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86" r:id="rId2"/>
    <p:sldId id="477" r:id="rId3"/>
    <p:sldId id="321" r:id="rId4"/>
    <p:sldId id="513" r:id="rId5"/>
    <p:sldId id="514" r:id="rId6"/>
    <p:sldId id="524" r:id="rId7"/>
    <p:sldId id="525" r:id="rId8"/>
    <p:sldId id="533" r:id="rId9"/>
    <p:sldId id="526" r:id="rId10"/>
    <p:sldId id="531" r:id="rId11"/>
    <p:sldId id="527" r:id="rId12"/>
    <p:sldId id="528" r:id="rId13"/>
    <p:sldId id="529" r:id="rId14"/>
    <p:sldId id="535" r:id="rId15"/>
    <p:sldId id="536" r:id="rId16"/>
    <p:sldId id="500" r:id="rId17"/>
    <p:sldId id="493" r:id="rId18"/>
    <p:sldId id="538" r:id="rId19"/>
    <p:sldId id="537" r:id="rId20"/>
    <p:sldId id="502"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1"/>
    <a:srgbClr val="FF0066"/>
    <a:srgbClr val="B9E5EE"/>
    <a:srgbClr val="FF3399"/>
    <a:srgbClr val="FFE7FF"/>
    <a:srgbClr val="FFCCFF"/>
    <a:srgbClr val="91EAD2"/>
    <a:srgbClr val="85CFE1"/>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7" autoAdjust="0"/>
    <p:restoredTop sz="55347" autoAdjust="0"/>
  </p:normalViewPr>
  <p:slideViewPr>
    <p:cSldViewPr snapToGrid="0">
      <p:cViewPr varScale="1">
        <p:scale>
          <a:sx n="59" d="100"/>
          <a:sy n="59" d="100"/>
        </p:scale>
        <p:origin x="2370" y="72"/>
      </p:cViewPr>
      <p:guideLst/>
    </p:cSldViewPr>
  </p:slideViewPr>
  <p:outlineViewPr>
    <p:cViewPr>
      <p:scale>
        <a:sx n="33" d="100"/>
        <a:sy n="33" d="100"/>
      </p:scale>
      <p:origin x="0" y="-660"/>
    </p:cViewPr>
  </p:outlineViewPr>
  <p:notesTextViewPr>
    <p:cViewPr>
      <p:scale>
        <a:sx n="3" d="2"/>
        <a:sy n="3" d="2"/>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i="0" u="none" strike="noStrike" dirty="0" err="1">
                <a:solidFill>
                  <a:srgbClr val="002060"/>
                </a:solidFill>
                <a:effectLst/>
                <a:latin typeface="docs-Century Gothic"/>
                <a:ea typeface="Calibri" panose="020F0502020204030204" pitchFamily="34" charset="0"/>
              </a:rPr>
              <a:t>Phonics</a:t>
            </a:r>
            <a:r>
              <a:rPr lang="es-ES" sz="2800" b="1" i="0" u="none" strike="noStrike" dirty="0">
                <a:solidFill>
                  <a:srgbClr val="002060"/>
                </a:solidFill>
                <a:effectLst/>
                <a:latin typeface="docs-Century Gothic"/>
                <a:ea typeface="Calibri" panose="020F0502020204030204" pitchFamily="34" charset="0"/>
              </a:rPr>
              <a:t>: </a:t>
            </a:r>
            <a:r>
              <a:rPr lang="es-ES" sz="2800" b="0" i="1" u="none" strike="noStrike" dirty="0">
                <a:solidFill>
                  <a:srgbClr val="002060"/>
                </a:solidFill>
                <a:effectLst/>
                <a:latin typeface="docs-Century Gothic"/>
                <a:ea typeface="Calibri" panose="020F0502020204030204" pitchFamily="34" charset="0"/>
              </a:rPr>
              <a:t>SSC: [ch] </a:t>
            </a:r>
            <a:r>
              <a:rPr lang="en-GB" sz="1800" b="0" i="0" u="none" strike="noStrike" dirty="0">
                <a:solidFill>
                  <a:srgbClr val="002060"/>
                </a:solidFill>
                <a:effectLst/>
                <a:latin typeface="docs-Century Gothic"/>
              </a:rPr>
              <a:t>Source: </a:t>
            </a:r>
            <a:r>
              <a:rPr lang="en-GB" sz="1800" b="0" i="0" u="none" strike="noStrike" dirty="0" err="1">
                <a:solidFill>
                  <a:srgbClr val="002060"/>
                </a:solidFill>
                <a:effectLst/>
                <a:latin typeface="docs-Century Gothic"/>
              </a:rPr>
              <a:t>no</a:t>
            </a:r>
            <a:r>
              <a:rPr lang="en-GB" sz="1800" b="1" i="0" u="none" strike="noStrike" dirty="0" err="1">
                <a:solidFill>
                  <a:srgbClr val="002060"/>
                </a:solidFill>
                <a:effectLst/>
                <a:latin typeface="docs-Century Gothic"/>
              </a:rPr>
              <a:t>ch</a:t>
            </a:r>
            <a:r>
              <a:rPr lang="en-GB" sz="1800" b="0" i="0" u="none" strike="noStrike" dirty="0" err="1">
                <a:solidFill>
                  <a:srgbClr val="002060"/>
                </a:solidFill>
                <a:effectLst/>
                <a:latin typeface="docs-Century Gothic"/>
              </a:rPr>
              <a:t>e</a:t>
            </a:r>
            <a:r>
              <a:rPr lang="en-GB" sz="1800" b="0" i="0" u="none" strike="noStrike" dirty="0">
                <a:solidFill>
                  <a:srgbClr val="002060"/>
                </a:solidFill>
                <a:effectLst/>
                <a:latin typeface="docs-Century Gothic"/>
              </a:rPr>
              <a:t>[164] Cluster: </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ocolate [3408] le</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e[1397] </a:t>
            </a:r>
            <a:r>
              <a:rPr lang="en-GB" sz="1800" b="1" i="0" u="none" strike="noStrike" dirty="0">
                <a:solidFill>
                  <a:srgbClr val="002060"/>
                </a:solidFill>
                <a:effectLst/>
                <a:latin typeface="docs-Century Gothic"/>
              </a:rPr>
              <a:t>ch</a:t>
            </a:r>
            <a:r>
              <a:rPr lang="en-GB" sz="1800" b="0" i="0" u="none" strike="noStrike" dirty="0">
                <a:solidFill>
                  <a:srgbClr val="002060"/>
                </a:solidFill>
                <a:effectLst/>
                <a:latin typeface="docs-Century Gothic"/>
              </a:rPr>
              <a:t>ino [1349]</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n-GB" sz="1800" b="1" i="0" u="none" strike="noStrike" dirty="0">
                <a:solidFill>
                  <a:srgbClr val="1F3864"/>
                </a:solidFill>
                <a:effectLst/>
                <a:latin typeface="docs-Century Gothic"/>
              </a:rPr>
              <a:t>Vocabulary</a:t>
            </a:r>
            <a:r>
              <a:rPr lang="en-GB" sz="1800" b="0" i="0" u="none" strike="noStrike" dirty="0">
                <a:solidFill>
                  <a:srgbClr val="1F3864"/>
                </a:solidFill>
                <a:effectLst/>
                <a:latin typeface="docs-Century Gothic"/>
              </a:rPr>
              <a:t>: </a:t>
            </a:r>
            <a:r>
              <a:rPr lang="en-GB" sz="1800" b="0" i="0" u="none" strike="noStrike" dirty="0" err="1">
                <a:solidFill>
                  <a:srgbClr val="002060"/>
                </a:solidFill>
                <a:effectLst/>
                <a:latin typeface="Century Gothic" panose="020B0502020202020204" pitchFamily="34" charset="0"/>
              </a:rPr>
              <a:t>tiene</a:t>
            </a:r>
            <a:r>
              <a:rPr lang="en-GB" sz="1800" b="0" i="0" u="none" strike="noStrike" dirty="0">
                <a:solidFill>
                  <a:srgbClr val="002060"/>
                </a:solidFill>
                <a:effectLst/>
                <a:latin typeface="Century Gothic" panose="020B0502020202020204" pitchFamily="34" charset="0"/>
              </a:rPr>
              <a:t> [8] </a:t>
            </a:r>
            <a:r>
              <a:rPr lang="en-GB" sz="1800" b="1" i="0" u="none" strike="noStrike" dirty="0" err="1">
                <a:solidFill>
                  <a:srgbClr val="002060"/>
                </a:solidFill>
                <a:effectLst/>
                <a:latin typeface="Century Gothic" panose="020B0502020202020204" pitchFamily="34" charset="0"/>
              </a:rPr>
              <a:t>cara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[337]  </a:t>
            </a:r>
            <a:r>
              <a:rPr lang="en-GB" sz="1800" b="1" i="0" u="none" strike="noStrike" dirty="0" err="1">
                <a:solidFill>
                  <a:srgbClr val="002060"/>
                </a:solidFill>
                <a:effectLst/>
                <a:latin typeface="Century Gothic" panose="020B0502020202020204" pitchFamily="34" charset="0"/>
              </a:rPr>
              <a:t>médico</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médica</a:t>
            </a:r>
            <a:r>
              <a:rPr lang="en-GB" sz="1800" b="0" i="0" u="none" strike="noStrike" dirty="0">
                <a:solidFill>
                  <a:srgbClr val="002060"/>
                </a:solidFill>
                <a:effectLst/>
                <a:latin typeface="Century Gothic" panose="020B0502020202020204" pitchFamily="34" charset="0"/>
              </a:rPr>
              <a:t> [692] </a:t>
            </a:r>
            <a:r>
              <a:rPr lang="en-GB" sz="1800" b="1" i="0" u="none" strike="noStrike" dirty="0" err="1">
                <a:solidFill>
                  <a:srgbClr val="002060"/>
                </a:solidFill>
                <a:effectLst/>
                <a:latin typeface="Century Gothic" panose="020B0502020202020204" pitchFamily="34" charset="0"/>
              </a:rPr>
              <a:t>nariz</a:t>
            </a:r>
            <a:r>
              <a:rPr lang="en-GB" sz="1800" b="0" i="0" u="none" strike="noStrike" dirty="0">
                <a:solidFill>
                  <a:srgbClr val="002060"/>
                </a:solidFill>
                <a:effectLst/>
                <a:latin typeface="Century Gothic" panose="020B0502020202020204" pitchFamily="34" charset="0"/>
              </a:rPr>
              <a:t> [1570] </a:t>
            </a:r>
            <a:r>
              <a:rPr lang="en-GB" sz="1800" b="0" i="0" u="none" strike="noStrike" dirty="0" err="1">
                <a:solidFill>
                  <a:srgbClr val="002060"/>
                </a:solidFill>
                <a:effectLst/>
                <a:latin typeface="Century Gothic" panose="020B0502020202020204" pitchFamily="34" charset="0"/>
              </a:rPr>
              <a:t>ojo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[169] </a:t>
            </a:r>
            <a:r>
              <a:rPr lang="en-GB" sz="1800" b="1" i="0" u="none" strike="noStrike" dirty="0" err="1">
                <a:solidFill>
                  <a:srgbClr val="002060"/>
                </a:solidFill>
                <a:effectLst/>
                <a:latin typeface="Century Gothic" panose="020B0502020202020204" pitchFamily="34" charset="0"/>
              </a:rPr>
              <a:t>oreja</a:t>
            </a:r>
            <a:r>
              <a:rPr lang="en-GB" sz="1800" b="0" i="0" u="none" strike="noStrike" dirty="0">
                <a:solidFill>
                  <a:srgbClr val="002060"/>
                </a:solidFill>
                <a:effectLst/>
                <a:latin typeface="Century Gothic" panose="020B0502020202020204" pitchFamily="34" charset="0"/>
              </a:rPr>
              <a:t> [2095] </a:t>
            </a:r>
            <a:r>
              <a:rPr lang="en-GB" sz="1800" b="1" i="0" u="none" strike="noStrike" dirty="0" err="1">
                <a:solidFill>
                  <a:srgbClr val="002060"/>
                </a:solidFill>
                <a:effectLst/>
                <a:latin typeface="Century Gothic" panose="020B0502020202020204" pitchFamily="34" charset="0"/>
              </a:rPr>
              <a:t>pelo</a:t>
            </a:r>
            <a:r>
              <a:rPr lang="en-GB" sz="1800" b="0" i="0" u="none" strike="noStrike" dirty="0">
                <a:solidFill>
                  <a:srgbClr val="002060"/>
                </a:solidFill>
                <a:effectLst/>
                <a:latin typeface="Century Gothic" panose="020B0502020202020204" pitchFamily="34" charset="0"/>
              </a:rPr>
              <a:t> [873] profesor / </a:t>
            </a:r>
            <a:r>
              <a:rPr lang="en-GB" sz="1800" b="0" i="0" u="none" strike="noStrike" dirty="0" err="1">
                <a:solidFill>
                  <a:srgbClr val="002060"/>
                </a:solidFill>
                <a:effectLst/>
                <a:latin typeface="Century Gothic" panose="020B0502020202020204" pitchFamily="34" charset="0"/>
              </a:rPr>
              <a:t>profesora</a:t>
            </a:r>
            <a:r>
              <a:rPr lang="en-GB" sz="1800" b="0" i="0" u="none" strike="noStrike" dirty="0">
                <a:solidFill>
                  <a:srgbClr val="002060"/>
                </a:solidFill>
                <a:effectLst/>
                <a:latin typeface="Century Gothic" panose="020B0502020202020204" pitchFamily="34" charset="0"/>
              </a:rPr>
              <a:t> [501] </a:t>
            </a:r>
            <a:r>
              <a:rPr lang="en-GB" sz="1800" b="0" i="0" u="none" strike="noStrike" dirty="0" err="1">
                <a:solidFill>
                  <a:srgbClr val="002060"/>
                </a:solidFill>
                <a:effectLst/>
                <a:latin typeface="Century Gothic" panose="020B0502020202020204" pitchFamily="34" charset="0"/>
              </a:rPr>
              <a:t>azul</a:t>
            </a:r>
            <a:r>
              <a:rPr lang="en-GB" sz="1800" b="0" i="0" u="none" strike="noStrike" dirty="0">
                <a:solidFill>
                  <a:srgbClr val="002060"/>
                </a:solidFill>
                <a:effectLst/>
                <a:latin typeface="Century Gothic" panose="020B0502020202020204" pitchFamily="34" charset="0"/>
              </a:rPr>
              <a:t> [811] </a:t>
            </a:r>
            <a:r>
              <a:rPr lang="en-GB" sz="1800" b="1" i="0" u="none" strike="noStrike" dirty="0" err="1">
                <a:solidFill>
                  <a:srgbClr val="002060"/>
                </a:solidFill>
                <a:effectLst/>
                <a:latin typeface="Century Gothic" panose="020B0502020202020204" pitchFamily="34" charset="0"/>
              </a:rPr>
              <a:t>corto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[1055]  </a:t>
            </a:r>
            <a:r>
              <a:rPr lang="en-GB" sz="1800" b="0" i="0" u="none" strike="noStrike" dirty="0" err="1">
                <a:solidFill>
                  <a:srgbClr val="002060"/>
                </a:solidFill>
                <a:effectLst/>
                <a:latin typeface="Century Gothic" panose="020B0502020202020204" pitchFamily="34" charset="0"/>
              </a:rPr>
              <a:t>grande</a:t>
            </a:r>
            <a:r>
              <a:rPr lang="en-GB" sz="1800" b="0" i="0" u="none" strike="noStrike" dirty="0">
                <a:solidFill>
                  <a:srgbClr val="002060"/>
                </a:solidFill>
                <a:effectLst/>
                <a:latin typeface="Century Gothic" panose="020B0502020202020204" pitchFamily="34" charset="0"/>
              </a:rPr>
              <a:t> [66] gris [1751] </a:t>
            </a:r>
            <a:r>
              <a:rPr lang="en-GB" sz="1800" b="1" i="0" u="none" strike="noStrike" dirty="0">
                <a:solidFill>
                  <a:srgbClr val="002060"/>
                </a:solidFill>
                <a:effectLst/>
                <a:latin typeface="Century Gothic" panose="020B0502020202020204" pitchFamily="34" charset="0"/>
              </a:rPr>
              <a:t>largo </a:t>
            </a:r>
            <a:r>
              <a:rPr lang="en-GB" sz="1800" b="0" i="0" u="none" strike="noStrike" dirty="0">
                <a:solidFill>
                  <a:srgbClr val="002060"/>
                </a:solidFill>
                <a:effectLst/>
                <a:latin typeface="Century Gothic" panose="020B0502020202020204" pitchFamily="34" charset="0"/>
              </a:rPr>
              <a:t>[300] </a:t>
            </a:r>
            <a:r>
              <a:rPr lang="en-GB" sz="1800" b="1" i="0" u="none" strike="noStrike" dirty="0" err="1">
                <a:solidFill>
                  <a:srgbClr val="002060"/>
                </a:solidFill>
                <a:effectLst/>
                <a:latin typeface="Century Gothic" panose="020B0502020202020204" pitchFamily="34" charset="0"/>
              </a:rPr>
              <a:t>moreno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[3304] </a:t>
            </a:r>
            <a:r>
              <a:rPr lang="en-GB" sz="1800" b="1" i="0" u="none" strike="noStrike" dirty="0">
                <a:solidFill>
                  <a:srgbClr val="002060"/>
                </a:solidFill>
                <a:effectLst/>
                <a:latin typeface="Century Gothic" panose="020B0502020202020204" pitchFamily="34" charset="0"/>
              </a:rPr>
              <a:t>negro </a:t>
            </a:r>
            <a:r>
              <a:rPr lang="en-GB" sz="1800" b="0" i="0" u="none" strike="noStrike" dirty="0">
                <a:solidFill>
                  <a:srgbClr val="002060"/>
                </a:solidFill>
                <a:effectLst/>
                <a:latin typeface="Century Gothic" panose="020B0502020202020204" pitchFamily="34" charset="0"/>
              </a:rPr>
              <a:t>[307] pequeño [202]  </a:t>
            </a:r>
            <a:r>
              <a:rPr lang="en-GB" sz="1800" b="1" i="0" u="none" strike="noStrike" dirty="0" err="1">
                <a:solidFill>
                  <a:srgbClr val="002060"/>
                </a:solidFill>
                <a:effectLst/>
                <a:latin typeface="Century Gothic" panose="020B0502020202020204" pitchFamily="34" charset="0"/>
              </a:rPr>
              <a:t>redondo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[2470]</a:t>
            </a:r>
            <a:r>
              <a:rPr lang="en-GB" sz="1800" b="1" i="0" u="none" strike="noStrike" dirty="0">
                <a:solidFill>
                  <a:srgbClr val="002060"/>
                </a:solidFill>
                <a:effectLst/>
                <a:latin typeface="Century Gothic" panose="020B0502020202020204" pitchFamily="34" charset="0"/>
              </a:rPr>
              <a:t> rubio</a:t>
            </a:r>
            <a:r>
              <a:rPr lang="en-GB" sz="1800" b="0" i="0" u="none" strike="noStrike" dirty="0">
                <a:solidFill>
                  <a:srgbClr val="002060"/>
                </a:solidFill>
                <a:effectLst/>
                <a:latin typeface="Century Gothic" panose="020B0502020202020204" pitchFamily="34" charset="0"/>
              </a:rPr>
              <a:t> [2861] </a:t>
            </a:r>
            <a:r>
              <a:rPr lang="en-GB" sz="1800" b="0" i="0" u="none" strike="noStrike" dirty="0" err="1">
                <a:solidFill>
                  <a:srgbClr val="002060"/>
                </a:solidFill>
                <a:effectLst/>
                <a:latin typeface="Century Gothic" panose="020B0502020202020204" pitchFamily="34" charset="0"/>
              </a:rPr>
              <a:t>verde</a:t>
            </a:r>
            <a:r>
              <a:rPr lang="en-GB" sz="1800" b="0" i="0" u="none" strike="noStrike" dirty="0">
                <a:solidFill>
                  <a:srgbClr val="002060"/>
                </a:solidFill>
                <a:effectLst/>
                <a:latin typeface="Century Gothic" panose="020B0502020202020204" pitchFamily="34" charset="0"/>
              </a:rPr>
              <a:t> [812] </a:t>
            </a:r>
            <a:r>
              <a:rPr lang="en-GB" sz="1800" b="0" i="0" u="none" strike="noStrike" dirty="0" err="1">
                <a:solidFill>
                  <a:srgbClr val="002060"/>
                </a:solidFill>
                <a:effectLst/>
                <a:latin typeface="Century Gothic" panose="020B0502020202020204" pitchFamily="34" charset="0"/>
              </a:rPr>
              <a:t>los</a:t>
            </a:r>
            <a:r>
              <a:rPr lang="en-GB" sz="1800" b="0" i="0" u="none" strike="noStrike" dirty="0">
                <a:solidFill>
                  <a:srgbClr val="002060"/>
                </a:solidFill>
                <a:effectLst/>
                <a:latin typeface="Century Gothic" panose="020B0502020202020204" pitchFamily="34" charset="0"/>
              </a:rPr>
              <a:t> / las [1]</a:t>
            </a:r>
            <a:r>
              <a:rPr lang="en-GB" sz="7200" dirty="0"/>
              <a:t> </a:t>
            </a:r>
          </a:p>
          <a:p>
            <a:pPr marL="0" lvl="0" indent="0" algn="l" rtl="0">
              <a:spcBef>
                <a:spcPts val="0"/>
              </a:spcBef>
              <a:spcAft>
                <a:spcPts val="0"/>
              </a:spcAft>
              <a:buFontTx/>
              <a:buNone/>
            </a:pPr>
            <a:endParaRPr lang="en-GB" sz="7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7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mentira [1673] mochila [&gt;5000] pegamento [&gt;5000] pelota [2270] pregunta [507] verdad [176]  nuevo [94] viejo [225] pero [30]  también [49] y [4] unos, unas [6] </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800" b="1" dirty="0">
                <a:effectLst/>
                <a:latin typeface="Calibri" panose="020F0502020204030204" pitchFamily="34" charset="0"/>
                <a:ea typeface="Calibri" panose="020F0502020204030204" pitchFamily="34" charset="0"/>
              </a:rPr>
              <a:t>Revisit 2: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enero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junio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a:t>
            </a:r>
            <a:r>
              <a:rPr lang="en-GB" sz="1800" b="0" i="0" u="none" strike="noStrike" dirty="0" err="1">
                <a:solidFill>
                  <a:srgbClr val="002060"/>
                </a:solidFill>
                <a:effectLst/>
                <a:latin typeface="Century Gothic" panose="020B0502020202020204" pitchFamily="34" charset="0"/>
              </a:rPr>
              <a:t>agosto</a:t>
            </a:r>
            <a:r>
              <a:rPr lang="en-GB" sz="1800" b="0" i="0" u="none" strike="noStrike" dirty="0">
                <a:solidFill>
                  <a:srgbClr val="002060"/>
                </a:solidFill>
                <a:effectLst/>
                <a:latin typeface="Century Gothic" panose="020B0502020202020204" pitchFamily="34" charset="0"/>
              </a:rPr>
              <a:t> [931] septiembre [1150] octubre [1242] noviembre [1434] diciembre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 [1215]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dirty="0"/>
          </a:p>
          <a:p>
            <a:pPr marL="0" lvl="0" indent="0" algn="l" rtl="0">
              <a:spcBef>
                <a:spcPts val="0"/>
              </a:spcBef>
              <a:spcAft>
                <a:spcPts val="0"/>
              </a:spcAft>
              <a:buNone/>
            </a:pPr>
            <a:r>
              <a:rPr lang="en-GB" sz="1800" b="1" dirty="0"/>
              <a:t>Note</a:t>
            </a:r>
            <a:r>
              <a:rPr lang="en-GB" sz="1800" dirty="0"/>
              <a:t>: we revisit the vocabulary in the follow ups this week.</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[6/10]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65097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[7/10]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13951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[8/10]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b="1" dirty="0"/>
          </a:p>
        </p:txBody>
      </p:sp>
    </p:spTree>
    <p:extLst>
      <p:ext uri="{BB962C8B-B14F-4D97-AF65-F5344CB8AC3E}">
        <p14:creationId xmlns:p14="http://schemas.microsoft.com/office/powerpoint/2010/main" val="1696971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[9/</a:t>
            </a:r>
            <a:r>
              <a:rPr lang="en-GB" sz="1200" dirty="0">
                <a:solidFill>
                  <a:srgbClr val="002060"/>
                </a:solidFill>
                <a:latin typeface="Century Gothic" panose="020B0502020202020204" pitchFamily="34" charset="0"/>
              </a:rPr>
              <a:t>10</a:t>
            </a:r>
            <a:r>
              <a:rPr lang="en-GB" b="1" dirty="0"/>
              <a:t>]</a:t>
            </a:r>
          </a:p>
          <a:p>
            <a:endParaRPr lang="en-GB" b="1" dirty="0"/>
          </a:p>
        </p:txBody>
      </p:sp>
    </p:spTree>
    <p:extLst>
      <p:ext uri="{BB962C8B-B14F-4D97-AF65-F5344CB8AC3E}">
        <p14:creationId xmlns:p14="http://schemas.microsoft.com/office/powerpoint/2010/main" val="166948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[10/10]</a:t>
            </a:r>
          </a:p>
          <a:p>
            <a:endParaRPr lang="en-GB" b="1" dirty="0"/>
          </a:p>
        </p:txBody>
      </p:sp>
    </p:spTree>
    <p:extLst>
      <p:ext uri="{BB962C8B-B14F-4D97-AF65-F5344CB8AC3E}">
        <p14:creationId xmlns:p14="http://schemas.microsoft.com/office/powerpoint/2010/main" val="375669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definite articles (singular &amp; plural) and their connection with the newly introduced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first part of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listen.  They only hear the definite article.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to 1 – 4. Pupils note the definite article. Click to correct these.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draw their attention to the nouns – </a:t>
            </a:r>
            <a:r>
              <a:rPr lang="en-GB" baseline="0" dirty="0"/>
              <a:t>selecting the correct article will help them work out which noun is correct.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aseline="0" dirty="0"/>
              <a:t>Give pupils a minute to select the correct noun to match their definite articles.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pupils listen and check.  Click the pink audio buttons to hear the correct nouns (minus the adjectives for the moment).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elicit the English meanings for the correct nouns.  ¿</a:t>
            </a:r>
            <a:r>
              <a:rPr lang="en-GB" b="0" dirty="0" err="1"/>
              <a:t>Cómo</a:t>
            </a:r>
            <a:r>
              <a:rPr lang="en-GB" b="0" dirty="0"/>
              <a:t> se dice ‘</a:t>
            </a:r>
            <a:r>
              <a:rPr lang="en-GB" b="0" dirty="0" err="1"/>
              <a:t>pelo</a:t>
            </a:r>
            <a:r>
              <a:rPr lang="en-GB" b="0" dirty="0"/>
              <a:t>’ </a:t>
            </a:r>
            <a:r>
              <a:rPr lang="en-GB" b="0" dirty="0" err="1"/>
              <a:t>en</a:t>
            </a:r>
            <a:r>
              <a:rPr lang="en-GB" b="0" dirty="0"/>
              <a:t> </a:t>
            </a:r>
            <a:r>
              <a:rPr lang="en-GB" b="0" dirty="0" err="1"/>
              <a:t>inglés</a:t>
            </a:r>
            <a:r>
              <a:rPr lang="en-GB" b="0" dirty="0"/>
              <a:t>?’ Click to provide a picture confirmation of meaning.</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dirty="0"/>
              <a:t>Note</a:t>
            </a:r>
            <a:r>
              <a:rPr lang="en-GB" b="0" dirty="0"/>
              <a:t>: the final stage (hearing and understanding the adjectives) is in a separate activity on slide 18.</a:t>
            </a: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redonda</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mn-lt"/>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redonda</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 (singular and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highlight another major cross-linguistic difference between English and Spanish, i.e., the fact that Spanish uses the definite article for physical description but English omits the article.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34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1-4. Elicit answers from pupils and click to reveal written answers.</a:t>
            </a:r>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el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azul</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orejas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grandes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los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redonda.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726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six new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Spanish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Spanish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b="1" dirty="0"/>
          </a:p>
        </p:txBody>
      </p:sp>
    </p:spTree>
    <p:extLst>
      <p:ext uri="{BB962C8B-B14F-4D97-AF65-F5344CB8AC3E}">
        <p14:creationId xmlns:p14="http://schemas.microsoft.com/office/powerpoint/2010/main" val="21645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pupils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the [</a:t>
            </a:r>
            <a:r>
              <a:rPr lang="en-GB" b="0" dirty="0" err="1"/>
              <a:t>ch</a:t>
            </a:r>
            <a:r>
              <a:rPr lang="en-GB" b="0" dirty="0"/>
              <a:t>] sound in Spanish is the same as one of the pronunciations English has for this sound, as in the word ‘chocolate’.  However, English also pronounces [</a:t>
            </a:r>
            <a:r>
              <a:rPr lang="en-GB" b="0" dirty="0" err="1"/>
              <a:t>ch</a:t>
            </a:r>
            <a:r>
              <a:rPr lang="en-GB" b="0" dirty="0"/>
              <a:t>] differently, mostly in borrowed words such as ‘chef’.  In teaching this sound in Spanish, we also bear in mind that many pupils will learn French at some point, and will learn a different pronunciation for these two letters.</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Gesture</a:t>
            </a:r>
            <a:r>
              <a:rPr lang="en-GB" b="0" dirty="0"/>
              <a:t>: one suggestion would be to use British sign language for night, which is shown here: https://www.signbsl.com/sign/night </a:t>
            </a:r>
            <a:br>
              <a:rPr lang="en-GB" b="0" dirty="0"/>
            </a:br>
            <a:r>
              <a:rPr lang="en-GB" b="0" dirty="0"/>
              <a:t>It is best to watch the video clip but here is a description: arms bent at the elbow, palms open and facing the speaker, move quickly in front of the body, crossing over so that right finger tips end up facing left, and left facing right, to emulate the suddenness of nightfall.</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t>
            </a:r>
            <a:r>
              <a:rPr lang="en-GB" b="1" dirty="0" err="1"/>
              <a:t>ch</a:t>
            </a:r>
            <a:r>
              <a:rPr lang="en-GB" b="1" dirty="0"/>
              <a:t>]</a:t>
            </a:r>
          </a:p>
          <a:p>
            <a:pPr marL="0" lvl="0" indent="0" algn="l" rtl="0">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the instruction in Spanish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aloud the words with [</a:t>
            </a:r>
            <a:r>
              <a:rPr lang="en-GB" b="0" dirty="0" err="1"/>
              <a:t>ch</a:t>
            </a:r>
            <a:r>
              <a:rPr lang="en-GB" b="0" dirty="0"/>
              <a:t>] sound in order to help </a:t>
            </a:r>
            <a:r>
              <a:rPr lang="en-GB" b="0" dirty="0" err="1"/>
              <a:t>Quique</a:t>
            </a:r>
            <a:r>
              <a:rPr lang="en-GB" b="0" dirty="0"/>
              <a:t> cross the river. </a:t>
            </a:r>
          </a:p>
          <a:p>
            <a:pPr marL="228600" lvl="0" indent="-228600" algn="l" rtl="0">
              <a:spcBef>
                <a:spcPts val="0"/>
              </a:spcBef>
              <a:spcAft>
                <a:spcPts val="0"/>
              </a:spcAft>
              <a:buClr>
                <a:schemeClr val="dk1"/>
              </a:buClr>
              <a:buSzPts val="1200"/>
              <a:buFont typeface="Calibri"/>
              <a:buAutoNum type="arabicPeriod"/>
            </a:pPr>
            <a:r>
              <a:rPr lang="en-GB" b="0" dirty="0"/>
              <a:t>Elicit answer answers from pupils – click to bring up animations and connect words with [</a:t>
            </a:r>
            <a:r>
              <a:rPr lang="en-GB" b="0" dirty="0" err="1"/>
              <a:t>ch</a:t>
            </a:r>
            <a:r>
              <a:rPr lang="en-GB" b="0"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grammatical gender and singular and plural definite articles (el, la, los, las).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definite article from pupils and the English meaning of each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time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examples of nouns with singular definite article disappear.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explanation for “the” in the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as in steps 2-5.</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r>
              <a:rPr lang="en-GB" baseline="0" dirty="0"/>
              <a:t>Bear in mind that pupils following Rojo / Amarillo (lower KS2) Spanish SoW have already learnt singular nouns with their definite article in term 2, and plural definite articles in term 3, so this is revisiting.</a:t>
            </a:r>
          </a:p>
          <a:p>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r>
              <a:rPr lang="en-GB" b="1" dirty="0"/>
              <a:t>10 slides in total [1/10]</a:t>
            </a:r>
          </a:p>
          <a:p>
            <a:endParaRPr lang="en-GB" b="1" dirty="0"/>
          </a:p>
          <a:p>
            <a:r>
              <a:rPr lang="en-GB" b="1" dirty="0"/>
              <a:t>Aim: </a:t>
            </a:r>
            <a:r>
              <a:rPr lang="en-GB" b="0" dirty="0"/>
              <a:t>to present and practise recognition of new vocabulary focusing on the correct definite article. </a:t>
            </a:r>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Elicit the definite article for each noun in these slides.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Click to bring up the question - ¿</a:t>
            </a:r>
            <a:r>
              <a:rPr lang="en-GB" baseline="0" dirty="0" err="1">
                <a:effectLst/>
              </a:rPr>
              <a:t>qué</a:t>
            </a:r>
            <a:r>
              <a:rPr lang="en-GB" baseline="0" dirty="0">
                <a:effectLst/>
              </a:rPr>
              <a:t> es en </a:t>
            </a:r>
            <a:r>
              <a:rPr lang="en-GB" baseline="0" dirty="0" err="1">
                <a:effectLst/>
              </a:rPr>
              <a:t>inglés</a:t>
            </a:r>
            <a:r>
              <a:rPr lang="en-GB" baseline="0" dirty="0">
                <a:effectLs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rPr>
              <a:t>Elicit the English translation.</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87492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[2/10]</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21949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10 slides in total [3/10]</a:t>
            </a:r>
          </a:p>
          <a:p>
            <a:endParaRPr lang="en-GB" b="1" dirty="0"/>
          </a:p>
        </p:txBody>
      </p:sp>
    </p:spTree>
    <p:extLst>
      <p:ext uri="{BB962C8B-B14F-4D97-AF65-F5344CB8AC3E}">
        <p14:creationId xmlns:p14="http://schemas.microsoft.com/office/powerpoint/2010/main" val="224472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[4/10]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420031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slides in total [5/10]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06092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67892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27.wav"/><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audio" Target="../media/audio22.wav"/><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8.wav"/><Relationship Id="rId7" Type="http://schemas.openxmlformats.org/officeDocument/2006/relationships/audio" Target="../media/audio24.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31.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3.wav"/><Relationship Id="rId7"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32.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2.wav"/><Relationship Id="rId7"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3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9.wav"/><Relationship Id="rId7"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6.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0.wav"/><Relationship Id="rId7" Type="http://schemas.openxmlformats.org/officeDocument/2006/relationships/audio" Target="../media/audio24.wav"/><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8.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5.png"/><Relationship Id="rId18" Type="http://schemas.openxmlformats.org/officeDocument/2006/relationships/image" Target="../media/image34.png"/><Relationship Id="rId3" Type="http://schemas.openxmlformats.org/officeDocument/2006/relationships/audio" Target="../media/audio31.wav"/><Relationship Id="rId21" Type="http://schemas.openxmlformats.org/officeDocument/2006/relationships/image" Target="../media/image25.svg"/><Relationship Id="rId7" Type="http://schemas.openxmlformats.org/officeDocument/2006/relationships/image" Target="../media/image2.gif"/><Relationship Id="rId12" Type="http://schemas.openxmlformats.org/officeDocument/2006/relationships/audio" Target="../media/audio39.wav"/><Relationship Id="rId17" Type="http://schemas.openxmlformats.org/officeDocument/2006/relationships/image" Target="../media/image4.png"/><Relationship Id="rId2" Type="http://schemas.openxmlformats.org/officeDocument/2006/relationships/notesSlide" Target="../notesSlides/notesSlide15.xml"/><Relationship Id="rId16" Type="http://schemas.openxmlformats.org/officeDocument/2006/relationships/image" Target="../media/image8.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audio" Target="../media/audio38.wav"/><Relationship Id="rId24" Type="http://schemas.openxmlformats.org/officeDocument/2006/relationships/audio" Target="../media/audio42.wav"/><Relationship Id="rId5" Type="http://schemas.openxmlformats.org/officeDocument/2006/relationships/audio" Target="../media/audio33.wav"/><Relationship Id="rId15" Type="http://schemas.openxmlformats.org/officeDocument/2006/relationships/image" Target="../media/image7.png"/><Relationship Id="rId23" Type="http://schemas.openxmlformats.org/officeDocument/2006/relationships/audio" Target="../media/audio41.wav"/><Relationship Id="rId10" Type="http://schemas.openxmlformats.org/officeDocument/2006/relationships/audio" Target="../media/audio37.wav"/><Relationship Id="rId19" Type="http://schemas.microsoft.com/office/2007/relationships/hdphoto" Target="../media/hdphoto1.wdp"/><Relationship Id="rId4" Type="http://schemas.openxmlformats.org/officeDocument/2006/relationships/audio" Target="../media/audio32.wav"/><Relationship Id="rId9" Type="http://schemas.openxmlformats.org/officeDocument/2006/relationships/audio" Target="../media/audio36.wav"/><Relationship Id="rId14" Type="http://schemas.openxmlformats.org/officeDocument/2006/relationships/image" Target="../media/image6.png"/><Relationship Id="rId22" Type="http://schemas.openxmlformats.org/officeDocument/2006/relationships/audio" Target="../media/audio40.wav"/></Relationships>
</file>

<file path=ppt/slides/_rels/slide17.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audio" Target="../media/audio44.wav"/></Relationships>
</file>

<file path=ppt/slides/_rels/slide18.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34.png"/><Relationship Id="rId3" Type="http://schemas.openxmlformats.org/officeDocument/2006/relationships/image" Target="../media/image2.gif"/><Relationship Id="rId7" Type="http://schemas.openxmlformats.org/officeDocument/2006/relationships/audio" Target="../media/audio48.wav"/><Relationship Id="rId12" Type="http://schemas.openxmlformats.org/officeDocument/2006/relationships/audio" Target="../media/audio51.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0.wav"/><Relationship Id="rId5" Type="http://schemas.openxmlformats.org/officeDocument/2006/relationships/audio" Target="../media/audio46.wav"/><Relationship Id="rId10" Type="http://schemas.openxmlformats.org/officeDocument/2006/relationships/image" Target="../media/image25.svg"/><Relationship Id="rId4" Type="http://schemas.openxmlformats.org/officeDocument/2006/relationships/audio" Target="../media/audio45.wav"/><Relationship Id="rId9" Type="http://schemas.openxmlformats.org/officeDocument/2006/relationships/image" Target="../media/image24.pn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36.png"/><Relationship Id="rId18" Type="http://schemas.openxmlformats.org/officeDocument/2006/relationships/image" Target="../media/image27.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10.png"/><Relationship Id="rId17" Type="http://schemas.openxmlformats.org/officeDocument/2006/relationships/audio" Target="../media/audio58.wav"/><Relationship Id="rId2" Type="http://schemas.openxmlformats.org/officeDocument/2006/relationships/notesSlide" Target="../notesSlides/notesSlide18.xml"/><Relationship Id="rId16" Type="http://schemas.openxmlformats.org/officeDocument/2006/relationships/image" Target="../media/image25.svg"/><Relationship Id="rId1" Type="http://schemas.openxmlformats.org/officeDocument/2006/relationships/slideLayout" Target="../slideLayouts/slideLayout12.xml"/><Relationship Id="rId6" Type="http://schemas.openxmlformats.org/officeDocument/2006/relationships/audio" Target="../media/audio55.wav"/><Relationship Id="rId11" Type="http://schemas.openxmlformats.org/officeDocument/2006/relationships/image" Target="../media/image9.png"/><Relationship Id="rId5" Type="http://schemas.openxmlformats.org/officeDocument/2006/relationships/audio" Target="../media/audio54.wav"/><Relationship Id="rId15" Type="http://schemas.openxmlformats.org/officeDocument/2006/relationships/image" Target="../media/image24.png"/><Relationship Id="rId10" Type="http://schemas.openxmlformats.org/officeDocument/2006/relationships/image" Target="../media/image29.png"/><Relationship Id="rId19" Type="http://schemas.openxmlformats.org/officeDocument/2006/relationships/image" Target="../media/image28.png"/><Relationship Id="rId4" Type="http://schemas.openxmlformats.org/officeDocument/2006/relationships/audio" Target="../media/audio53.wav"/><Relationship Id="rId9" Type="http://schemas.openxmlformats.org/officeDocument/2006/relationships/image" Target="../media/image5.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5.wav"/><Relationship Id="rId3" Type="http://schemas.openxmlformats.org/officeDocument/2006/relationships/image" Target="../media/image38.png"/><Relationship Id="rId7" Type="http://schemas.openxmlformats.org/officeDocument/2006/relationships/audio" Target="../media/audio61.wav"/><Relationship Id="rId12" Type="http://schemas.openxmlformats.org/officeDocument/2006/relationships/image" Target="../media/image25.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image" Target="../media/image24.png"/><Relationship Id="rId5" Type="http://schemas.openxmlformats.org/officeDocument/2006/relationships/audio" Target="../media/audio59.wav"/><Relationship Id="rId10" Type="http://schemas.openxmlformats.org/officeDocument/2006/relationships/audio" Target="../media/audio64.wav"/><Relationship Id="rId4" Type="http://schemas.microsoft.com/office/2007/relationships/hdphoto" Target="../media/hdphoto2.wdp"/><Relationship Id="rId9" Type="http://schemas.openxmlformats.org/officeDocument/2006/relationships/audio" Target="../media/audio63.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audio" Target="../media/audio5.wav"/><Relationship Id="rId3" Type="http://schemas.openxmlformats.org/officeDocument/2006/relationships/image" Target="../media/image11.png"/><Relationship Id="rId21" Type="http://schemas.openxmlformats.org/officeDocument/2006/relationships/image" Target="../media/image24.png"/><Relationship Id="rId7" Type="http://schemas.openxmlformats.org/officeDocument/2006/relationships/image" Target="../media/image16.png"/><Relationship Id="rId12" Type="http://schemas.openxmlformats.org/officeDocument/2006/relationships/image" Target="../media/image2.gif"/><Relationship Id="rId17"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audio" Target="../media/audio3.wav"/><Relationship Id="rId20"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svg"/><Relationship Id="rId23" Type="http://schemas.openxmlformats.org/officeDocument/2006/relationships/audio" Target="../media/audio8.wav"/><Relationship Id="rId10" Type="http://schemas.openxmlformats.org/officeDocument/2006/relationships/image" Target="../media/image19.png"/><Relationship Id="rId19" Type="http://schemas.openxmlformats.org/officeDocument/2006/relationships/audio" Target="../media/audio6.wav"/><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26.png"/><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1.wav"/><Relationship Id="rId7" Type="http://schemas.openxmlformats.org/officeDocument/2006/relationships/audio" Target="../media/audio22.wav"/><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23.wav"/><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audio" Target="../media/audio22.wav"/><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5.wav"/><Relationship Id="rId7" Type="http://schemas.openxmlformats.org/officeDocument/2006/relationships/audio" Target="../media/audio24.wav"/><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7.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6.wav"/><Relationship Id="rId7" Type="http://schemas.openxmlformats.org/officeDocument/2006/relationships/audio" Target="../media/audio24.wav"/><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30.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781525" y="561474"/>
            <a:ext cx="89634"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caras</a:t>
            </a:r>
            <a:endParaRPr lang="en-US" sz="4400" b="1" dirty="0">
              <a:solidFill>
                <a:srgbClr val="002060"/>
              </a:solidFill>
              <a:latin typeface="Century Gothic" panose="020B0502020202020204" pitchFamily="34" charset="0"/>
            </a:endParaRPr>
          </a:p>
        </p:txBody>
      </p:sp>
      <p:pic>
        <p:nvPicPr>
          <p:cNvPr id="3074" name="Picture 2" descr="Girl, Face, Head, Ponytail, Pigtails">
            <a:extLst>
              <a:ext uri="{FF2B5EF4-FFF2-40B4-BE49-F238E27FC236}">
                <a16:creationId xmlns:a16="http://schemas.microsoft.com/office/drawing/2014/main" id="{D0B860B3-7A9C-4FB3-910A-37BC668F2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667" y="2113613"/>
            <a:ext cx="2180324" cy="18258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4480636"/>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5702508" y="5661312"/>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36" name="TextBox 35">
            <a:extLst>
              <a:ext uri="{FF2B5EF4-FFF2-40B4-BE49-F238E27FC236}">
                <a16:creationId xmlns:a16="http://schemas.microsoft.com/office/drawing/2014/main" id="{B29190E9-8E61-47BB-BD86-973E2EF00FCA}"/>
              </a:ext>
            </a:extLst>
          </p:cNvPr>
          <p:cNvSpPr txBox="1"/>
          <p:nvPr/>
        </p:nvSpPr>
        <p:spPr>
          <a:xfrm>
            <a:off x="9012034" y="5690475"/>
            <a:ext cx="2316660"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6" name="Picture 4" descr="Chico, Hombre, Brown, Cabello, Sonriente, Contento">
            <a:extLst>
              <a:ext uri="{FF2B5EF4-FFF2-40B4-BE49-F238E27FC236}">
                <a16:creationId xmlns:a16="http://schemas.microsoft.com/office/drawing/2014/main" id="{D3A3F96A-F44E-4190-9348-CA99F369C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53" y="2113613"/>
            <a:ext cx="1679926" cy="19229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E3176412-BCD4-C0B1-0F65-B8DCEC937F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8" name="Review_W12_7.1.wav"/>
            </a:hlinkClick>
            <a:extLst>
              <a:ext uri="{FF2B5EF4-FFF2-40B4-BE49-F238E27FC236}">
                <a16:creationId xmlns:a16="http://schemas.microsoft.com/office/drawing/2014/main" id="{EC587EF1-DCFC-D2A4-BC64-9EEE729BB86E}"/>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98BA90E0-9A04-9B06-B10F-72C4A6E45C3A}"/>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9" name="Title 11">
            <a:extLst>
              <a:ext uri="{FF2B5EF4-FFF2-40B4-BE49-F238E27FC236}">
                <a16:creationId xmlns:a16="http://schemas.microsoft.com/office/drawing/2014/main" id="{153A0692-8210-D2CF-D273-7D3AF52D4D76}"/>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5A75C2A5-5C73-062C-7925-77FB786FEB1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F644F81-E242-4A43-915C-57C7F9E3B80C}"/>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163BB68E-934F-50D6-E392-8BF485D549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E105B1-2DA2-A3C1-50BD-E8B2F374D20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3" name="Graphic 22" descr="Teacher">
            <a:extLst>
              <a:ext uri="{FF2B5EF4-FFF2-40B4-BE49-F238E27FC236}">
                <a16:creationId xmlns:a16="http://schemas.microsoft.com/office/drawing/2014/main" id="{9264BF6C-33AF-4E0E-B9D4-A097C3CB9F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940" y="5617626"/>
            <a:ext cx="914400" cy="914400"/>
          </a:xfrm>
          <a:prstGeom prst="rect">
            <a:avLst/>
          </a:prstGeom>
        </p:spPr>
      </p:pic>
      <p:sp>
        <p:nvSpPr>
          <p:cNvPr id="24" name="Speech Bubble: Rectangle with Corners Rounded 23">
            <a:hlinkClick r:id="" action="ppaction://noaction">
              <a:snd r:embed="rId11" name="que_es_en_ingles.wav"/>
            </a:hlinkClick>
            <a:extLst>
              <a:ext uri="{FF2B5EF4-FFF2-40B4-BE49-F238E27FC236}">
                <a16:creationId xmlns:a16="http://schemas.microsoft.com/office/drawing/2014/main" id="{90B7EE28-EE41-43E2-9722-496FDFDF13F3}"/>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2101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as cara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188570" y="593829"/>
            <a:ext cx="345704"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37455" y="4392332"/>
            <a:ext cx="3061208"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profesores</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7914477" y="5195670"/>
            <a:ext cx="4120039"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7914477" y="6025324"/>
            <a:ext cx="3837687" cy="63094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teachers</a:t>
            </a:r>
          </a:p>
        </p:txBody>
      </p:sp>
      <p:pic>
        <p:nvPicPr>
          <p:cNvPr id="13" name="Picture 8" descr="Crecimiento, Hombre, Chico, Avatar, Avatar Chico">
            <a:extLst>
              <a:ext uri="{FF2B5EF4-FFF2-40B4-BE49-F238E27FC236}">
                <a16:creationId xmlns:a16="http://schemas.microsoft.com/office/drawing/2014/main" id="{C8CFCC9F-927C-4381-B563-37495D719A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00"/>
          <a:stretch/>
        </p:blipFill>
        <p:spPr bwMode="auto">
          <a:xfrm>
            <a:off x="5190672" y="1072167"/>
            <a:ext cx="1364649" cy="33184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D59A6F4-04EE-4DED-9E8E-D27D92E7A8F7}"/>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ABDE3118-048B-4C36-B126-ED465CB44043}"/>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8ACDDA1-09D3-4E2F-B55F-A34F4DBE15E8}"/>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C40DFF28-4F90-4534-A3ED-A0C1C039787C}"/>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17E4F8FA-6E66-4ECC-9491-B72A0B92351D}"/>
              </a:ext>
            </a:extLst>
          </p:cNvPr>
          <p:cNvSpPr/>
          <p:nvPr/>
        </p:nvSpPr>
        <p:spPr>
          <a:xfrm>
            <a:off x="3195723" y="3494467"/>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8" descr="Crecimiento, Hombre, Chico, Avatar, Avatar Chico">
            <a:extLst>
              <a:ext uri="{FF2B5EF4-FFF2-40B4-BE49-F238E27FC236}">
                <a16:creationId xmlns:a16="http://schemas.microsoft.com/office/drawing/2014/main" id="{23C7179D-401D-4401-8865-E0C1C1922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00"/>
          <a:stretch/>
        </p:blipFill>
        <p:spPr bwMode="auto">
          <a:xfrm>
            <a:off x="6647551" y="1072167"/>
            <a:ext cx="1364649" cy="331848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AA83165A-3519-9F84-552E-8F0C7239F7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4" name="Speech Bubble: Rectangle with Corners Rounded 3">
            <a:hlinkClick r:id="" action="ppaction://noaction">
              <a:snd r:embed="rId7" name="Review_W12_7.1.wav"/>
            </a:hlinkClick>
            <a:extLst>
              <a:ext uri="{FF2B5EF4-FFF2-40B4-BE49-F238E27FC236}">
                <a16:creationId xmlns:a16="http://schemas.microsoft.com/office/drawing/2014/main" id="{E1CCE682-1EC9-8164-7576-24C9F72CECED}"/>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4917B280-9DA7-73DF-2E53-997605267C2B}"/>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6</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8" name="Title 11">
            <a:extLst>
              <a:ext uri="{FF2B5EF4-FFF2-40B4-BE49-F238E27FC236}">
                <a16:creationId xmlns:a16="http://schemas.microsoft.com/office/drawing/2014/main" id="{3BC7D086-4D2E-7E73-D6F5-8604DCCC3767}"/>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C8AACDB2-9762-383D-214A-F060942E50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6F7402C-0B57-5CE9-74E1-18B535B1105C}"/>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DFB4BA51-A482-A88B-8A02-C230D6905C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499D7-44D8-50DD-C4CB-783E6E41480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7" name="Graphic 26" descr="Teacher">
            <a:extLst>
              <a:ext uri="{FF2B5EF4-FFF2-40B4-BE49-F238E27FC236}">
                <a16:creationId xmlns:a16="http://schemas.microsoft.com/office/drawing/2014/main" id="{A2AC5997-00AB-44AF-91BD-619316D82C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8" name="Speech Bubble: Rectangle with Corners Rounded 27">
            <a:hlinkClick r:id="" action="ppaction://noaction">
              <a:snd r:embed="rId10" name="que_es_en_ingles.wav"/>
            </a:hlinkClick>
            <a:extLst>
              <a:ext uri="{FF2B5EF4-FFF2-40B4-BE49-F238E27FC236}">
                <a16:creationId xmlns:a16="http://schemas.microsoft.com/office/drawing/2014/main" id="{4F5A27C7-330E-4E74-B4D2-8C71738B58CA}"/>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16880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os profesor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5"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662610" y="325645"/>
            <a:ext cx="245211" cy="1230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médico</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8231816" y="5633229"/>
            <a:ext cx="3676006"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doctor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4448896" y="5633229"/>
            <a:ext cx="3329758"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doctor</a:t>
            </a:r>
          </a:p>
        </p:txBody>
      </p:sp>
      <p:pic>
        <p:nvPicPr>
          <p:cNvPr id="6146" name="Picture 2" descr="Médico, Abrigo Blanco, Estetoscopio, Salud, Healthcare">
            <a:extLst>
              <a:ext uri="{FF2B5EF4-FFF2-40B4-BE49-F238E27FC236}">
                <a16:creationId xmlns:a16="http://schemas.microsoft.com/office/drawing/2014/main" id="{561B5728-FADB-4E3E-B42C-D9999C0E5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773" y="1249126"/>
            <a:ext cx="1699752" cy="33995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651CDC-A9BB-4BE4-94BE-B42E16934FEC}"/>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A5E9C6D0-72D1-4DCE-9D77-2A5EE084BEEF}"/>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6B777A69-0E9A-4114-B0F7-733D4EC1617C}"/>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79618CCD-739A-49C4-B351-AA53689B93C7}"/>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C7D3C579-FD8C-44E9-B6A1-1F316571CA50}"/>
              </a:ext>
            </a:extLst>
          </p:cNvPr>
          <p:cNvSpPr/>
          <p:nvPr/>
        </p:nvSpPr>
        <p:spPr>
          <a:xfrm>
            <a:off x="3242557" y="167960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Teacher">
            <a:extLst>
              <a:ext uri="{FF2B5EF4-FFF2-40B4-BE49-F238E27FC236}">
                <a16:creationId xmlns:a16="http://schemas.microsoft.com/office/drawing/2014/main" id="{94BBF429-7C2F-54E6-B82D-0B1A6554B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4" name="Speech Bubble: Rectangle with Corners Rounded 3">
            <a:hlinkClick r:id="" action="ppaction://noaction">
              <a:snd r:embed="rId7" name="Review_W12_7.1.wav"/>
            </a:hlinkClick>
            <a:extLst>
              <a:ext uri="{FF2B5EF4-FFF2-40B4-BE49-F238E27FC236}">
                <a16:creationId xmlns:a16="http://schemas.microsoft.com/office/drawing/2014/main" id="{75FD608F-E82A-8BDF-BB08-9CD7AEEF7835}"/>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0197626D-D43F-9907-B9C2-622C1F8723F4}"/>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7</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8" name="Title 11">
            <a:extLst>
              <a:ext uri="{FF2B5EF4-FFF2-40B4-BE49-F238E27FC236}">
                <a16:creationId xmlns:a16="http://schemas.microsoft.com/office/drawing/2014/main" id="{6A6E0375-BECD-1D53-46AD-55E24FC157E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81CD4590-DDD5-0210-2467-9383824082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B4832D-86E4-D7A2-90B7-3D1CF755E7EB}"/>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B40B8BEB-B12F-37C2-4BE5-84B8090E2A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A466C7-F882-FDD2-0552-A4C5B3A77BC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2" name="Graphic 21" descr="Teacher">
            <a:extLst>
              <a:ext uri="{FF2B5EF4-FFF2-40B4-BE49-F238E27FC236}">
                <a16:creationId xmlns:a16="http://schemas.microsoft.com/office/drawing/2014/main" id="{CE6A3CC8-00FB-42C7-BA81-A95037C9DC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3" name="Speech Bubble: Rectangle with Corners Rounded 22">
            <a:hlinkClick r:id="" action="ppaction://noaction">
              <a:snd r:embed="rId10" name="que_es_en_ingles.wav"/>
            </a:hlinkClick>
            <a:extLst>
              <a:ext uri="{FF2B5EF4-FFF2-40B4-BE49-F238E27FC236}">
                <a16:creationId xmlns:a16="http://schemas.microsoft.com/office/drawing/2014/main" id="{B4DE7D79-D748-433B-93A7-49C8F1309D05}"/>
              </a:ext>
            </a:extLst>
          </p:cNvPr>
          <p:cNvSpPr/>
          <p:nvPr/>
        </p:nvSpPr>
        <p:spPr>
          <a:xfrm>
            <a:off x="1091264" y="5758395"/>
            <a:ext cx="3676006"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23297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el pel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428597" y="376638"/>
            <a:ext cx="153803"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profesora</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7989742" y="6172513"/>
            <a:ext cx="4120039"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363621" y="5427733"/>
            <a:ext cx="3945311"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teacher</a:t>
            </a:r>
          </a:p>
        </p:txBody>
      </p:sp>
      <p:pic>
        <p:nvPicPr>
          <p:cNvPr id="5" name="Picture 4" descr="Icon&#10;&#10;Description automatically generated">
            <a:extLst>
              <a:ext uri="{FF2B5EF4-FFF2-40B4-BE49-F238E27FC236}">
                <a16:creationId xmlns:a16="http://schemas.microsoft.com/office/drawing/2014/main" id="{8DE47643-D627-49F1-A0CD-C51DB34EA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366" y="1549539"/>
            <a:ext cx="1903440" cy="2947262"/>
          </a:xfrm>
          <a:prstGeom prst="rect">
            <a:avLst/>
          </a:prstGeom>
        </p:spPr>
      </p:pic>
      <p:sp>
        <p:nvSpPr>
          <p:cNvPr id="15" name="TextBox 14">
            <a:extLst>
              <a:ext uri="{FF2B5EF4-FFF2-40B4-BE49-F238E27FC236}">
                <a16:creationId xmlns:a16="http://schemas.microsoft.com/office/drawing/2014/main" id="{E7809A2A-F036-485E-91FC-054D2F979C9A}"/>
              </a:ext>
            </a:extLst>
          </p:cNvPr>
          <p:cNvSpPr txBox="1"/>
          <p:nvPr/>
        </p:nvSpPr>
        <p:spPr>
          <a:xfrm>
            <a:off x="3429577" y="1598440"/>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BE9BA8E-5290-469C-9C26-195DEB591440}"/>
              </a:ext>
            </a:extLst>
          </p:cNvPr>
          <p:cNvSpPr txBox="1"/>
          <p:nvPr/>
        </p:nvSpPr>
        <p:spPr>
          <a:xfrm>
            <a:off x="3429576" y="2605151"/>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4DB32D45-3C58-45EF-9C32-E82038B50725}"/>
              </a:ext>
            </a:extLst>
          </p:cNvPr>
          <p:cNvSpPr txBox="1"/>
          <p:nvPr/>
        </p:nvSpPr>
        <p:spPr>
          <a:xfrm>
            <a:off x="3324637" y="3494468"/>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2F6EBEED-00A0-430D-B39A-F001D4C3C614}"/>
              </a:ext>
            </a:extLst>
          </p:cNvPr>
          <p:cNvSpPr txBox="1"/>
          <p:nvPr/>
        </p:nvSpPr>
        <p:spPr>
          <a:xfrm>
            <a:off x="3324635" y="4426229"/>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88CB86E1-749A-4351-968B-651390F8F12F}"/>
              </a:ext>
            </a:extLst>
          </p:cNvPr>
          <p:cNvSpPr/>
          <p:nvPr/>
        </p:nvSpPr>
        <p:spPr>
          <a:xfrm>
            <a:off x="3242557" y="263845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Teacher">
            <a:extLst>
              <a:ext uri="{FF2B5EF4-FFF2-40B4-BE49-F238E27FC236}">
                <a16:creationId xmlns:a16="http://schemas.microsoft.com/office/drawing/2014/main" id="{826D066A-FA93-6E02-9FD5-D11934514B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22" name="Speech Bubble: Rectangle with Corners Rounded 21">
            <a:hlinkClick r:id="" action="ppaction://noaction">
              <a:snd r:embed="rId7" name="Review_W12_7.1.wav"/>
            </a:hlinkClick>
            <a:extLst>
              <a:ext uri="{FF2B5EF4-FFF2-40B4-BE49-F238E27FC236}">
                <a16:creationId xmlns:a16="http://schemas.microsoft.com/office/drawing/2014/main" id="{DD81B75A-BE15-C2D1-26F4-2F6ED1A8ADB3}"/>
              </a:ext>
            </a:extLst>
          </p:cNvPr>
          <p:cNvSpPr/>
          <p:nvPr/>
        </p:nvSpPr>
        <p:spPr>
          <a:xfrm>
            <a:off x="966542" y="141003"/>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ADDADDD1-F9CD-0DD0-0AF9-CE9F303FD47E}"/>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8</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26" name="Title 11">
            <a:extLst>
              <a:ext uri="{FF2B5EF4-FFF2-40B4-BE49-F238E27FC236}">
                <a16:creationId xmlns:a16="http://schemas.microsoft.com/office/drawing/2014/main" id="{A8D3F96C-5E52-DE07-6AD1-05D261C2CED6}"/>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7" name="Picture 2" descr="Brain, Idea, Think, Creativity">
            <a:extLst>
              <a:ext uri="{FF2B5EF4-FFF2-40B4-BE49-F238E27FC236}">
                <a16:creationId xmlns:a16="http://schemas.microsoft.com/office/drawing/2014/main" id="{64E4D581-ECD6-58A4-090A-A1726E6CA22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FF54ED1A-1611-B2D7-AFED-E55B6A477122}"/>
              </a:ext>
            </a:extLst>
          </p:cNvPr>
          <p:cNvGrpSpPr/>
          <p:nvPr/>
        </p:nvGrpSpPr>
        <p:grpSpPr>
          <a:xfrm>
            <a:off x="11548651" y="114728"/>
            <a:ext cx="663964" cy="400110"/>
            <a:chOff x="9166469" y="1815321"/>
            <a:chExt cx="892964" cy="522707"/>
          </a:xfrm>
        </p:grpSpPr>
        <p:pic>
          <p:nvPicPr>
            <p:cNvPr id="29" name="Picture 22" descr="Free Bubble Speech vector and picture">
              <a:extLst>
                <a:ext uri="{FF2B5EF4-FFF2-40B4-BE49-F238E27FC236}">
                  <a16:creationId xmlns:a16="http://schemas.microsoft.com/office/drawing/2014/main" id="{CD09A2D8-DA76-20D6-DCAE-D37B60569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8AD562F-7515-AE56-B0BA-10345ED4449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31" name="Graphic 30" descr="Teacher">
            <a:extLst>
              <a:ext uri="{FF2B5EF4-FFF2-40B4-BE49-F238E27FC236}">
                <a16:creationId xmlns:a16="http://schemas.microsoft.com/office/drawing/2014/main" id="{B1A3FD1E-DC16-409F-8ECE-E012D81B36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32" name="Speech Bubble: Rectangle with Corners Rounded 31">
            <a:hlinkClick r:id="" action="ppaction://noaction">
              <a:snd r:embed="rId10" name="que_es_en_ingles.wav"/>
            </a:hlinkClick>
            <a:extLst>
              <a:ext uri="{FF2B5EF4-FFF2-40B4-BE49-F238E27FC236}">
                <a16:creationId xmlns:a16="http://schemas.microsoft.com/office/drawing/2014/main" id="{FD0AB430-6944-41DB-A3F4-2B8B14B680BB}"/>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23883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s4_la profesor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529982" y="486148"/>
            <a:ext cx="282140"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orejas</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4480636"/>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4928556" y="5617840"/>
            <a:ext cx="3057247" cy="646331"/>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[the]</a:t>
            </a:r>
            <a:r>
              <a:rPr lang="en-GB" sz="2800" dirty="0">
                <a:solidFill>
                  <a:srgbClr val="002060"/>
                </a:solidFill>
                <a:latin typeface="Century Gothic" panose="020B0502020202020204" pitchFamily="34" charset="0"/>
              </a:rPr>
              <a:t> (outer)</a:t>
            </a:r>
            <a:r>
              <a:rPr lang="en-GB" sz="3600" dirty="0">
                <a:solidFill>
                  <a:srgbClr val="002060"/>
                </a:solidFill>
                <a:latin typeface="Century Gothic" panose="020B0502020202020204" pitchFamily="34" charset="0"/>
              </a:rPr>
              <a:t> ear</a:t>
            </a:r>
            <a:endParaRPr lang="en-GB" sz="35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B29190E9-8E61-47BB-BD86-973E2EF00FCA}"/>
              </a:ext>
            </a:extLst>
          </p:cNvPr>
          <p:cNvSpPr txBox="1"/>
          <p:nvPr/>
        </p:nvSpPr>
        <p:spPr>
          <a:xfrm>
            <a:off x="8510419" y="5633229"/>
            <a:ext cx="3301703" cy="630942"/>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(outer) </a:t>
            </a:r>
            <a:r>
              <a:rPr lang="en-GB" sz="3500" dirty="0">
                <a:solidFill>
                  <a:srgbClr val="002060"/>
                </a:solidFill>
                <a:latin typeface="Century Gothic" panose="020B0502020202020204" pitchFamily="34" charset="0"/>
              </a:rPr>
              <a:t>ears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2290" name="Picture 2" descr="Oído, Escuchar, Oír, Chisme, Sonido">
            <a:extLst>
              <a:ext uri="{FF2B5EF4-FFF2-40B4-BE49-F238E27FC236}">
                <a16:creationId xmlns:a16="http://schemas.microsoft.com/office/drawing/2014/main" id="{9DA45186-3C5E-45A0-9EB4-284B0A5D4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066" y="1691801"/>
            <a:ext cx="1467176" cy="24452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Oído, Escuchar, Oír, Chisme, Sonido">
            <a:extLst>
              <a:ext uri="{FF2B5EF4-FFF2-40B4-BE49-F238E27FC236}">
                <a16:creationId xmlns:a16="http://schemas.microsoft.com/office/drawing/2014/main" id="{21F202F2-8746-4EDB-A7B9-86CDA1F0D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15486" y="1652848"/>
            <a:ext cx="1467176" cy="244529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149CEE9F-3ECF-21E1-0E23-BA33CDDD7C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7" name="Review_W12_7.1.wav"/>
            </a:hlinkClick>
            <a:extLst>
              <a:ext uri="{FF2B5EF4-FFF2-40B4-BE49-F238E27FC236}">
                <a16:creationId xmlns:a16="http://schemas.microsoft.com/office/drawing/2014/main" id="{C7080973-E3AB-5252-4EA0-E2738D803940}"/>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F69E4A57-9FBD-A4F0-196A-2D09D474A262}"/>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9</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9" name="Title 11">
            <a:extLst>
              <a:ext uri="{FF2B5EF4-FFF2-40B4-BE49-F238E27FC236}">
                <a16:creationId xmlns:a16="http://schemas.microsoft.com/office/drawing/2014/main" id="{4AD0AE54-FF93-1324-D74E-F57E4ECB04F2}"/>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25028733-554B-3C7E-4BF6-DDB0D87C18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1893B83-8105-D125-8647-56D0C78564A7}"/>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72D9465B-AE7B-D47E-AE29-C5B6A57462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D9B311-EB71-C3DC-6DD3-1C48481E9586}"/>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3" name="Graphic 22" descr="Teacher">
            <a:extLst>
              <a:ext uri="{FF2B5EF4-FFF2-40B4-BE49-F238E27FC236}">
                <a16:creationId xmlns:a16="http://schemas.microsoft.com/office/drawing/2014/main" id="{EB37B56A-38B9-4205-842F-1B64E9E060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4" name="Speech Bubble: Rectangle with Corners Rounded 23">
            <a:hlinkClick r:id="" action="ppaction://noaction">
              <a:snd r:embed="rId10" name="que_es_en_ingles.wav"/>
            </a:hlinkClick>
            <a:extLst>
              <a:ext uri="{FF2B5EF4-FFF2-40B4-BE49-F238E27FC236}">
                <a16:creationId xmlns:a16="http://schemas.microsoft.com/office/drawing/2014/main" id="{53F86F50-A898-4935-BE14-50EAD939C1A8}"/>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16844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as oreja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386603" y="463623"/>
            <a:ext cx="201929" cy="169237"/>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628397" y="417102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nariz</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804690" y="2636851"/>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EB3770E-5703-4025-B629-373BB1C8BC00}"/>
              </a:ext>
            </a:extLst>
          </p:cNvPr>
          <p:cNvSpPr txBox="1"/>
          <p:nvPr/>
        </p:nvSpPr>
        <p:spPr>
          <a:xfrm>
            <a:off x="8632769" y="5633229"/>
            <a:ext cx="191751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312161" y="5633229"/>
            <a:ext cx="2963129"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nose</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4338" name="Picture 2" descr="Nariz, Caucásico, Piel, Blanco">
            <a:extLst>
              <a:ext uri="{FF2B5EF4-FFF2-40B4-BE49-F238E27FC236}">
                <a16:creationId xmlns:a16="http://schemas.microsoft.com/office/drawing/2014/main" id="{B867EFBA-2CF8-4016-B349-FC97F66CE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89" y="1937351"/>
            <a:ext cx="1623154" cy="206114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4410B578-7CB9-C0C8-B2AA-48216806E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7" name="Review_W12_7.1.wav"/>
            </a:hlinkClick>
            <a:extLst>
              <a:ext uri="{FF2B5EF4-FFF2-40B4-BE49-F238E27FC236}">
                <a16:creationId xmlns:a16="http://schemas.microsoft.com/office/drawing/2014/main" id="{D8EC2C8A-9645-724A-4F99-6ED4447520BA}"/>
              </a:ext>
            </a:extLst>
          </p:cNvPr>
          <p:cNvSpPr/>
          <p:nvPr/>
        </p:nvSpPr>
        <p:spPr>
          <a:xfrm>
            <a:off x="986324" y="154529"/>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1BF6320C-B31E-97EF-F428-F41AFAC43F23}"/>
              </a:ext>
            </a:extLst>
          </p:cNvPr>
          <p:cNvSpPr txBox="1"/>
          <p:nvPr/>
        </p:nvSpPr>
        <p:spPr>
          <a:xfrm>
            <a:off x="4553839" y="53990"/>
            <a:ext cx="2456561"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10</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9" name="Title 11">
            <a:extLst>
              <a:ext uri="{FF2B5EF4-FFF2-40B4-BE49-F238E27FC236}">
                <a16:creationId xmlns:a16="http://schemas.microsoft.com/office/drawing/2014/main" id="{97111DD5-27BA-4855-B3CB-31B48A583780}"/>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F7627E8D-0392-D2C9-091A-7B0BD65AF7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9B6C267-68CA-5203-2795-B0492CCBB6EA}"/>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ACC69AB6-E3DE-84B4-FA93-BD9C2866E9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A2F3A07-F687-C255-C5C5-343100645942}"/>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2" name="Graphic 21" descr="Teacher">
            <a:extLst>
              <a:ext uri="{FF2B5EF4-FFF2-40B4-BE49-F238E27FC236}">
                <a16:creationId xmlns:a16="http://schemas.microsoft.com/office/drawing/2014/main" id="{F784CEAC-11C8-49EA-B92B-D79A6144D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3" name="Speech Bubble: Rectangle with Corners Rounded 22">
            <a:hlinkClick r:id="" action="ppaction://noaction">
              <a:snd r:embed="rId10" name="que_es_en_ingles.wav"/>
            </a:hlinkClick>
            <a:extLst>
              <a:ext uri="{FF2B5EF4-FFF2-40B4-BE49-F238E27FC236}">
                <a16:creationId xmlns:a16="http://schemas.microsoft.com/office/drawing/2014/main" id="{0466DAC1-013F-4186-AAD6-C01BAE7BC493}"/>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105515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a nariz.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1293641" y="364008"/>
            <a:ext cx="546837" cy="400110"/>
          </a:xfrm>
          <a:solidFill>
            <a:schemeClr val="bg1"/>
          </a:solid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sp>
        <p:nvSpPr>
          <p:cNvPr id="75" name="TextBox 74">
            <a:extLst>
              <a:ext uri="{FF2B5EF4-FFF2-40B4-BE49-F238E27FC236}">
                <a16:creationId xmlns:a16="http://schemas.microsoft.com/office/drawing/2014/main" id="{9B9CC56A-5FD9-45FF-9854-F30D2E782177}"/>
              </a:ext>
            </a:extLst>
          </p:cNvPr>
          <p:cNvSpPr txBox="1"/>
          <p:nvPr/>
        </p:nvSpPr>
        <p:spPr>
          <a:xfrm>
            <a:off x="351521" y="251155"/>
            <a:ext cx="10453090" cy="584775"/>
          </a:xfrm>
          <a:prstGeom prst="rect">
            <a:avLst/>
          </a:prstGeom>
          <a:noFill/>
        </p:spPr>
        <p:txBody>
          <a:bodyPr wrap="square" rtlCol="0">
            <a:spAutoFit/>
          </a:bodyPr>
          <a:lstStyle/>
          <a:p>
            <a:endParaRPr lang="en-GB" sz="3200" b="1" dirty="0">
              <a:solidFill>
                <a:srgbClr val="002060"/>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extLst>
              <p:ext uri="{D42A27DB-BD31-4B8C-83A1-F6EECF244321}">
                <p14:modId xmlns:p14="http://schemas.microsoft.com/office/powerpoint/2010/main" val="142588584"/>
              </p:ext>
            </p:extLst>
          </p:nvPr>
        </p:nvGraphicFramePr>
        <p:xfrm>
          <a:off x="530128" y="2443025"/>
          <a:ext cx="8187946" cy="4051935"/>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bl>
          </a:graphicData>
        </a:graphic>
      </p:graphicFrame>
      <p:sp>
        <p:nvSpPr>
          <p:cNvPr id="43" name="Rectangle 42">
            <a:hlinkClick r:id="" action="ppaction://noaction">
              <a:snd r:embed="rId3" name="s16_tiene el beep beep.wav"/>
            </a:hlinkClick>
            <a:extLst>
              <a:ext uri="{FF2B5EF4-FFF2-40B4-BE49-F238E27FC236}">
                <a16:creationId xmlns:a16="http://schemas.microsoft.com/office/drawing/2014/main" id="{DA4C1365-5E8F-4FE5-A3A5-B5303206C875}"/>
              </a:ext>
            </a:extLst>
          </p:cNvPr>
          <p:cNvSpPr/>
          <p:nvPr/>
        </p:nvSpPr>
        <p:spPr>
          <a:xfrm>
            <a:off x="642611" y="2632055"/>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9" name="Rectangle 48">
            <a:hlinkClick r:id="" action="ppaction://noaction">
              <a:snd r:embed="rId4" name="s16_tiene las beep beep.wav"/>
            </a:hlinkClick>
            <a:extLst>
              <a:ext uri="{FF2B5EF4-FFF2-40B4-BE49-F238E27FC236}">
                <a16:creationId xmlns:a16="http://schemas.microsoft.com/office/drawing/2014/main" id="{E28D5A53-71C1-4968-9AA5-BA652A94B34D}"/>
              </a:ext>
            </a:extLst>
          </p:cNvPr>
          <p:cNvSpPr/>
          <p:nvPr/>
        </p:nvSpPr>
        <p:spPr>
          <a:xfrm>
            <a:off x="632995" y="3446262"/>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0" name="Rectangle 49">
            <a:hlinkClick r:id="" action="ppaction://noaction">
              <a:snd r:embed="rId5" name="s16_tiene los beep beep.wav"/>
            </a:hlinkClick>
            <a:extLst>
              <a:ext uri="{FF2B5EF4-FFF2-40B4-BE49-F238E27FC236}">
                <a16:creationId xmlns:a16="http://schemas.microsoft.com/office/drawing/2014/main" id="{014495B3-79CB-4D6B-B551-3169B8B701CA}"/>
              </a:ext>
            </a:extLst>
          </p:cNvPr>
          <p:cNvSpPr/>
          <p:nvPr/>
        </p:nvSpPr>
        <p:spPr>
          <a:xfrm>
            <a:off x="632995" y="4268963"/>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1" name="Rectangle 50">
            <a:hlinkClick r:id="" action="ppaction://noaction">
              <a:snd r:embed="rId6" name="s16_tiene la beep beep.wav"/>
            </a:hlinkClick>
            <a:extLst>
              <a:ext uri="{FF2B5EF4-FFF2-40B4-BE49-F238E27FC236}">
                <a16:creationId xmlns:a16="http://schemas.microsoft.com/office/drawing/2014/main" id="{5A07054D-9643-4B0A-B5CF-2E03219D7C4B}"/>
              </a:ext>
            </a:extLst>
          </p:cNvPr>
          <p:cNvSpPr/>
          <p:nvPr/>
        </p:nvSpPr>
        <p:spPr>
          <a:xfrm>
            <a:off x="644515" y="5031116"/>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2" name="Rectangle 51">
            <a:hlinkClick r:id="" action="ppaction://noaction">
              <a:snd r:embed="rId6" name="s16_tiene la beep beep.wav"/>
            </a:hlinkClick>
            <a:extLst>
              <a:ext uri="{FF2B5EF4-FFF2-40B4-BE49-F238E27FC236}">
                <a16:creationId xmlns:a16="http://schemas.microsoft.com/office/drawing/2014/main" id="{60718FC6-70AC-4DA6-938F-56AC5BFBBC60}"/>
              </a:ext>
            </a:extLst>
          </p:cNvPr>
          <p:cNvSpPr/>
          <p:nvPr/>
        </p:nvSpPr>
        <p:spPr>
          <a:xfrm>
            <a:off x="642610" y="5849715"/>
            <a:ext cx="549891" cy="43879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5" name="Rectangle: Rounded Corners 54">
            <a:extLst>
              <a:ext uri="{FF2B5EF4-FFF2-40B4-BE49-F238E27FC236}">
                <a16:creationId xmlns:a16="http://schemas.microsoft.com/office/drawing/2014/main" id="{EE6A9F3E-B399-4743-A66E-A6942D39DF86}"/>
              </a:ext>
            </a:extLst>
          </p:cNvPr>
          <p:cNvSpPr/>
          <p:nvPr/>
        </p:nvSpPr>
        <p:spPr>
          <a:xfrm>
            <a:off x="1479111" y="2584981"/>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768078" y="3417869"/>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2873007" y="4221888"/>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509091" y="5024432"/>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898066" y="5787650"/>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text, toy, doll&#10;&#10;Description automatically generated">
            <a:extLst>
              <a:ext uri="{FF2B5EF4-FFF2-40B4-BE49-F238E27FC236}">
                <a16:creationId xmlns:a16="http://schemas.microsoft.com/office/drawing/2014/main" id="{E3059267-1782-4AEE-8BBF-6A2354B43580}"/>
              </a:ext>
            </a:extLst>
          </p:cNvPr>
          <p:cNvPicPr>
            <a:picLocks noChangeAspect="1"/>
          </p:cNvPicPr>
          <p:nvPr/>
        </p:nvPicPr>
        <p:blipFill>
          <a:blip r:embed="rId7"/>
          <a:stretch>
            <a:fillRect/>
          </a:stretch>
        </p:blipFill>
        <p:spPr>
          <a:xfrm>
            <a:off x="10687983" y="4606899"/>
            <a:ext cx="1399358" cy="2273959"/>
          </a:xfrm>
          <a:prstGeom prst="rect">
            <a:avLst/>
          </a:prstGeom>
        </p:spPr>
      </p:pic>
      <p:sp>
        <p:nvSpPr>
          <p:cNvPr id="37" name="Rectangle: Rounded Corners 36">
            <a:extLst>
              <a:ext uri="{FF2B5EF4-FFF2-40B4-BE49-F238E27FC236}">
                <a16:creationId xmlns:a16="http://schemas.microsoft.com/office/drawing/2014/main" id="{5801F918-5396-4605-A52A-E618D340BAF3}"/>
              </a:ext>
            </a:extLst>
          </p:cNvPr>
          <p:cNvSpPr/>
          <p:nvPr/>
        </p:nvSpPr>
        <p:spPr>
          <a:xfrm>
            <a:off x="4377451" y="2638085"/>
            <a:ext cx="125703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4354601" y="346284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6832886" y="429683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4372303" y="508202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4372303" y="590678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hlinkClick r:id="" action="ppaction://noaction">
              <a:snd r:embed="rId8" name="s16_tiene el pelo beep.wav"/>
            </a:hlinkClick>
            <a:extLst>
              <a:ext uri="{FF2B5EF4-FFF2-40B4-BE49-F238E27FC236}">
                <a16:creationId xmlns:a16="http://schemas.microsoft.com/office/drawing/2014/main" id="{15FAA854-3D87-4A25-93D0-E5E813959B8E}"/>
              </a:ext>
            </a:extLst>
          </p:cNvPr>
          <p:cNvSpPr/>
          <p:nvPr/>
        </p:nvSpPr>
        <p:spPr>
          <a:xfrm>
            <a:off x="9077147" y="2576432"/>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7" name="Rectangle 46">
            <a:hlinkClick r:id="" action="ppaction://noaction">
              <a:snd r:embed="rId9" name="s16_tiene las orejas beep.wav"/>
            </a:hlinkClick>
            <a:extLst>
              <a:ext uri="{FF2B5EF4-FFF2-40B4-BE49-F238E27FC236}">
                <a16:creationId xmlns:a16="http://schemas.microsoft.com/office/drawing/2014/main" id="{4BAE6F33-92C0-4A41-A54B-F8826B45098B}"/>
              </a:ext>
            </a:extLst>
          </p:cNvPr>
          <p:cNvSpPr/>
          <p:nvPr/>
        </p:nvSpPr>
        <p:spPr>
          <a:xfrm>
            <a:off x="9077147" y="3408414"/>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8" name="Rectangle 47">
            <a:hlinkClick r:id="" action="ppaction://noaction">
              <a:snd r:embed="rId10" name="s16_tiene los ojos beep.wav"/>
            </a:hlinkClick>
            <a:extLst>
              <a:ext uri="{FF2B5EF4-FFF2-40B4-BE49-F238E27FC236}">
                <a16:creationId xmlns:a16="http://schemas.microsoft.com/office/drawing/2014/main" id="{B7D8D9C0-2DE7-4140-80D9-4E051C57533E}"/>
              </a:ext>
            </a:extLst>
          </p:cNvPr>
          <p:cNvSpPr/>
          <p:nvPr/>
        </p:nvSpPr>
        <p:spPr>
          <a:xfrm>
            <a:off x="9077147" y="4257879"/>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3" name="Rectangle 52">
            <a:hlinkClick r:id="" action="ppaction://noaction">
              <a:snd r:embed="rId11" name="s16_tiene la nariz beep.wav"/>
            </a:hlinkClick>
            <a:extLst>
              <a:ext uri="{FF2B5EF4-FFF2-40B4-BE49-F238E27FC236}">
                <a16:creationId xmlns:a16="http://schemas.microsoft.com/office/drawing/2014/main" id="{BF0F4697-A528-4432-8428-789147CE3B4B}"/>
              </a:ext>
            </a:extLst>
          </p:cNvPr>
          <p:cNvSpPr/>
          <p:nvPr/>
        </p:nvSpPr>
        <p:spPr>
          <a:xfrm>
            <a:off x="9092274" y="5024432"/>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4" name="Rectangle 53">
            <a:hlinkClick r:id="" action="ppaction://noaction">
              <a:snd r:embed="rId12" name="s16_tiene la cara beep.wav"/>
            </a:hlinkClick>
            <a:extLst>
              <a:ext uri="{FF2B5EF4-FFF2-40B4-BE49-F238E27FC236}">
                <a16:creationId xmlns:a16="http://schemas.microsoft.com/office/drawing/2014/main" id="{78120C02-F986-47B4-9D12-6DB03ECC86A2}"/>
              </a:ext>
            </a:extLst>
          </p:cNvPr>
          <p:cNvSpPr/>
          <p:nvPr/>
        </p:nvSpPr>
        <p:spPr>
          <a:xfrm>
            <a:off x="9079391" y="585818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grpSp>
        <p:nvGrpSpPr>
          <p:cNvPr id="5" name="Group 4">
            <a:extLst>
              <a:ext uri="{FF2B5EF4-FFF2-40B4-BE49-F238E27FC236}">
                <a16:creationId xmlns:a16="http://schemas.microsoft.com/office/drawing/2014/main" id="{4116BE11-97EF-4D5A-8123-AD6AC492DA62}"/>
              </a:ext>
            </a:extLst>
          </p:cNvPr>
          <p:cNvGrpSpPr/>
          <p:nvPr/>
        </p:nvGrpSpPr>
        <p:grpSpPr>
          <a:xfrm>
            <a:off x="5751272" y="2390616"/>
            <a:ext cx="910785" cy="858553"/>
            <a:chOff x="5751272" y="2390616"/>
            <a:chExt cx="910785" cy="858553"/>
          </a:xfrm>
        </p:grpSpPr>
        <p:pic>
          <p:nvPicPr>
            <p:cNvPr id="56" name="Picture 2" descr="Face, Black, Man, Smile, Afro, Hair">
              <a:extLst>
                <a:ext uri="{FF2B5EF4-FFF2-40B4-BE49-F238E27FC236}">
                  <a16:creationId xmlns:a16="http://schemas.microsoft.com/office/drawing/2014/main" id="{0AAE2A30-EE37-4492-8969-8BE07FCAC987}"/>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1272" y="2473451"/>
              <a:ext cx="746058" cy="7757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F2A2B3C2-E69E-4D7B-A0B2-319FBBD98E07}"/>
                </a:ext>
              </a:extLst>
            </p:cNvPr>
            <p:cNvCxnSpPr/>
            <p:nvPr/>
          </p:nvCxnSpPr>
          <p:spPr>
            <a:xfrm flipH="1">
              <a:off x="6309360" y="2390616"/>
              <a:ext cx="352697" cy="2093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2477DC2-2D59-43CF-971C-790AB181659A}"/>
              </a:ext>
            </a:extLst>
          </p:cNvPr>
          <p:cNvGrpSpPr/>
          <p:nvPr/>
        </p:nvGrpSpPr>
        <p:grpSpPr>
          <a:xfrm>
            <a:off x="5764103" y="3406655"/>
            <a:ext cx="742172" cy="528792"/>
            <a:chOff x="13922697" y="3038361"/>
            <a:chExt cx="742172" cy="528792"/>
          </a:xfrm>
        </p:grpSpPr>
        <p:pic>
          <p:nvPicPr>
            <p:cNvPr id="57" name="Picture 2" descr="Oído, Escuchar, Oír, Chisme, Sonido">
              <a:extLst>
                <a:ext uri="{FF2B5EF4-FFF2-40B4-BE49-F238E27FC236}">
                  <a16:creationId xmlns:a16="http://schemas.microsoft.com/office/drawing/2014/main" id="{05D8277A-D167-47F7-A702-4F7DC84FBB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Oído, Escuchar, Oír, Chisme, Sonido">
              <a:extLst>
                <a:ext uri="{FF2B5EF4-FFF2-40B4-BE49-F238E27FC236}">
                  <a16:creationId xmlns:a16="http://schemas.microsoft.com/office/drawing/2014/main" id="{C402ECD0-0351-45B5-9970-0A6CC244F3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2" descr="Abstract, Eyes, Look, Ocular, Optical">
            <a:extLst>
              <a:ext uri="{FF2B5EF4-FFF2-40B4-BE49-F238E27FC236}">
                <a16:creationId xmlns:a16="http://schemas.microsoft.com/office/drawing/2014/main" id="{02A73CA6-9E4D-4B7B-A0B9-4A0864A061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6231" y="4349245"/>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Nariz, Caucásico, Piel, Blanco">
            <a:extLst>
              <a:ext uri="{FF2B5EF4-FFF2-40B4-BE49-F238E27FC236}">
                <a16:creationId xmlns:a16="http://schemas.microsoft.com/office/drawing/2014/main" id="{3A389684-C684-4101-8783-0B0F37F14A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08227" y="4990439"/>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Girl, Face, Head, Ponytail, Pigtails">
            <a:extLst>
              <a:ext uri="{FF2B5EF4-FFF2-40B4-BE49-F238E27FC236}">
                <a16:creationId xmlns:a16="http://schemas.microsoft.com/office/drawing/2014/main" id="{AD6E1261-A946-4A62-B58E-D1A140B729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0847" y="5748284"/>
            <a:ext cx="926298" cy="7757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372AFF0-8654-4CB9-3C4F-F95217AFDFC3}"/>
              </a:ext>
            </a:extLst>
          </p:cNvPr>
          <p:cNvGrpSpPr/>
          <p:nvPr/>
        </p:nvGrpSpPr>
        <p:grpSpPr>
          <a:xfrm>
            <a:off x="11060232" y="65789"/>
            <a:ext cx="691095" cy="701024"/>
            <a:chOff x="11059045" y="145038"/>
            <a:chExt cx="945328" cy="980949"/>
          </a:xfrm>
          <a:solidFill>
            <a:srgbClr val="B9E5EE"/>
          </a:solidFill>
        </p:grpSpPr>
        <p:sp>
          <p:nvSpPr>
            <p:cNvPr id="8" name="Oval 7">
              <a:extLst>
                <a:ext uri="{FF2B5EF4-FFF2-40B4-BE49-F238E27FC236}">
                  <a16:creationId xmlns:a16="http://schemas.microsoft.com/office/drawing/2014/main" id="{A6090A36-9537-A292-C8BD-4754DFD5984C}"/>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9" name="Picture 8" descr="Free speaker sound loud vector">
              <a:extLst>
                <a:ext uri="{FF2B5EF4-FFF2-40B4-BE49-F238E27FC236}">
                  <a16:creationId xmlns:a16="http://schemas.microsoft.com/office/drawing/2014/main" id="{05CD151D-5017-C6C4-A335-935E64F9E58F}"/>
                </a:ext>
              </a:extLst>
            </p:cNvPr>
            <p:cNvPicPr>
              <a:picLocks noChangeAspect="1" noChangeArrowheads="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 name="Google Shape;222;p10">
            <a:extLst>
              <a:ext uri="{FF2B5EF4-FFF2-40B4-BE49-F238E27FC236}">
                <a16:creationId xmlns:a16="http://schemas.microsoft.com/office/drawing/2014/main" id="{8D5220B4-66C8-726D-3B21-07ACDB317F52}"/>
              </a:ext>
            </a:extLst>
          </p:cNvPr>
          <p:cNvSpPr txBox="1"/>
          <p:nvPr/>
        </p:nvSpPr>
        <p:spPr>
          <a:xfrm>
            <a:off x="10746326" y="81915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1" name="Graphic 10" descr="Teacher">
            <a:extLst>
              <a:ext uri="{FF2B5EF4-FFF2-40B4-BE49-F238E27FC236}">
                <a16:creationId xmlns:a16="http://schemas.microsoft.com/office/drawing/2014/main" id="{139ED003-CB82-DA14-4680-501445E3C2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1013"/>
            <a:ext cx="914400" cy="914400"/>
          </a:xfrm>
          <a:prstGeom prst="rect">
            <a:avLst/>
          </a:prstGeom>
        </p:spPr>
      </p:pic>
      <p:sp>
        <p:nvSpPr>
          <p:cNvPr id="12" name="Speech Bubble: Rectangle with Corners Rounded 11">
            <a:hlinkClick r:id="" action="ppaction://noaction">
              <a:snd r:embed="rId22" name="Review_W12_16.1.wav"/>
            </a:hlinkClick>
            <a:extLst>
              <a:ext uri="{FF2B5EF4-FFF2-40B4-BE49-F238E27FC236}">
                <a16:creationId xmlns:a16="http://schemas.microsoft.com/office/drawing/2014/main" id="{2FC39E8C-4B2F-B5FC-387B-18A68845DAA0}"/>
              </a:ext>
            </a:extLst>
          </p:cNvPr>
          <p:cNvSpPr/>
          <p:nvPr/>
        </p:nvSpPr>
        <p:spPr>
          <a:xfrm>
            <a:off x="986324" y="171782"/>
            <a:ext cx="509505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Quique describe </a:t>
            </a:r>
            <a:r>
              <a:rPr lang="en-GB" sz="2400" b="1" dirty="0" err="1">
                <a:solidFill>
                  <a:schemeClr val="bg1"/>
                </a:solidFill>
                <a:latin typeface="Century Gothic" panose="020B0502020202020204" pitchFamily="34" charset="0"/>
              </a:rPr>
              <a:t>unas</a:t>
            </a:r>
            <a:r>
              <a:rPr lang="en-GB" sz="2400" b="1" dirty="0">
                <a:solidFill>
                  <a:schemeClr val="bg1"/>
                </a:solidFill>
                <a:latin typeface="Century Gothic" panose="020B0502020202020204" pitchFamily="34" charset="0"/>
              </a:rPr>
              <a:t> personas.</a:t>
            </a:r>
          </a:p>
        </p:txBody>
      </p:sp>
      <p:sp>
        <p:nvSpPr>
          <p:cNvPr id="13" name="Speech Bubble: Rectangle with Corners Rounded 12">
            <a:hlinkClick r:id="" action="ppaction://noaction">
              <a:snd r:embed="rId23" name="Review_W12_16.2.wav"/>
            </a:hlinkClick>
            <a:extLst>
              <a:ext uri="{FF2B5EF4-FFF2-40B4-BE49-F238E27FC236}">
                <a16:creationId xmlns:a16="http://schemas.microsoft.com/office/drawing/2014/main" id="{3AEB25E4-EE7A-B318-8ADD-9694B8C8ED25}"/>
              </a:ext>
            </a:extLst>
          </p:cNvPr>
          <p:cNvSpPr/>
          <p:nvPr/>
        </p:nvSpPr>
        <p:spPr>
          <a:xfrm>
            <a:off x="786413" y="817655"/>
            <a:ext cx="6753376" cy="533859"/>
          </a:xfrm>
          <a:prstGeom prst="wedgeRoundRectCallout">
            <a:avLst>
              <a:gd name="adj1" fmla="val -54003"/>
              <a:gd name="adj2" fmla="val -3576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Escucha y </a:t>
            </a:r>
            <a:r>
              <a:rPr lang="en-GB" sz="2800" b="1" dirty="0" err="1">
                <a:solidFill>
                  <a:srgbClr val="002060"/>
                </a:solidFill>
                <a:latin typeface="Century Gothic" panose="020B0502020202020204" pitchFamily="34" charset="0"/>
              </a:rPr>
              <a:t>marca</a:t>
            </a:r>
            <a:r>
              <a:rPr lang="en-GB" sz="2800" b="1" dirty="0">
                <a:solidFill>
                  <a:srgbClr val="002060"/>
                </a:solidFill>
                <a:latin typeface="Century Gothic" panose="020B0502020202020204" pitchFamily="34" charset="0"/>
              </a:rPr>
              <a:t> la opción correcta.</a:t>
            </a:r>
          </a:p>
        </p:txBody>
      </p:sp>
      <p:sp>
        <p:nvSpPr>
          <p:cNvPr id="14" name="Speech Bubble: Rectangle with Corners Rounded 13">
            <a:hlinkClick r:id="" action="ppaction://noaction">
              <a:snd r:embed="rId24" name="Review_W12_16.3.wav"/>
            </a:hlinkClick>
            <a:extLst>
              <a:ext uri="{FF2B5EF4-FFF2-40B4-BE49-F238E27FC236}">
                <a16:creationId xmlns:a16="http://schemas.microsoft.com/office/drawing/2014/main" id="{E8155853-E821-CBB1-E5BE-6233F71A9CBF}"/>
              </a:ext>
            </a:extLst>
          </p:cNvPr>
          <p:cNvSpPr/>
          <p:nvPr/>
        </p:nvSpPr>
        <p:spPr>
          <a:xfrm>
            <a:off x="848714" y="1494801"/>
            <a:ext cx="6225854" cy="533859"/>
          </a:xfrm>
          <a:prstGeom prst="wedgeRoundRectCallout">
            <a:avLst>
              <a:gd name="adj1" fmla="val -54737"/>
              <a:gd name="adj2" fmla="val -5079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¿Qué </a:t>
            </a:r>
            <a:r>
              <a:rPr kumimoji="0" lang="en-GB" sz="2800" b="1"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describe</a:t>
            </a:r>
            <a:r>
              <a:rPr kumimoji="0" lang="en-GB" sz="2800" b="1" u="none" strike="noStrike" kern="1200" cap="none" spc="0" normalizeH="0" noProof="0" dirty="0">
                <a:ln>
                  <a:noFill/>
                </a:ln>
                <a:solidFill>
                  <a:schemeClr val="bg1"/>
                </a:solidFill>
                <a:effectLst/>
                <a:uLnTx/>
                <a:uFillTx/>
                <a:latin typeface="Century Gothic" panose="020B0502020202020204" pitchFamily="34" charset="0"/>
                <a:ea typeface="+mn-ea"/>
                <a:cs typeface="+mn-cs"/>
              </a:rPr>
              <a:t> Quique? Marca ✅</a:t>
            </a:r>
            <a:endParaRPr kumimoji="0" lang="en-GB" sz="2800" b="1"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500" fill="hold"/>
                                        <p:tgtEl>
                                          <p:spTgt spid="60"/>
                                        </p:tgtEl>
                                        <p:attrNameLst>
                                          <p:attrName>ppt_x</p:attrName>
                                        </p:attrNameLst>
                                      </p:cBhvr>
                                      <p:tavLst>
                                        <p:tav tm="0">
                                          <p:val>
                                            <p:strVal val="#ppt_x"/>
                                          </p:val>
                                        </p:tav>
                                        <p:tav tm="100000">
                                          <p:val>
                                            <p:strVal val="#ppt_x"/>
                                          </p:val>
                                        </p:tav>
                                      </p:tavLst>
                                    </p:anim>
                                    <p:anim calcmode="lin" valueType="num">
                                      <p:cBhvr additive="base">
                                        <p:cTn id="19"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500" fill="hold"/>
                                        <p:tgtEl>
                                          <p:spTgt spid="63"/>
                                        </p:tgtEl>
                                        <p:attrNameLst>
                                          <p:attrName>ppt_x</p:attrName>
                                        </p:attrNameLst>
                                      </p:cBhvr>
                                      <p:tavLst>
                                        <p:tav tm="0">
                                          <p:val>
                                            <p:strVal val="#ppt_x"/>
                                          </p:val>
                                        </p:tav>
                                        <p:tav tm="100000">
                                          <p:val>
                                            <p:strVal val="#ppt_x"/>
                                          </p:val>
                                        </p:tav>
                                      </p:tavLst>
                                    </p:anim>
                                    <p:anim calcmode="lin" valueType="num">
                                      <p:cBhvr additive="base">
                                        <p:cTn id="3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ppt_x"/>
                                          </p:val>
                                        </p:tav>
                                        <p:tav tm="100000">
                                          <p:val>
                                            <p:strVal val="#ppt_x"/>
                                          </p:val>
                                        </p:tav>
                                      </p:tavLst>
                                    </p:anim>
                                    <p:anim calcmode="lin" valueType="num">
                                      <p:cBhvr additive="base">
                                        <p:cTn id="7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additive="base">
                                        <p:cTn id="76" dur="500" fill="hold"/>
                                        <p:tgtEl>
                                          <p:spTgt spid="40"/>
                                        </p:tgtEl>
                                        <p:attrNameLst>
                                          <p:attrName>ppt_x</p:attrName>
                                        </p:attrNameLst>
                                      </p:cBhvr>
                                      <p:tavLst>
                                        <p:tav tm="0">
                                          <p:val>
                                            <p:strVal val="#ppt_x"/>
                                          </p:val>
                                        </p:tav>
                                        <p:tav tm="100000">
                                          <p:val>
                                            <p:strVal val="#ppt_x"/>
                                          </p:val>
                                        </p:tav>
                                      </p:tavLst>
                                    </p:anim>
                                    <p:anim calcmode="lin" valueType="num">
                                      <p:cBhvr additive="base">
                                        <p:cTn id="7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additive="base">
                                        <p:cTn id="82" dur="500" fill="hold"/>
                                        <p:tgtEl>
                                          <p:spTgt spid="42"/>
                                        </p:tgtEl>
                                        <p:attrNameLst>
                                          <p:attrName>ppt_x</p:attrName>
                                        </p:attrNameLst>
                                      </p:cBhvr>
                                      <p:tavLst>
                                        <p:tav tm="0">
                                          <p:val>
                                            <p:strVal val="#ppt_x"/>
                                          </p:val>
                                        </p:tav>
                                        <p:tav tm="100000">
                                          <p:val>
                                            <p:strVal val="#ppt_x"/>
                                          </p:val>
                                        </p:tav>
                                      </p:tavLst>
                                    </p:anim>
                                    <p:anim calcmode="lin" valueType="num">
                                      <p:cBhvr additive="base">
                                        <p:cTn id="8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37" grpId="0" animBg="1"/>
      <p:bldP spid="38" grpId="0" animBg="1"/>
      <p:bldP spid="39" grpId="0" animBg="1"/>
      <p:bldP spid="40" grpId="0" animBg="1"/>
      <p:bldP spid="42" grpId="0" animBg="1"/>
      <p:bldP spid="46" grpId="0" animBg="1"/>
      <p:bldP spid="47" grpId="0" animBg="1"/>
      <p:bldP spid="48" grpId="0" animBg="1"/>
      <p:bldP spid="53" grpId="0" animBg="1"/>
      <p:bldP spid="54"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already seen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r>
              <a:rPr lang="en-GB" sz="2800" b="1" dirty="0" err="1">
                <a:solidFill>
                  <a:srgbClr val="FF0066"/>
                </a:solidFill>
                <a:latin typeface="Century Gothic" panose="020B0502020202020204" pitchFamily="34" charset="0"/>
              </a:rPr>
              <a:t>Ejemplos</a:t>
            </a:r>
            <a:r>
              <a:rPr lang="en-GB" sz="2800" b="1" dirty="0">
                <a:solidFill>
                  <a:srgbClr val="FF0066"/>
                </a:solidFill>
                <a:latin typeface="Century Gothic" panose="020B0502020202020204" pitchFamily="34" charset="0"/>
              </a:rPr>
              <a:t>:</a:t>
            </a:r>
          </a:p>
        </p:txBody>
      </p:sp>
      <p:sp>
        <p:nvSpPr>
          <p:cNvPr id="27" name="TextBox 26">
            <a:extLst>
              <a:ext uri="{FF2B5EF4-FFF2-40B4-BE49-F238E27FC236}">
                <a16:creationId xmlns:a16="http://schemas.microsoft.com/office/drawing/2014/main" id="{716F5205-3BCE-48E5-9195-83767D01971B}"/>
              </a:ext>
            </a:extLst>
          </p:cNvPr>
          <p:cNvSpPr txBox="1"/>
          <p:nvPr/>
        </p:nvSpPr>
        <p:spPr>
          <a:xfrm>
            <a:off x="986895" y="2860142"/>
            <a:ext cx="487707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374266"/>
            <a:ext cx="491083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Sofía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hair. </a:t>
            </a:r>
            <a:endParaRPr lang="en-GB" sz="28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629782" y="4155133"/>
            <a:ext cx="6225822"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ojos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6">
            <a:alphaModFix/>
          </a:blip>
          <a:srcRect/>
          <a:stretch/>
        </p:blipFill>
        <p:spPr>
          <a:xfrm>
            <a:off x="442313" y="3337437"/>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6">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eyes.</a:t>
            </a:r>
            <a:endParaRPr lang="en-GB" sz="28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256554" y="5642098"/>
            <a:ext cx="11643298" cy="954107"/>
          </a:xfrm>
          <a:prstGeom prst="rect">
            <a:avLst/>
          </a:prstGeom>
          <a:noFill/>
        </p:spPr>
        <p:txBody>
          <a:bodyPr wrap="square">
            <a:spAutoFit/>
          </a:bodyPr>
          <a:lstStyle/>
          <a:p>
            <a:r>
              <a:rPr lang="en-GB" sz="2800" b="1" dirty="0">
                <a:solidFill>
                  <a:srgbClr val="92D050"/>
                </a:solidFill>
                <a:latin typeface="Century Gothic" panose="020B0502020202020204" pitchFamily="34" charset="0"/>
              </a:rPr>
              <a:t>💡 Remember</a:t>
            </a:r>
            <a:r>
              <a:rPr lang="en-GB" sz="2800" dirty="0">
                <a:solidFill>
                  <a:srgbClr val="002060"/>
                </a:solidFill>
                <a:latin typeface="Century Gothic" panose="020B0502020202020204" pitchFamily="34" charset="0"/>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3108960" y="2933294"/>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B1BB4D2-AB5B-4C74-B822-704051700E40}"/>
              </a:ext>
            </a:extLst>
          </p:cNvPr>
          <p:cNvSpPr/>
          <p:nvPr/>
        </p:nvSpPr>
        <p:spPr>
          <a:xfrm>
            <a:off x="3517276" y="4225180"/>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flipV="1">
            <a:off x="2505456" y="3772472"/>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flipV="1">
            <a:off x="2948382" y="5094984"/>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6127969" y="1928206"/>
            <a:ext cx="4782247" cy="2080877"/>
          </a:xfrm>
          <a:prstGeom prst="wedgeRoundRectCallout">
            <a:avLst>
              <a:gd name="adj1" fmla="val -99011"/>
              <a:gd name="adj2" fmla="val -37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Note</a:t>
            </a:r>
            <a:r>
              <a:rPr lang="en-GB" sz="2400" dirty="0">
                <a:solidFill>
                  <a:srgbClr val="002060"/>
                </a:solidFill>
                <a:latin typeface="Century Gothic" panose="020B0502020202020204" pitchFamily="34" charset="0"/>
              </a:rPr>
              <a:t>: in Spanish we always use the definite article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these descriptions.  In English, we leave it out or use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e.g., </a:t>
            </a:r>
            <a:r>
              <a:rPr lang="en-GB" sz="2400" i="1" dirty="0">
                <a:solidFill>
                  <a:srgbClr val="002060"/>
                </a:solidFill>
                <a:latin typeface="Century Gothic" panose="020B0502020202020204" pitchFamily="34" charset="0"/>
              </a:rPr>
              <a:t>has </a:t>
            </a:r>
            <a:r>
              <a:rPr lang="en-GB" sz="2400" b="1" i="1" dirty="0">
                <a:solidFill>
                  <a:srgbClr val="002060"/>
                </a:solidFill>
                <a:latin typeface="Century Gothic" panose="020B0502020202020204" pitchFamily="34" charset="0"/>
              </a:rPr>
              <a:t>a</a:t>
            </a:r>
            <a:r>
              <a:rPr lang="en-GB" sz="2400" i="1" dirty="0">
                <a:solidFill>
                  <a:srgbClr val="002060"/>
                </a:solidFill>
                <a:latin typeface="Century Gothic" panose="020B0502020202020204" pitchFamily="34" charset="0"/>
              </a:rPr>
              <a:t> small nose</a:t>
            </a:r>
            <a:r>
              <a:rPr lang="en-GB" sz="2400" dirty="0">
                <a:solidFill>
                  <a:srgbClr val="002060"/>
                </a:solidFill>
                <a:latin typeface="Century Gothic" panose="020B0502020202020204" pitchFamily="34" charset="0"/>
              </a:rPr>
              <a:t>.</a:t>
            </a:r>
            <a:endParaRPr lang="en-GB" sz="2400" b="1" u="sng"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4A0B28B1-50FA-4B45-883C-517A3F51EF67}"/>
              </a:ext>
            </a:extLst>
          </p:cNvPr>
          <p:cNvSpPr txBox="1"/>
          <p:nvPr/>
        </p:nvSpPr>
        <p:spPr>
          <a:xfrm>
            <a:off x="983835" y="2863367"/>
            <a:ext cx="487707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a:t>
            </a:r>
            <a:r>
              <a:rPr lang="en-GB" sz="2800" b="1" dirty="0" err="1">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8DA5D0D-23E8-44A3-A7F2-351BDA8FFCCB}"/>
              </a:ext>
            </a:extLst>
          </p:cNvPr>
          <p:cNvSpPr txBox="1"/>
          <p:nvPr/>
        </p:nvSpPr>
        <p:spPr>
          <a:xfrm>
            <a:off x="630186" y="4150104"/>
            <a:ext cx="6225822"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Quique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a:t>
            </a:r>
            <a:r>
              <a:rPr lang="en-GB" sz="2800" b="1" dirty="0" err="1">
                <a:solidFill>
                  <a:srgbClr val="00B0F0"/>
                </a:solidFill>
                <a:latin typeface="Century Gothic" panose="020B0502020202020204" pitchFamily="34" charset="0"/>
              </a:rPr>
              <a:t>os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s17_sofia tiene el pelo bonito.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s17_quie tiene los ojos bonit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1586341" y="305531"/>
            <a:ext cx="188564" cy="400110"/>
          </a:xfrm>
          <a:no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extLst>
              <p:ext uri="{D42A27DB-BD31-4B8C-83A1-F6EECF244321}">
                <p14:modId xmlns:p14="http://schemas.microsoft.com/office/powerpoint/2010/main" val="1721237917"/>
              </p:ext>
            </p:extLst>
          </p:nvPr>
        </p:nvGraphicFramePr>
        <p:xfrm>
          <a:off x="225040" y="2554910"/>
          <a:ext cx="10215417" cy="4051935"/>
        </p:xfrm>
        <a:graphic>
          <a:graphicData uri="http://schemas.openxmlformats.org/drawingml/2006/table">
            <a:tbl>
              <a:tblPr firstRow="1" bandRow="1"/>
              <a:tblGrid>
                <a:gridCol w="729309">
                  <a:extLst>
                    <a:ext uri="{9D8B030D-6E8A-4147-A177-3AD203B41FA5}">
                      <a16:colId xmlns:a16="http://schemas.microsoft.com/office/drawing/2014/main" val="3798252510"/>
                    </a:ext>
                  </a:extLst>
                </a:gridCol>
                <a:gridCol w="2371527">
                  <a:extLst>
                    <a:ext uri="{9D8B030D-6E8A-4147-A177-3AD203B41FA5}">
                      <a16:colId xmlns:a16="http://schemas.microsoft.com/office/drawing/2014/main" val="2138714969"/>
                    </a:ext>
                  </a:extLst>
                </a:gridCol>
                <a:gridCol w="1806452">
                  <a:extLst>
                    <a:ext uri="{9D8B030D-6E8A-4147-A177-3AD203B41FA5}">
                      <a16:colId xmlns:a16="http://schemas.microsoft.com/office/drawing/2014/main" val="833131367"/>
                    </a:ext>
                  </a:extLst>
                </a:gridCol>
                <a:gridCol w="1854925">
                  <a:extLst>
                    <a:ext uri="{9D8B030D-6E8A-4147-A177-3AD203B41FA5}">
                      <a16:colId xmlns:a16="http://schemas.microsoft.com/office/drawing/2014/main" val="4140372380"/>
                    </a:ext>
                  </a:extLst>
                </a:gridCol>
                <a:gridCol w="3453204">
                  <a:extLst>
                    <a:ext uri="{9D8B030D-6E8A-4147-A177-3AD203B41FA5}">
                      <a16:colId xmlns:a16="http://schemas.microsoft.com/office/drawing/2014/main" val="2594630563"/>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blue</a:t>
                      </a:r>
                      <a:r>
                        <a:rPr lang="en-GB" sz="2800" b="0" dirty="0">
                          <a:solidFill>
                            <a:srgbClr val="002060"/>
                          </a:solidFill>
                          <a:latin typeface="Century Gothic" panose="020B0502020202020204" pitchFamily="34" charset="0"/>
                        </a:rPr>
                        <a:t>  hair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big</a:t>
                      </a:r>
                      <a:r>
                        <a:rPr lang="en-GB" sz="2800" b="0" dirty="0">
                          <a:solidFill>
                            <a:srgbClr val="002060"/>
                          </a:solidFill>
                          <a:latin typeface="Century Gothic" panose="020B0502020202020204" pitchFamily="34" charset="0"/>
                        </a:rPr>
                        <a:t>   ears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pretty</a:t>
                      </a:r>
                      <a:r>
                        <a:rPr lang="en-GB" sz="2800" b="0" dirty="0">
                          <a:solidFill>
                            <a:srgbClr val="002060"/>
                          </a:solidFill>
                          <a:latin typeface="Century Gothic" panose="020B0502020202020204" pitchFamily="34" charset="0"/>
                        </a:rPr>
                        <a:t>  eyes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small</a:t>
                      </a:r>
                      <a:r>
                        <a:rPr lang="en-GB" sz="2800" b="0" dirty="0">
                          <a:solidFill>
                            <a:srgbClr val="002060"/>
                          </a:solidFill>
                          <a:latin typeface="Century Gothic" panose="020B0502020202020204" pitchFamily="34" charset="0"/>
                        </a:rPr>
                        <a:t>  nose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las    /    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round</a:t>
                      </a:r>
                      <a:r>
                        <a:rPr lang="en-GB" sz="2800" b="0" dirty="0">
                          <a:solidFill>
                            <a:srgbClr val="002060"/>
                          </a:solidFill>
                          <a:latin typeface="Century Gothic" panose="020B0502020202020204" pitchFamily="34" charset="0"/>
                        </a:rPr>
                        <a:t>  face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bl>
          </a:graphicData>
        </a:graphic>
      </p:graphicFrame>
      <p:sp>
        <p:nvSpPr>
          <p:cNvPr id="55" name="Rectangle: Rounded Corners 54">
            <a:extLst>
              <a:ext uri="{FF2B5EF4-FFF2-40B4-BE49-F238E27FC236}">
                <a16:creationId xmlns:a16="http://schemas.microsoft.com/office/drawing/2014/main" id="{EE6A9F3E-B399-4743-A66E-A6942D39DF86}"/>
              </a:ext>
            </a:extLst>
          </p:cNvPr>
          <p:cNvSpPr/>
          <p:nvPr/>
        </p:nvSpPr>
        <p:spPr>
          <a:xfrm>
            <a:off x="1174024" y="2696866"/>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462991" y="3529754"/>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2477767" y="4333773"/>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204004" y="5136317"/>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502826" y="5899535"/>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text, toy, doll&#10;&#10;Description automatically generated">
            <a:extLst>
              <a:ext uri="{FF2B5EF4-FFF2-40B4-BE49-F238E27FC236}">
                <a16:creationId xmlns:a16="http://schemas.microsoft.com/office/drawing/2014/main" id="{E3059267-1782-4AEE-8BBF-6A2354B43580}"/>
              </a:ext>
            </a:extLst>
          </p:cNvPr>
          <p:cNvPicPr>
            <a:picLocks noChangeAspect="1"/>
          </p:cNvPicPr>
          <p:nvPr/>
        </p:nvPicPr>
        <p:blipFill>
          <a:blip r:embed="rId3"/>
          <a:stretch>
            <a:fillRect/>
          </a:stretch>
        </p:blipFill>
        <p:spPr>
          <a:xfrm>
            <a:off x="10687983" y="4606899"/>
            <a:ext cx="1399358" cy="2273959"/>
          </a:xfrm>
          <a:prstGeom prst="rect">
            <a:avLst/>
          </a:prstGeom>
        </p:spPr>
      </p:pic>
      <p:sp>
        <p:nvSpPr>
          <p:cNvPr id="32" name="Rectangle 31">
            <a:hlinkClick r:id="" action="ppaction://noaction">
              <a:snd r:embed="rId4" name="s16_tiene el pelo azul.wav"/>
            </a:hlinkClick>
            <a:extLst>
              <a:ext uri="{FF2B5EF4-FFF2-40B4-BE49-F238E27FC236}">
                <a16:creationId xmlns:a16="http://schemas.microsoft.com/office/drawing/2014/main" id="{AEE54ADC-43E8-4683-A3B9-0D30296047EA}"/>
              </a:ext>
            </a:extLst>
          </p:cNvPr>
          <p:cNvSpPr/>
          <p:nvPr/>
        </p:nvSpPr>
        <p:spPr>
          <a:xfrm>
            <a:off x="320455" y="2735963"/>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33" name="Rectangle 32">
            <a:hlinkClick r:id="" action="ppaction://noaction">
              <a:snd r:embed="rId5" name="s16_tiene las orejas grandes.wav"/>
            </a:hlinkClick>
            <a:extLst>
              <a:ext uri="{FF2B5EF4-FFF2-40B4-BE49-F238E27FC236}">
                <a16:creationId xmlns:a16="http://schemas.microsoft.com/office/drawing/2014/main" id="{903031DE-0701-46B0-88FB-8B6F7EDF0FE7}"/>
              </a:ext>
            </a:extLst>
          </p:cNvPr>
          <p:cNvSpPr/>
          <p:nvPr/>
        </p:nvSpPr>
        <p:spPr>
          <a:xfrm>
            <a:off x="320456" y="3545966"/>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34" name="Rectangle 33">
            <a:hlinkClick r:id="" action="ppaction://noaction">
              <a:snd r:embed="rId6" name="s16_tiene los ojos bonitos.wav"/>
            </a:hlinkClick>
            <a:extLst>
              <a:ext uri="{FF2B5EF4-FFF2-40B4-BE49-F238E27FC236}">
                <a16:creationId xmlns:a16="http://schemas.microsoft.com/office/drawing/2014/main" id="{2ECB61E9-A47D-41B0-9405-AADF0D91C092}"/>
              </a:ext>
            </a:extLst>
          </p:cNvPr>
          <p:cNvSpPr/>
          <p:nvPr/>
        </p:nvSpPr>
        <p:spPr>
          <a:xfrm>
            <a:off x="320456" y="436866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35" name="Rectangle 34">
            <a:hlinkClick r:id="" action="ppaction://noaction">
              <a:snd r:embed="rId7" name="s16_tiene la nariz pequena.wav"/>
            </a:hlinkClick>
            <a:extLst>
              <a:ext uri="{FF2B5EF4-FFF2-40B4-BE49-F238E27FC236}">
                <a16:creationId xmlns:a16="http://schemas.microsoft.com/office/drawing/2014/main" id="{4F3F051F-E4C0-43FF-A757-9E4A406F4F53}"/>
              </a:ext>
            </a:extLst>
          </p:cNvPr>
          <p:cNvSpPr/>
          <p:nvPr/>
        </p:nvSpPr>
        <p:spPr>
          <a:xfrm>
            <a:off x="331976" y="5156220"/>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36" name="Rectangle 35">
            <a:hlinkClick r:id="" action="ppaction://noaction">
              <a:snd r:embed="rId8" name="s16_tiene la cara redonda.wav"/>
            </a:hlinkClick>
            <a:extLst>
              <a:ext uri="{FF2B5EF4-FFF2-40B4-BE49-F238E27FC236}">
                <a16:creationId xmlns:a16="http://schemas.microsoft.com/office/drawing/2014/main" id="{046F862C-F424-45C4-A186-33DFC798067C}"/>
              </a:ext>
            </a:extLst>
          </p:cNvPr>
          <p:cNvSpPr/>
          <p:nvPr/>
        </p:nvSpPr>
        <p:spPr>
          <a:xfrm>
            <a:off x="320454" y="5945595"/>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37" name="Rectangle: Rounded Corners 36">
            <a:extLst>
              <a:ext uri="{FF2B5EF4-FFF2-40B4-BE49-F238E27FC236}">
                <a16:creationId xmlns:a16="http://schemas.microsoft.com/office/drawing/2014/main" id="{5801F918-5396-4605-A52A-E618D340BAF3}"/>
              </a:ext>
            </a:extLst>
          </p:cNvPr>
          <p:cNvSpPr/>
          <p:nvPr/>
        </p:nvSpPr>
        <p:spPr>
          <a:xfrm>
            <a:off x="3644324" y="2749970"/>
            <a:ext cx="1262186"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3626622" y="357472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5476551" y="437099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3644324" y="5193910"/>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3644324" y="6018665"/>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66F244D0-3961-401C-A909-F9C7FC01FDB1}"/>
              </a:ext>
            </a:extLst>
          </p:cNvPr>
          <p:cNvSpPr/>
          <p:nvPr/>
        </p:nvSpPr>
        <p:spPr>
          <a:xfrm>
            <a:off x="8139258" y="2969769"/>
            <a:ext cx="1084217"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56" name="Rectangle: Rounded Corners 55">
            <a:extLst>
              <a:ext uri="{FF2B5EF4-FFF2-40B4-BE49-F238E27FC236}">
                <a16:creationId xmlns:a16="http://schemas.microsoft.com/office/drawing/2014/main" id="{60D4761B-3364-4E6F-8A17-70365A63E632}"/>
              </a:ext>
            </a:extLst>
          </p:cNvPr>
          <p:cNvSpPr/>
          <p:nvPr/>
        </p:nvSpPr>
        <p:spPr>
          <a:xfrm>
            <a:off x="8067276" y="3757025"/>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7" name="Rectangle: Rounded Corners 56">
            <a:extLst>
              <a:ext uri="{FF2B5EF4-FFF2-40B4-BE49-F238E27FC236}">
                <a16:creationId xmlns:a16="http://schemas.microsoft.com/office/drawing/2014/main" id="{64766A9A-E39D-4166-9FD5-4AF6C4CEF64C}"/>
              </a:ext>
            </a:extLst>
          </p:cNvPr>
          <p:cNvSpPr/>
          <p:nvPr/>
        </p:nvSpPr>
        <p:spPr>
          <a:xfrm>
            <a:off x="8067275" y="4566931"/>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8" name="Rectangle: Rounded Corners 57">
            <a:extLst>
              <a:ext uri="{FF2B5EF4-FFF2-40B4-BE49-F238E27FC236}">
                <a16:creationId xmlns:a16="http://schemas.microsoft.com/office/drawing/2014/main" id="{AB5DEAB8-40A2-42C4-AF73-286B3F693FCA}"/>
              </a:ext>
            </a:extLst>
          </p:cNvPr>
          <p:cNvSpPr/>
          <p:nvPr/>
        </p:nvSpPr>
        <p:spPr>
          <a:xfrm>
            <a:off x="8192013" y="5388566"/>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59" name="Rectangle: Rounded Corners 58">
            <a:extLst>
              <a:ext uri="{FF2B5EF4-FFF2-40B4-BE49-F238E27FC236}">
                <a16:creationId xmlns:a16="http://schemas.microsoft.com/office/drawing/2014/main" id="{48814F1F-D1D6-489E-B712-57B96146CBB4}"/>
              </a:ext>
            </a:extLst>
          </p:cNvPr>
          <p:cNvSpPr/>
          <p:nvPr/>
        </p:nvSpPr>
        <p:spPr>
          <a:xfrm>
            <a:off x="8188980" y="6170360"/>
            <a:ext cx="1084217"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 name="Graphic 2" descr="Teacher">
            <a:extLst>
              <a:ext uri="{FF2B5EF4-FFF2-40B4-BE49-F238E27FC236}">
                <a16:creationId xmlns:a16="http://schemas.microsoft.com/office/drawing/2014/main" id="{8B7543C6-5D23-6EC9-8A5F-2418ADCA55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11" name="Review_W12_18.1.wav"/>
            </a:hlinkClick>
            <a:extLst>
              <a:ext uri="{FF2B5EF4-FFF2-40B4-BE49-F238E27FC236}">
                <a16:creationId xmlns:a16="http://schemas.microsoft.com/office/drawing/2014/main" id="{C7D3B7A2-A8D2-D2CC-A68A-2DA301145F36}"/>
              </a:ext>
            </a:extLst>
          </p:cNvPr>
          <p:cNvSpPr/>
          <p:nvPr/>
        </p:nvSpPr>
        <p:spPr>
          <a:xfrm>
            <a:off x="986324" y="171782"/>
            <a:ext cx="539843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Ahora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audio está bien </a:t>
            </a:r>
            <a:r>
              <a:rPr lang="en-GB" sz="2800" b="1" dirty="0">
                <a:solidFill>
                  <a:schemeClr val="bg1"/>
                </a:solidFill>
                <a:latin typeface="Century Gothic" panose="020B0502020202020204" pitchFamily="34" charset="0"/>
                <a:sym typeface="Wingdings" panose="05000000000000000000" pitchFamily="2" charset="2"/>
              </a:rPr>
              <a:t>😊.</a:t>
            </a:r>
            <a:endParaRPr lang="en-GB" sz="2800" b="1" dirty="0">
              <a:solidFill>
                <a:schemeClr val="bg1"/>
              </a:solidFill>
              <a:latin typeface="Century Gothic" panose="020B0502020202020204" pitchFamily="34" charset="0"/>
            </a:endParaRPr>
          </a:p>
        </p:txBody>
      </p:sp>
      <p:sp>
        <p:nvSpPr>
          <p:cNvPr id="8" name="Speech Bubble: Rectangle with Corners Rounded 7">
            <a:hlinkClick r:id="" action="ppaction://noaction">
              <a:snd r:embed="rId12" name="Review_W12_18.2.wav"/>
            </a:hlinkClick>
            <a:extLst>
              <a:ext uri="{FF2B5EF4-FFF2-40B4-BE49-F238E27FC236}">
                <a16:creationId xmlns:a16="http://schemas.microsoft.com/office/drawing/2014/main" id="{08BBBB23-2BD9-1B15-FF6C-88D04490F797}"/>
              </a:ext>
            </a:extLst>
          </p:cNvPr>
          <p:cNvSpPr/>
          <p:nvPr/>
        </p:nvSpPr>
        <p:spPr>
          <a:xfrm>
            <a:off x="786413" y="817655"/>
            <a:ext cx="6753376" cy="533859"/>
          </a:xfrm>
          <a:prstGeom prst="wedgeRoundRectCallout">
            <a:avLst>
              <a:gd name="adj1" fmla="val -54003"/>
              <a:gd name="adj2" fmla="val -3576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Escucha. ¿Cómo son las personas?</a:t>
            </a:r>
            <a:endParaRPr lang="en-GB" sz="2800" dirty="0">
              <a:solidFill>
                <a:srgbClr val="002060"/>
              </a:solidFill>
              <a:latin typeface="Tw Cen MT" panose="020B0602020104020603"/>
            </a:endParaRPr>
          </a:p>
        </p:txBody>
      </p:sp>
      <p:grpSp>
        <p:nvGrpSpPr>
          <p:cNvPr id="9" name="Group 8">
            <a:extLst>
              <a:ext uri="{FF2B5EF4-FFF2-40B4-BE49-F238E27FC236}">
                <a16:creationId xmlns:a16="http://schemas.microsoft.com/office/drawing/2014/main" id="{5882802C-29A0-C7DA-CBB6-8684223C3CC8}"/>
              </a:ext>
            </a:extLst>
          </p:cNvPr>
          <p:cNvGrpSpPr/>
          <p:nvPr/>
        </p:nvGrpSpPr>
        <p:grpSpPr>
          <a:xfrm>
            <a:off x="11092316" y="65789"/>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D426EE6C-1AAE-6133-4A32-03C9A7F55020}"/>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857B0CB4-467F-76AE-603B-FAC1660FF14D}"/>
                </a:ext>
              </a:extLst>
            </p:cNvPr>
            <p:cNvPicPr>
              <a:picLocks noChangeAspect="1" noChangeArrowheads="1"/>
            </p:cNvPicPr>
            <p:nvPr/>
          </p:nvPicPr>
          <p:blipFill>
            <a:blip r:embed="rId13">
              <a:duotone>
                <a:prstClr val="black"/>
                <a:schemeClr val="accent1">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2" name="Google Shape;222;p10">
            <a:extLst>
              <a:ext uri="{FF2B5EF4-FFF2-40B4-BE49-F238E27FC236}">
                <a16:creationId xmlns:a16="http://schemas.microsoft.com/office/drawing/2014/main" id="{393C85B9-B459-98C1-2FA4-217DC73E131E}"/>
              </a:ext>
            </a:extLst>
          </p:cNvPr>
          <p:cNvSpPr txBox="1"/>
          <p:nvPr/>
        </p:nvSpPr>
        <p:spPr>
          <a:xfrm>
            <a:off x="10778410" y="81915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227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animBg="1"/>
      <p:bldP spid="57" grpId="0" animBg="1"/>
      <p:bldP spid="58" grpId="0" animBg="1"/>
      <p:bldP spid="59"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0182597" y="396203"/>
            <a:ext cx="1756060" cy="1076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pic>
        <p:nvPicPr>
          <p:cNvPr id="17" name="Picture 2" descr="Face, Black, Man, Smile, Afro, Hair">
            <a:extLst>
              <a:ext uri="{FF2B5EF4-FFF2-40B4-BE49-F238E27FC236}">
                <a16:creationId xmlns:a16="http://schemas.microsoft.com/office/drawing/2014/main" id="{FB4ABB61-545A-40E7-85E8-EEF56CE79C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aceless, Black, Hair, Caucasian, Goth">
            <a:extLst>
              <a:ext uri="{FF2B5EF4-FFF2-40B4-BE49-F238E27FC236}">
                <a16:creationId xmlns:a16="http://schemas.microsoft.com/office/drawing/2014/main" id="{54B09DB9-8631-48B3-8E56-39D659DCF0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521" y="1273929"/>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6856-F615-49C0-A81F-590336845563}"/>
              </a:ext>
            </a:extLst>
          </p:cNvPr>
          <p:cNvSpPr txBox="1"/>
          <p:nvPr/>
        </p:nvSpPr>
        <p:spPr>
          <a:xfrm>
            <a:off x="1765398" y="5846583"/>
            <a:ext cx="125226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corto</a:t>
            </a:r>
            <a:endParaRPr lang="en-GB" sz="32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20625988-6BFD-4682-B5AC-02FC6477573D}"/>
              </a:ext>
            </a:extLst>
          </p:cNvPr>
          <p:cNvSpPr txBox="1"/>
          <p:nvPr/>
        </p:nvSpPr>
        <p:spPr>
          <a:xfrm>
            <a:off x="6182652" y="5846583"/>
            <a:ext cx="12153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largo</a:t>
            </a:r>
          </a:p>
        </p:txBody>
      </p:sp>
      <p:sp>
        <p:nvSpPr>
          <p:cNvPr id="24" name="TextBox 23">
            <a:extLst>
              <a:ext uri="{FF2B5EF4-FFF2-40B4-BE49-F238E27FC236}">
                <a16:creationId xmlns:a16="http://schemas.microsoft.com/office/drawing/2014/main" id="{37F0AA7E-10DC-48C3-B6F0-3E5D0DF7C1C0}"/>
              </a:ext>
            </a:extLst>
          </p:cNvPr>
          <p:cNvSpPr txBox="1"/>
          <p:nvPr/>
        </p:nvSpPr>
        <p:spPr>
          <a:xfrm>
            <a:off x="796702" y="2846963"/>
            <a:ext cx="139888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negro</a:t>
            </a:r>
          </a:p>
        </p:txBody>
      </p:sp>
      <p:pic>
        <p:nvPicPr>
          <p:cNvPr id="15362" name="Picture 2" descr="Usuario, Avatar, Mujer, Rubio, Niña, Dama">
            <a:extLst>
              <a:ext uri="{FF2B5EF4-FFF2-40B4-BE49-F238E27FC236}">
                <a16:creationId xmlns:a16="http://schemas.microsoft.com/office/drawing/2014/main" id="{B0EEC1E3-D8A6-4773-BC3A-66735CE921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6842" y="1273929"/>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C4666D7-1D11-47E2-B73E-53FF20843C57}"/>
              </a:ext>
            </a:extLst>
          </p:cNvPr>
          <p:cNvSpPr txBox="1"/>
          <p:nvPr/>
        </p:nvSpPr>
        <p:spPr>
          <a:xfrm>
            <a:off x="4277776" y="2850845"/>
            <a:ext cx="11897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rubio</a:t>
            </a:r>
          </a:p>
        </p:txBody>
      </p:sp>
      <p:pic>
        <p:nvPicPr>
          <p:cNvPr id="15364" name="Picture 4" descr="Chico, Hombre, Brown, Cabello, Sonriente, Contento">
            <a:extLst>
              <a:ext uri="{FF2B5EF4-FFF2-40B4-BE49-F238E27FC236}">
                <a16:creationId xmlns:a16="http://schemas.microsoft.com/office/drawing/2014/main" id="{CFCCDF87-8D04-4AC5-86F2-321923A0F8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61178" y="1397793"/>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022BA09-7846-4173-A87B-165290CE0160}"/>
              </a:ext>
            </a:extLst>
          </p:cNvPr>
          <p:cNvSpPr txBox="1"/>
          <p:nvPr/>
        </p:nvSpPr>
        <p:spPr>
          <a:xfrm>
            <a:off x="8151761" y="2789757"/>
            <a:ext cx="203083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moreno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FC136D8-25E2-409F-AF48-67F959673BCE}"/>
              </a:ext>
            </a:extLst>
          </p:cNvPr>
          <p:cNvSpPr txBox="1"/>
          <p:nvPr/>
        </p:nvSpPr>
        <p:spPr>
          <a:xfrm>
            <a:off x="773472" y="3362725"/>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[black]</a:t>
            </a:r>
          </a:p>
        </p:txBody>
      </p:sp>
      <p:sp>
        <p:nvSpPr>
          <p:cNvPr id="15" name="TextBox 14">
            <a:extLst>
              <a:ext uri="{FF2B5EF4-FFF2-40B4-BE49-F238E27FC236}">
                <a16:creationId xmlns:a16="http://schemas.microsoft.com/office/drawing/2014/main" id="{8D625697-28A0-46D7-BF66-ADB601223D3C}"/>
              </a:ext>
            </a:extLst>
          </p:cNvPr>
          <p:cNvSpPr txBox="1"/>
          <p:nvPr/>
        </p:nvSpPr>
        <p:spPr>
          <a:xfrm>
            <a:off x="4154582" y="3294943"/>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[blond]</a:t>
            </a:r>
          </a:p>
        </p:txBody>
      </p:sp>
      <p:sp>
        <p:nvSpPr>
          <p:cNvPr id="16" name="TextBox 15">
            <a:extLst>
              <a:ext uri="{FF2B5EF4-FFF2-40B4-BE49-F238E27FC236}">
                <a16:creationId xmlns:a16="http://schemas.microsoft.com/office/drawing/2014/main" id="{F25EC2CE-5A26-48D3-9DDA-0A5C574486AC}"/>
              </a:ext>
            </a:extLst>
          </p:cNvPr>
          <p:cNvSpPr txBox="1"/>
          <p:nvPr/>
        </p:nvSpPr>
        <p:spPr>
          <a:xfrm>
            <a:off x="7743507" y="3280694"/>
            <a:ext cx="262647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[dark, brown]</a:t>
            </a:r>
          </a:p>
        </p:txBody>
      </p:sp>
      <p:sp>
        <p:nvSpPr>
          <p:cNvPr id="22" name="TextBox 21">
            <a:extLst>
              <a:ext uri="{FF2B5EF4-FFF2-40B4-BE49-F238E27FC236}">
                <a16:creationId xmlns:a16="http://schemas.microsoft.com/office/drawing/2014/main" id="{D2EA5283-21AF-47A8-A587-6134A734E6E5}"/>
              </a:ext>
            </a:extLst>
          </p:cNvPr>
          <p:cNvSpPr txBox="1"/>
          <p:nvPr/>
        </p:nvSpPr>
        <p:spPr>
          <a:xfrm>
            <a:off x="1792027" y="6293294"/>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[short]</a:t>
            </a:r>
          </a:p>
        </p:txBody>
      </p:sp>
      <p:sp>
        <p:nvSpPr>
          <p:cNvPr id="23" name="TextBox 22">
            <a:extLst>
              <a:ext uri="{FF2B5EF4-FFF2-40B4-BE49-F238E27FC236}">
                <a16:creationId xmlns:a16="http://schemas.microsoft.com/office/drawing/2014/main" id="{82EBF04A-861B-4BCF-A1CA-4EAA6EA0C5A7}"/>
              </a:ext>
            </a:extLst>
          </p:cNvPr>
          <p:cNvSpPr txBox="1"/>
          <p:nvPr/>
        </p:nvSpPr>
        <p:spPr>
          <a:xfrm>
            <a:off x="6182652" y="6288336"/>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[long]</a:t>
            </a:r>
          </a:p>
        </p:txBody>
      </p:sp>
      <p:pic>
        <p:nvPicPr>
          <p:cNvPr id="5" name="Picture 4" descr="A picture containing text, vector graphics&#10;&#10;Description automatically generated">
            <a:extLst>
              <a:ext uri="{FF2B5EF4-FFF2-40B4-BE49-F238E27FC236}">
                <a16:creationId xmlns:a16="http://schemas.microsoft.com/office/drawing/2014/main" id="{4B180144-8B6B-4240-BC63-5BBCCE8991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9610" y="3894056"/>
            <a:ext cx="1385308" cy="2071488"/>
          </a:xfrm>
          <a:prstGeom prst="rect">
            <a:avLst/>
          </a:prstGeom>
        </p:spPr>
      </p:pic>
      <p:cxnSp>
        <p:nvCxnSpPr>
          <p:cNvPr id="7" name="Straight Arrow Connector 6">
            <a:extLst>
              <a:ext uri="{FF2B5EF4-FFF2-40B4-BE49-F238E27FC236}">
                <a16:creationId xmlns:a16="http://schemas.microsoft.com/office/drawing/2014/main" id="{3ABC01EF-E562-40F3-BC45-58A18C705190}"/>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2243BD3-E4DC-4B25-A690-EEEFB0DBB7C1}"/>
              </a:ext>
            </a:extLst>
          </p:cNvPr>
          <p:cNvCxnSpPr>
            <a:cxnSpLocks/>
          </p:cNvCxnSpPr>
          <p:nvPr/>
        </p:nvCxnSpPr>
        <p:spPr>
          <a:xfrm>
            <a:off x="7553263" y="3829348"/>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DCB0A24-75B8-45DB-A003-9A4B383E1906}"/>
              </a:ext>
            </a:extLst>
          </p:cNvPr>
          <p:cNvSpPr txBox="1"/>
          <p:nvPr/>
        </p:nvSpPr>
        <p:spPr>
          <a:xfrm>
            <a:off x="9664853" y="5791216"/>
            <a:ext cx="192392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redondo</a:t>
            </a:r>
            <a:endParaRPr lang="en-GB" sz="32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0875EDE-0E92-4350-AC35-8432B95F0819}"/>
              </a:ext>
            </a:extLst>
          </p:cNvPr>
          <p:cNvSpPr txBox="1"/>
          <p:nvPr/>
        </p:nvSpPr>
        <p:spPr>
          <a:xfrm>
            <a:off x="9932927" y="6266643"/>
            <a:ext cx="17081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[round]</a:t>
            </a:r>
          </a:p>
        </p:txBody>
      </p:sp>
      <p:pic>
        <p:nvPicPr>
          <p:cNvPr id="11" name="Picture 10" descr="Logo, icon&#10;&#10;Description automatically generated">
            <a:extLst>
              <a:ext uri="{FF2B5EF4-FFF2-40B4-BE49-F238E27FC236}">
                <a16:creationId xmlns:a16="http://schemas.microsoft.com/office/drawing/2014/main" id="{3DAC7D06-209E-4F4C-ACF9-A7C0BE14C2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67135" y="4251954"/>
            <a:ext cx="1607186" cy="1594629"/>
          </a:xfrm>
          <a:prstGeom prst="rect">
            <a:avLst/>
          </a:prstGeom>
        </p:spPr>
      </p:pic>
      <p:pic>
        <p:nvPicPr>
          <p:cNvPr id="3" name="Graphic 2" descr="Teacher">
            <a:extLst>
              <a:ext uri="{FF2B5EF4-FFF2-40B4-BE49-F238E27FC236}">
                <a16:creationId xmlns:a16="http://schemas.microsoft.com/office/drawing/2014/main" id="{373EB0AD-54CC-6A3B-068E-6242D94778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31013"/>
            <a:ext cx="914400" cy="914400"/>
          </a:xfrm>
          <a:prstGeom prst="rect">
            <a:avLst/>
          </a:prstGeom>
        </p:spPr>
      </p:pic>
      <p:sp>
        <p:nvSpPr>
          <p:cNvPr id="6" name="Speech Bubble: Rectangle with Corners Rounded 5">
            <a:extLst>
              <a:ext uri="{FF2B5EF4-FFF2-40B4-BE49-F238E27FC236}">
                <a16:creationId xmlns:a16="http://schemas.microsoft.com/office/drawing/2014/main" id="{C37A8F6B-E26A-95BA-239A-50149A1A94DA}"/>
              </a:ext>
            </a:extLst>
          </p:cNvPr>
          <p:cNvSpPr/>
          <p:nvPr/>
        </p:nvSpPr>
        <p:spPr>
          <a:xfrm>
            <a:off x="986324" y="171782"/>
            <a:ext cx="40472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dirty="0">
              <a:solidFill>
                <a:schemeClr val="bg1"/>
              </a:solidFill>
              <a:latin typeface="Century Gothic" panose="020B0502020202020204" pitchFamily="34" charset="0"/>
            </a:endParaRPr>
          </a:p>
        </p:txBody>
      </p:sp>
      <p:sp>
        <p:nvSpPr>
          <p:cNvPr id="2" name="TextBox 1">
            <a:hlinkClick r:id="" action="ppaction://noaction">
              <a:snd r:embed="rId17" name="s19_como tiene el pelo.wav"/>
            </a:hlinkClick>
            <a:extLst>
              <a:ext uri="{FF2B5EF4-FFF2-40B4-BE49-F238E27FC236}">
                <a16:creationId xmlns:a16="http://schemas.microsoft.com/office/drawing/2014/main" id="{0647EC47-D9AD-4B75-8CAC-262EDDB10446}"/>
              </a:ext>
            </a:extLst>
          </p:cNvPr>
          <p:cNvSpPr txBox="1"/>
          <p:nvPr/>
        </p:nvSpPr>
        <p:spPr>
          <a:xfrm>
            <a:off x="1001727" y="151532"/>
            <a:ext cx="4031873" cy="523220"/>
          </a:xfrm>
          <a:prstGeom prst="rect">
            <a:avLst/>
          </a:prstGeom>
          <a:noFill/>
        </p:spPr>
        <p:txBody>
          <a:bodyPr wrap="non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el </a:t>
            </a:r>
            <a:r>
              <a:rPr lang="en-GB" sz="2800" b="1" dirty="0" err="1">
                <a:solidFill>
                  <a:schemeClr val="bg1"/>
                </a:solidFill>
                <a:latin typeface="Century Gothic" panose="020B0502020202020204" pitchFamily="34" charset="0"/>
              </a:rPr>
              <a:t>pelo</a:t>
            </a:r>
            <a:r>
              <a:rPr lang="en-GB" sz="2800" b="1" dirty="0">
                <a:solidFill>
                  <a:schemeClr val="bg1"/>
                </a:solidFill>
                <a:latin typeface="Century Gothic" panose="020B0502020202020204" pitchFamily="34" charset="0"/>
              </a:rPr>
              <a:t>? </a:t>
            </a:r>
            <a:endParaRPr lang="en-GB" sz="2800" dirty="0">
              <a:solidFill>
                <a:schemeClr val="bg1"/>
              </a:solidFill>
              <a:latin typeface="Century Gothic" panose="020B0502020202020204" pitchFamily="34" charset="0"/>
            </a:endParaRPr>
          </a:p>
        </p:txBody>
      </p:sp>
      <p:sp>
        <p:nvSpPr>
          <p:cNvPr id="8" name="Title 11">
            <a:extLst>
              <a:ext uri="{FF2B5EF4-FFF2-40B4-BE49-F238E27FC236}">
                <a16:creationId xmlns:a16="http://schemas.microsoft.com/office/drawing/2014/main" id="{03BB51A5-3549-0EE3-EC34-BCA4C1F70A3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12C02225-FB0B-6AB6-02F3-07DA5CB1276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35D247A-E054-4337-DF28-DD1FF8B3989C}"/>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7580A63F-96B2-5886-277E-178F2F6E22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74B2BCB-3149-928B-8D93-36230C20FC0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40047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subTnLst>
                                    <p:audio>
                                      <p:cMediaNode>
                                        <p:cTn display="0" masterRel="sameClick">
                                          <p:stCondLst>
                                            <p:cond evt="begin" delay="0">
                                              <p:tn val="8"/>
                                            </p:cond>
                                          </p:stCondLst>
                                          <p:endCondLst>
                                            <p:cond evt="onStopAudio" delay="0">
                                              <p:tgtEl>
                                                <p:sldTgt/>
                                              </p:tgtEl>
                                            </p:cond>
                                          </p:endCondLst>
                                        </p:cTn>
                                        <p:tgtEl>
                                          <p:sndTgt r:embed="rId3" name="s19_negro.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s19_negro.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4" name="s19_rubio.wav"/>
                                        </p:tgtEl>
                                      </p:cMediaNode>
                                    </p:audio>
                                  </p:subTnLst>
                                </p:cTn>
                              </p:par>
                              <p:par>
                                <p:cTn id="35" presetID="10" presetClass="entr" presetSubtype="0" fill="hold" nodeType="withEffect">
                                  <p:stCondLst>
                                    <p:cond delay="0"/>
                                  </p:stCondLst>
                                  <p:childTnLst>
                                    <p:set>
                                      <p:cBhvr>
                                        <p:cTn id="36" dur="1" fill="hold">
                                          <p:stCondLst>
                                            <p:cond delay="0"/>
                                          </p:stCondLst>
                                        </p:cTn>
                                        <p:tgtEl>
                                          <p:spTgt spid="15362"/>
                                        </p:tgtEl>
                                        <p:attrNameLst>
                                          <p:attrName>style.visibility</p:attrName>
                                        </p:attrNameLst>
                                      </p:cBhvr>
                                      <p:to>
                                        <p:strVal val="visible"/>
                                      </p:to>
                                    </p:set>
                                    <p:animEffect transition="in" filter="fade">
                                      <p:cBhvr>
                                        <p:cTn id="37" dur="500"/>
                                        <p:tgtEl>
                                          <p:spTgt spid="153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4" name="s19_rubio.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15362"/>
                                        </p:tgtEl>
                                        <p:attrNameLst>
                                          <p:attrName>r</p:attrName>
                                        </p:attrNameLst>
                                      </p:cBhvr>
                                    </p:animRot>
                                    <p:animRot by="-240000">
                                      <p:cBhvr>
                                        <p:cTn id="53" dur="200" fill="hold">
                                          <p:stCondLst>
                                            <p:cond delay="200"/>
                                          </p:stCondLst>
                                        </p:cTn>
                                        <p:tgtEl>
                                          <p:spTgt spid="15362"/>
                                        </p:tgtEl>
                                        <p:attrNameLst>
                                          <p:attrName>r</p:attrName>
                                        </p:attrNameLst>
                                      </p:cBhvr>
                                    </p:animRot>
                                    <p:animRot by="240000">
                                      <p:cBhvr>
                                        <p:cTn id="54" dur="200" fill="hold">
                                          <p:stCondLst>
                                            <p:cond delay="400"/>
                                          </p:stCondLst>
                                        </p:cTn>
                                        <p:tgtEl>
                                          <p:spTgt spid="15362"/>
                                        </p:tgtEl>
                                        <p:attrNameLst>
                                          <p:attrName>r</p:attrName>
                                        </p:attrNameLst>
                                      </p:cBhvr>
                                    </p:animRot>
                                    <p:animRot by="-240000">
                                      <p:cBhvr>
                                        <p:cTn id="55" dur="200" fill="hold">
                                          <p:stCondLst>
                                            <p:cond delay="600"/>
                                          </p:stCondLst>
                                        </p:cTn>
                                        <p:tgtEl>
                                          <p:spTgt spid="15362"/>
                                        </p:tgtEl>
                                        <p:attrNameLst>
                                          <p:attrName>r</p:attrName>
                                        </p:attrNameLst>
                                      </p:cBhvr>
                                    </p:animRot>
                                    <p:animRot by="120000">
                                      <p:cBhvr>
                                        <p:cTn id="56" dur="200" fill="hold">
                                          <p:stCondLst>
                                            <p:cond delay="800"/>
                                          </p:stCondLst>
                                        </p:cTn>
                                        <p:tgtEl>
                                          <p:spTgt spid="1536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subTnLst>
                                    <p:audio>
                                      <p:cMediaNode>
                                        <p:cTn display="0" masterRel="sameClick">
                                          <p:stCondLst>
                                            <p:cond evt="begin" delay="0">
                                              <p:tn val="59"/>
                                            </p:cond>
                                          </p:stCondLst>
                                          <p:endCondLst>
                                            <p:cond evt="onStopAudio" delay="0">
                                              <p:tgtEl>
                                                <p:sldTgt/>
                                              </p:tgtEl>
                                            </p:cond>
                                          </p:endCondLst>
                                        </p:cTn>
                                        <p:tgtEl>
                                          <p:sndTgt r:embed="rId5" name="s19_moreno.wav"/>
                                        </p:tgtEl>
                                      </p:cMediaNode>
                                    </p:audio>
                                  </p:subTnLst>
                                </p:cTn>
                              </p:par>
                              <p:par>
                                <p:cTn id="62" presetID="10" presetClass="entr" presetSubtype="0" fill="hold" nodeType="withEffect">
                                  <p:stCondLst>
                                    <p:cond delay="0"/>
                                  </p:stCondLst>
                                  <p:childTnLst>
                                    <p:set>
                                      <p:cBhvr>
                                        <p:cTn id="63" dur="1" fill="hold">
                                          <p:stCondLst>
                                            <p:cond delay="0"/>
                                          </p:stCondLst>
                                        </p:cTn>
                                        <p:tgtEl>
                                          <p:spTgt spid="15364"/>
                                        </p:tgtEl>
                                        <p:attrNameLst>
                                          <p:attrName>style.visibility</p:attrName>
                                        </p:attrNameLst>
                                      </p:cBhvr>
                                      <p:to>
                                        <p:strVal val="visible"/>
                                      </p:to>
                                    </p:set>
                                    <p:animEffect transition="in" filter="fade">
                                      <p:cBhvr>
                                        <p:cTn id="64" dur="500"/>
                                        <p:tgtEl>
                                          <p:spTgt spid="1536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5" name="s19_moreno.wav"/>
                                        </p:tgtEl>
                                      </p:cMediaNode>
                                    </p:audio>
                                  </p:subTnLst>
                                </p:cTn>
                              </p:par>
                              <p:par>
                                <p:cTn id="78" presetID="32" presetClass="emph" presetSubtype="0" fill="hold" nodeType="withEffect">
                                  <p:stCondLst>
                                    <p:cond delay="0"/>
                                  </p:stCondLst>
                                  <p:childTnLst>
                                    <p:animRot by="120000">
                                      <p:cBhvr>
                                        <p:cTn id="79" dur="100" fill="hold">
                                          <p:stCondLst>
                                            <p:cond delay="0"/>
                                          </p:stCondLst>
                                        </p:cTn>
                                        <p:tgtEl>
                                          <p:spTgt spid="15364"/>
                                        </p:tgtEl>
                                        <p:attrNameLst>
                                          <p:attrName>r</p:attrName>
                                        </p:attrNameLst>
                                      </p:cBhvr>
                                    </p:animRot>
                                    <p:animRot by="-240000">
                                      <p:cBhvr>
                                        <p:cTn id="80" dur="200" fill="hold">
                                          <p:stCondLst>
                                            <p:cond delay="200"/>
                                          </p:stCondLst>
                                        </p:cTn>
                                        <p:tgtEl>
                                          <p:spTgt spid="15364"/>
                                        </p:tgtEl>
                                        <p:attrNameLst>
                                          <p:attrName>r</p:attrName>
                                        </p:attrNameLst>
                                      </p:cBhvr>
                                    </p:animRot>
                                    <p:animRot by="240000">
                                      <p:cBhvr>
                                        <p:cTn id="81" dur="200" fill="hold">
                                          <p:stCondLst>
                                            <p:cond delay="400"/>
                                          </p:stCondLst>
                                        </p:cTn>
                                        <p:tgtEl>
                                          <p:spTgt spid="15364"/>
                                        </p:tgtEl>
                                        <p:attrNameLst>
                                          <p:attrName>r</p:attrName>
                                        </p:attrNameLst>
                                      </p:cBhvr>
                                    </p:animRot>
                                    <p:animRot by="-240000">
                                      <p:cBhvr>
                                        <p:cTn id="82" dur="200" fill="hold">
                                          <p:stCondLst>
                                            <p:cond delay="600"/>
                                          </p:stCondLst>
                                        </p:cTn>
                                        <p:tgtEl>
                                          <p:spTgt spid="15364"/>
                                        </p:tgtEl>
                                        <p:attrNameLst>
                                          <p:attrName>r</p:attrName>
                                        </p:attrNameLst>
                                      </p:cBhvr>
                                    </p:animRot>
                                    <p:animRot by="120000">
                                      <p:cBhvr>
                                        <p:cTn id="83" dur="200" fill="hold">
                                          <p:stCondLst>
                                            <p:cond delay="800"/>
                                          </p:stCondLst>
                                        </p:cTn>
                                        <p:tgtEl>
                                          <p:spTgt spid="15364"/>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subTnLst>
                                    <p:audio>
                                      <p:cMediaNode>
                                        <p:cTn display="0" masterRel="sameClick">
                                          <p:stCondLst>
                                            <p:cond evt="begin" delay="0">
                                              <p:tn val="86"/>
                                            </p:cond>
                                          </p:stCondLst>
                                          <p:endCondLst>
                                            <p:cond evt="onStopAudio" delay="0">
                                              <p:tgtEl>
                                                <p:sldTgt/>
                                              </p:tgtEl>
                                            </p:cond>
                                          </p:endCondLst>
                                        </p:cTn>
                                        <p:tgtEl>
                                          <p:sndTgt r:embed="rId6" name="s19_corto.wav"/>
                                        </p:tgtEl>
                                      </p:cMediaNode>
                                    </p:audio>
                                  </p:subTnLst>
                                </p:cTn>
                              </p:par>
                              <p:par>
                                <p:cTn id="89" presetID="10" presetClass="entr" presetSubtype="0"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par>
                                <p:cTn id="92" presetID="1" presetClass="entr" presetSubtype="0" fill="hold" nodeType="withEffect">
                                  <p:stCondLst>
                                    <p:cond delay="0"/>
                                  </p:stCondLst>
                                  <p:childTnLst>
                                    <p:set>
                                      <p:cBhvr>
                                        <p:cTn id="93" dur="1" fill="hold">
                                          <p:stCondLst>
                                            <p:cond delay="0"/>
                                          </p:stCondLst>
                                        </p:cTn>
                                        <p:tgtEl>
                                          <p:spTgt spid="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
                                        </p:tgtEl>
                                        <p:attrNameLst>
                                          <p:attrName>r</p:attrName>
                                        </p:attrNameLst>
                                      </p:cBhvr>
                                    </p:animRot>
                                    <p:animRot by="-240000">
                                      <p:cBhvr>
                                        <p:cTn id="103" dur="200" fill="hold">
                                          <p:stCondLst>
                                            <p:cond delay="200"/>
                                          </p:stCondLst>
                                        </p:cTn>
                                        <p:tgtEl>
                                          <p:spTgt spid="4"/>
                                        </p:tgtEl>
                                        <p:attrNameLst>
                                          <p:attrName>r</p:attrName>
                                        </p:attrNameLst>
                                      </p:cBhvr>
                                    </p:animRot>
                                    <p:animRot by="240000">
                                      <p:cBhvr>
                                        <p:cTn id="104" dur="200" fill="hold">
                                          <p:stCondLst>
                                            <p:cond delay="400"/>
                                          </p:stCondLst>
                                        </p:cTn>
                                        <p:tgtEl>
                                          <p:spTgt spid="4"/>
                                        </p:tgtEl>
                                        <p:attrNameLst>
                                          <p:attrName>r</p:attrName>
                                        </p:attrNameLst>
                                      </p:cBhvr>
                                    </p:animRot>
                                    <p:animRot by="-240000">
                                      <p:cBhvr>
                                        <p:cTn id="105" dur="200" fill="hold">
                                          <p:stCondLst>
                                            <p:cond delay="600"/>
                                          </p:stCondLst>
                                        </p:cTn>
                                        <p:tgtEl>
                                          <p:spTgt spid="4"/>
                                        </p:tgtEl>
                                        <p:attrNameLst>
                                          <p:attrName>r</p:attrName>
                                        </p:attrNameLst>
                                      </p:cBhvr>
                                    </p:animRot>
                                    <p:animRot by="120000">
                                      <p:cBhvr>
                                        <p:cTn id="106" dur="200" fill="hold">
                                          <p:stCondLst>
                                            <p:cond delay="800"/>
                                          </p:stCondLst>
                                        </p:cTn>
                                        <p:tgtEl>
                                          <p:spTgt spid="4"/>
                                        </p:tgtEl>
                                        <p:attrNameLst>
                                          <p:attrName>r</p:attrName>
                                        </p:attrNameLst>
                                      </p:cBhvr>
                                    </p:animRot>
                                  </p:childTnLst>
                                  <p:subTnLst>
                                    <p:audio>
                                      <p:cMediaNode>
                                        <p:cTn display="0" masterRel="sameClick">
                                          <p:stCondLst>
                                            <p:cond evt="begin" delay="0">
                                              <p:tn val="101"/>
                                            </p:cond>
                                          </p:stCondLst>
                                          <p:endCondLst>
                                            <p:cond evt="onStopAudio" delay="0">
                                              <p:tgtEl>
                                                <p:sldTgt/>
                                              </p:tgtEl>
                                            </p:cond>
                                          </p:endCondLst>
                                        </p:cTn>
                                        <p:tgtEl>
                                          <p:sndTgt r:embed="rId6" name="s19_corto.wav"/>
                                        </p:tgtEl>
                                      </p:cMediaNode>
                                    </p:audio>
                                  </p:subTnLst>
                                </p:cTn>
                              </p:par>
                              <p:par>
                                <p:cTn id="107" presetID="32" presetClass="emph" presetSubtype="0" fill="hold" nodeType="with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par>
                                <p:cTn id="113" presetID="32" presetClass="emph" presetSubtype="0" fill="hold" nodeType="withEffect">
                                  <p:stCondLst>
                                    <p:cond delay="0"/>
                                  </p:stCondLst>
                                  <p:childTnLst>
                                    <p:animRot by="120000">
                                      <p:cBhvr>
                                        <p:cTn id="114" dur="100" fill="hold">
                                          <p:stCondLst>
                                            <p:cond delay="0"/>
                                          </p:stCondLst>
                                        </p:cTn>
                                        <p:tgtEl>
                                          <p:spTgt spid="7"/>
                                        </p:tgtEl>
                                        <p:attrNameLst>
                                          <p:attrName>r</p:attrName>
                                        </p:attrNameLst>
                                      </p:cBhvr>
                                    </p:animRot>
                                    <p:animRot by="-240000">
                                      <p:cBhvr>
                                        <p:cTn id="115" dur="200" fill="hold">
                                          <p:stCondLst>
                                            <p:cond delay="200"/>
                                          </p:stCondLst>
                                        </p:cTn>
                                        <p:tgtEl>
                                          <p:spTgt spid="7"/>
                                        </p:tgtEl>
                                        <p:attrNameLst>
                                          <p:attrName>r</p:attrName>
                                        </p:attrNameLst>
                                      </p:cBhvr>
                                    </p:animRot>
                                    <p:animRot by="240000">
                                      <p:cBhvr>
                                        <p:cTn id="116" dur="200" fill="hold">
                                          <p:stCondLst>
                                            <p:cond delay="400"/>
                                          </p:stCondLst>
                                        </p:cTn>
                                        <p:tgtEl>
                                          <p:spTgt spid="7"/>
                                        </p:tgtEl>
                                        <p:attrNameLst>
                                          <p:attrName>r</p:attrName>
                                        </p:attrNameLst>
                                      </p:cBhvr>
                                    </p:animRot>
                                    <p:animRot by="-240000">
                                      <p:cBhvr>
                                        <p:cTn id="117" dur="200" fill="hold">
                                          <p:stCondLst>
                                            <p:cond delay="600"/>
                                          </p:stCondLst>
                                        </p:cTn>
                                        <p:tgtEl>
                                          <p:spTgt spid="7"/>
                                        </p:tgtEl>
                                        <p:attrNameLst>
                                          <p:attrName>r</p:attrName>
                                        </p:attrNameLst>
                                      </p:cBhvr>
                                    </p:animRot>
                                    <p:animRot by="120000">
                                      <p:cBhvr>
                                        <p:cTn id="118" dur="200" fill="hold">
                                          <p:stCondLst>
                                            <p:cond delay="800"/>
                                          </p:stCondLst>
                                        </p:cTn>
                                        <p:tgtEl>
                                          <p:spTgt spid="7"/>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7" name="s19_largo.wav"/>
                                        </p:tgtEl>
                                      </p:cMediaNode>
                                    </p:audio>
                                  </p:subTnLst>
                                </p:cTn>
                              </p:par>
                              <p:par>
                                <p:cTn id="124" presetID="1" presetClass="entr" presetSubtype="0" fill="hold" nodeType="withEffect">
                                  <p:stCondLst>
                                    <p:cond delay="0"/>
                                  </p:stCondLst>
                                  <p:childTnLst>
                                    <p:set>
                                      <p:cBhvr>
                                        <p:cTn id="125" dur="1" fill="hold">
                                          <p:stCondLst>
                                            <p:cond delay="0"/>
                                          </p:stCondLst>
                                        </p:cTn>
                                        <p:tgtEl>
                                          <p:spTgt spid="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fade">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32" presetClass="emph" presetSubtype="0" fill="hold" grpId="1" nodeType="clickEffect">
                                  <p:stCondLst>
                                    <p:cond delay="0"/>
                                  </p:stCondLst>
                                  <p:childTnLst>
                                    <p:animRot by="120000">
                                      <p:cBhvr>
                                        <p:cTn id="136" dur="100" fill="hold">
                                          <p:stCondLst>
                                            <p:cond delay="0"/>
                                          </p:stCondLst>
                                        </p:cTn>
                                        <p:tgtEl>
                                          <p:spTgt spid="21"/>
                                        </p:tgtEl>
                                        <p:attrNameLst>
                                          <p:attrName>r</p:attrName>
                                        </p:attrNameLst>
                                      </p:cBhvr>
                                    </p:animRot>
                                    <p:animRot by="-240000">
                                      <p:cBhvr>
                                        <p:cTn id="137" dur="200" fill="hold">
                                          <p:stCondLst>
                                            <p:cond delay="200"/>
                                          </p:stCondLst>
                                        </p:cTn>
                                        <p:tgtEl>
                                          <p:spTgt spid="21"/>
                                        </p:tgtEl>
                                        <p:attrNameLst>
                                          <p:attrName>r</p:attrName>
                                        </p:attrNameLst>
                                      </p:cBhvr>
                                    </p:animRot>
                                    <p:animRot by="240000">
                                      <p:cBhvr>
                                        <p:cTn id="138" dur="200" fill="hold">
                                          <p:stCondLst>
                                            <p:cond delay="400"/>
                                          </p:stCondLst>
                                        </p:cTn>
                                        <p:tgtEl>
                                          <p:spTgt spid="21"/>
                                        </p:tgtEl>
                                        <p:attrNameLst>
                                          <p:attrName>r</p:attrName>
                                        </p:attrNameLst>
                                      </p:cBhvr>
                                    </p:animRot>
                                    <p:animRot by="-240000">
                                      <p:cBhvr>
                                        <p:cTn id="139" dur="200" fill="hold">
                                          <p:stCondLst>
                                            <p:cond delay="600"/>
                                          </p:stCondLst>
                                        </p:cTn>
                                        <p:tgtEl>
                                          <p:spTgt spid="21"/>
                                        </p:tgtEl>
                                        <p:attrNameLst>
                                          <p:attrName>r</p:attrName>
                                        </p:attrNameLst>
                                      </p:cBhvr>
                                    </p:animRot>
                                    <p:animRot by="120000">
                                      <p:cBhvr>
                                        <p:cTn id="140" dur="200" fill="hold">
                                          <p:stCondLst>
                                            <p:cond delay="800"/>
                                          </p:stCondLst>
                                        </p:cTn>
                                        <p:tgtEl>
                                          <p:spTgt spid="21"/>
                                        </p:tgtEl>
                                        <p:attrNameLst>
                                          <p:attrName>r</p:attrName>
                                        </p:attrNameLst>
                                      </p:cBhvr>
                                    </p:animRot>
                                  </p:childTnLst>
                                  <p:subTnLst>
                                    <p:audio>
                                      <p:cMediaNode>
                                        <p:cTn display="0" masterRel="sameClick">
                                          <p:stCondLst>
                                            <p:cond evt="begin" delay="0">
                                              <p:tn val="135"/>
                                            </p:cond>
                                          </p:stCondLst>
                                          <p:endCondLst>
                                            <p:cond evt="onStopAudio" delay="0">
                                              <p:tgtEl>
                                                <p:sldTgt/>
                                              </p:tgtEl>
                                            </p:cond>
                                          </p:endCondLst>
                                        </p:cTn>
                                        <p:tgtEl>
                                          <p:sndTgt r:embed="rId7" name="s19_largo.wav"/>
                                        </p:tgtEl>
                                      </p:cMediaNode>
                                    </p:audio>
                                  </p:subTnLst>
                                </p:cTn>
                              </p:par>
                              <p:par>
                                <p:cTn id="141" presetID="32" presetClass="emph" presetSubtype="0" fill="hold" nodeType="withEffect">
                                  <p:stCondLst>
                                    <p:cond delay="0"/>
                                  </p:stCondLst>
                                  <p:childTnLst>
                                    <p:animRot by="120000">
                                      <p:cBhvr>
                                        <p:cTn id="142" dur="100" fill="hold">
                                          <p:stCondLst>
                                            <p:cond delay="0"/>
                                          </p:stCondLst>
                                        </p:cTn>
                                        <p:tgtEl>
                                          <p:spTgt spid="5"/>
                                        </p:tgtEl>
                                        <p:attrNameLst>
                                          <p:attrName>r</p:attrName>
                                        </p:attrNameLst>
                                      </p:cBhvr>
                                    </p:animRot>
                                    <p:animRot by="-240000">
                                      <p:cBhvr>
                                        <p:cTn id="143" dur="200" fill="hold">
                                          <p:stCondLst>
                                            <p:cond delay="200"/>
                                          </p:stCondLst>
                                        </p:cTn>
                                        <p:tgtEl>
                                          <p:spTgt spid="5"/>
                                        </p:tgtEl>
                                        <p:attrNameLst>
                                          <p:attrName>r</p:attrName>
                                        </p:attrNameLst>
                                      </p:cBhvr>
                                    </p:animRot>
                                    <p:animRot by="240000">
                                      <p:cBhvr>
                                        <p:cTn id="144" dur="200" fill="hold">
                                          <p:stCondLst>
                                            <p:cond delay="400"/>
                                          </p:stCondLst>
                                        </p:cTn>
                                        <p:tgtEl>
                                          <p:spTgt spid="5"/>
                                        </p:tgtEl>
                                        <p:attrNameLst>
                                          <p:attrName>r</p:attrName>
                                        </p:attrNameLst>
                                      </p:cBhvr>
                                    </p:animRot>
                                    <p:animRot by="-240000">
                                      <p:cBhvr>
                                        <p:cTn id="145" dur="200" fill="hold">
                                          <p:stCondLst>
                                            <p:cond delay="600"/>
                                          </p:stCondLst>
                                        </p:cTn>
                                        <p:tgtEl>
                                          <p:spTgt spid="5"/>
                                        </p:tgtEl>
                                        <p:attrNameLst>
                                          <p:attrName>r</p:attrName>
                                        </p:attrNameLst>
                                      </p:cBhvr>
                                    </p:animRot>
                                    <p:animRot by="120000">
                                      <p:cBhvr>
                                        <p:cTn id="146" dur="200" fill="hold">
                                          <p:stCondLst>
                                            <p:cond delay="800"/>
                                          </p:stCondLst>
                                        </p:cTn>
                                        <p:tgtEl>
                                          <p:spTgt spid="5"/>
                                        </p:tgtEl>
                                        <p:attrNameLst>
                                          <p:attrName>r</p:attrName>
                                        </p:attrNameLst>
                                      </p:cBhvr>
                                    </p:animRot>
                                  </p:childTnLst>
                                </p:cTn>
                              </p:par>
                              <p:par>
                                <p:cTn id="147" presetID="32" presetClass="emph" presetSubtype="0" fill="hold" nodeType="withEffect">
                                  <p:stCondLst>
                                    <p:cond delay="0"/>
                                  </p:stCondLst>
                                  <p:childTnLst>
                                    <p:animRot by="120000">
                                      <p:cBhvr>
                                        <p:cTn id="148" dur="100" fill="hold">
                                          <p:stCondLst>
                                            <p:cond delay="0"/>
                                          </p:stCondLst>
                                        </p:cTn>
                                        <p:tgtEl>
                                          <p:spTgt spid="27"/>
                                        </p:tgtEl>
                                        <p:attrNameLst>
                                          <p:attrName>r</p:attrName>
                                        </p:attrNameLst>
                                      </p:cBhvr>
                                    </p:animRot>
                                    <p:animRot by="-240000">
                                      <p:cBhvr>
                                        <p:cTn id="149" dur="200" fill="hold">
                                          <p:stCondLst>
                                            <p:cond delay="200"/>
                                          </p:stCondLst>
                                        </p:cTn>
                                        <p:tgtEl>
                                          <p:spTgt spid="27"/>
                                        </p:tgtEl>
                                        <p:attrNameLst>
                                          <p:attrName>r</p:attrName>
                                        </p:attrNameLst>
                                      </p:cBhvr>
                                    </p:animRot>
                                    <p:animRot by="240000">
                                      <p:cBhvr>
                                        <p:cTn id="150" dur="200" fill="hold">
                                          <p:stCondLst>
                                            <p:cond delay="400"/>
                                          </p:stCondLst>
                                        </p:cTn>
                                        <p:tgtEl>
                                          <p:spTgt spid="27"/>
                                        </p:tgtEl>
                                        <p:attrNameLst>
                                          <p:attrName>r</p:attrName>
                                        </p:attrNameLst>
                                      </p:cBhvr>
                                    </p:animRot>
                                    <p:animRot by="-240000">
                                      <p:cBhvr>
                                        <p:cTn id="151" dur="200" fill="hold">
                                          <p:stCondLst>
                                            <p:cond delay="600"/>
                                          </p:stCondLst>
                                        </p:cTn>
                                        <p:tgtEl>
                                          <p:spTgt spid="27"/>
                                        </p:tgtEl>
                                        <p:attrNameLst>
                                          <p:attrName>r</p:attrName>
                                        </p:attrNameLst>
                                      </p:cBhvr>
                                    </p:animRot>
                                    <p:animRot by="120000">
                                      <p:cBhvr>
                                        <p:cTn id="152" dur="200" fill="hold">
                                          <p:stCondLst>
                                            <p:cond delay="800"/>
                                          </p:stCondLst>
                                        </p:cTn>
                                        <p:tgtEl>
                                          <p:spTgt spid="27"/>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500"/>
                                        <p:tgtEl>
                                          <p:spTgt spid="28"/>
                                        </p:tgtEl>
                                      </p:cBhvr>
                                    </p:animEffect>
                                  </p:childTnLst>
                                  <p:subTnLst>
                                    <p:audio>
                                      <p:cMediaNode>
                                        <p:cTn display="0" masterRel="sameClick">
                                          <p:stCondLst>
                                            <p:cond evt="begin" delay="0">
                                              <p:tn val="155"/>
                                            </p:cond>
                                          </p:stCondLst>
                                          <p:endCondLst>
                                            <p:cond evt="onStopAudio" delay="0">
                                              <p:tgtEl>
                                                <p:sldTgt/>
                                              </p:tgtEl>
                                            </p:cond>
                                          </p:endCondLst>
                                        </p:cTn>
                                        <p:tgtEl>
                                          <p:sndTgt r:embed="rId8" name="s19_redondo.wav"/>
                                        </p:tgtEl>
                                      </p:cMediaNode>
                                    </p:audio>
                                  </p:subTnLst>
                                </p:cTn>
                              </p:par>
                              <p:par>
                                <p:cTn id="158" presetID="1" presetClass="entr" presetSubtype="0"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fade">
                                      <p:cBhvr>
                                        <p:cTn id="164" dur="500"/>
                                        <p:tgtEl>
                                          <p:spTgt spid="29"/>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8"/>
                                        </p:tgtEl>
                                        <p:attrNameLst>
                                          <p:attrName>r</p:attrName>
                                        </p:attrNameLst>
                                      </p:cBhvr>
                                    </p:animRot>
                                    <p:animRot by="-240000">
                                      <p:cBhvr>
                                        <p:cTn id="169" dur="200" fill="hold">
                                          <p:stCondLst>
                                            <p:cond delay="200"/>
                                          </p:stCondLst>
                                        </p:cTn>
                                        <p:tgtEl>
                                          <p:spTgt spid="28"/>
                                        </p:tgtEl>
                                        <p:attrNameLst>
                                          <p:attrName>r</p:attrName>
                                        </p:attrNameLst>
                                      </p:cBhvr>
                                    </p:animRot>
                                    <p:animRot by="240000">
                                      <p:cBhvr>
                                        <p:cTn id="170" dur="200" fill="hold">
                                          <p:stCondLst>
                                            <p:cond delay="400"/>
                                          </p:stCondLst>
                                        </p:cTn>
                                        <p:tgtEl>
                                          <p:spTgt spid="28"/>
                                        </p:tgtEl>
                                        <p:attrNameLst>
                                          <p:attrName>r</p:attrName>
                                        </p:attrNameLst>
                                      </p:cBhvr>
                                    </p:animRot>
                                    <p:animRot by="-240000">
                                      <p:cBhvr>
                                        <p:cTn id="171" dur="200" fill="hold">
                                          <p:stCondLst>
                                            <p:cond delay="600"/>
                                          </p:stCondLst>
                                        </p:cTn>
                                        <p:tgtEl>
                                          <p:spTgt spid="28"/>
                                        </p:tgtEl>
                                        <p:attrNameLst>
                                          <p:attrName>r</p:attrName>
                                        </p:attrNameLst>
                                      </p:cBhvr>
                                    </p:animRot>
                                    <p:animRot by="120000">
                                      <p:cBhvr>
                                        <p:cTn id="172" dur="200" fill="hold">
                                          <p:stCondLst>
                                            <p:cond delay="800"/>
                                          </p:stCondLst>
                                        </p:cTn>
                                        <p:tgtEl>
                                          <p:spTgt spid="28"/>
                                        </p:tgtEl>
                                        <p:attrNameLst>
                                          <p:attrName>r</p:attrName>
                                        </p:attrNameLst>
                                      </p:cBhvr>
                                    </p:animRot>
                                  </p:childTnLst>
                                  <p:subTnLst>
                                    <p:audio>
                                      <p:cMediaNode>
                                        <p:cTn display="0" masterRel="sameClick">
                                          <p:stCondLst>
                                            <p:cond evt="begin" delay="0">
                                              <p:tn val="167"/>
                                            </p:cond>
                                          </p:stCondLst>
                                          <p:endCondLst>
                                            <p:cond evt="onStopAudio" delay="0">
                                              <p:tgtEl>
                                                <p:sldTgt/>
                                              </p:tgtEl>
                                            </p:cond>
                                          </p:endCondLst>
                                        </p:cTn>
                                        <p:tgtEl>
                                          <p:sndTgt r:embed="rId8" name="s19_redondo.wav"/>
                                        </p:tgtEl>
                                      </p:cMediaNode>
                                    </p:audio>
                                  </p:subTnLst>
                                </p:cTn>
                              </p:par>
                              <p:par>
                                <p:cTn id="173" presetID="32" presetClass="emph" presetSubtype="0" fill="hold" nodeType="withEffect">
                                  <p:stCondLst>
                                    <p:cond delay="0"/>
                                  </p:stCondLst>
                                  <p:childTnLst>
                                    <p:animRot by="120000">
                                      <p:cBhvr>
                                        <p:cTn id="174" dur="100" fill="hold">
                                          <p:stCondLst>
                                            <p:cond delay="0"/>
                                          </p:stCondLst>
                                        </p:cTn>
                                        <p:tgtEl>
                                          <p:spTgt spid="11"/>
                                        </p:tgtEl>
                                        <p:attrNameLst>
                                          <p:attrName>r</p:attrName>
                                        </p:attrNameLst>
                                      </p:cBhvr>
                                    </p:animRot>
                                    <p:animRot by="-240000">
                                      <p:cBhvr>
                                        <p:cTn id="175" dur="200" fill="hold">
                                          <p:stCondLst>
                                            <p:cond delay="200"/>
                                          </p:stCondLst>
                                        </p:cTn>
                                        <p:tgtEl>
                                          <p:spTgt spid="11"/>
                                        </p:tgtEl>
                                        <p:attrNameLst>
                                          <p:attrName>r</p:attrName>
                                        </p:attrNameLst>
                                      </p:cBhvr>
                                    </p:animRot>
                                    <p:animRot by="240000">
                                      <p:cBhvr>
                                        <p:cTn id="176" dur="200" fill="hold">
                                          <p:stCondLst>
                                            <p:cond delay="400"/>
                                          </p:stCondLst>
                                        </p:cTn>
                                        <p:tgtEl>
                                          <p:spTgt spid="11"/>
                                        </p:tgtEl>
                                        <p:attrNameLst>
                                          <p:attrName>r</p:attrName>
                                        </p:attrNameLst>
                                      </p:cBhvr>
                                    </p:animRot>
                                    <p:animRot by="-240000">
                                      <p:cBhvr>
                                        <p:cTn id="177" dur="200" fill="hold">
                                          <p:stCondLst>
                                            <p:cond delay="600"/>
                                          </p:stCondLst>
                                        </p:cTn>
                                        <p:tgtEl>
                                          <p:spTgt spid="11"/>
                                        </p:tgtEl>
                                        <p:attrNameLst>
                                          <p:attrName>r</p:attrName>
                                        </p:attrNameLst>
                                      </p:cBhvr>
                                    </p:animRot>
                                    <p:animRot by="120000">
                                      <p:cBhvr>
                                        <p:cTn id="178"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24" grpId="0"/>
      <p:bldP spid="24" grpId="1"/>
      <p:bldP spid="25" grpId="0"/>
      <p:bldP spid="25" grpId="1"/>
      <p:bldP spid="26" grpId="0"/>
      <p:bldP spid="26" grpId="1"/>
      <p:bldP spid="14" grpId="0"/>
      <p:bldP spid="15" grpId="0"/>
      <p:bldP spid="16" grpId="0"/>
      <p:bldP spid="22" grpId="0"/>
      <p:bldP spid="23" grpId="0"/>
      <p:bldP spid="28" grpId="0"/>
      <p:bldP spid="28" grpId="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152532"/>
            <a:ext cx="4626554" cy="193895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Singular &amp; plural </a:t>
            </a:r>
            <a:r>
              <a:rPr lang="es-ES" sz="2400" b="1" dirty="0" err="1">
                <a:solidFill>
                  <a:schemeClr val="bg2"/>
                </a:solidFill>
                <a:latin typeface="Century Gothic"/>
                <a:ea typeface="Century Gothic"/>
                <a:cs typeface="Century Gothic"/>
                <a:sym typeface="Century Gothic"/>
              </a:rPr>
              <a:t>definite</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articles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Post-nominal</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[ch]</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descr="Girl, Face, Head, Ponytail, Pigtails">
            <a:extLst>
              <a:ext uri="{FF2B5EF4-FFF2-40B4-BE49-F238E27FC236}">
                <a16:creationId xmlns:a16="http://schemas.microsoft.com/office/drawing/2014/main" id="{3C61AD73-7002-AAE9-2FAE-B2CBF1C4C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293" y="3270320"/>
            <a:ext cx="1367212" cy="1144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ce, Black, Man, Smile, Afro, Hair">
            <a:extLst>
              <a:ext uri="{FF2B5EF4-FFF2-40B4-BE49-F238E27FC236}">
                <a16:creationId xmlns:a16="http://schemas.microsoft.com/office/drawing/2014/main" id="{3D586E09-C170-0DA9-EE1C-D7552F417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198" y="3648992"/>
            <a:ext cx="778669" cy="8096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E10BAEA-E5C8-F382-819D-EA6754C60CE1}"/>
              </a:ext>
            </a:extLst>
          </p:cNvPr>
          <p:cNvGrpSpPr/>
          <p:nvPr/>
        </p:nvGrpSpPr>
        <p:grpSpPr>
          <a:xfrm>
            <a:off x="3942248" y="2900208"/>
            <a:ext cx="742172" cy="528792"/>
            <a:chOff x="13922697" y="3038361"/>
            <a:chExt cx="742172" cy="528792"/>
          </a:xfrm>
        </p:grpSpPr>
        <p:pic>
          <p:nvPicPr>
            <p:cNvPr id="6" name="Picture 2" descr="Oído, Escuchar, Oír, Chisme, Sonido">
              <a:extLst>
                <a:ext uri="{FF2B5EF4-FFF2-40B4-BE49-F238E27FC236}">
                  <a16:creationId xmlns:a16="http://schemas.microsoft.com/office/drawing/2014/main" id="{7E9887E7-0C74-6AB0-A0F4-5327B398D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ído, Escuchar, Oír, Chisme, Sonido">
              <a:extLst>
                <a:ext uri="{FF2B5EF4-FFF2-40B4-BE49-F238E27FC236}">
                  <a16:creationId xmlns:a16="http://schemas.microsoft.com/office/drawing/2014/main" id="{90ADF235-6143-85B9-D392-B39E7E4B2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Abstract, Eyes, Look, Ocular, Optical">
            <a:extLst>
              <a:ext uri="{FF2B5EF4-FFF2-40B4-BE49-F238E27FC236}">
                <a16:creationId xmlns:a16="http://schemas.microsoft.com/office/drawing/2014/main" id="{326C1175-A692-8767-7D80-038D23C50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784" y="348154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riz, Caucásico, Piel, Blanco">
            <a:extLst>
              <a:ext uri="{FF2B5EF4-FFF2-40B4-BE49-F238E27FC236}">
                <a16:creationId xmlns:a16="http://schemas.microsoft.com/office/drawing/2014/main" id="{E950BFA9-92E5-B380-F367-CB23627860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408" y="4086161"/>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suario, Avatar, Mujer, Rubio, Niña, Dama">
            <a:extLst>
              <a:ext uri="{FF2B5EF4-FFF2-40B4-BE49-F238E27FC236}">
                <a16:creationId xmlns:a16="http://schemas.microsoft.com/office/drawing/2014/main" id="{958E4461-C936-7B7C-8AB0-8508C762B4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3905" y="4086160"/>
            <a:ext cx="867208" cy="8696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co, Hombre, Brown, Cabello, Sonriente, Contento">
            <a:extLst>
              <a:ext uri="{FF2B5EF4-FFF2-40B4-BE49-F238E27FC236}">
                <a16:creationId xmlns:a16="http://schemas.microsoft.com/office/drawing/2014/main" id="{6FF44B4D-E77D-B51E-2E88-09AEE8E9CB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649" y="4454795"/>
            <a:ext cx="931900" cy="10667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D60D6B-00E7-5064-C608-292DB17F86D9}"/>
              </a:ext>
            </a:extLst>
          </p:cNvPr>
          <p:cNvSpPr txBox="1"/>
          <p:nvPr/>
        </p:nvSpPr>
        <p:spPr>
          <a:xfrm>
            <a:off x="505387" y="1919484"/>
            <a:ext cx="3340210" cy="707886"/>
          </a:xfrm>
          <a:prstGeom prst="rect">
            <a:avLst/>
          </a:prstGeom>
          <a:solidFill>
            <a:srgbClr val="FFCDE1"/>
          </a:solidFill>
        </p:spPr>
        <p:txBody>
          <a:bodyPr wrap="none" rtlCol="0">
            <a:spAutoFit/>
          </a:bodyPr>
          <a:lstStyle/>
          <a:p>
            <a:r>
              <a:rPr lang="en-GB" sz="4000" dirty="0" err="1">
                <a:solidFill>
                  <a:srgbClr val="002060"/>
                </a:solidFill>
                <a:latin typeface="Modern Love" panose="04090805081005020601" pitchFamily="82" charset="0"/>
              </a:rPr>
              <a:t>descripciones</a:t>
            </a:r>
            <a:endParaRPr lang="en-GB" sz="4000" dirty="0">
              <a:solidFill>
                <a:srgbClr val="002060"/>
              </a:solidFill>
              <a:latin typeface="Modern Love" panose="04090805081005020601" pitchFamily="8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aphicFrame>
        <p:nvGraphicFramePr>
          <p:cNvPr id="77" name="Table 76">
            <a:extLst>
              <a:ext uri="{FF2B5EF4-FFF2-40B4-BE49-F238E27FC236}">
                <a16:creationId xmlns:a16="http://schemas.microsoft.com/office/drawing/2014/main" id="{90C267FE-9757-4858-B126-C45014C9FFE5}"/>
              </a:ext>
            </a:extLst>
          </p:cNvPr>
          <p:cNvGraphicFramePr>
            <a:graphicFrameLocks noGrp="1"/>
          </p:cNvGraphicFramePr>
          <p:nvPr>
            <p:extLst>
              <p:ext uri="{D42A27DB-BD31-4B8C-83A1-F6EECF244321}">
                <p14:modId xmlns:p14="http://schemas.microsoft.com/office/powerpoint/2010/main" val="565414999"/>
              </p:ext>
            </p:extLst>
          </p:nvPr>
        </p:nvGraphicFramePr>
        <p:xfrm>
          <a:off x="314839" y="1715551"/>
          <a:ext cx="11768304" cy="4862322"/>
        </p:xfrm>
        <a:graphic>
          <a:graphicData uri="http://schemas.openxmlformats.org/drawingml/2006/table">
            <a:tbl>
              <a:tblPr firstRow="1" bandRow="1"/>
              <a:tblGrid>
                <a:gridCol w="854394">
                  <a:extLst>
                    <a:ext uri="{9D8B030D-6E8A-4147-A177-3AD203B41FA5}">
                      <a16:colId xmlns:a16="http://schemas.microsoft.com/office/drawing/2014/main" val="3798252510"/>
                    </a:ext>
                  </a:extLst>
                </a:gridCol>
                <a:gridCol w="3117954">
                  <a:extLst>
                    <a:ext uri="{9D8B030D-6E8A-4147-A177-3AD203B41FA5}">
                      <a16:colId xmlns:a16="http://schemas.microsoft.com/office/drawing/2014/main" val="833131367"/>
                    </a:ext>
                  </a:extLst>
                </a:gridCol>
                <a:gridCol w="1208357">
                  <a:extLst>
                    <a:ext uri="{9D8B030D-6E8A-4147-A177-3AD203B41FA5}">
                      <a16:colId xmlns:a16="http://schemas.microsoft.com/office/drawing/2014/main" val="4140372380"/>
                    </a:ext>
                  </a:extLst>
                </a:gridCol>
                <a:gridCol w="1397329">
                  <a:extLst>
                    <a:ext uri="{9D8B030D-6E8A-4147-A177-3AD203B41FA5}">
                      <a16:colId xmlns:a16="http://schemas.microsoft.com/office/drawing/2014/main" val="734199259"/>
                    </a:ext>
                  </a:extLst>
                </a:gridCol>
                <a:gridCol w="1282085">
                  <a:extLst>
                    <a:ext uri="{9D8B030D-6E8A-4147-A177-3AD203B41FA5}">
                      <a16:colId xmlns:a16="http://schemas.microsoft.com/office/drawing/2014/main" val="818325513"/>
                    </a:ext>
                  </a:extLst>
                </a:gridCol>
                <a:gridCol w="3908185">
                  <a:extLst>
                    <a:ext uri="{9D8B030D-6E8A-4147-A177-3AD203B41FA5}">
                      <a16:colId xmlns:a16="http://schemas.microsoft.com/office/drawing/2014/main" val="1958867436"/>
                    </a:ext>
                  </a:extLst>
                </a:gridCol>
              </a:tblGrid>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Ángela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los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verde</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verdes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Pedro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el</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corto</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corta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Sofía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redondas</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redondos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profe</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la</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grande</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grandes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Mi amiga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el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bonita</a:t>
                      </a:r>
                      <a:r>
                        <a:rPr lang="en-GB" sz="2800" b="0" dirty="0">
                          <a:solidFill>
                            <a:srgbClr val="002060"/>
                          </a:solidFill>
                          <a:latin typeface="Century Gothic" panose="020B0502020202020204" pitchFamily="34" charset="0"/>
                        </a:rPr>
                        <a:t> / bonito</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640118">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El </a:t>
                      </a:r>
                      <a:r>
                        <a:rPr lang="en-GB" sz="2800" b="0" dirty="0" err="1">
                          <a:solidFill>
                            <a:srgbClr val="002060"/>
                          </a:solidFill>
                          <a:latin typeface="Century Gothic" panose="020B0502020202020204" pitchFamily="34" charset="0"/>
                        </a:rPr>
                        <a:t>médico</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las </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orejas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larga</a:t>
                      </a:r>
                      <a:r>
                        <a:rPr lang="en-GB" sz="2800" b="0" dirty="0">
                          <a:solidFill>
                            <a:srgbClr val="002060"/>
                          </a:solidFill>
                          <a:latin typeface="Century Gothic" panose="020B0502020202020204" pitchFamily="34" charset="0"/>
                        </a:rPr>
                        <a:t> / </a:t>
                      </a:r>
                      <a:r>
                        <a:rPr lang="en-GB" sz="2800" b="0" dirty="0" err="1">
                          <a:solidFill>
                            <a:srgbClr val="002060"/>
                          </a:solidFill>
                          <a:latin typeface="Century Gothic" panose="020B0502020202020204" pitchFamily="34" charset="0"/>
                        </a:rPr>
                        <a:t>largas</a:t>
                      </a:r>
                      <a:endParaRPr lang="en-GB" sz="2800" b="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C5F5E8">
                        <a:alpha val="0"/>
                      </a:srgbClr>
                    </a:solidFill>
                  </a:tcPr>
                </a:tc>
                <a:extLst>
                  <a:ext uri="{0D108BD9-81ED-4DB2-BD59-A6C34878D82A}">
                    <a16:rowId xmlns:a16="http://schemas.microsoft.com/office/drawing/2014/main" val="3624071535"/>
                  </a:ext>
                </a:extLst>
              </a:tr>
            </a:tbl>
          </a:graphicData>
        </a:graphic>
      </p:graphicFrame>
      <p:sp>
        <p:nvSpPr>
          <p:cNvPr id="82" name="Rectangle 81">
            <a:hlinkClick r:id="" action="ppaction://noaction">
              <a:snd r:embed="rId5" name="s20_angela tiene los ojos verdes.wav"/>
            </a:hlinkClick>
            <a:extLst>
              <a:ext uri="{FF2B5EF4-FFF2-40B4-BE49-F238E27FC236}">
                <a16:creationId xmlns:a16="http://schemas.microsoft.com/office/drawing/2014/main" id="{8F1C7633-9139-4BBC-8427-666D250E96E3}"/>
              </a:ext>
            </a:extLst>
          </p:cNvPr>
          <p:cNvSpPr/>
          <p:nvPr/>
        </p:nvSpPr>
        <p:spPr>
          <a:xfrm>
            <a:off x="430392" y="1850462"/>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83" name="Rectangle 82">
            <a:hlinkClick r:id="" action="ppaction://noaction">
              <a:snd r:embed="rId6" name="s20_pedro tiene el pelo corto.wav"/>
            </a:hlinkClick>
            <a:extLst>
              <a:ext uri="{FF2B5EF4-FFF2-40B4-BE49-F238E27FC236}">
                <a16:creationId xmlns:a16="http://schemas.microsoft.com/office/drawing/2014/main" id="{20D1E98C-0E7F-42DA-A25A-4AD0B7060E1A}"/>
              </a:ext>
            </a:extLst>
          </p:cNvPr>
          <p:cNvSpPr/>
          <p:nvPr/>
        </p:nvSpPr>
        <p:spPr>
          <a:xfrm>
            <a:off x="430392" y="2653978"/>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84" name="Rectangle 83">
            <a:hlinkClick r:id="" action="ppaction://noaction">
              <a:snd r:embed="rId7" name="s20_sofia tiene los ojos redondos.wav"/>
            </a:hlinkClick>
            <a:extLst>
              <a:ext uri="{FF2B5EF4-FFF2-40B4-BE49-F238E27FC236}">
                <a16:creationId xmlns:a16="http://schemas.microsoft.com/office/drawing/2014/main" id="{B3726F1D-3B5F-4DE8-B981-6FB7C7F30556}"/>
              </a:ext>
            </a:extLst>
          </p:cNvPr>
          <p:cNvSpPr/>
          <p:nvPr/>
        </p:nvSpPr>
        <p:spPr>
          <a:xfrm>
            <a:off x="430392" y="3482007"/>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5" name="Rectangle 84">
            <a:hlinkClick r:id="" action="ppaction://noaction">
              <a:snd r:embed="rId8" name="s20_la profe tiene la cara grande.wav"/>
            </a:hlinkClick>
            <a:extLst>
              <a:ext uri="{FF2B5EF4-FFF2-40B4-BE49-F238E27FC236}">
                <a16:creationId xmlns:a16="http://schemas.microsoft.com/office/drawing/2014/main" id="{6414F768-0991-4B77-A5E6-F5774A9A8571}"/>
              </a:ext>
            </a:extLst>
          </p:cNvPr>
          <p:cNvSpPr/>
          <p:nvPr/>
        </p:nvSpPr>
        <p:spPr>
          <a:xfrm>
            <a:off x="430391" y="4297351"/>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86" name="Rectangle 85">
            <a:hlinkClick r:id="" action="ppaction://noaction">
              <a:snd r:embed="rId9" name="s20_mi amiga tiene el pelo bonito.wav"/>
            </a:hlinkClick>
            <a:extLst>
              <a:ext uri="{FF2B5EF4-FFF2-40B4-BE49-F238E27FC236}">
                <a16:creationId xmlns:a16="http://schemas.microsoft.com/office/drawing/2014/main" id="{7C6D89E0-397C-4516-8975-A21D5AE24FD2}"/>
              </a:ext>
            </a:extLst>
          </p:cNvPr>
          <p:cNvSpPr/>
          <p:nvPr/>
        </p:nvSpPr>
        <p:spPr>
          <a:xfrm>
            <a:off x="430390" y="5112695"/>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89" name="Rectangle 88">
            <a:hlinkClick r:id="" action="ppaction://noaction">
              <a:snd r:embed="rId10" name="s20_el medico tiene las orejas largas.wav"/>
            </a:hlinkClick>
            <a:extLst>
              <a:ext uri="{FF2B5EF4-FFF2-40B4-BE49-F238E27FC236}">
                <a16:creationId xmlns:a16="http://schemas.microsoft.com/office/drawing/2014/main" id="{F14FC5A1-372C-4D16-803A-19DE33D9E944}"/>
              </a:ext>
            </a:extLst>
          </p:cNvPr>
          <p:cNvSpPr/>
          <p:nvPr/>
        </p:nvSpPr>
        <p:spPr>
          <a:xfrm>
            <a:off x="430389" y="5906322"/>
            <a:ext cx="568277" cy="523220"/>
          </a:xfrm>
          <a:prstGeom prst="rect">
            <a:avLst/>
          </a:prstGeom>
          <a:solidFill>
            <a:srgbClr val="FFCDE1"/>
          </a:solidFill>
          <a:ln w="19050">
            <a:solidFill>
              <a:srgbClr val="FFCD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97" name="Rectangle: Rounded Corners 96">
            <a:extLst>
              <a:ext uri="{FF2B5EF4-FFF2-40B4-BE49-F238E27FC236}">
                <a16:creationId xmlns:a16="http://schemas.microsoft.com/office/drawing/2014/main" id="{C5201E0D-6856-452D-973D-0BBAAD0BBACA}"/>
              </a:ext>
            </a:extLst>
          </p:cNvPr>
          <p:cNvSpPr/>
          <p:nvPr/>
        </p:nvSpPr>
        <p:spPr>
          <a:xfrm>
            <a:off x="5691857" y="1850462"/>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Rounded Corners 97">
            <a:extLst>
              <a:ext uri="{FF2B5EF4-FFF2-40B4-BE49-F238E27FC236}">
                <a16:creationId xmlns:a16="http://schemas.microsoft.com/office/drawing/2014/main" id="{A70E1474-0B38-4FBD-B1D0-8F81047E4A85}"/>
              </a:ext>
            </a:extLst>
          </p:cNvPr>
          <p:cNvSpPr/>
          <p:nvPr/>
        </p:nvSpPr>
        <p:spPr>
          <a:xfrm>
            <a:off x="10152507" y="1911182"/>
            <a:ext cx="1336031"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Rounded Corners 98">
            <a:extLst>
              <a:ext uri="{FF2B5EF4-FFF2-40B4-BE49-F238E27FC236}">
                <a16:creationId xmlns:a16="http://schemas.microsoft.com/office/drawing/2014/main" id="{F1B5ACE3-872E-4D9C-9036-AE5AA053E3A9}"/>
              </a:ext>
            </a:extLst>
          </p:cNvPr>
          <p:cNvSpPr/>
          <p:nvPr/>
        </p:nvSpPr>
        <p:spPr>
          <a:xfrm>
            <a:off x="5691856" y="2715795"/>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Rounded Corners 99">
            <a:extLst>
              <a:ext uri="{FF2B5EF4-FFF2-40B4-BE49-F238E27FC236}">
                <a16:creationId xmlns:a16="http://schemas.microsoft.com/office/drawing/2014/main" id="{3A60806F-610C-48D8-BE4C-9815C19F9F9B}"/>
              </a:ext>
            </a:extLst>
          </p:cNvPr>
          <p:cNvSpPr/>
          <p:nvPr/>
        </p:nvSpPr>
        <p:spPr>
          <a:xfrm>
            <a:off x="8954952" y="2744706"/>
            <a:ext cx="1055030"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Rounded Corners 100">
            <a:extLst>
              <a:ext uri="{FF2B5EF4-FFF2-40B4-BE49-F238E27FC236}">
                <a16:creationId xmlns:a16="http://schemas.microsoft.com/office/drawing/2014/main" id="{65E97F09-90F6-4FCC-B32F-7092C1F5EDDF}"/>
              </a:ext>
            </a:extLst>
          </p:cNvPr>
          <p:cNvSpPr/>
          <p:nvPr/>
        </p:nvSpPr>
        <p:spPr>
          <a:xfrm>
            <a:off x="7054647" y="3555082"/>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Rounded Corners 101">
            <a:extLst>
              <a:ext uri="{FF2B5EF4-FFF2-40B4-BE49-F238E27FC236}">
                <a16:creationId xmlns:a16="http://schemas.microsoft.com/office/drawing/2014/main" id="{47FB6444-106B-426F-960D-86B8AEC0C174}"/>
              </a:ext>
            </a:extLst>
          </p:cNvPr>
          <p:cNvSpPr/>
          <p:nvPr/>
        </p:nvSpPr>
        <p:spPr>
          <a:xfrm>
            <a:off x="10272356" y="3555082"/>
            <a:ext cx="1743013"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Rounded Corners 102">
            <a:extLst>
              <a:ext uri="{FF2B5EF4-FFF2-40B4-BE49-F238E27FC236}">
                <a16:creationId xmlns:a16="http://schemas.microsoft.com/office/drawing/2014/main" id="{803D09A4-C39E-4824-9D06-1EE0EF5C97A2}"/>
              </a:ext>
            </a:extLst>
          </p:cNvPr>
          <p:cNvSpPr/>
          <p:nvPr/>
        </p:nvSpPr>
        <p:spPr>
          <a:xfrm>
            <a:off x="7054647" y="4329488"/>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D53FBD39-47FD-4CD1-BBC5-0D179F8F7BFE}"/>
              </a:ext>
            </a:extLst>
          </p:cNvPr>
          <p:cNvSpPr/>
          <p:nvPr/>
        </p:nvSpPr>
        <p:spPr>
          <a:xfrm>
            <a:off x="8412698" y="4375643"/>
            <a:ext cx="1662599"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Rounded Corners 116">
            <a:extLst>
              <a:ext uri="{FF2B5EF4-FFF2-40B4-BE49-F238E27FC236}">
                <a16:creationId xmlns:a16="http://schemas.microsoft.com/office/drawing/2014/main" id="{0B963EDE-5784-47A4-96E4-EF9501893C32}"/>
              </a:ext>
            </a:extLst>
          </p:cNvPr>
          <p:cNvSpPr/>
          <p:nvPr/>
        </p:nvSpPr>
        <p:spPr>
          <a:xfrm>
            <a:off x="7039065" y="5131365"/>
            <a:ext cx="93379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Rounded Corners 117">
            <a:extLst>
              <a:ext uri="{FF2B5EF4-FFF2-40B4-BE49-F238E27FC236}">
                <a16:creationId xmlns:a16="http://schemas.microsoft.com/office/drawing/2014/main" id="{12621FA0-6123-40BA-BABF-E1F3832BC899}"/>
              </a:ext>
            </a:extLst>
          </p:cNvPr>
          <p:cNvSpPr/>
          <p:nvPr/>
        </p:nvSpPr>
        <p:spPr>
          <a:xfrm>
            <a:off x="10255478" y="5131365"/>
            <a:ext cx="1302238"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Rounded Corners 118">
            <a:extLst>
              <a:ext uri="{FF2B5EF4-FFF2-40B4-BE49-F238E27FC236}">
                <a16:creationId xmlns:a16="http://schemas.microsoft.com/office/drawing/2014/main" id="{7C5E72B9-6FA3-4905-9ED2-95BA678A8B81}"/>
              </a:ext>
            </a:extLst>
          </p:cNvPr>
          <p:cNvSpPr/>
          <p:nvPr/>
        </p:nvSpPr>
        <p:spPr>
          <a:xfrm>
            <a:off x="5586608" y="5966373"/>
            <a:ext cx="1224765"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Rounded Corners 119">
            <a:extLst>
              <a:ext uri="{FF2B5EF4-FFF2-40B4-BE49-F238E27FC236}">
                <a16:creationId xmlns:a16="http://schemas.microsoft.com/office/drawing/2014/main" id="{0BAF33A8-A237-424D-8485-310E1D1E9902}"/>
              </a:ext>
            </a:extLst>
          </p:cNvPr>
          <p:cNvSpPr/>
          <p:nvPr/>
        </p:nvSpPr>
        <p:spPr>
          <a:xfrm>
            <a:off x="10099011" y="5985243"/>
            <a:ext cx="1662600"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Teacher">
            <a:extLst>
              <a:ext uri="{FF2B5EF4-FFF2-40B4-BE49-F238E27FC236}">
                <a16:creationId xmlns:a16="http://schemas.microsoft.com/office/drawing/2014/main" id="{0602FAEA-FDC1-14A1-88DC-BDA50C889D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31013"/>
            <a:ext cx="914400" cy="914400"/>
          </a:xfrm>
          <a:prstGeom prst="rect">
            <a:avLst/>
          </a:prstGeom>
        </p:spPr>
      </p:pic>
      <p:sp>
        <p:nvSpPr>
          <p:cNvPr id="4" name="Speech Bubble: Rectangle with Corners Rounded 3">
            <a:hlinkClick r:id="" action="ppaction://noaction">
              <a:snd r:embed="rId13" name="Review_W12_20.1.wav"/>
            </a:hlinkClick>
            <a:extLst>
              <a:ext uri="{FF2B5EF4-FFF2-40B4-BE49-F238E27FC236}">
                <a16:creationId xmlns:a16="http://schemas.microsoft.com/office/drawing/2014/main" id="{8CFB4EDB-3D44-2DDC-A216-88D847A76978}"/>
              </a:ext>
            </a:extLst>
          </p:cNvPr>
          <p:cNvSpPr/>
          <p:nvPr/>
        </p:nvSpPr>
        <p:spPr>
          <a:xfrm>
            <a:off x="986324" y="171782"/>
            <a:ext cx="7865576" cy="533859"/>
          </a:xfrm>
          <a:prstGeom prst="wedgeRoundRectCallout">
            <a:avLst>
              <a:gd name="adj1" fmla="val -53871"/>
              <a:gd name="adj2" fmla="val 45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las </a:t>
            </a:r>
            <a:r>
              <a:rPr lang="en-GB" sz="2800" b="1" dirty="0" err="1">
                <a:solidFill>
                  <a:schemeClr val="bg1"/>
                </a:solidFill>
                <a:latin typeface="Century Gothic" panose="020B0502020202020204" pitchFamily="34" charset="0"/>
              </a:rPr>
              <a:t>descripciones</a:t>
            </a:r>
            <a:r>
              <a:rPr lang="en-GB" sz="2800" b="1" dirty="0">
                <a:solidFill>
                  <a:schemeClr val="bg1"/>
                </a:solidFill>
                <a:latin typeface="Century Gothic" panose="020B0502020202020204" pitchFamily="34" charset="0"/>
              </a:rPr>
              <a:t> y completa las frases.</a:t>
            </a:r>
          </a:p>
        </p:txBody>
      </p:sp>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ppt_x"/>
                                          </p:val>
                                        </p:tav>
                                        <p:tav tm="100000">
                                          <p:val>
                                            <p:strVal val="#ppt_x"/>
                                          </p:val>
                                        </p:tav>
                                      </p:tavLst>
                                    </p:anim>
                                    <p:anim calcmode="lin" valueType="num">
                                      <p:cBhvr additive="base">
                                        <p:cTn id="32"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500" fill="hold"/>
                                        <p:tgtEl>
                                          <p:spTgt spid="103"/>
                                        </p:tgtEl>
                                        <p:attrNameLst>
                                          <p:attrName>ppt_x</p:attrName>
                                        </p:attrNameLst>
                                      </p:cBhvr>
                                      <p:tavLst>
                                        <p:tav tm="0">
                                          <p:val>
                                            <p:strVal val="#ppt_x"/>
                                          </p:val>
                                        </p:tav>
                                        <p:tav tm="100000">
                                          <p:val>
                                            <p:strVal val="#ppt_x"/>
                                          </p:val>
                                        </p:tav>
                                      </p:tavLst>
                                    </p:anim>
                                    <p:anim calcmode="lin" valueType="num">
                                      <p:cBhvr additive="base">
                                        <p:cTn id="4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ppt_x"/>
                                          </p:val>
                                        </p:tav>
                                        <p:tav tm="100000">
                                          <p:val>
                                            <p:strVal val="#ppt_x"/>
                                          </p:val>
                                        </p:tav>
                                      </p:tavLst>
                                    </p:anim>
                                    <p:anim calcmode="lin" valueType="num">
                                      <p:cBhvr additive="base">
                                        <p:cTn id="5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additive="base">
                                        <p:cTn id="55" dur="500" fill="hold"/>
                                        <p:tgtEl>
                                          <p:spTgt spid="117"/>
                                        </p:tgtEl>
                                        <p:attrNameLst>
                                          <p:attrName>ppt_x</p:attrName>
                                        </p:attrNameLst>
                                      </p:cBhvr>
                                      <p:tavLst>
                                        <p:tav tm="0">
                                          <p:val>
                                            <p:strVal val="#ppt_x"/>
                                          </p:val>
                                        </p:tav>
                                        <p:tav tm="100000">
                                          <p:val>
                                            <p:strVal val="#ppt_x"/>
                                          </p:val>
                                        </p:tav>
                                      </p:tavLst>
                                    </p:anim>
                                    <p:anim calcmode="lin" valueType="num">
                                      <p:cBhvr additive="base">
                                        <p:cTn id="56"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8"/>
                                        </p:tgtEl>
                                        <p:attrNameLst>
                                          <p:attrName>style.visibility</p:attrName>
                                        </p:attrNameLst>
                                      </p:cBhvr>
                                      <p:to>
                                        <p:strVal val="visible"/>
                                      </p:to>
                                    </p:set>
                                    <p:anim calcmode="lin" valueType="num">
                                      <p:cBhvr additive="base">
                                        <p:cTn id="61" dur="500" fill="hold"/>
                                        <p:tgtEl>
                                          <p:spTgt spid="118"/>
                                        </p:tgtEl>
                                        <p:attrNameLst>
                                          <p:attrName>ppt_x</p:attrName>
                                        </p:attrNameLst>
                                      </p:cBhvr>
                                      <p:tavLst>
                                        <p:tav tm="0">
                                          <p:val>
                                            <p:strVal val="#ppt_x"/>
                                          </p:val>
                                        </p:tav>
                                        <p:tav tm="100000">
                                          <p:val>
                                            <p:strVal val="#ppt_x"/>
                                          </p:val>
                                        </p:tav>
                                      </p:tavLst>
                                    </p:anim>
                                    <p:anim calcmode="lin" valueType="num">
                                      <p:cBhvr additive="base">
                                        <p:cTn id="62"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9"/>
                                        </p:tgtEl>
                                        <p:attrNameLst>
                                          <p:attrName>style.visibility</p:attrName>
                                        </p:attrNameLst>
                                      </p:cBhvr>
                                      <p:to>
                                        <p:strVal val="visible"/>
                                      </p:to>
                                    </p:set>
                                    <p:anim calcmode="lin" valueType="num">
                                      <p:cBhvr additive="base">
                                        <p:cTn id="67" dur="500" fill="hold"/>
                                        <p:tgtEl>
                                          <p:spTgt spid="119"/>
                                        </p:tgtEl>
                                        <p:attrNameLst>
                                          <p:attrName>ppt_x</p:attrName>
                                        </p:attrNameLst>
                                      </p:cBhvr>
                                      <p:tavLst>
                                        <p:tav tm="0">
                                          <p:val>
                                            <p:strVal val="#ppt_x"/>
                                          </p:val>
                                        </p:tav>
                                        <p:tav tm="100000">
                                          <p:val>
                                            <p:strVal val="#ppt_x"/>
                                          </p:val>
                                        </p:tav>
                                      </p:tavLst>
                                    </p:anim>
                                    <p:anim calcmode="lin" valueType="num">
                                      <p:cBhvr additive="base">
                                        <p:cTn id="6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additive="base">
                                        <p:cTn id="73" dur="500" fill="hold"/>
                                        <p:tgtEl>
                                          <p:spTgt spid="120"/>
                                        </p:tgtEl>
                                        <p:attrNameLst>
                                          <p:attrName>ppt_x</p:attrName>
                                        </p:attrNameLst>
                                      </p:cBhvr>
                                      <p:tavLst>
                                        <p:tav tm="0">
                                          <p:val>
                                            <p:strVal val="#ppt_x"/>
                                          </p:val>
                                        </p:tav>
                                        <p:tav tm="100000">
                                          <p:val>
                                            <p:strVal val="#ppt_x"/>
                                          </p:val>
                                        </p:tav>
                                      </p:tavLst>
                                    </p:anim>
                                    <p:anim calcmode="lin" valueType="num">
                                      <p:cBhvr additive="base">
                                        <p:cTn id="7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3" grpId="0" animBg="1"/>
      <p:bldP spid="116" grpId="0" animBg="1"/>
      <p:bldP spid="117" grpId="0" animBg="1"/>
      <p:bldP spid="118" grpId="0" animBg="1"/>
      <p:bldP spid="119" grpId="0" animBg="1"/>
      <p:bldP spid="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295308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ch</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no</a:t>
            </a:r>
            <a:r>
              <a:rPr lang="en-GB" sz="11500" b="1" dirty="0" err="1">
                <a:solidFill>
                  <a:srgbClr val="FF0066"/>
                </a:solidFill>
                <a:latin typeface="Century Gothic"/>
                <a:ea typeface="Century Gothic"/>
                <a:cs typeface="Century Gothic"/>
                <a:sym typeface="Century Gothic"/>
              </a:rPr>
              <a:t>ch</a:t>
            </a:r>
            <a:r>
              <a:rPr lang="en-GB" sz="11500" b="1" dirty="0" err="1">
                <a:solidFill>
                  <a:srgbClr val="002060"/>
                </a:solidFill>
                <a:latin typeface="Century Gothic"/>
                <a:ea typeface="Century Gothic"/>
                <a:cs typeface="Century Gothic"/>
                <a:sym typeface="Century Gothic"/>
              </a:rPr>
              <a:t>e</a:t>
            </a:r>
            <a:endParaRPr sz="11500" b="1" i="0" u="none" strike="noStrike" cap="none" dirty="0">
              <a:solidFill>
                <a:srgbClr val="002060"/>
              </a:solidFill>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2428239"/>
            <a:ext cx="4978400" cy="37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3_ch.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s3_noche.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41" name="Google Shape;387;p19">
            <a:extLst>
              <a:ext uri="{FF2B5EF4-FFF2-40B4-BE49-F238E27FC236}">
                <a16:creationId xmlns:a16="http://schemas.microsoft.com/office/drawing/2014/main" id="{D524C29D-7C1A-4FEE-AA32-FB6284C13942}"/>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EC5C554E-8A37-42A2-B4CB-4EAEBD1D9B72}"/>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2145DBE6-D39F-4F19-80A3-10EAE35FF95B}"/>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A54922C4-025F-4765-8F80-C043F47A4CF9}"/>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9A9D9DC8-E6B0-439F-A22E-7A267C01E2A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FB5EFF07-2036-496F-B979-7CF69843CED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47" name="Google Shape;394;p19">
            <a:extLst>
              <a:ext uri="{FF2B5EF4-FFF2-40B4-BE49-F238E27FC236}">
                <a16:creationId xmlns:a16="http://schemas.microsoft.com/office/drawing/2014/main" id="{F0196A70-0893-4DE5-B950-3276274FCA24}"/>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48" name="Google Shape;395;p19">
            <a:extLst>
              <a:ext uri="{FF2B5EF4-FFF2-40B4-BE49-F238E27FC236}">
                <a16:creationId xmlns:a16="http://schemas.microsoft.com/office/drawing/2014/main" id="{EAFEC037-491F-441A-B362-780687C16FB4}"/>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2050" name="Picture 2" descr="Leche, Lácteos, Alergia, Comida, Alergeno, Reacción">
            <a:extLst>
              <a:ext uri="{FF2B5EF4-FFF2-40B4-BE49-F238E27FC236}">
                <a16:creationId xmlns:a16="http://schemas.microsoft.com/office/drawing/2014/main" id="{9E2C2291-8C99-41C7-93FF-7C13CB83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42" y="2850387"/>
            <a:ext cx="489254" cy="489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ar Chocolate, Brown, Sweet, Delicious">
            <a:extLst>
              <a:ext uri="{FF2B5EF4-FFF2-40B4-BE49-F238E27FC236}">
                <a16:creationId xmlns:a16="http://schemas.microsoft.com/office/drawing/2014/main" id="{803F2CE7-686D-4635-9A18-07552812E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71" y="1410267"/>
            <a:ext cx="666447" cy="534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1549FF-4BBA-4535-8F7A-1609849F5E32}"/>
              </a:ext>
            </a:extLst>
          </p:cNvPr>
          <p:cNvSpPr txBox="1"/>
          <p:nvPr/>
        </p:nvSpPr>
        <p:spPr>
          <a:xfrm>
            <a:off x="53621" y="-3523"/>
            <a:ext cx="561243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Quique wants to cross the river.</a:t>
            </a:r>
          </a:p>
        </p:txBody>
      </p:sp>
      <p:pic>
        <p:nvPicPr>
          <p:cNvPr id="2055" name="Picture 7" descr="Ondas, Oceano, Agua, Mar, Río">
            <a:extLst>
              <a:ext uri="{FF2B5EF4-FFF2-40B4-BE49-F238E27FC236}">
                <a16:creationId xmlns:a16="http://schemas.microsoft.com/office/drawing/2014/main" id="{DC862DE9-1664-409A-94F5-93FCF42340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1952559"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Roca, Rock, Naturaleza, Guijarro, Zen, Exterior, Gris">
            <a:extLst>
              <a:ext uri="{FF2B5EF4-FFF2-40B4-BE49-F238E27FC236}">
                <a16:creationId xmlns:a16="http://schemas.microsoft.com/office/drawing/2014/main" id="{6F53DB65-F671-4A44-A149-FCA2B6FF8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144" y="4842584"/>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Ondas, Oceano, Agua, Mar, Río">
            <a:extLst>
              <a:ext uri="{FF2B5EF4-FFF2-40B4-BE49-F238E27FC236}">
                <a16:creationId xmlns:a16="http://schemas.microsoft.com/office/drawing/2014/main" id="{B1002373-FB4E-4B85-938B-97996D89EE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29345"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Ondas, Oceano, Agua, Mar, Río">
            <a:extLst>
              <a:ext uri="{FF2B5EF4-FFF2-40B4-BE49-F238E27FC236}">
                <a16:creationId xmlns:a16="http://schemas.microsoft.com/office/drawing/2014/main" id="{1425335B-BFD0-4604-93C2-0BD671BA56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rot="21369283">
            <a:off x="1254977" y="38793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Ondas, Oceano, Agua, Mar, Río">
            <a:extLst>
              <a:ext uri="{FF2B5EF4-FFF2-40B4-BE49-F238E27FC236}">
                <a16:creationId xmlns:a16="http://schemas.microsoft.com/office/drawing/2014/main" id="{33111439-4260-48EF-987E-CDBCC42EA5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rot="21395833">
            <a:off x="2156025" y="38539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Ondas, Oceano, Agua, Mar, Río">
            <a:extLst>
              <a:ext uri="{FF2B5EF4-FFF2-40B4-BE49-F238E27FC236}">
                <a16:creationId xmlns:a16="http://schemas.microsoft.com/office/drawing/2014/main" id="{E0DB053B-149D-4170-8E1E-8D595EB9CE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081657"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Ondas, Oceano, Agua, Mar, Río">
            <a:extLst>
              <a:ext uri="{FF2B5EF4-FFF2-40B4-BE49-F238E27FC236}">
                <a16:creationId xmlns:a16="http://schemas.microsoft.com/office/drawing/2014/main" id="{B5624E91-932B-4B8C-88AF-FE307798BB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3999009" y="38763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Ondas, Oceano, Agua, Mar, Río">
            <a:extLst>
              <a:ext uri="{FF2B5EF4-FFF2-40B4-BE49-F238E27FC236}">
                <a16:creationId xmlns:a16="http://schemas.microsoft.com/office/drawing/2014/main" id="{B233DDE5-12AF-4ACB-B12A-57B57D4F32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4924641" y="39017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Ondas, Oceano, Agua, Mar, Río">
            <a:extLst>
              <a:ext uri="{FF2B5EF4-FFF2-40B4-BE49-F238E27FC236}">
                <a16:creationId xmlns:a16="http://schemas.microsoft.com/office/drawing/2014/main" id="{B49BA745-AF40-451E-AC9F-26619061C5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5828097" y="39068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Ondas, Oceano, Agua, Mar, Río">
            <a:extLst>
              <a:ext uri="{FF2B5EF4-FFF2-40B4-BE49-F238E27FC236}">
                <a16:creationId xmlns:a16="http://schemas.microsoft.com/office/drawing/2014/main" id="{4E150C8C-4BB9-4587-A253-6ED76B7A01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6728329" y="39195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Ondas, Oceano, Agua, Mar, Río">
            <a:extLst>
              <a:ext uri="{FF2B5EF4-FFF2-40B4-BE49-F238E27FC236}">
                <a16:creationId xmlns:a16="http://schemas.microsoft.com/office/drawing/2014/main" id="{A78204AC-17A2-449F-BD41-16AC7C5E52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7644843" y="39386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Ondas, Oceano, Agua, Mar, Río">
            <a:extLst>
              <a:ext uri="{FF2B5EF4-FFF2-40B4-BE49-F238E27FC236}">
                <a16:creationId xmlns:a16="http://schemas.microsoft.com/office/drawing/2014/main" id="{60AC9778-A4DE-4DF8-80F2-5B8133726B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783" b="66135"/>
          <a:stretch/>
        </p:blipFill>
        <p:spPr bwMode="auto">
          <a:xfrm>
            <a:off x="8570475" y="39513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Ondas, Oceano, Agua, Mar, Río">
            <a:extLst>
              <a:ext uri="{FF2B5EF4-FFF2-40B4-BE49-F238E27FC236}">
                <a16:creationId xmlns:a16="http://schemas.microsoft.com/office/drawing/2014/main" id="{F914FF32-7874-4FD6-9F93-822CF84FA1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2953675"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Ondas, Oceano, Agua, Mar, Río">
            <a:extLst>
              <a:ext uri="{FF2B5EF4-FFF2-40B4-BE49-F238E27FC236}">
                <a16:creationId xmlns:a16="http://schemas.microsoft.com/office/drawing/2014/main" id="{DCF32270-43DD-4C7E-A132-34063C34DD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3926269" y="2392644"/>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Ondas, Oceano, Agua, Mar, Río">
            <a:extLst>
              <a:ext uri="{FF2B5EF4-FFF2-40B4-BE49-F238E27FC236}">
                <a16:creationId xmlns:a16="http://schemas.microsoft.com/office/drawing/2014/main" id="{82612A03-C073-4F72-8D71-F148B3B358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4970116" y="239264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Ondas, Oceano, Agua, Mar, Río">
            <a:extLst>
              <a:ext uri="{FF2B5EF4-FFF2-40B4-BE49-F238E27FC236}">
                <a16:creationId xmlns:a16="http://schemas.microsoft.com/office/drawing/2014/main" id="{0CB06FCD-743F-40F0-99AF-20A9715C05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6013820"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7" descr="Ondas, Oceano, Agua, Mar, Río">
            <a:extLst>
              <a:ext uri="{FF2B5EF4-FFF2-40B4-BE49-F238E27FC236}">
                <a16:creationId xmlns:a16="http://schemas.microsoft.com/office/drawing/2014/main" id="{6170A6EB-A269-4C0D-8D86-B9A001385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7003076"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Ondas, Oceano, Agua, Mar, Río">
            <a:extLst>
              <a:ext uri="{FF2B5EF4-FFF2-40B4-BE49-F238E27FC236}">
                <a16:creationId xmlns:a16="http://schemas.microsoft.com/office/drawing/2014/main" id="{C018FA5B-F0E7-4533-AF44-05ED43D337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556" b="26779"/>
          <a:stretch/>
        </p:blipFill>
        <p:spPr bwMode="auto">
          <a:xfrm>
            <a:off x="8035333" y="242057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descr="Ondas, Oceano, Agua, Mar, Río">
            <a:extLst>
              <a:ext uri="{FF2B5EF4-FFF2-40B4-BE49-F238E27FC236}">
                <a16:creationId xmlns:a16="http://schemas.microsoft.com/office/drawing/2014/main" id="{B892541A-1BD6-4C0D-9DFB-CDED185FEC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20023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7" descr="Ondas, Oceano, Agua, Mar, Río">
            <a:extLst>
              <a:ext uri="{FF2B5EF4-FFF2-40B4-BE49-F238E27FC236}">
                <a16:creationId xmlns:a16="http://schemas.microsoft.com/office/drawing/2014/main" id="{3772E0F3-F0E0-4741-808E-C3D2C16938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30089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 descr="Ondas, Oceano, Agua, Mar, Río">
            <a:extLst>
              <a:ext uri="{FF2B5EF4-FFF2-40B4-BE49-F238E27FC236}">
                <a16:creationId xmlns:a16="http://schemas.microsoft.com/office/drawing/2014/main" id="{51E0FD22-137F-451F-A6A8-1A6A7CDA52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4054432" y="521103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7" descr="Ondas, Oceano, Agua, Mar, Río">
            <a:extLst>
              <a:ext uri="{FF2B5EF4-FFF2-40B4-BE49-F238E27FC236}">
                <a16:creationId xmlns:a16="http://schemas.microsoft.com/office/drawing/2014/main" id="{502CB2A3-C5A7-4042-9DD8-4FF804F3D4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5109614" y="52235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7" descr="Ondas, Oceano, Agua, Mar, Río">
            <a:extLst>
              <a:ext uri="{FF2B5EF4-FFF2-40B4-BE49-F238E27FC236}">
                <a16:creationId xmlns:a16="http://schemas.microsoft.com/office/drawing/2014/main" id="{7977BFEF-9324-43FB-A9B5-6453F6AD7A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6152239" y="52362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Ondas, Oceano, Agua, Mar, Río">
            <a:extLst>
              <a:ext uri="{FF2B5EF4-FFF2-40B4-BE49-F238E27FC236}">
                <a16:creationId xmlns:a16="http://schemas.microsoft.com/office/drawing/2014/main" id="{419035B2-B7C0-436B-ACCF-9A2EBC0639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957786" y="519847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Roca, Rock, Naturaleza, Guijarro, Zen, Exterior, Gris">
            <a:extLst>
              <a:ext uri="{FF2B5EF4-FFF2-40B4-BE49-F238E27FC236}">
                <a16:creationId xmlns:a16="http://schemas.microsoft.com/office/drawing/2014/main" id="{BC0ADC46-6A8B-42C2-B9CE-9471ACED4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3179" y="49067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Roca, Rock, Naturaleza, Guijarro, Zen, Exterior, Gris">
            <a:extLst>
              <a:ext uri="{FF2B5EF4-FFF2-40B4-BE49-F238E27FC236}">
                <a16:creationId xmlns:a16="http://schemas.microsoft.com/office/drawing/2014/main" id="{FD233634-EF16-4F85-9E8E-918DA7F8B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54" y="3379920"/>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Roca, Rock, Naturaleza, Guijarro, Zen, Exterior, Gris">
            <a:extLst>
              <a:ext uri="{FF2B5EF4-FFF2-40B4-BE49-F238E27FC236}">
                <a16:creationId xmlns:a16="http://schemas.microsoft.com/office/drawing/2014/main" id="{97146F16-67C2-4522-8507-680A77986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3298" y="33439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Roca, Rock, Naturaleza, Guijarro, Zen, Exterior, Gris">
            <a:extLst>
              <a:ext uri="{FF2B5EF4-FFF2-40B4-BE49-F238E27FC236}">
                <a16:creationId xmlns:a16="http://schemas.microsoft.com/office/drawing/2014/main" id="{0ECF7FF0-3380-4901-A6C3-1BEC5C5CEF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1325" y="3379922"/>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Roca, Rock, Naturaleza, Guijarro, Zen, Exterior, Gris">
            <a:extLst>
              <a:ext uri="{FF2B5EF4-FFF2-40B4-BE49-F238E27FC236}">
                <a16:creationId xmlns:a16="http://schemas.microsoft.com/office/drawing/2014/main" id="{05DA99E6-BA2F-45B1-80D7-D1D5891907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523" y="344126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Roca, Rock, Naturaleza, Guijarro, Zen, Exterior, Gris">
            <a:extLst>
              <a:ext uri="{FF2B5EF4-FFF2-40B4-BE49-F238E27FC236}">
                <a16:creationId xmlns:a16="http://schemas.microsoft.com/office/drawing/2014/main" id="{542A9F23-F531-4BD7-94FF-96203D21E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225" y="347673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Roca, Rock, Naturaleza, Guijarro, Zen, Exterior, Gris">
            <a:extLst>
              <a:ext uri="{FF2B5EF4-FFF2-40B4-BE49-F238E27FC236}">
                <a16:creationId xmlns:a16="http://schemas.microsoft.com/office/drawing/2014/main" id="{01985968-3158-452B-B6D7-8D11D2B05C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9879" y="196222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Roca, Rock, Naturaleza, Guijarro, Zen, Exterior, Gris">
            <a:extLst>
              <a:ext uri="{FF2B5EF4-FFF2-40B4-BE49-F238E27FC236}">
                <a16:creationId xmlns:a16="http://schemas.microsoft.com/office/drawing/2014/main" id="{9396616B-CB44-475F-AA90-8390341B8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647" y="198939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Roca, Rock, Naturaleza, Guijarro, Zen, Exterior, Gris">
            <a:extLst>
              <a:ext uri="{FF2B5EF4-FFF2-40B4-BE49-F238E27FC236}">
                <a16:creationId xmlns:a16="http://schemas.microsoft.com/office/drawing/2014/main" id="{ED13765D-1ECF-4ED7-9AD3-C34984095E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1387" y="203664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A48864-70F5-4075-8975-1ECAA63BB46A}"/>
              </a:ext>
            </a:extLst>
          </p:cNvPr>
          <p:cNvPicPr>
            <a:picLocks noChangeAspect="1"/>
          </p:cNvPicPr>
          <p:nvPr/>
        </p:nvPicPr>
        <p:blipFill>
          <a:blip r:embed="rId8"/>
          <a:stretch>
            <a:fillRect/>
          </a:stretch>
        </p:blipFill>
        <p:spPr>
          <a:xfrm>
            <a:off x="5289857" y="2773642"/>
            <a:ext cx="450387" cy="498322"/>
          </a:xfrm>
          <a:prstGeom prst="rect">
            <a:avLst/>
          </a:prstGeom>
        </p:spPr>
      </p:pic>
      <p:sp>
        <p:nvSpPr>
          <p:cNvPr id="70" name="TextBox 69">
            <a:extLst>
              <a:ext uri="{FF2B5EF4-FFF2-40B4-BE49-F238E27FC236}">
                <a16:creationId xmlns:a16="http://schemas.microsoft.com/office/drawing/2014/main" id="{3A913536-878A-4473-901A-C1B3C115BAA2}"/>
              </a:ext>
            </a:extLst>
          </p:cNvPr>
          <p:cNvSpPr txBox="1"/>
          <p:nvPr/>
        </p:nvSpPr>
        <p:spPr>
          <a:xfrm>
            <a:off x="5327504" y="4529430"/>
            <a:ext cx="530915" cy="338554"/>
          </a:xfrm>
          <a:prstGeom prst="rect">
            <a:avLst/>
          </a:prstGeom>
          <a:noFill/>
        </p:spPr>
        <p:txBody>
          <a:bodyPr wrap="none" rtlCol="0">
            <a:spAutoFit/>
          </a:bodyPr>
          <a:lstStyle/>
          <a:p>
            <a:r>
              <a:rPr lang="en-GB" sz="1600" b="1" dirty="0">
                <a:solidFill>
                  <a:srgbClr val="FF3399"/>
                </a:solidFill>
                <a:latin typeface="Century Gothic" panose="020B0502020202020204" pitchFamily="34" charset="0"/>
              </a:rPr>
              <a:t>100</a:t>
            </a:r>
          </a:p>
        </p:txBody>
      </p:sp>
      <p:pic>
        <p:nvPicPr>
          <p:cNvPr id="7" name="Picture 6">
            <a:extLst>
              <a:ext uri="{FF2B5EF4-FFF2-40B4-BE49-F238E27FC236}">
                <a16:creationId xmlns:a16="http://schemas.microsoft.com/office/drawing/2014/main" id="{CB0FF5D8-793E-4021-A297-33B678F8A076}"/>
              </a:ext>
            </a:extLst>
          </p:cNvPr>
          <p:cNvPicPr>
            <a:picLocks noChangeAspect="1"/>
          </p:cNvPicPr>
          <p:nvPr/>
        </p:nvPicPr>
        <p:blipFill>
          <a:blip r:embed="rId9"/>
          <a:stretch>
            <a:fillRect/>
          </a:stretch>
        </p:blipFill>
        <p:spPr>
          <a:xfrm>
            <a:off x="3432586" y="1297764"/>
            <a:ext cx="621846" cy="615749"/>
          </a:xfrm>
          <a:prstGeom prst="rect">
            <a:avLst/>
          </a:prstGeom>
        </p:spPr>
      </p:pic>
      <p:pic>
        <p:nvPicPr>
          <p:cNvPr id="2061" name="Picture 13" descr="Cámara De Vídeo, Cine, Cinematografía">
            <a:extLst>
              <a:ext uri="{FF2B5EF4-FFF2-40B4-BE49-F238E27FC236}">
                <a16:creationId xmlns:a16="http://schemas.microsoft.com/office/drawing/2014/main" id="{3904B193-D9F8-49C0-A8F0-4D2CAB647A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294" y="3028927"/>
            <a:ext cx="360837" cy="361901"/>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Gold Fish, Pez, Pecera, Marina, Nadar, Burbujas">
            <a:extLst>
              <a:ext uri="{FF2B5EF4-FFF2-40B4-BE49-F238E27FC236}">
                <a16:creationId xmlns:a16="http://schemas.microsoft.com/office/drawing/2014/main" id="{20A7AD15-67D7-4A20-9940-673CE27C35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2897" y="3169233"/>
            <a:ext cx="733616" cy="5334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picture containing text, toy, doll&#10;&#10;Description automatically generated">
            <a:extLst>
              <a:ext uri="{FF2B5EF4-FFF2-40B4-BE49-F238E27FC236}">
                <a16:creationId xmlns:a16="http://schemas.microsoft.com/office/drawing/2014/main" id="{B6AF8CEE-FD7B-4766-A5D0-E821FA22CAC9}"/>
              </a:ext>
            </a:extLst>
          </p:cNvPr>
          <p:cNvPicPr>
            <a:picLocks noChangeAspect="1"/>
          </p:cNvPicPr>
          <p:nvPr/>
        </p:nvPicPr>
        <p:blipFill>
          <a:blip r:embed="rId12"/>
          <a:stretch>
            <a:fillRect/>
          </a:stretch>
        </p:blipFill>
        <p:spPr>
          <a:xfrm>
            <a:off x="338538" y="2673928"/>
            <a:ext cx="454694" cy="738878"/>
          </a:xfrm>
          <a:prstGeom prst="rect">
            <a:avLst/>
          </a:prstGeom>
        </p:spPr>
      </p:pic>
      <p:pic>
        <p:nvPicPr>
          <p:cNvPr id="73" name="Picture 7" descr="Ondas, Oceano, Agua, Mar, Río">
            <a:extLst>
              <a:ext uri="{FF2B5EF4-FFF2-40B4-BE49-F238E27FC236}">
                <a16:creationId xmlns:a16="http://schemas.microsoft.com/office/drawing/2014/main" id="{BE4C562E-E57F-40F3-A924-21ADE7EF8E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512" r="35538" b="26779"/>
          <a:stretch/>
        </p:blipFill>
        <p:spPr bwMode="auto">
          <a:xfrm>
            <a:off x="8802514" y="2498312"/>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descr="Ondas, Oceano, Agua, Mar, Río">
            <a:extLst>
              <a:ext uri="{FF2B5EF4-FFF2-40B4-BE49-F238E27FC236}">
                <a16:creationId xmlns:a16="http://schemas.microsoft.com/office/drawing/2014/main" id="{10CD0B7D-02F7-41FD-AFD4-0593B3F25F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7117806" y="52326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 descr="Ondas, Oceano, Agua, Mar, Río">
            <a:extLst>
              <a:ext uri="{FF2B5EF4-FFF2-40B4-BE49-F238E27FC236}">
                <a16:creationId xmlns:a16="http://schemas.microsoft.com/office/drawing/2014/main" id="{2B6718CF-DC40-4FDC-83A7-BBF17F72AF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8160431"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 descr="Ondas, Oceano, Agua, Mar, Río">
            <a:extLst>
              <a:ext uri="{FF2B5EF4-FFF2-40B4-BE49-F238E27FC236}">
                <a16:creationId xmlns:a16="http://schemas.microsoft.com/office/drawing/2014/main" id="{96359D6E-3E98-43B3-8A12-2F731AEFD8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135"/>
          <a:stretch/>
        </p:blipFill>
        <p:spPr bwMode="auto">
          <a:xfrm>
            <a:off x="8491880"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682F9ED8-72B0-43D2-A3AB-81C4597776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4168" y="1497150"/>
            <a:ext cx="558542" cy="509233"/>
          </a:xfrm>
          <a:prstGeom prst="rect">
            <a:avLst/>
          </a:prstGeom>
        </p:spPr>
      </p:pic>
      <p:pic>
        <p:nvPicPr>
          <p:cNvPr id="10" name="Graphic 9" descr="Flip calendar">
            <a:extLst>
              <a:ext uri="{FF2B5EF4-FFF2-40B4-BE49-F238E27FC236}">
                <a16:creationId xmlns:a16="http://schemas.microsoft.com/office/drawing/2014/main" id="{72C506EC-B78E-4E0E-A23B-2546C51B35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78274" y="4252961"/>
            <a:ext cx="792360" cy="792360"/>
          </a:xfrm>
          <a:prstGeom prst="rect">
            <a:avLst/>
          </a:prstGeom>
        </p:spPr>
      </p:pic>
      <p:sp>
        <p:nvSpPr>
          <p:cNvPr id="11" name="TextBox 10">
            <a:extLst>
              <a:ext uri="{FF2B5EF4-FFF2-40B4-BE49-F238E27FC236}">
                <a16:creationId xmlns:a16="http://schemas.microsoft.com/office/drawing/2014/main" id="{3F1F8267-CA17-4147-BE19-BF629651AE5F}"/>
              </a:ext>
            </a:extLst>
          </p:cNvPr>
          <p:cNvSpPr txBox="1"/>
          <p:nvPr/>
        </p:nvSpPr>
        <p:spPr>
          <a:xfrm>
            <a:off x="3755084" y="4557391"/>
            <a:ext cx="493424" cy="369332"/>
          </a:xfrm>
          <a:prstGeom prst="rect">
            <a:avLst/>
          </a:prstGeom>
          <a:noFill/>
        </p:spPr>
        <p:txBody>
          <a:bodyPr wrap="square" rtlCol="0">
            <a:spAutoFit/>
          </a:bodyPr>
          <a:lstStyle/>
          <a:p>
            <a:r>
              <a:rPr lang="en-GB" b="1" dirty="0">
                <a:solidFill>
                  <a:srgbClr val="00B0F0"/>
                </a:solidFill>
                <a:latin typeface="Century Gothic" panose="020B0502020202020204" pitchFamily="34" charset="0"/>
              </a:rPr>
              <a:t>24</a:t>
            </a:r>
          </a:p>
        </p:txBody>
      </p:sp>
      <p:sp>
        <p:nvSpPr>
          <p:cNvPr id="28" name="TextBox 27">
            <a:hlinkClick r:id="" action="ppaction://noaction">
              <a:snd r:embed="rId16" name="s4_leche.wav"/>
            </a:hlinkClick>
            <a:extLst>
              <a:ext uri="{FF2B5EF4-FFF2-40B4-BE49-F238E27FC236}">
                <a16:creationId xmlns:a16="http://schemas.microsoft.com/office/drawing/2014/main" id="{5152D1E0-4A0E-4D51-814D-EFE4AB95F4D2}"/>
              </a:ext>
            </a:extLst>
          </p:cNvPr>
          <p:cNvSpPr txBox="1"/>
          <p:nvPr/>
        </p:nvSpPr>
        <p:spPr>
          <a:xfrm>
            <a:off x="775063" y="3271746"/>
            <a:ext cx="965329" cy="430887"/>
          </a:xfrm>
          <a:prstGeom prst="rect">
            <a:avLst/>
          </a:prstGeom>
          <a:noFill/>
        </p:spPr>
        <p:txBody>
          <a:bodyPr wrap="none" rtlCol="0">
            <a:spAutoFit/>
          </a:bodyPr>
          <a:lstStyle/>
          <a:p>
            <a:r>
              <a:rPr lang="en-GB" sz="2200" b="1" dirty="0">
                <a:solidFill>
                  <a:srgbClr val="002060"/>
                </a:solidFill>
                <a:latin typeface="Century Gothic" panose="020B0502020202020204" pitchFamily="34" charset="0"/>
              </a:rPr>
              <a:t>leche</a:t>
            </a:r>
          </a:p>
        </p:txBody>
      </p:sp>
      <p:sp>
        <p:nvSpPr>
          <p:cNvPr id="62" name="TextBox 61">
            <a:extLst>
              <a:ext uri="{FF2B5EF4-FFF2-40B4-BE49-F238E27FC236}">
                <a16:creationId xmlns:a16="http://schemas.microsoft.com/office/drawing/2014/main" id="{37A9990A-B6DC-47E4-978A-6C5E0B930976}"/>
              </a:ext>
            </a:extLst>
          </p:cNvPr>
          <p:cNvSpPr txBox="1"/>
          <p:nvPr/>
        </p:nvSpPr>
        <p:spPr>
          <a:xfrm>
            <a:off x="2913509" y="1780457"/>
            <a:ext cx="966931"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cena</a:t>
            </a:r>
            <a:endParaRPr lang="en-GB" sz="2400" b="1" dirty="0">
              <a:solidFill>
                <a:srgbClr val="002060"/>
              </a:solidFill>
              <a:latin typeface="Century Gothic" panose="020B0502020202020204" pitchFamily="34" charset="0"/>
            </a:endParaRPr>
          </a:p>
        </p:txBody>
      </p:sp>
      <p:sp>
        <p:nvSpPr>
          <p:cNvPr id="63" name="TextBox 62">
            <a:hlinkClick r:id="" action="ppaction://noaction">
              <a:snd r:embed="rId17" name="s4_fecha.wav"/>
            </a:hlinkClick>
            <a:extLst>
              <a:ext uri="{FF2B5EF4-FFF2-40B4-BE49-F238E27FC236}">
                <a16:creationId xmlns:a16="http://schemas.microsoft.com/office/drawing/2014/main" id="{596BB81A-67F9-45B5-9A36-93E570C58BC9}"/>
              </a:ext>
            </a:extLst>
          </p:cNvPr>
          <p:cNvSpPr txBox="1"/>
          <p:nvPr/>
        </p:nvSpPr>
        <p:spPr>
          <a:xfrm>
            <a:off x="2719467" y="4754965"/>
            <a:ext cx="1053494"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fecha</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4CA43DFE-94BD-496B-986B-3925731013AD}"/>
              </a:ext>
            </a:extLst>
          </p:cNvPr>
          <p:cNvSpPr txBox="1"/>
          <p:nvPr/>
        </p:nvSpPr>
        <p:spPr>
          <a:xfrm>
            <a:off x="2615361" y="3162996"/>
            <a:ext cx="96212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Paca</a:t>
            </a:r>
            <a:endParaRPr lang="en-GB" sz="2400" b="1" dirty="0">
              <a:solidFill>
                <a:srgbClr val="002060"/>
              </a:solidFill>
              <a:latin typeface="Century Gothic" panose="020B0502020202020204" pitchFamily="34" charset="0"/>
            </a:endParaRPr>
          </a:p>
        </p:txBody>
      </p:sp>
      <p:sp>
        <p:nvSpPr>
          <p:cNvPr id="66" name="TextBox 65">
            <a:hlinkClick r:id="" action="ppaction://noaction">
              <a:snd r:embed="rId18" name="s4_chocolate.wav"/>
            </a:hlinkClick>
            <a:extLst>
              <a:ext uri="{FF2B5EF4-FFF2-40B4-BE49-F238E27FC236}">
                <a16:creationId xmlns:a16="http://schemas.microsoft.com/office/drawing/2014/main" id="{6F0E7820-BE27-4E11-8F29-1A7B8E6AB165}"/>
              </a:ext>
            </a:extLst>
          </p:cNvPr>
          <p:cNvSpPr txBox="1"/>
          <p:nvPr/>
        </p:nvSpPr>
        <p:spPr>
          <a:xfrm>
            <a:off x="5093902" y="1850033"/>
            <a:ext cx="1725152"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chocolate</a:t>
            </a:r>
          </a:p>
        </p:txBody>
      </p:sp>
      <p:sp>
        <p:nvSpPr>
          <p:cNvPr id="67" name="TextBox 66">
            <a:extLst>
              <a:ext uri="{FF2B5EF4-FFF2-40B4-BE49-F238E27FC236}">
                <a16:creationId xmlns:a16="http://schemas.microsoft.com/office/drawing/2014/main" id="{A724F661-F31D-4CAD-B0D1-8021A5BF4BB5}"/>
              </a:ext>
            </a:extLst>
          </p:cNvPr>
          <p:cNvSpPr txBox="1"/>
          <p:nvPr/>
        </p:nvSpPr>
        <p:spPr>
          <a:xfrm>
            <a:off x="4861924" y="4691178"/>
            <a:ext cx="837089"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cien</a:t>
            </a:r>
            <a:endParaRPr lang="en-GB" sz="2400" b="1" dirty="0">
              <a:solidFill>
                <a:srgbClr val="002060"/>
              </a:solidFill>
              <a:latin typeface="Century Gothic" panose="020B0502020202020204" pitchFamily="34" charset="0"/>
            </a:endParaRPr>
          </a:p>
        </p:txBody>
      </p:sp>
      <p:sp>
        <p:nvSpPr>
          <p:cNvPr id="68" name="TextBox 67">
            <a:hlinkClick r:id="" action="ppaction://noaction">
              <a:snd r:embed="rId19" name="s4_chino.wav"/>
            </a:hlinkClick>
            <a:extLst>
              <a:ext uri="{FF2B5EF4-FFF2-40B4-BE49-F238E27FC236}">
                <a16:creationId xmlns:a16="http://schemas.microsoft.com/office/drawing/2014/main" id="{1AE9FA30-A292-4D39-AB78-A061E6119D2E}"/>
              </a:ext>
            </a:extLst>
          </p:cNvPr>
          <p:cNvSpPr txBox="1"/>
          <p:nvPr/>
        </p:nvSpPr>
        <p:spPr>
          <a:xfrm>
            <a:off x="4564135" y="3230130"/>
            <a:ext cx="102143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chino</a:t>
            </a:r>
          </a:p>
        </p:txBody>
      </p:sp>
      <p:sp>
        <p:nvSpPr>
          <p:cNvPr id="69" name="TextBox 68">
            <a:hlinkClick r:id="" action="ppaction://noaction">
              <a:snd r:embed="rId20" name="s4_concha.wav"/>
            </a:hlinkClick>
            <a:extLst>
              <a:ext uri="{FF2B5EF4-FFF2-40B4-BE49-F238E27FC236}">
                <a16:creationId xmlns:a16="http://schemas.microsoft.com/office/drawing/2014/main" id="{8322764A-D3D9-42CE-9911-6F080B37CC4A}"/>
              </a:ext>
            </a:extLst>
          </p:cNvPr>
          <p:cNvSpPr txBox="1"/>
          <p:nvPr/>
        </p:nvSpPr>
        <p:spPr>
          <a:xfrm>
            <a:off x="8837575" y="1896363"/>
            <a:ext cx="1391728"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Concha</a:t>
            </a:r>
          </a:p>
        </p:txBody>
      </p:sp>
      <p:sp>
        <p:nvSpPr>
          <p:cNvPr id="72" name="TextBox 71">
            <a:extLst>
              <a:ext uri="{FF2B5EF4-FFF2-40B4-BE49-F238E27FC236}">
                <a16:creationId xmlns:a16="http://schemas.microsoft.com/office/drawing/2014/main" id="{6C3894A1-4006-4A34-B89C-3240E585282E}"/>
              </a:ext>
            </a:extLst>
          </p:cNvPr>
          <p:cNvSpPr txBox="1"/>
          <p:nvPr/>
        </p:nvSpPr>
        <p:spPr>
          <a:xfrm>
            <a:off x="6729421" y="3265881"/>
            <a:ext cx="83708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cine</a:t>
            </a:r>
          </a:p>
        </p:txBody>
      </p:sp>
      <p:sp>
        <p:nvSpPr>
          <p:cNvPr id="71" name="TextBox 70">
            <a:extLst>
              <a:ext uri="{FF2B5EF4-FFF2-40B4-BE49-F238E27FC236}">
                <a16:creationId xmlns:a16="http://schemas.microsoft.com/office/drawing/2014/main" id="{1614AF0B-C1A1-4B06-8591-08367A77B50B}"/>
              </a:ext>
            </a:extLst>
          </p:cNvPr>
          <p:cNvSpPr txBox="1"/>
          <p:nvPr/>
        </p:nvSpPr>
        <p:spPr>
          <a:xfrm>
            <a:off x="9524544" y="3365332"/>
            <a:ext cx="128112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pecera</a:t>
            </a:r>
            <a:endParaRPr lang="en-GB" sz="2400" b="1" dirty="0">
              <a:solidFill>
                <a:srgbClr val="002060"/>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F2DF3B82-9684-B118-EA6F-34BE3793496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516" y="463322"/>
            <a:ext cx="914400" cy="914400"/>
          </a:xfrm>
          <a:prstGeom prst="rect">
            <a:avLst/>
          </a:prstGeom>
        </p:spPr>
      </p:pic>
      <p:sp>
        <p:nvSpPr>
          <p:cNvPr id="9" name="Speech Bubble: Rectangle with Corners Rounded 8">
            <a:hlinkClick r:id="" action="ppaction://noaction">
              <a:snd r:embed="rId23" name="Review_W12_4.1.wav"/>
            </a:hlinkClick>
            <a:extLst>
              <a:ext uri="{FF2B5EF4-FFF2-40B4-BE49-F238E27FC236}">
                <a16:creationId xmlns:a16="http://schemas.microsoft.com/office/drawing/2014/main" id="{1FD03768-1F1C-4DC1-4FAD-EB51205702BD}"/>
              </a:ext>
            </a:extLst>
          </p:cNvPr>
          <p:cNvSpPr/>
          <p:nvPr/>
        </p:nvSpPr>
        <p:spPr>
          <a:xfrm>
            <a:off x="1034840" y="604091"/>
            <a:ext cx="5238683"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las palabras con [</a:t>
            </a:r>
            <a:r>
              <a:rPr lang="en-GB" sz="2400" b="1" dirty="0" err="1">
                <a:solidFill>
                  <a:schemeClr val="bg1"/>
                </a:solidFill>
                <a:latin typeface="Century Gothic" panose="020B0502020202020204" pitchFamily="34" charset="0"/>
              </a:rPr>
              <a:t>ch</a:t>
            </a:r>
            <a:r>
              <a:rPr lang="en-GB" sz="24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0 L 0.15743 0.24028 " pathEditMode="relative" rAng="0" ptsTypes="AA">
                                      <p:cBhvr>
                                        <p:cTn id="6" dur="2000" fill="hold"/>
                                        <p:tgtEl>
                                          <p:spTgt spid="64"/>
                                        </p:tgtEl>
                                        <p:attrNameLst>
                                          <p:attrName>ppt_x</p:attrName>
                                          <p:attrName>ppt_y</p:attrName>
                                        </p:attrNameLst>
                                      </p:cBhvr>
                                      <p:rCtr x="7865" y="120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5743 0.24028 L 0.31211 0.00301 " pathEditMode="relative" rAng="0" ptsTypes="AA">
                                      <p:cBhvr>
                                        <p:cTn id="10" dur="2000" fill="hold"/>
                                        <p:tgtEl>
                                          <p:spTgt spid="64"/>
                                        </p:tgtEl>
                                        <p:attrNameLst>
                                          <p:attrName>ppt_x</p:attrName>
                                          <p:attrName>ppt_y</p:attrName>
                                        </p:attrNameLst>
                                      </p:cBhvr>
                                      <p:rCtr x="7734"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31211 0.00301 L 0.35717 -0.19514 " pathEditMode="relative" rAng="0" ptsTypes="AA">
                                      <p:cBhvr>
                                        <p:cTn id="14" dur="2000" fill="hold"/>
                                        <p:tgtEl>
                                          <p:spTgt spid="64"/>
                                        </p:tgtEl>
                                        <p:attrNameLst>
                                          <p:attrName>ppt_x</p:attrName>
                                          <p:attrName>ppt_y</p:attrName>
                                        </p:attrNameLst>
                                      </p:cBhvr>
                                      <p:rCtr x="2253" y="-990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5717 -0.19514 L 0.67006 -0.19421 " pathEditMode="relative" rAng="0" ptsTypes="AA">
                                      <p:cBhvr>
                                        <p:cTn id="18" dur="2000" fill="hold"/>
                                        <p:tgtEl>
                                          <p:spTgt spid="64"/>
                                        </p:tgtEl>
                                        <p:attrNameLst>
                                          <p:attrName>ppt_x</p:attrName>
                                          <p:attrName>ppt_y</p:attrName>
                                        </p:attrNameLst>
                                      </p:cBhvr>
                                      <p:rCtr x="15638" y="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grpId="0" nodeType="clickEffect">
                                  <p:stCondLst>
                                    <p:cond delay="0"/>
                                  </p:stCondLst>
                                  <p:childTnLst>
                                    <p:anim calcmode="lin" valueType="num">
                                      <p:cBhvr additive="base">
                                        <p:cTn id="23" dur="25000"/>
                                        <p:tgtEl>
                                          <p:spTgt spid="42"/>
                                        </p:tgtEl>
                                        <p:attrNameLst>
                                          <p:attrName>ppt_y</p:attrName>
                                        </p:attrNameLst>
                                      </p:cBhvr>
                                      <p:tavLst>
                                        <p:tav tm="0">
                                          <p:val>
                                            <p:strVal val="#ppt_y"/>
                                          </p:val>
                                        </p:tav>
                                        <p:tav tm="100000">
                                          <p:val>
                                            <p:strVal val="#ppt_y+#ppt_h*1.125000"/>
                                          </p:val>
                                        </p:tav>
                                      </p:tavLst>
                                    </p:anim>
                                    <p:animEffect transition="out" filter="wipe(down)">
                                      <p:cBhvr>
                                        <p:cTn id="24" dur="25000"/>
                                        <p:tgtEl>
                                          <p:spTgt spid="42"/>
                                        </p:tgtEl>
                                      </p:cBhvr>
                                    </p:animEffect>
                                    <p:set>
                                      <p:cBhvr>
                                        <p:cTn id="25" dur="1" fill="hold">
                                          <p:stCondLst>
                                            <p:cond delay="2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D</a:t>
            </a:r>
            <a:r>
              <a:rPr lang="en-GB" sz="4400" b="1" dirty="0">
                <a:solidFill>
                  <a:srgbClr val="002060"/>
                </a:solidFill>
                <a:latin typeface="Century Gothic"/>
                <a:ea typeface="Century Gothic"/>
                <a:cs typeface="Century Gothic"/>
                <a:sym typeface="Century Gothic"/>
              </a:rPr>
              <a:t>efinite articles: singular &amp; plural</a:t>
            </a:r>
            <a:endParaRPr lang="en-GB" sz="44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[the]</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dirty="0">
                <a:solidFill>
                  <a:srgbClr val="002060"/>
                </a:solidFill>
                <a:latin typeface="Century Gothic" panose="020B0502020202020204" pitchFamily="34" charset="0"/>
              </a:rPr>
              <a:t>Remember! In Spanish, </a:t>
            </a:r>
            <a:r>
              <a:rPr lang="en-GB" sz="2800" b="1" dirty="0">
                <a:solidFill>
                  <a:srgbClr val="002060"/>
                </a:solidFill>
                <a:latin typeface="Century Gothic" panose="020B0502020202020204" pitchFamily="34" charset="0"/>
              </a:rPr>
              <a:t>things</a:t>
            </a:r>
            <a:r>
              <a:rPr lang="en-GB" sz="2800" dirty="0">
                <a:solidFill>
                  <a:srgbClr val="002060"/>
                </a:solidFill>
                <a:latin typeface="Century Gothic" panose="020B0502020202020204" pitchFamily="34" charset="0"/>
              </a:rPr>
              <a:t>, as well as people and animals, are either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feminine</a:t>
            </a:r>
            <a:r>
              <a:rPr lang="en-GB" sz="2800" dirty="0">
                <a:solidFill>
                  <a:srgbClr val="002060"/>
                </a:solidFill>
                <a:latin typeface="Century Gothic" panose="020B0502020202020204" pitchFamily="34" charset="0"/>
              </a:rPr>
              <a:t>. We say that they have </a:t>
            </a:r>
            <a:r>
              <a:rPr lang="en-GB" sz="2800" b="1"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rgbClr val="0070C0"/>
                </a:solidFill>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70C0"/>
              </a:solidFill>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192698"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gato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5839138" y="4514291"/>
            <a:ext cx="2843109"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err="1">
                <a:solidFill>
                  <a:srgbClr val="4472C4">
                    <a:lumMod val="50000"/>
                  </a:srgbClr>
                </a:solidFill>
                <a:latin typeface="Century Gothic" panose="020B0502020202020204" pitchFamily="34" charset="0"/>
              </a:rPr>
              <a:t>profesora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861321" y="5262460"/>
            <a:ext cx="275064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bicicleta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984994" y="449217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63934" y="524325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a:t>
            </a:r>
            <a:endParaRPr lang="en-GB" sz="3000" dirty="0">
              <a:solidFill>
                <a:srgbClr val="4472C4">
                  <a:lumMod val="50000"/>
                </a:srgbClr>
              </a:solidFill>
              <a:latin typeface="Century Gothic" panose="020B0502020202020204" pitchFamily="34" charset="0"/>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2385271" y="535079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66202" y="4518925"/>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teacher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55202" y="522270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bicycle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17842" y="274890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lang="en-GB" sz="2800" b="1" i="1" dirty="0">
                <a:solidFill>
                  <a:srgbClr val="002060"/>
                </a:solidFill>
                <a:latin typeface="Century Gothic" panose="020B0502020202020204" pitchFamily="34" charset="0"/>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To say </a:t>
            </a:r>
            <a:r>
              <a:rPr lang="en-GB" sz="2800" b="1" dirty="0">
                <a:solidFill>
                  <a:srgbClr val="002060"/>
                </a:solidFill>
                <a:latin typeface="Century Gothic" panose="020B0502020202020204" pitchFamily="34" charset="0"/>
              </a:rPr>
              <a:t>the</a:t>
            </a:r>
            <a:r>
              <a:rPr lang="en-GB" sz="2800" dirty="0">
                <a:solidFill>
                  <a:srgbClr val="002060"/>
                </a:solidFill>
                <a:latin typeface="Century Gothic" panose="020B0502020202020204" pitchFamily="34" charset="0"/>
              </a:rPr>
              <a:t> before a plural noun (more than one), use ‘</a:t>
            </a:r>
            <a:r>
              <a:rPr lang="en-GB" sz="2800" b="1" dirty="0">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las</a:t>
            </a:r>
            <a:r>
              <a:rPr lang="en-GB" sz="2800" dirty="0">
                <a:solidFill>
                  <a:srgbClr val="002060"/>
                </a:solidFill>
                <a:latin typeface="Century Gothic" panose="020B0502020202020204" pitchFamily="34" charset="0"/>
              </a:rPr>
              <a:t>’.</a:t>
            </a:r>
            <a:endParaRPr lang="en-GB" sz="2800" i="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244462"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ojo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C5523CB-A60B-417F-9E52-B73B5E73D511}"/>
              </a:ext>
            </a:extLst>
          </p:cNvPr>
          <p:cNvSpPr txBox="1"/>
          <p:nvPr/>
        </p:nvSpPr>
        <p:spPr>
          <a:xfrm>
            <a:off x="5862664" y="6104658"/>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958577"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2232534" y="609368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323702" y="606490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235070" y="4613953"/>
            <a:ext cx="2523120"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35070" y="5317790"/>
            <a:ext cx="219269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gatos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82007393-433D-4F2C-B0AA-F13BA93F75BE}"/>
              </a:ext>
            </a:extLst>
          </p:cNvPr>
          <p:cNvSpPr txBox="1"/>
          <p:nvPr/>
        </p:nvSpPr>
        <p:spPr>
          <a:xfrm>
            <a:off x="5841376" y="4514291"/>
            <a:ext cx="2978223"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err="1">
                <a:solidFill>
                  <a:srgbClr val="4472C4">
                    <a:lumMod val="50000"/>
                  </a:srgbClr>
                </a:solidFill>
                <a:latin typeface="Century Gothic" panose="020B0502020202020204" pitchFamily="34" charset="0"/>
              </a:rPr>
              <a:t>profesoras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65F210A6-272D-4AD7-B846-5CFCE4B9C20C}"/>
              </a:ext>
            </a:extLst>
          </p:cNvPr>
          <p:cNvSpPr txBox="1"/>
          <p:nvPr/>
        </p:nvSpPr>
        <p:spPr>
          <a:xfrm>
            <a:off x="5863559" y="5262460"/>
            <a:ext cx="2902864"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bicicletas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045F8623-FB56-4D26-8EED-95E55E630920}"/>
              </a:ext>
            </a:extLst>
          </p:cNvPr>
          <p:cNvSpPr txBox="1"/>
          <p:nvPr/>
        </p:nvSpPr>
        <p:spPr>
          <a:xfrm>
            <a:off x="246700"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ojos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864902" y="6104658"/>
            <a:ext cx="2596189"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29624" y="4599746"/>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348490" y="5330914"/>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70282" y="6051385"/>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2385271" y="535079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2367444" y="607869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2400" dirty="0">
                <a:solidFill>
                  <a:srgbClr val="4472C4">
                    <a:lumMod val="50000"/>
                  </a:srgbClr>
                </a:solidFill>
                <a:latin typeface="Century Gothic" panose="020B0502020202020204" pitchFamily="34" charset="0"/>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969352" y="450177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6047705" y="5253445"/>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las</a:t>
            </a:r>
            <a:endParaRPr lang="en-GB" sz="3000" dirty="0">
              <a:solidFill>
                <a:srgbClr val="4472C4">
                  <a:lumMod val="50000"/>
                </a:srgbClr>
              </a:solidFill>
              <a:latin typeface="Century Gothic" panose="020B0502020202020204" pitchFamily="34" charset="0"/>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969352"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82431" y="452171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teachers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71431" y="5225495"/>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bicycles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339931" y="6067693"/>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s4_el amigo.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s4_el gato.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4_el ojo.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s4_la profesora.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s4_la bicicleta.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s4_la amiga.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8"/>
                                        </p:tgtEl>
                                      </p:cBhvr>
                                    </p:animEffect>
                                    <p:set>
                                      <p:cBhvr>
                                        <p:cTn id="97" dur="1" fill="hold">
                                          <p:stCondLst>
                                            <p:cond delay="499"/>
                                          </p:stCondLst>
                                        </p:cTn>
                                        <p:tgtEl>
                                          <p:spTgt spid="5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9"/>
                                        </p:tgtEl>
                                      </p:cBhvr>
                                    </p:animEffect>
                                    <p:set>
                                      <p:cBhvr>
                                        <p:cTn id="100" dur="1" fill="hold">
                                          <p:stCondLst>
                                            <p:cond delay="499"/>
                                          </p:stCondLst>
                                        </p:cTn>
                                        <p:tgtEl>
                                          <p:spTgt spid="5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3"/>
                                        </p:tgtEl>
                                      </p:cBhvr>
                                    </p:animEffect>
                                    <p:set>
                                      <p:cBhvr>
                                        <p:cTn id="106" dur="1" fill="hold">
                                          <p:stCondLst>
                                            <p:cond delay="499"/>
                                          </p:stCondLst>
                                        </p:cTn>
                                        <p:tgtEl>
                                          <p:spTgt spid="6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
                                        </p:tgtEl>
                                      </p:cBhvr>
                                    </p:animEffect>
                                    <p:set>
                                      <p:cBhvr>
                                        <p:cTn id="118" dur="1" fill="hold">
                                          <p:stCondLst>
                                            <p:cond delay="499"/>
                                          </p:stCondLst>
                                        </p:cTn>
                                        <p:tgtEl>
                                          <p:spTgt spid="5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5"/>
                                        </p:tgtEl>
                                      </p:cBhvr>
                                    </p:animEffect>
                                    <p:set>
                                      <p:cBhvr>
                                        <p:cTn id="124" dur="1" fill="hold">
                                          <p:stCondLst>
                                            <p:cond delay="499"/>
                                          </p:stCondLst>
                                        </p:cTn>
                                        <p:tgtEl>
                                          <p:spTgt spid="6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6"/>
                                        </p:tgtEl>
                                      </p:cBhvr>
                                    </p:animEffect>
                                    <p:set>
                                      <p:cBhvr>
                                        <p:cTn id="130" dur="1" fill="hold">
                                          <p:stCondLst>
                                            <p:cond delay="499"/>
                                          </p:stCondLst>
                                        </p:cTn>
                                        <p:tgtEl>
                                          <p:spTgt spid="6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2"/>
                                        </p:tgtEl>
                                      </p:cBhvr>
                                    </p:animEffect>
                                    <p:set>
                                      <p:cBhvr>
                                        <p:cTn id="133" dur="1" fill="hold">
                                          <p:stCondLst>
                                            <p:cond delay="499"/>
                                          </p:stCondLst>
                                        </p:cTn>
                                        <p:tgtEl>
                                          <p:spTgt spid="7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1"/>
                                        </p:tgtEl>
                                      </p:cBhvr>
                                    </p:animEffect>
                                    <p:set>
                                      <p:cBhvr>
                                        <p:cTn id="136" dur="1" fill="hold">
                                          <p:stCondLst>
                                            <p:cond delay="499"/>
                                          </p:stCondLst>
                                        </p:cTn>
                                        <p:tgtEl>
                                          <p:spTgt spid="5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6"/>
                                        </p:tgtEl>
                                      </p:cBhvr>
                                    </p:animEffect>
                                    <p:set>
                                      <p:cBhvr>
                                        <p:cTn id="139" dur="1" fill="hold">
                                          <p:stCondLst>
                                            <p:cond delay="499"/>
                                          </p:stCondLst>
                                        </p:cTn>
                                        <p:tgtEl>
                                          <p:spTgt spid="7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500"/>
                                        <p:tgtEl>
                                          <p:spTgt spid="7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8"/>
                                        </p:tgtEl>
                                        <p:attrNameLst>
                                          <p:attrName>style.visibility</p:attrName>
                                        </p:attrNameLst>
                                      </p:cBhvr>
                                      <p:to>
                                        <p:strVal val="visible"/>
                                      </p:to>
                                    </p:set>
                                    <p:animEffect transition="in" filter="fade">
                                      <p:cBhvr>
                                        <p:cTn id="151" dur="500"/>
                                        <p:tgtEl>
                                          <p:spTgt spid="7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1"/>
                                        </p:tgtEl>
                                        <p:attrNameLst>
                                          <p:attrName>style.visibility</p:attrName>
                                        </p:attrNameLst>
                                      </p:cBhvr>
                                      <p:to>
                                        <p:strVal val="visible"/>
                                      </p:to>
                                    </p:set>
                                    <p:animEffect transition="in" filter="fade">
                                      <p:cBhvr>
                                        <p:cTn id="154" dur="500"/>
                                        <p:tgtEl>
                                          <p:spTgt spid="8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fade">
                                      <p:cBhvr>
                                        <p:cTn id="157" dur="500"/>
                                        <p:tgtEl>
                                          <p:spTgt spid="7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0"/>
                                        </p:tgtEl>
                                        <p:attrNameLst>
                                          <p:attrName>style.visibility</p:attrName>
                                        </p:attrNameLst>
                                      </p:cBhvr>
                                      <p:to>
                                        <p:strVal val="visible"/>
                                      </p:to>
                                    </p:set>
                                    <p:animEffect transition="in" filter="fade">
                                      <p:cBhvr>
                                        <p:cTn id="160" dur="500"/>
                                        <p:tgtEl>
                                          <p:spTgt spid="8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500"/>
                                        <p:tgtEl>
                                          <p:spTgt spid="82"/>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9" name="s4_los amigos.wav"/>
                                        </p:tgtEl>
                                      </p:cMediaNode>
                                    </p:audio>
                                  </p:sub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86"/>
                                        </p:tgtEl>
                                        <p:attrNameLst>
                                          <p:attrName>style.visibility</p:attrName>
                                        </p:attrNameLst>
                                      </p:cBhvr>
                                      <p:to>
                                        <p:strVal val="visible"/>
                                      </p:to>
                                    </p:set>
                                    <p:animEffect transition="in" filter="fade">
                                      <p:cBhvr>
                                        <p:cTn id="172" dur="500"/>
                                        <p:tgtEl>
                                          <p:spTgt spid="86"/>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10" name="s4_los gatos.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87"/>
                                        </p:tgtEl>
                                        <p:attrNameLst>
                                          <p:attrName>style.visibility</p:attrName>
                                        </p:attrNameLst>
                                      </p:cBhvr>
                                      <p:to>
                                        <p:strVal val="visible"/>
                                      </p:to>
                                    </p:set>
                                    <p:animEffect transition="in" filter="fade">
                                      <p:cBhvr>
                                        <p:cTn id="181" dur="500"/>
                                        <p:tgtEl>
                                          <p:spTgt spid="87"/>
                                        </p:tgtEl>
                                      </p:cBhvr>
                                    </p:animEffec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11" name="s4_los ojos.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88"/>
                                        </p:tgtEl>
                                        <p:attrNameLst>
                                          <p:attrName>style.visibility</p:attrName>
                                        </p:attrNameLst>
                                      </p:cBhvr>
                                      <p:to>
                                        <p:strVal val="visible"/>
                                      </p:to>
                                    </p:set>
                                    <p:animEffect transition="in" filter="fade">
                                      <p:cBhvr>
                                        <p:cTn id="190" dur="500"/>
                                        <p:tgtEl>
                                          <p:spTgt spid="88"/>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12" name="s4_las profesoras.wav"/>
                                        </p:tgtEl>
                                      </p:cMediaNode>
                                    </p:audio>
                                  </p:sub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92"/>
                                        </p:tgtEl>
                                        <p:attrNameLst>
                                          <p:attrName>style.visibility</p:attrName>
                                        </p:attrNameLst>
                                      </p:cBhvr>
                                      <p:to>
                                        <p:strVal val="visible"/>
                                      </p:to>
                                    </p:set>
                                    <p:animEffect transition="in" filter="fade">
                                      <p:cBhvr>
                                        <p:cTn id="199" dur="500"/>
                                        <p:tgtEl>
                                          <p:spTgt spid="92"/>
                                        </p:tgtEl>
                                      </p:cBhvr>
                                    </p:animEffec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02"/>
                                            </p:cond>
                                          </p:stCondLst>
                                          <p:endCondLst>
                                            <p:cond evt="onStopAudio" delay="0">
                                              <p:tgtEl>
                                                <p:sldTgt/>
                                              </p:tgtEl>
                                            </p:cond>
                                          </p:endCondLst>
                                        </p:cTn>
                                        <p:tgtEl>
                                          <p:sndTgt r:embed="rId13" name="s4_las bicicletas (a little quiet).wav"/>
                                        </p:tgtEl>
                                      </p:cMediaNode>
                                    </p:audio>
                                  </p:sub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93"/>
                                        </p:tgtEl>
                                        <p:attrNameLst>
                                          <p:attrName>style.visibility</p:attrName>
                                        </p:attrNameLst>
                                      </p:cBhvr>
                                      <p:to>
                                        <p:strVal val="visible"/>
                                      </p:to>
                                    </p:set>
                                    <p:animEffect transition="in" filter="fade">
                                      <p:cBhvr>
                                        <p:cTn id="208" dur="500"/>
                                        <p:tgtEl>
                                          <p:spTgt spid="93"/>
                                        </p:tgtEl>
                                      </p:cBhvr>
                                    </p:animEffec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14" name="s4_las amigas.wav"/>
                                        </p:tgtEl>
                                      </p:cMediaNode>
                                    </p:audio>
                                  </p:sub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94"/>
                                        </p:tgtEl>
                                        <p:attrNameLst>
                                          <p:attrName>style.visibility</p:attrName>
                                        </p:attrNameLst>
                                      </p:cBhvr>
                                      <p:to>
                                        <p:strVal val="visible"/>
                                      </p:to>
                                    </p:set>
                                    <p:animEffect transition="in" filter="fade">
                                      <p:cBhvr>
                                        <p:cTn id="2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rot="15423186" flipV="1">
            <a:off x="11701924" y="422590"/>
            <a:ext cx="73592"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6380740" y="3830927"/>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cara</a:t>
            </a:r>
            <a:endParaRPr lang="en-US" sz="4400" b="1" dirty="0">
              <a:solidFill>
                <a:srgbClr val="002060"/>
              </a:solidFill>
              <a:latin typeface="Century Gothic" panose="020B0502020202020204" pitchFamily="34" charset="0"/>
            </a:endParaRPr>
          </a:p>
        </p:txBody>
      </p:sp>
      <p:pic>
        <p:nvPicPr>
          <p:cNvPr id="3074" name="Picture 2" descr="Girl, Face, Head, Ponytail, Pigtails">
            <a:extLst>
              <a:ext uri="{FF2B5EF4-FFF2-40B4-BE49-F238E27FC236}">
                <a16:creationId xmlns:a16="http://schemas.microsoft.com/office/drawing/2014/main" id="{D0B860B3-7A9C-4FB3-910A-37BC668F2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930" y="1039515"/>
            <a:ext cx="3056801" cy="255988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EB3770E-5703-4025-B629-373BB1C8BC00}"/>
              </a:ext>
            </a:extLst>
          </p:cNvPr>
          <p:cNvSpPr txBox="1"/>
          <p:nvPr/>
        </p:nvSpPr>
        <p:spPr>
          <a:xfrm>
            <a:off x="5793930" y="5726826"/>
            <a:ext cx="2795434"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faces</a:t>
            </a:r>
          </a:p>
        </p:txBody>
      </p:sp>
      <p:sp>
        <p:nvSpPr>
          <p:cNvPr id="36" name="TextBox 35">
            <a:extLst>
              <a:ext uri="{FF2B5EF4-FFF2-40B4-BE49-F238E27FC236}">
                <a16:creationId xmlns:a16="http://schemas.microsoft.com/office/drawing/2014/main" id="{B29190E9-8E61-47BB-BD86-973E2EF00FCA}"/>
              </a:ext>
            </a:extLst>
          </p:cNvPr>
          <p:cNvSpPr txBox="1"/>
          <p:nvPr/>
        </p:nvSpPr>
        <p:spPr>
          <a:xfrm>
            <a:off x="9732491" y="5723535"/>
            <a:ext cx="214193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face</a:t>
            </a:r>
          </a:p>
        </p:txBody>
      </p:sp>
      <p:sp>
        <p:nvSpPr>
          <p:cNvPr id="37" name="TextBox 36">
            <a:extLst>
              <a:ext uri="{FF2B5EF4-FFF2-40B4-BE49-F238E27FC236}">
                <a16:creationId xmlns:a16="http://schemas.microsoft.com/office/drawing/2014/main" id="{65FC926B-91A5-416A-928A-AB8F0A60E12D}"/>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81CDE14E-2690-4624-A604-81C25B957394}"/>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D3914777-30D3-4278-BA6B-70F669DFF1B8}"/>
              </a:ext>
            </a:extLst>
          </p:cNvPr>
          <p:cNvSpPr/>
          <p:nvPr/>
        </p:nvSpPr>
        <p:spPr>
          <a:xfrm>
            <a:off x="3804690" y="2669020"/>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29181E2F-C3FA-408C-AB57-4341AB5955C4}"/>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3E62943-4C00-4D2E-9895-9305C397EF9F}"/>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AF40FE98-53FA-2CBC-3C55-C3D114816A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4" name="Speech Bubble: Rectangle with Corners Rounded 3">
            <a:extLst>
              <a:ext uri="{FF2B5EF4-FFF2-40B4-BE49-F238E27FC236}">
                <a16:creationId xmlns:a16="http://schemas.microsoft.com/office/drawing/2014/main" id="{B5EB77FE-61DD-17CE-CB94-5282E75B3034}"/>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F322D6F5-D43C-27B8-5D96-373CA4893FDF}"/>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4683AC6C-7C12-A61C-25DF-ACF0E8F584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7" name="Speech Bubble: Rectangle with Corners Rounded 6">
            <a:hlinkClick r:id="" action="ppaction://noaction">
              <a:snd r:embed="rId7" name="que_es_en_ingles.wav"/>
            </a:hlinkClick>
            <a:extLst>
              <a:ext uri="{FF2B5EF4-FFF2-40B4-BE49-F238E27FC236}">
                <a16:creationId xmlns:a16="http://schemas.microsoft.com/office/drawing/2014/main" id="{36FA0153-118F-6484-C5C2-1E05191CEEAB}"/>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
        <p:nvSpPr>
          <p:cNvPr id="8" name="Title 11">
            <a:extLst>
              <a:ext uri="{FF2B5EF4-FFF2-40B4-BE49-F238E27FC236}">
                <a16:creationId xmlns:a16="http://schemas.microsoft.com/office/drawing/2014/main" id="{FCDB7122-88AE-EC89-7FF2-8C6BCF7F1C74}"/>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F5F9CC2B-0A18-F453-6A93-40F80F90C8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FF8845B-176B-B713-EF94-53F25A904272}"/>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A3BC43C3-A88A-F2CE-AD65-98F37EA006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00F359E-8725-79EA-BA4A-C006D522542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2036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a car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139839" y="654640"/>
            <a:ext cx="570898" cy="1076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3951570" y="3362891"/>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pelo</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8014529" y="5633229"/>
            <a:ext cx="2146742"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nose</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409810" y="5633229"/>
            <a:ext cx="1995331"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pic>
        <p:nvPicPr>
          <p:cNvPr id="4098" name="Picture 2" descr="Face, Black, Man, Smile, Afro, Hair">
            <a:extLst>
              <a:ext uri="{FF2B5EF4-FFF2-40B4-BE49-F238E27FC236}">
                <a16:creationId xmlns:a16="http://schemas.microsoft.com/office/drawing/2014/main" id="{6F044D56-EB6E-4421-B815-F122E63B6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472" y="1330510"/>
            <a:ext cx="1557338"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celess, Black, Hair, Caucasian, Goth">
            <a:extLst>
              <a:ext uri="{FF2B5EF4-FFF2-40B4-BE49-F238E27FC236}">
                <a16:creationId xmlns:a16="http://schemas.microsoft.com/office/drawing/2014/main" id="{4772C6C1-1335-4FAB-8425-86A52B39A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459" y="1330510"/>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5F2E09F-F44D-4B60-AC13-301148E48D4A}"/>
              </a:ext>
            </a:extLst>
          </p:cNvPr>
          <p:cNvSpPr txBox="1"/>
          <p:nvPr/>
        </p:nvSpPr>
        <p:spPr>
          <a:xfrm>
            <a:off x="1998019" y="162286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3C575B8-44D8-4F58-BFF4-96A7B076895D}"/>
              </a:ext>
            </a:extLst>
          </p:cNvPr>
          <p:cNvSpPr txBox="1"/>
          <p:nvPr/>
        </p:nvSpPr>
        <p:spPr>
          <a:xfrm>
            <a:off x="1998018" y="262957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B4D8C133-FE15-429F-9FFC-41E280E8B278}"/>
              </a:ext>
            </a:extLst>
          </p:cNvPr>
          <p:cNvSpPr/>
          <p:nvPr/>
        </p:nvSpPr>
        <p:spPr>
          <a:xfrm>
            <a:off x="1810999" y="1668563"/>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CD5340-F8DD-4EBF-BB54-BB0EBDAE10FB}"/>
              </a:ext>
            </a:extLst>
          </p:cNvPr>
          <p:cNvSpPr txBox="1"/>
          <p:nvPr/>
        </p:nvSpPr>
        <p:spPr>
          <a:xfrm>
            <a:off x="1893079" y="351889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8069BB74-9576-4F2A-BB5F-3A58F13E13BF}"/>
              </a:ext>
            </a:extLst>
          </p:cNvPr>
          <p:cNvSpPr txBox="1"/>
          <p:nvPr/>
        </p:nvSpPr>
        <p:spPr>
          <a:xfrm>
            <a:off x="1893077" y="445065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id="{F1720AE3-CD5D-490B-A65F-A332DD750FE5}"/>
              </a:ext>
            </a:extLst>
          </p:cNvPr>
          <p:cNvCxnSpPr/>
          <p:nvPr/>
        </p:nvCxnSpPr>
        <p:spPr>
          <a:xfrm flipH="1">
            <a:off x="5002315" y="983707"/>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285BC8A-D278-4251-8175-6F4D57A13054}"/>
              </a:ext>
            </a:extLst>
          </p:cNvPr>
          <p:cNvCxnSpPr/>
          <p:nvPr/>
        </p:nvCxnSpPr>
        <p:spPr>
          <a:xfrm flipH="1">
            <a:off x="6735670" y="879498"/>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Teacher">
            <a:extLst>
              <a:ext uri="{FF2B5EF4-FFF2-40B4-BE49-F238E27FC236}">
                <a16:creationId xmlns:a16="http://schemas.microsoft.com/office/drawing/2014/main" id="{898B1C9C-1A68-03A2-9BC0-15C0B6F2EE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8" name="Review_W12_7.1.wav"/>
            </a:hlinkClick>
            <a:extLst>
              <a:ext uri="{FF2B5EF4-FFF2-40B4-BE49-F238E27FC236}">
                <a16:creationId xmlns:a16="http://schemas.microsoft.com/office/drawing/2014/main" id="{F5F1F579-9ADA-A1E3-6748-15EB64A8208E}"/>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E9387C53-096C-4447-DDCD-96200FE7DA1D}"/>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9" name="Title 11">
            <a:extLst>
              <a:ext uri="{FF2B5EF4-FFF2-40B4-BE49-F238E27FC236}">
                <a16:creationId xmlns:a16="http://schemas.microsoft.com/office/drawing/2014/main" id="{7AC3DC5B-9894-5D30-340E-9AFD48E02B43}"/>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FB310D8C-B240-509A-8D29-A023A18311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55574B-40BC-7C08-18EF-55947C304DE3}"/>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DDD4C532-5620-3234-25CD-E4E2B3E6B6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E00E628-42B9-FD7A-A67B-42E4600322C5}"/>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5" name="Graphic 24" descr="Teacher">
            <a:extLst>
              <a:ext uri="{FF2B5EF4-FFF2-40B4-BE49-F238E27FC236}">
                <a16:creationId xmlns:a16="http://schemas.microsoft.com/office/drawing/2014/main" id="{DC0D2A71-B5B7-4C3C-AA65-D320B35FCD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940" y="5617626"/>
            <a:ext cx="914400" cy="914400"/>
          </a:xfrm>
          <a:prstGeom prst="rect">
            <a:avLst/>
          </a:prstGeom>
        </p:spPr>
      </p:pic>
      <p:sp>
        <p:nvSpPr>
          <p:cNvPr id="26" name="Speech Bubble: Rectangle with Corners Rounded 25">
            <a:hlinkClick r:id="" action="ppaction://noaction">
              <a:snd r:embed="rId11" name="que_es_en_ingles.wav"/>
            </a:hlinkClick>
            <a:extLst>
              <a:ext uri="{FF2B5EF4-FFF2-40B4-BE49-F238E27FC236}">
                <a16:creationId xmlns:a16="http://schemas.microsoft.com/office/drawing/2014/main" id="{03D3447A-335A-49C3-AC31-AE1C4FD4B988}"/>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31875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el pel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17"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396514" y="542346"/>
            <a:ext cx="217971" cy="1384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7180970" y="4095915"/>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ojos</a:t>
            </a:r>
            <a:endParaRPr lang="en-US" sz="4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158206E-C423-4C10-B844-7C1DC8F830BE}"/>
              </a:ext>
            </a:extLst>
          </p:cNvPr>
          <p:cNvSpPr txBox="1"/>
          <p:nvPr/>
        </p:nvSpPr>
        <p:spPr>
          <a:xfrm>
            <a:off x="3991710" y="1652848"/>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ACD4DD18-697D-4044-8D2F-8A0F03FF486F}"/>
              </a:ext>
            </a:extLst>
          </p:cNvPr>
          <p:cNvSpPr txBox="1"/>
          <p:nvPr/>
        </p:nvSpPr>
        <p:spPr>
          <a:xfrm>
            <a:off x="3991709" y="2659559"/>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A4D721-4551-468B-82C6-B383877496D1}"/>
              </a:ext>
            </a:extLst>
          </p:cNvPr>
          <p:cNvSpPr/>
          <p:nvPr/>
        </p:nvSpPr>
        <p:spPr>
          <a:xfrm>
            <a:off x="3759720" y="3566239"/>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6EB3770E-5703-4025-B629-373BB1C8BC00}"/>
              </a:ext>
            </a:extLst>
          </p:cNvPr>
          <p:cNvSpPr txBox="1"/>
          <p:nvPr/>
        </p:nvSpPr>
        <p:spPr>
          <a:xfrm>
            <a:off x="9121788" y="5631511"/>
            <a:ext cx="1917513" cy="630942"/>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hair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5531370" y="5633229"/>
            <a:ext cx="2262531" cy="63094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a:t>
            </a:r>
            <a:r>
              <a:rPr lang="en-GB" sz="3500" dirty="0">
                <a:solidFill>
                  <a:srgbClr val="002060"/>
                </a:solidFill>
                <a:latin typeface="Century Gothic" panose="020B0502020202020204" pitchFamily="34" charset="0"/>
              </a:rPr>
              <a:t>eyes</a:t>
            </a:r>
          </a:p>
        </p:txBody>
      </p:sp>
      <p:sp>
        <p:nvSpPr>
          <p:cNvPr id="13" name="TextBox 12">
            <a:extLst>
              <a:ext uri="{FF2B5EF4-FFF2-40B4-BE49-F238E27FC236}">
                <a16:creationId xmlns:a16="http://schemas.microsoft.com/office/drawing/2014/main" id="{096DF3F2-2C98-400A-9426-C3BB2A39F39F}"/>
              </a:ext>
            </a:extLst>
          </p:cNvPr>
          <p:cNvSpPr txBox="1"/>
          <p:nvPr/>
        </p:nvSpPr>
        <p:spPr>
          <a:xfrm>
            <a:off x="3886770" y="3548876"/>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23D7046-F51E-4B22-B432-65F64EEC084C}"/>
              </a:ext>
            </a:extLst>
          </p:cNvPr>
          <p:cNvSpPr txBox="1"/>
          <p:nvPr/>
        </p:nvSpPr>
        <p:spPr>
          <a:xfrm>
            <a:off x="3886768" y="4480637"/>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11266" name="Picture 2" descr="Abstract, Eyes, Look, Ocular, Optical">
            <a:extLst>
              <a:ext uri="{FF2B5EF4-FFF2-40B4-BE49-F238E27FC236}">
                <a16:creationId xmlns:a16="http://schemas.microsoft.com/office/drawing/2014/main" id="{5D2A2CA0-1629-4236-B529-40FA9CF70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094" y="1799912"/>
            <a:ext cx="3413895" cy="213368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49E32E19-7D06-DF51-9AFA-928F7EDB9C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5" name="Speech Bubble: Rectangle with Corners Rounded 4">
            <a:hlinkClick r:id="" action="ppaction://noaction">
              <a:snd r:embed="rId7" name="Review_W12_7.1.wav"/>
            </a:hlinkClick>
            <a:extLst>
              <a:ext uri="{FF2B5EF4-FFF2-40B4-BE49-F238E27FC236}">
                <a16:creationId xmlns:a16="http://schemas.microsoft.com/office/drawing/2014/main" id="{A93D3F34-5D07-5F95-72BB-5AC26C9E923C}"/>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245CBF39-EC63-662A-66DD-90AE095F6A25}"/>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9" name="Title 11">
            <a:extLst>
              <a:ext uri="{FF2B5EF4-FFF2-40B4-BE49-F238E27FC236}">
                <a16:creationId xmlns:a16="http://schemas.microsoft.com/office/drawing/2014/main" id="{3ABDEC34-CA4B-E37C-82F7-7390CF503BEA}"/>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0" name="Picture 2" descr="Brain, Idea, Think, Creativity">
            <a:extLst>
              <a:ext uri="{FF2B5EF4-FFF2-40B4-BE49-F238E27FC236}">
                <a16:creationId xmlns:a16="http://schemas.microsoft.com/office/drawing/2014/main" id="{E4C02320-982F-2038-E1B1-E38E7E6286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F005EF8-72DF-8FD7-7488-161A6A30E083}"/>
              </a:ext>
            </a:extLst>
          </p:cNvPr>
          <p:cNvGrpSpPr/>
          <p:nvPr/>
        </p:nvGrpSpPr>
        <p:grpSpPr>
          <a:xfrm>
            <a:off x="11548651" y="114728"/>
            <a:ext cx="663964" cy="400110"/>
            <a:chOff x="9166469" y="1815321"/>
            <a:chExt cx="892964" cy="522707"/>
          </a:xfrm>
        </p:grpSpPr>
        <p:pic>
          <p:nvPicPr>
            <p:cNvPr id="12" name="Picture 22" descr="Free Bubble Speech vector and picture">
              <a:extLst>
                <a:ext uri="{FF2B5EF4-FFF2-40B4-BE49-F238E27FC236}">
                  <a16:creationId xmlns:a16="http://schemas.microsoft.com/office/drawing/2014/main" id="{FC4D05F9-04FD-B2F2-FB09-EC2371D226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A60654-D7B3-E7FB-7257-827C2B9533F3}"/>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2" name="Graphic 21" descr="Teacher">
            <a:extLst>
              <a:ext uri="{FF2B5EF4-FFF2-40B4-BE49-F238E27FC236}">
                <a16:creationId xmlns:a16="http://schemas.microsoft.com/office/drawing/2014/main" id="{E4ED5FDC-3EC3-4EF3-AEBD-6F0D268FC5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3" name="Speech Bubble: Rectangle with Corners Rounded 22">
            <a:hlinkClick r:id="" action="ppaction://noaction">
              <a:snd r:embed="rId10" name="que_es_en_ingles.wav"/>
            </a:hlinkClick>
            <a:extLst>
              <a:ext uri="{FF2B5EF4-FFF2-40B4-BE49-F238E27FC236}">
                <a16:creationId xmlns:a16="http://schemas.microsoft.com/office/drawing/2014/main" id="{857101CB-5F5A-452E-A79B-CF05463721C5}"/>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1799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os oj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36"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19" name="Google Shape;307;p14">
            <a:extLst>
              <a:ext uri="{FF2B5EF4-FFF2-40B4-BE49-F238E27FC236}">
                <a16:creationId xmlns:a16="http://schemas.microsoft.com/office/drawing/2014/main" id="{4B613FC3-B720-4F7B-8ECB-FB62110D9C87}"/>
              </a:ext>
            </a:extLst>
          </p:cNvPr>
          <p:cNvSpPr txBox="1"/>
          <p:nvPr/>
        </p:nvSpPr>
        <p:spPr>
          <a:xfrm>
            <a:off x="11438759" y="514838"/>
            <a:ext cx="105676" cy="26157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100" b="1" i="0" u="none" strike="noStrike" cap="none" dirty="0">
                <a:solidFill>
                  <a:schemeClr val="bg1"/>
                </a:solidFill>
                <a:latin typeface="Century Gothic"/>
                <a:ea typeface="Century Gothic"/>
                <a:cs typeface="Century Gothic"/>
                <a:sym typeface="Century Gothic"/>
              </a:rPr>
              <a:t>vocabulario</a:t>
            </a:r>
          </a:p>
        </p:txBody>
      </p:sp>
      <p:sp>
        <p:nvSpPr>
          <p:cNvPr id="49" name="TextBox 48">
            <a:extLst>
              <a:ext uri="{FF2B5EF4-FFF2-40B4-BE49-F238E27FC236}">
                <a16:creationId xmlns:a16="http://schemas.microsoft.com/office/drawing/2014/main" id="{491C9A77-75D7-480D-8596-4622EE4EE7D9}"/>
              </a:ext>
            </a:extLst>
          </p:cNvPr>
          <p:cNvSpPr txBox="1"/>
          <p:nvPr/>
        </p:nvSpPr>
        <p:spPr>
          <a:xfrm>
            <a:off x="4973520" y="3879189"/>
            <a:ext cx="2963129" cy="769441"/>
          </a:xfrm>
          <a:prstGeom prst="rect">
            <a:avLst/>
          </a:prstGeom>
          <a:noFill/>
        </p:spPr>
        <p:txBody>
          <a:bodyPr wrap="square">
            <a:spAutoFit/>
          </a:bodyPr>
          <a:lstStyle/>
          <a:p>
            <a:r>
              <a:rPr lang="en-GB" sz="4400" b="1" dirty="0" err="1">
                <a:solidFill>
                  <a:srgbClr val="002060"/>
                </a:solidFill>
                <a:latin typeface="Century Gothic" panose="020B0502020202020204" pitchFamily="34" charset="0"/>
              </a:rPr>
              <a:t>médica</a:t>
            </a:r>
            <a:endParaRPr lang="en-US" sz="4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6EB3770E-5703-4025-B629-373BB1C8BC00}"/>
              </a:ext>
            </a:extLst>
          </p:cNvPr>
          <p:cNvSpPr txBox="1"/>
          <p:nvPr/>
        </p:nvSpPr>
        <p:spPr>
          <a:xfrm>
            <a:off x="6247503" y="5780968"/>
            <a:ext cx="3366627"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male</a:t>
            </a:r>
            <a:r>
              <a:rPr lang="en-GB" sz="3500" dirty="0">
                <a:solidFill>
                  <a:srgbClr val="002060"/>
                </a:solidFill>
                <a:latin typeface="Century Gothic" panose="020B0502020202020204" pitchFamily="34" charset="0"/>
              </a:rPr>
              <a:t> doctor</a:t>
            </a:r>
          </a:p>
        </p:txBody>
      </p:sp>
      <p:sp>
        <p:nvSpPr>
          <p:cNvPr id="36" name="TextBox 35">
            <a:extLst>
              <a:ext uri="{FF2B5EF4-FFF2-40B4-BE49-F238E27FC236}">
                <a16:creationId xmlns:a16="http://schemas.microsoft.com/office/drawing/2014/main" id="{B29190E9-8E61-47BB-BD86-973E2EF00FCA}"/>
              </a:ext>
            </a:extLst>
          </p:cNvPr>
          <p:cNvSpPr txBox="1"/>
          <p:nvPr/>
        </p:nvSpPr>
        <p:spPr>
          <a:xfrm>
            <a:off x="6239492" y="5127453"/>
            <a:ext cx="3676006" cy="630942"/>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[the] </a:t>
            </a:r>
            <a:r>
              <a:rPr lang="en-GB" sz="2800" dirty="0">
                <a:solidFill>
                  <a:srgbClr val="002060"/>
                </a:solidFill>
                <a:latin typeface="Century Gothic" panose="020B0502020202020204" pitchFamily="34" charset="0"/>
              </a:rPr>
              <a:t>female</a:t>
            </a:r>
            <a:r>
              <a:rPr lang="en-GB" sz="3500" dirty="0">
                <a:solidFill>
                  <a:srgbClr val="002060"/>
                </a:solidFill>
                <a:latin typeface="Century Gothic" panose="020B0502020202020204" pitchFamily="34" charset="0"/>
              </a:rPr>
              <a:t> doctor</a:t>
            </a:r>
          </a:p>
        </p:txBody>
      </p:sp>
      <p:pic>
        <p:nvPicPr>
          <p:cNvPr id="5122" name="Picture 2" descr="Hospital, Salud, Profesional, Médico, Diagnóstico">
            <a:extLst>
              <a:ext uri="{FF2B5EF4-FFF2-40B4-BE49-F238E27FC236}">
                <a16:creationId xmlns:a16="http://schemas.microsoft.com/office/drawing/2014/main" id="{9F69F4C6-07D3-433B-8EB0-ACB6677A8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9553" y="1555522"/>
            <a:ext cx="1745914" cy="29788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A3B8FB-3F50-4934-B24A-F8AA64CF3621}"/>
              </a:ext>
            </a:extLst>
          </p:cNvPr>
          <p:cNvSpPr txBox="1"/>
          <p:nvPr/>
        </p:nvSpPr>
        <p:spPr>
          <a:xfrm>
            <a:off x="2897428" y="1706544"/>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el</a:t>
            </a:r>
            <a:endParaRPr lang="en-US" sz="44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DCCF58E-E0C5-447D-8D54-F39157EB8B0D}"/>
              </a:ext>
            </a:extLst>
          </p:cNvPr>
          <p:cNvSpPr txBox="1"/>
          <p:nvPr/>
        </p:nvSpPr>
        <p:spPr>
          <a:xfrm>
            <a:off x="2897427" y="2713255"/>
            <a:ext cx="750225"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a:t>
            </a:r>
            <a:endParaRPr lang="en-US" sz="44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26954FE6-7507-4535-8153-3130FE6B0270}"/>
              </a:ext>
            </a:extLst>
          </p:cNvPr>
          <p:cNvSpPr/>
          <p:nvPr/>
        </p:nvSpPr>
        <p:spPr>
          <a:xfrm>
            <a:off x="2710408" y="2721872"/>
            <a:ext cx="1124262" cy="76944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5B063CE-C1AF-40AC-8C7B-AEFD24DF59BC}"/>
              </a:ext>
            </a:extLst>
          </p:cNvPr>
          <p:cNvSpPr txBox="1"/>
          <p:nvPr/>
        </p:nvSpPr>
        <p:spPr>
          <a:xfrm>
            <a:off x="2792488" y="3602572"/>
            <a:ext cx="1124262"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los</a:t>
            </a:r>
            <a:endParaRPr lang="en-US" sz="4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8891B764-12FE-4DBC-9679-770FB97D0B43}"/>
              </a:ext>
            </a:extLst>
          </p:cNvPr>
          <p:cNvSpPr txBox="1"/>
          <p:nvPr/>
        </p:nvSpPr>
        <p:spPr>
          <a:xfrm>
            <a:off x="2792486" y="4534333"/>
            <a:ext cx="1124261" cy="769441"/>
          </a:xfrm>
          <a:prstGeom prst="rect">
            <a:avLst/>
          </a:prstGeom>
          <a:noFill/>
        </p:spPr>
        <p:txBody>
          <a:bodyPr wrap="square">
            <a:spAutoFit/>
          </a:bodyPr>
          <a:lstStyle/>
          <a:p>
            <a:r>
              <a:rPr lang="en-GB" sz="4400" b="1" dirty="0">
                <a:solidFill>
                  <a:srgbClr val="002060"/>
                </a:solidFill>
                <a:latin typeface="Century Gothic" panose="020B0502020202020204" pitchFamily="34" charset="0"/>
              </a:rPr>
              <a:t>las</a:t>
            </a:r>
            <a:endParaRPr lang="en-US" sz="4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73AE9B34-0332-869F-8EE4-CE9ADBA1C1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1013"/>
            <a:ext cx="914400" cy="914400"/>
          </a:xfrm>
          <a:prstGeom prst="rect">
            <a:avLst/>
          </a:prstGeom>
        </p:spPr>
      </p:pic>
      <p:sp>
        <p:nvSpPr>
          <p:cNvPr id="4" name="Speech Bubble: Rectangle with Corners Rounded 3">
            <a:hlinkClick r:id="" action="ppaction://noaction">
              <a:snd r:embed="rId7" name="Review_W12_7.1.wav"/>
            </a:hlinkClick>
            <a:extLst>
              <a:ext uri="{FF2B5EF4-FFF2-40B4-BE49-F238E27FC236}">
                <a16:creationId xmlns:a16="http://schemas.microsoft.com/office/drawing/2014/main" id="{719E255E-8429-F95C-6CD0-30D200EA6C29}"/>
              </a:ext>
            </a:extLst>
          </p:cNvPr>
          <p:cNvSpPr/>
          <p:nvPr/>
        </p:nvSpPr>
        <p:spPr>
          <a:xfrm>
            <a:off x="986324" y="171782"/>
            <a:ext cx="346257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C592717B-683B-39FE-25B7-0413D4A85602}"/>
              </a:ext>
            </a:extLst>
          </p:cNvPr>
          <p:cNvSpPr txBox="1"/>
          <p:nvPr/>
        </p:nvSpPr>
        <p:spPr>
          <a:xfrm>
            <a:off x="4553839" y="53990"/>
            <a:ext cx="1685653"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/10]</a:t>
            </a:r>
            <a:endParaRPr lang="en-US" sz="4000" dirty="0">
              <a:solidFill>
                <a:srgbClr val="002060"/>
              </a:solidFill>
              <a:latin typeface="Century Gothic" panose="020B0502020202020204" pitchFamily="34" charset="0"/>
            </a:endParaRPr>
          </a:p>
        </p:txBody>
      </p:sp>
      <p:sp>
        <p:nvSpPr>
          <p:cNvPr id="8" name="Title 11">
            <a:extLst>
              <a:ext uri="{FF2B5EF4-FFF2-40B4-BE49-F238E27FC236}">
                <a16:creationId xmlns:a16="http://schemas.microsoft.com/office/drawing/2014/main" id="{3B19C6C7-A9B6-5103-0BDD-B615620E3509}"/>
              </a:ext>
            </a:extLst>
          </p:cNvPr>
          <p:cNvSpPr txBox="1">
            <a:spLocks/>
          </p:cNvSpPr>
          <p:nvPr/>
        </p:nvSpPr>
        <p:spPr>
          <a:xfrm>
            <a:off x="9191344" y="35834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389FFB67-035D-3578-0D03-1505E80F4A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56" t="10325" r="10357" b="12587"/>
          <a:stretch/>
        </p:blipFill>
        <p:spPr bwMode="auto">
          <a:xfrm>
            <a:off x="11035575" y="2118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00FB892-FE1A-9BF5-7445-B3DBBA35B4BB}"/>
              </a:ext>
            </a:extLst>
          </p:cNvPr>
          <p:cNvGrpSpPr/>
          <p:nvPr/>
        </p:nvGrpSpPr>
        <p:grpSpPr>
          <a:xfrm>
            <a:off x="11548651" y="114728"/>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E689BBF5-3DD4-F404-6412-8C6BF0992E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D0E4D61-1B90-CBE2-8816-C8A50E9CAE81}"/>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2" name="Graphic 21" descr="Teacher">
            <a:extLst>
              <a:ext uri="{FF2B5EF4-FFF2-40B4-BE49-F238E27FC236}">
                <a16:creationId xmlns:a16="http://schemas.microsoft.com/office/drawing/2014/main" id="{846C2378-6956-4A68-BF29-EFF2A644D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40" y="5617626"/>
            <a:ext cx="914400" cy="914400"/>
          </a:xfrm>
          <a:prstGeom prst="rect">
            <a:avLst/>
          </a:prstGeom>
        </p:spPr>
      </p:pic>
      <p:sp>
        <p:nvSpPr>
          <p:cNvPr id="23" name="Speech Bubble: Rectangle with Corners Rounded 22">
            <a:hlinkClick r:id="" action="ppaction://noaction">
              <a:snd r:embed="rId10" name="que_es_en_ingles.wav"/>
            </a:hlinkClick>
            <a:extLst>
              <a:ext uri="{FF2B5EF4-FFF2-40B4-BE49-F238E27FC236}">
                <a16:creationId xmlns:a16="http://schemas.microsoft.com/office/drawing/2014/main" id="{9EA7DAE0-C443-43A3-A3CD-FD70E4180660}"/>
              </a:ext>
            </a:extLst>
          </p:cNvPr>
          <p:cNvSpPr/>
          <p:nvPr/>
        </p:nvSpPr>
        <p:spPr>
          <a:xfrm>
            <a:off x="1091264" y="5758395"/>
            <a:ext cx="3837688" cy="533859"/>
          </a:xfrm>
          <a:prstGeom prst="wedgeRoundRectCallout">
            <a:avLst>
              <a:gd name="adj1" fmla="val -56616"/>
              <a:gd name="adj2" fmla="val 930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a:t>
            </a:r>
          </a:p>
        </p:txBody>
      </p:sp>
    </p:spTree>
    <p:extLst>
      <p:ext uri="{BB962C8B-B14F-4D97-AF65-F5344CB8AC3E}">
        <p14:creationId xmlns:p14="http://schemas.microsoft.com/office/powerpoint/2010/main" val="36620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s6-15_la medi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36"/>
                                        </p:tgtEl>
                                        <p:attrNameLst>
                                          <p:attrName>fillcolor</p:attrName>
                                        </p:attrNameLst>
                                      </p:cBhvr>
                                      <p:to>
                                        <a:srgbClr val="92D050"/>
                                      </p:to>
                                    </p:animClr>
                                    <p:set>
                                      <p:cBhvr>
                                        <p:cTn id="20" dur="2000" fill="hold"/>
                                        <p:tgtEl>
                                          <p:spTgt spid="36"/>
                                        </p:tgtEl>
                                        <p:attrNameLst>
                                          <p:attrName>fill.type</p:attrName>
                                        </p:attrNameLst>
                                      </p:cBhvr>
                                      <p:to>
                                        <p:strVal val="solid"/>
                                      </p:to>
                                    </p:set>
                                    <p:set>
                                      <p:cBhvr>
                                        <p:cTn id="21" dur="2000" fill="hold"/>
                                        <p:tgtEl>
                                          <p:spTgt spid="3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17"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1416</TotalTime>
  <Words>2664</Words>
  <Application>Microsoft Office PowerPoint</Application>
  <PresentationFormat>Widescreen</PresentationFormat>
  <Paragraphs>483</Paragraphs>
  <Slides>21</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Calibri</vt:lpstr>
      <vt:lpstr>Calibri Light</vt:lpstr>
      <vt:lpstr>Century Gothic</vt:lpstr>
      <vt:lpstr>docs-Century Gothic</vt:lpstr>
      <vt:lpstr>Dreaming Outloud Pro</vt:lpstr>
      <vt:lpstr>Dreaming Outloud Script Pro</vt:lpstr>
      <vt:lpstr>Modern Love</vt:lpstr>
      <vt:lpstr>Montserrat Medium</vt:lpstr>
      <vt:lpstr>Segoe Print</vt:lpstr>
      <vt:lpstr>Tw Cen MT</vt:lpstr>
      <vt:lpstr>Office Theme</vt:lpstr>
      <vt:lpstr>español, con Quique</vt:lpstr>
      <vt:lpstr>Saying what I and others have</vt:lpstr>
      <vt:lpstr>pronunciar</vt:lpstr>
      <vt:lpstr>pronunciar</vt:lpstr>
      <vt:lpstr>Definite articles: singular &amp; plural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escuchar</vt:lpstr>
      <vt:lpstr>Adjectives following the noun.</vt:lpstr>
      <vt:lpstr>escuchar</vt:lpstr>
      <vt:lpstr>PowerPoint Presentation</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34</cp:revision>
  <dcterms:created xsi:type="dcterms:W3CDTF">2021-09-24T10:38:38Z</dcterms:created>
  <dcterms:modified xsi:type="dcterms:W3CDTF">2023-09-05T11:40:36Z</dcterms:modified>
</cp:coreProperties>
</file>