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0"/>
  </p:notesMasterIdLst>
  <p:sldIdLst>
    <p:sldId id="499" r:id="rId2"/>
    <p:sldId id="321" r:id="rId3"/>
    <p:sldId id="530" r:id="rId4"/>
    <p:sldId id="532" r:id="rId5"/>
    <p:sldId id="534" r:id="rId6"/>
    <p:sldId id="506" r:id="rId7"/>
    <p:sldId id="533" r:id="rId8"/>
    <p:sldId id="457"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3300"/>
    <a:srgbClr val="FF0066"/>
    <a:srgbClr val="E9EBF5"/>
    <a:srgbClr val="CFD5EA"/>
    <a:srgbClr val="1D7579"/>
    <a:srgbClr val="E6FBFE"/>
    <a:srgbClr val="FFF5D9"/>
    <a:srgbClr val="FFFA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792" autoAdjust="0"/>
    <p:restoredTop sz="67333" autoAdjust="0"/>
  </p:normalViewPr>
  <p:slideViewPr>
    <p:cSldViewPr snapToGrid="0">
      <p:cViewPr varScale="1">
        <p:scale>
          <a:sx n="73" d="100"/>
          <a:sy n="73" d="100"/>
        </p:scale>
        <p:origin x="1062" y="-12"/>
      </p:cViewPr>
      <p:guideLst/>
    </p:cSldViewPr>
  </p:slideViewPr>
  <p:outlineViewPr>
    <p:cViewPr>
      <p:scale>
        <a:sx n="33" d="100"/>
        <a:sy n="33" d="100"/>
      </p:scale>
      <p:origin x="0" y="0"/>
    </p:cViewPr>
  </p:outlineViewPr>
  <p:notesTextViewPr>
    <p:cViewPr>
      <p:scale>
        <a:sx n="125" d="100"/>
        <a:sy n="125"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6C3963-1B8D-42E2-8894-6F2E4FE1F8F9}" type="datetimeFigureOut">
              <a:rPr lang="en-GB" smtClean="0"/>
              <a:t>05/09/2023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210F14-2318-404F-B157-BCBFF6997A3C}" type="slidenum">
              <a:rPr lang="en-GB" smtClean="0"/>
              <a:t>‹#›</a:t>
            </a:fld>
            <a:endParaRPr lang="en-GB"/>
          </a:p>
        </p:txBody>
      </p:sp>
    </p:spTree>
    <p:extLst>
      <p:ext uri="{BB962C8B-B14F-4D97-AF65-F5344CB8AC3E}">
        <p14:creationId xmlns:p14="http://schemas.microsoft.com/office/powerpoint/2010/main" val="21997411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p>
          <a:p>
            <a:pPr marL="0" lvl="0" indent="0" algn="l" rtl="0">
              <a:spcBef>
                <a:spcPts val="0"/>
              </a:spcBef>
              <a:spcAft>
                <a:spcPts val="0"/>
              </a:spcAft>
              <a:buNone/>
            </a:pPr>
            <a:endParaRPr lang="en-GB" sz="1200" b="0" i="0" u="none" strike="noStrike" dirty="0">
              <a:solidFill>
                <a:srgbClr val="1F3864"/>
              </a:solidFill>
              <a:effectLst/>
              <a:latin typeface="docs-Century Gothic"/>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800" b="1" i="0" u="none" strike="noStrike" dirty="0" err="1">
                <a:solidFill>
                  <a:srgbClr val="002060"/>
                </a:solidFill>
                <a:effectLst/>
                <a:latin typeface="docs-Century Gothic"/>
                <a:ea typeface="Calibri" panose="020F0502020204030204" pitchFamily="34" charset="0"/>
              </a:rPr>
              <a:t>Phonics</a:t>
            </a:r>
            <a:r>
              <a:rPr lang="es-ES" sz="1800" b="1" i="0" u="none" strike="noStrike" dirty="0">
                <a:solidFill>
                  <a:srgbClr val="002060"/>
                </a:solidFill>
                <a:effectLst/>
                <a:latin typeface="docs-Century Gothic"/>
                <a:ea typeface="Calibri" panose="020F0502020204030204" pitchFamily="34" charset="0"/>
              </a:rPr>
              <a:t>: </a:t>
            </a:r>
            <a:r>
              <a:rPr lang="es-ES" sz="1800" b="0" i="1" u="none" strike="noStrike" dirty="0">
                <a:solidFill>
                  <a:srgbClr val="002060"/>
                </a:solidFill>
                <a:effectLst/>
                <a:latin typeface="docs-Century Gothic"/>
                <a:ea typeface="Calibri" panose="020F0502020204030204" pitchFamily="34" charset="0"/>
              </a:rPr>
              <a:t>SSC: [ch] </a:t>
            </a:r>
            <a:r>
              <a:rPr lang="en-GB" sz="1200" b="0" i="0" u="none" strike="noStrike" dirty="0">
                <a:solidFill>
                  <a:srgbClr val="002060"/>
                </a:solidFill>
                <a:effectLst/>
                <a:latin typeface="docs-Century Gothic"/>
              </a:rPr>
              <a:t>Source: </a:t>
            </a:r>
            <a:r>
              <a:rPr lang="en-GB" sz="1200" b="0" i="0" u="none" strike="noStrike" dirty="0" err="1">
                <a:solidFill>
                  <a:srgbClr val="002060"/>
                </a:solidFill>
                <a:effectLst/>
                <a:latin typeface="docs-Century Gothic"/>
              </a:rPr>
              <a:t>no</a:t>
            </a:r>
            <a:r>
              <a:rPr lang="en-GB" sz="1200" b="1" i="0" u="none" strike="noStrike" dirty="0" err="1">
                <a:solidFill>
                  <a:srgbClr val="002060"/>
                </a:solidFill>
                <a:effectLst/>
                <a:latin typeface="docs-Century Gothic"/>
              </a:rPr>
              <a:t>ch</a:t>
            </a:r>
            <a:r>
              <a:rPr lang="en-GB" sz="1200" b="0" i="0" u="none" strike="noStrike" dirty="0" err="1">
                <a:solidFill>
                  <a:srgbClr val="002060"/>
                </a:solidFill>
                <a:effectLst/>
                <a:latin typeface="docs-Century Gothic"/>
              </a:rPr>
              <a:t>e</a:t>
            </a:r>
            <a:r>
              <a:rPr lang="en-GB" sz="1200" b="0" i="0" u="none" strike="noStrike" dirty="0">
                <a:solidFill>
                  <a:srgbClr val="002060"/>
                </a:solidFill>
                <a:effectLst/>
                <a:latin typeface="docs-Century Gothic"/>
              </a:rPr>
              <a:t>[164] Cluster: </a:t>
            </a:r>
            <a:r>
              <a:rPr lang="en-GB" sz="1200" b="1" i="0" u="none" strike="noStrike" dirty="0">
                <a:solidFill>
                  <a:srgbClr val="002060"/>
                </a:solidFill>
                <a:effectLst/>
                <a:latin typeface="docs-Century Gothic"/>
              </a:rPr>
              <a:t>ch</a:t>
            </a:r>
            <a:r>
              <a:rPr lang="en-GB" sz="1200" b="0" i="0" u="none" strike="noStrike" dirty="0">
                <a:solidFill>
                  <a:srgbClr val="002060"/>
                </a:solidFill>
                <a:effectLst/>
                <a:latin typeface="docs-Century Gothic"/>
              </a:rPr>
              <a:t>ocolate [3408] le</a:t>
            </a:r>
            <a:r>
              <a:rPr lang="en-GB" sz="1200" b="1" i="0" u="none" strike="noStrike" dirty="0">
                <a:solidFill>
                  <a:srgbClr val="002060"/>
                </a:solidFill>
                <a:effectLst/>
                <a:latin typeface="docs-Century Gothic"/>
              </a:rPr>
              <a:t>ch</a:t>
            </a:r>
            <a:r>
              <a:rPr lang="en-GB" sz="1200" b="0" i="0" u="none" strike="noStrike" dirty="0">
                <a:solidFill>
                  <a:srgbClr val="002060"/>
                </a:solidFill>
                <a:effectLst/>
                <a:latin typeface="docs-Century Gothic"/>
              </a:rPr>
              <a:t>e[1397] </a:t>
            </a:r>
            <a:r>
              <a:rPr lang="en-GB" sz="1200" b="1" i="0" u="none" strike="noStrike" dirty="0">
                <a:solidFill>
                  <a:srgbClr val="002060"/>
                </a:solidFill>
                <a:effectLst/>
                <a:latin typeface="docs-Century Gothic"/>
              </a:rPr>
              <a:t>ch</a:t>
            </a:r>
            <a:r>
              <a:rPr lang="en-GB" sz="1200" b="0" i="0" u="none" strike="noStrike" dirty="0">
                <a:solidFill>
                  <a:srgbClr val="002060"/>
                </a:solidFill>
                <a:effectLst/>
                <a:latin typeface="docs-Century Gothic"/>
              </a:rPr>
              <a:t>ino [1349]</a:t>
            </a:r>
            <a:endParaRPr lang="en-GB" sz="10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endParaRPr lang="en-GB" sz="1200" b="0" i="0" u="none" strike="noStrike" dirty="0">
              <a:solidFill>
                <a:srgbClr val="1F3864"/>
              </a:solidFill>
              <a:effectLst/>
              <a:latin typeface="docs-Century Gothic"/>
              <a:ea typeface="Calibri" panose="020F0502020204030204" pitchFamily="34" charset="0"/>
            </a:endParaRPr>
          </a:p>
          <a:p>
            <a:pPr marL="0" lvl="0" indent="0" algn="l" rtl="0">
              <a:spcBef>
                <a:spcPts val="0"/>
              </a:spcBef>
              <a:spcAft>
                <a:spcPts val="0"/>
              </a:spcAft>
              <a:buFontTx/>
              <a:buNone/>
            </a:pPr>
            <a:r>
              <a:rPr lang="en-GB" sz="1200" b="1" i="0" u="none" strike="noStrike" dirty="0">
                <a:solidFill>
                  <a:srgbClr val="1F3864"/>
                </a:solidFill>
                <a:effectLst/>
                <a:latin typeface="docs-Century Gothic"/>
              </a:rPr>
              <a:t>Vocabulary</a:t>
            </a:r>
            <a:r>
              <a:rPr lang="en-GB" sz="1200" b="0" i="0" u="none" strike="noStrike" dirty="0">
                <a:solidFill>
                  <a:srgbClr val="1F3864"/>
                </a:solidFill>
                <a:effectLst/>
                <a:latin typeface="docs-Century Gothic"/>
              </a:rPr>
              <a:t>: </a:t>
            </a:r>
            <a:r>
              <a:rPr lang="en-GB" sz="1200" b="0" i="0" u="none" strike="noStrike" dirty="0" err="1">
                <a:solidFill>
                  <a:srgbClr val="002060"/>
                </a:solidFill>
                <a:effectLst/>
                <a:latin typeface="Century Gothic" panose="020B0502020202020204" pitchFamily="34" charset="0"/>
              </a:rPr>
              <a:t>tiene</a:t>
            </a:r>
            <a:r>
              <a:rPr lang="en-GB" sz="1200" b="0" i="0" u="none" strike="noStrike" dirty="0">
                <a:solidFill>
                  <a:srgbClr val="002060"/>
                </a:solidFill>
                <a:effectLst/>
                <a:latin typeface="Century Gothic" panose="020B0502020202020204" pitchFamily="34" charset="0"/>
              </a:rPr>
              <a:t> [8] </a:t>
            </a:r>
            <a:r>
              <a:rPr lang="en-GB" sz="1200" b="1" i="0" u="none" strike="noStrike" dirty="0" err="1">
                <a:solidFill>
                  <a:srgbClr val="002060"/>
                </a:solidFill>
                <a:effectLst/>
                <a:latin typeface="Century Gothic" panose="020B0502020202020204" pitchFamily="34" charset="0"/>
              </a:rPr>
              <a:t>cara</a:t>
            </a:r>
            <a:r>
              <a:rPr lang="en-GB" sz="1200" b="1" i="0" u="none" strike="noStrike" dirty="0">
                <a:solidFill>
                  <a:srgbClr val="002060"/>
                </a:solidFill>
                <a:effectLst/>
                <a:latin typeface="Century Gothic" panose="020B0502020202020204" pitchFamily="34" charset="0"/>
              </a:rPr>
              <a:t> </a:t>
            </a:r>
            <a:r>
              <a:rPr lang="en-GB" sz="1200" b="0" i="0" u="none" strike="noStrike" dirty="0">
                <a:solidFill>
                  <a:srgbClr val="002060"/>
                </a:solidFill>
                <a:effectLst/>
                <a:latin typeface="Century Gothic" panose="020B0502020202020204" pitchFamily="34" charset="0"/>
              </a:rPr>
              <a:t>[337]  </a:t>
            </a:r>
            <a:r>
              <a:rPr lang="en-GB" sz="1200" b="1" i="0" u="none" strike="noStrike" dirty="0" err="1">
                <a:solidFill>
                  <a:srgbClr val="002060"/>
                </a:solidFill>
                <a:effectLst/>
                <a:latin typeface="Century Gothic" panose="020B0502020202020204" pitchFamily="34" charset="0"/>
              </a:rPr>
              <a:t>médico</a:t>
            </a:r>
            <a:r>
              <a:rPr lang="en-GB" sz="1200" b="1" i="0" u="none" strike="noStrike" dirty="0">
                <a:solidFill>
                  <a:srgbClr val="002060"/>
                </a:solidFill>
                <a:effectLst/>
                <a:latin typeface="Century Gothic" panose="020B0502020202020204" pitchFamily="34" charset="0"/>
              </a:rPr>
              <a:t>, </a:t>
            </a:r>
            <a:r>
              <a:rPr lang="en-GB" sz="1200" b="1" i="0" u="none" strike="noStrike" dirty="0" err="1">
                <a:solidFill>
                  <a:srgbClr val="002060"/>
                </a:solidFill>
                <a:effectLst/>
                <a:latin typeface="Century Gothic" panose="020B0502020202020204" pitchFamily="34" charset="0"/>
              </a:rPr>
              <a:t>médica</a:t>
            </a:r>
            <a:r>
              <a:rPr lang="en-GB" sz="1200" b="0" i="0" u="none" strike="noStrike" dirty="0">
                <a:solidFill>
                  <a:srgbClr val="002060"/>
                </a:solidFill>
                <a:effectLst/>
                <a:latin typeface="Century Gothic" panose="020B0502020202020204" pitchFamily="34" charset="0"/>
              </a:rPr>
              <a:t> [692] </a:t>
            </a:r>
            <a:r>
              <a:rPr lang="en-GB" sz="1200" b="1" i="0" u="none" strike="noStrike" dirty="0" err="1">
                <a:solidFill>
                  <a:srgbClr val="002060"/>
                </a:solidFill>
                <a:effectLst/>
                <a:latin typeface="Century Gothic" panose="020B0502020202020204" pitchFamily="34" charset="0"/>
              </a:rPr>
              <a:t>nariz</a:t>
            </a:r>
            <a:r>
              <a:rPr lang="en-GB" sz="1200" b="0" i="0" u="none" strike="noStrike" dirty="0">
                <a:solidFill>
                  <a:srgbClr val="002060"/>
                </a:solidFill>
                <a:effectLst/>
                <a:latin typeface="Century Gothic" panose="020B0502020202020204" pitchFamily="34" charset="0"/>
              </a:rPr>
              <a:t> [1570] </a:t>
            </a:r>
            <a:r>
              <a:rPr lang="en-GB" sz="1200" b="0" i="0" u="none" strike="noStrike" dirty="0" err="1">
                <a:solidFill>
                  <a:srgbClr val="002060"/>
                </a:solidFill>
                <a:effectLst/>
                <a:latin typeface="Century Gothic" panose="020B0502020202020204" pitchFamily="34" charset="0"/>
              </a:rPr>
              <a:t>ojo</a:t>
            </a:r>
            <a:r>
              <a:rPr lang="en-GB" sz="1200" b="1" i="0" u="none" strike="noStrike" dirty="0">
                <a:solidFill>
                  <a:srgbClr val="002060"/>
                </a:solidFill>
                <a:effectLst/>
                <a:latin typeface="Century Gothic" panose="020B0502020202020204" pitchFamily="34" charset="0"/>
              </a:rPr>
              <a:t> </a:t>
            </a:r>
            <a:r>
              <a:rPr lang="en-GB" sz="1200" b="0" i="0" u="none" strike="noStrike" dirty="0">
                <a:solidFill>
                  <a:srgbClr val="002060"/>
                </a:solidFill>
                <a:effectLst/>
                <a:latin typeface="Century Gothic" panose="020B0502020202020204" pitchFamily="34" charset="0"/>
              </a:rPr>
              <a:t>[169] </a:t>
            </a:r>
            <a:r>
              <a:rPr lang="en-GB" sz="1200" b="1" i="0" u="none" strike="noStrike" dirty="0" err="1">
                <a:solidFill>
                  <a:srgbClr val="002060"/>
                </a:solidFill>
                <a:effectLst/>
                <a:latin typeface="Century Gothic" panose="020B0502020202020204" pitchFamily="34" charset="0"/>
              </a:rPr>
              <a:t>oreja</a:t>
            </a:r>
            <a:r>
              <a:rPr lang="en-GB" sz="1200" b="0" i="0" u="none" strike="noStrike" dirty="0">
                <a:solidFill>
                  <a:srgbClr val="002060"/>
                </a:solidFill>
                <a:effectLst/>
                <a:latin typeface="Century Gothic" panose="020B0502020202020204" pitchFamily="34" charset="0"/>
              </a:rPr>
              <a:t> [2095] </a:t>
            </a:r>
            <a:r>
              <a:rPr lang="en-GB" sz="1200" b="1" i="0" u="none" strike="noStrike" dirty="0" err="1">
                <a:solidFill>
                  <a:srgbClr val="002060"/>
                </a:solidFill>
                <a:effectLst/>
                <a:latin typeface="Century Gothic" panose="020B0502020202020204" pitchFamily="34" charset="0"/>
              </a:rPr>
              <a:t>pelo</a:t>
            </a:r>
            <a:r>
              <a:rPr lang="en-GB" sz="1200" b="0" i="0" u="none" strike="noStrike" dirty="0">
                <a:solidFill>
                  <a:srgbClr val="002060"/>
                </a:solidFill>
                <a:effectLst/>
                <a:latin typeface="Century Gothic" panose="020B0502020202020204" pitchFamily="34" charset="0"/>
              </a:rPr>
              <a:t> [873] profesor / </a:t>
            </a:r>
            <a:r>
              <a:rPr lang="en-GB" sz="1200" b="0" i="0" u="none" strike="noStrike" dirty="0" err="1">
                <a:solidFill>
                  <a:srgbClr val="002060"/>
                </a:solidFill>
                <a:effectLst/>
                <a:latin typeface="Century Gothic" panose="020B0502020202020204" pitchFamily="34" charset="0"/>
              </a:rPr>
              <a:t>profesora</a:t>
            </a:r>
            <a:r>
              <a:rPr lang="en-GB" sz="1200" b="0" i="0" u="none" strike="noStrike" dirty="0">
                <a:solidFill>
                  <a:srgbClr val="002060"/>
                </a:solidFill>
                <a:effectLst/>
                <a:latin typeface="Century Gothic" panose="020B0502020202020204" pitchFamily="34" charset="0"/>
              </a:rPr>
              <a:t> [501] </a:t>
            </a:r>
            <a:r>
              <a:rPr lang="en-GB" sz="1200" b="0" i="0" u="none" strike="noStrike" dirty="0" err="1">
                <a:solidFill>
                  <a:srgbClr val="002060"/>
                </a:solidFill>
                <a:effectLst/>
                <a:latin typeface="Century Gothic" panose="020B0502020202020204" pitchFamily="34" charset="0"/>
              </a:rPr>
              <a:t>azul</a:t>
            </a:r>
            <a:r>
              <a:rPr lang="en-GB" sz="1200" b="0" i="0" u="none" strike="noStrike" dirty="0">
                <a:solidFill>
                  <a:srgbClr val="002060"/>
                </a:solidFill>
                <a:effectLst/>
                <a:latin typeface="Century Gothic" panose="020B0502020202020204" pitchFamily="34" charset="0"/>
              </a:rPr>
              <a:t> [811] </a:t>
            </a:r>
            <a:r>
              <a:rPr lang="en-GB" sz="1200" b="1" i="0" u="none" strike="noStrike" dirty="0" err="1">
                <a:solidFill>
                  <a:srgbClr val="002060"/>
                </a:solidFill>
                <a:effectLst/>
                <a:latin typeface="Century Gothic" panose="020B0502020202020204" pitchFamily="34" charset="0"/>
              </a:rPr>
              <a:t>corto</a:t>
            </a:r>
            <a:r>
              <a:rPr lang="en-GB" sz="1200" b="1" i="0" u="none" strike="noStrike" dirty="0">
                <a:solidFill>
                  <a:srgbClr val="002060"/>
                </a:solidFill>
                <a:effectLst/>
                <a:latin typeface="Century Gothic" panose="020B0502020202020204" pitchFamily="34" charset="0"/>
              </a:rPr>
              <a:t> </a:t>
            </a:r>
            <a:r>
              <a:rPr lang="en-GB" sz="1200" b="0" i="0" u="none" strike="noStrike" dirty="0">
                <a:solidFill>
                  <a:srgbClr val="002060"/>
                </a:solidFill>
                <a:effectLst/>
                <a:latin typeface="Century Gothic" panose="020B0502020202020204" pitchFamily="34" charset="0"/>
              </a:rPr>
              <a:t>[1055]  </a:t>
            </a:r>
            <a:r>
              <a:rPr lang="en-GB" sz="1200" b="0" i="0" u="none" strike="noStrike" dirty="0" err="1">
                <a:solidFill>
                  <a:srgbClr val="002060"/>
                </a:solidFill>
                <a:effectLst/>
                <a:latin typeface="Century Gothic" panose="020B0502020202020204" pitchFamily="34" charset="0"/>
              </a:rPr>
              <a:t>grande</a:t>
            </a:r>
            <a:r>
              <a:rPr lang="en-GB" sz="1200" b="0" i="0" u="none" strike="noStrike" dirty="0">
                <a:solidFill>
                  <a:srgbClr val="002060"/>
                </a:solidFill>
                <a:effectLst/>
                <a:latin typeface="Century Gothic" panose="020B0502020202020204" pitchFamily="34" charset="0"/>
              </a:rPr>
              <a:t> [66] gris [1751] </a:t>
            </a:r>
            <a:r>
              <a:rPr lang="en-GB" sz="1200" b="1" i="0" u="none" strike="noStrike" dirty="0">
                <a:solidFill>
                  <a:srgbClr val="002060"/>
                </a:solidFill>
                <a:effectLst/>
                <a:latin typeface="Century Gothic" panose="020B0502020202020204" pitchFamily="34" charset="0"/>
              </a:rPr>
              <a:t>largo </a:t>
            </a:r>
            <a:r>
              <a:rPr lang="en-GB" sz="1200" b="0" i="0" u="none" strike="noStrike" dirty="0">
                <a:solidFill>
                  <a:srgbClr val="002060"/>
                </a:solidFill>
                <a:effectLst/>
                <a:latin typeface="Century Gothic" panose="020B0502020202020204" pitchFamily="34" charset="0"/>
              </a:rPr>
              <a:t>[300] </a:t>
            </a:r>
            <a:r>
              <a:rPr lang="en-GB" sz="1200" b="1" i="0" u="none" strike="noStrike" dirty="0" err="1">
                <a:solidFill>
                  <a:srgbClr val="002060"/>
                </a:solidFill>
                <a:effectLst/>
                <a:latin typeface="Century Gothic" panose="020B0502020202020204" pitchFamily="34" charset="0"/>
              </a:rPr>
              <a:t>moreno</a:t>
            </a:r>
            <a:r>
              <a:rPr lang="en-GB" sz="1200" b="1" i="0" u="none" strike="noStrike" dirty="0">
                <a:solidFill>
                  <a:srgbClr val="002060"/>
                </a:solidFill>
                <a:effectLst/>
                <a:latin typeface="Century Gothic" panose="020B0502020202020204" pitchFamily="34" charset="0"/>
              </a:rPr>
              <a:t> </a:t>
            </a:r>
            <a:r>
              <a:rPr lang="en-GB" sz="1200" b="0" i="0" u="none" strike="noStrike" dirty="0">
                <a:solidFill>
                  <a:srgbClr val="002060"/>
                </a:solidFill>
                <a:effectLst/>
                <a:latin typeface="Century Gothic" panose="020B0502020202020204" pitchFamily="34" charset="0"/>
              </a:rPr>
              <a:t>[3304] </a:t>
            </a:r>
            <a:r>
              <a:rPr lang="en-GB" sz="1200" b="1" i="0" u="none" strike="noStrike" dirty="0">
                <a:solidFill>
                  <a:srgbClr val="002060"/>
                </a:solidFill>
                <a:effectLst/>
                <a:latin typeface="Century Gothic" panose="020B0502020202020204" pitchFamily="34" charset="0"/>
              </a:rPr>
              <a:t>negro </a:t>
            </a:r>
            <a:r>
              <a:rPr lang="en-GB" sz="1200" b="0" i="0" u="none" strike="noStrike" dirty="0">
                <a:solidFill>
                  <a:srgbClr val="002060"/>
                </a:solidFill>
                <a:effectLst/>
                <a:latin typeface="Century Gothic" panose="020B0502020202020204" pitchFamily="34" charset="0"/>
              </a:rPr>
              <a:t>[307] pequeño [202]  </a:t>
            </a:r>
            <a:r>
              <a:rPr lang="en-GB" sz="1200" b="1" i="0" u="none" strike="noStrike" dirty="0" err="1">
                <a:solidFill>
                  <a:srgbClr val="002060"/>
                </a:solidFill>
                <a:effectLst/>
                <a:latin typeface="Century Gothic" panose="020B0502020202020204" pitchFamily="34" charset="0"/>
              </a:rPr>
              <a:t>redondo</a:t>
            </a:r>
            <a:r>
              <a:rPr lang="en-GB" sz="1200" b="1" i="0" u="none" strike="noStrike" dirty="0">
                <a:solidFill>
                  <a:srgbClr val="002060"/>
                </a:solidFill>
                <a:effectLst/>
                <a:latin typeface="Century Gothic" panose="020B0502020202020204" pitchFamily="34" charset="0"/>
              </a:rPr>
              <a:t> </a:t>
            </a:r>
            <a:r>
              <a:rPr lang="en-GB" sz="1200" b="0" i="0" u="none" strike="noStrike" dirty="0">
                <a:solidFill>
                  <a:srgbClr val="002060"/>
                </a:solidFill>
                <a:effectLst/>
                <a:latin typeface="Century Gothic" panose="020B0502020202020204" pitchFamily="34" charset="0"/>
              </a:rPr>
              <a:t>[2470]</a:t>
            </a:r>
            <a:r>
              <a:rPr lang="en-GB" sz="1200" b="1" i="0" u="none" strike="noStrike" dirty="0">
                <a:solidFill>
                  <a:srgbClr val="002060"/>
                </a:solidFill>
                <a:effectLst/>
                <a:latin typeface="Century Gothic" panose="020B0502020202020204" pitchFamily="34" charset="0"/>
              </a:rPr>
              <a:t> rubio</a:t>
            </a:r>
            <a:r>
              <a:rPr lang="en-GB" sz="1200" b="0" i="0" u="none" strike="noStrike" dirty="0">
                <a:solidFill>
                  <a:srgbClr val="002060"/>
                </a:solidFill>
                <a:effectLst/>
                <a:latin typeface="Century Gothic" panose="020B0502020202020204" pitchFamily="34" charset="0"/>
              </a:rPr>
              <a:t> [2861] </a:t>
            </a:r>
            <a:r>
              <a:rPr lang="en-GB" sz="1200" b="0" i="0" u="none" strike="noStrike" dirty="0" err="1">
                <a:solidFill>
                  <a:srgbClr val="002060"/>
                </a:solidFill>
                <a:effectLst/>
                <a:latin typeface="Century Gothic" panose="020B0502020202020204" pitchFamily="34" charset="0"/>
              </a:rPr>
              <a:t>verde</a:t>
            </a:r>
            <a:r>
              <a:rPr lang="en-GB" sz="1200" b="0" i="0" u="none" strike="noStrike" dirty="0">
                <a:solidFill>
                  <a:srgbClr val="002060"/>
                </a:solidFill>
                <a:effectLst/>
                <a:latin typeface="Century Gothic" panose="020B0502020202020204" pitchFamily="34" charset="0"/>
              </a:rPr>
              <a:t> [812] </a:t>
            </a:r>
            <a:r>
              <a:rPr lang="en-GB" sz="1200" b="0" i="0" u="none" strike="noStrike" dirty="0" err="1">
                <a:solidFill>
                  <a:srgbClr val="002060"/>
                </a:solidFill>
                <a:effectLst/>
                <a:latin typeface="Century Gothic" panose="020B0502020202020204" pitchFamily="34" charset="0"/>
              </a:rPr>
              <a:t>los</a:t>
            </a:r>
            <a:r>
              <a:rPr lang="en-GB" sz="1200" b="0" i="0" u="none" strike="noStrike" dirty="0">
                <a:solidFill>
                  <a:srgbClr val="002060"/>
                </a:solidFill>
                <a:effectLst/>
                <a:latin typeface="Century Gothic" panose="020B0502020202020204" pitchFamily="34" charset="0"/>
              </a:rPr>
              <a:t> / las [1]</a:t>
            </a:r>
            <a:r>
              <a:rPr lang="en-GB" sz="5400" dirty="0"/>
              <a:t> </a:t>
            </a:r>
          </a:p>
          <a:p>
            <a:pPr marL="0" lvl="0" indent="0" algn="l" rtl="0">
              <a:spcBef>
                <a:spcPts val="0"/>
              </a:spcBef>
              <a:spcAft>
                <a:spcPts val="0"/>
              </a:spcAft>
              <a:buFontTx/>
              <a:buNone/>
            </a:pPr>
            <a:endParaRPr lang="en-GB" sz="5400" dirty="0">
              <a:effectLst/>
              <a:latin typeface="Calibri" panose="020F0502020204030204" pitchFamily="34" charset="0"/>
              <a:ea typeface="Calibri" panose="020F0502020204030204" pitchFamily="34" charset="0"/>
            </a:endParaRPr>
          </a:p>
          <a:p>
            <a:pPr marL="0" lvl="0" indent="0" algn="l" rtl="0">
              <a:spcBef>
                <a:spcPts val="0"/>
              </a:spcBef>
              <a:spcAft>
                <a:spcPts val="0"/>
              </a:spcAft>
              <a:buFontTx/>
              <a:buNone/>
            </a:pPr>
            <a:r>
              <a:rPr lang="en-GB" sz="5400" b="1" dirty="0">
                <a:effectLst/>
                <a:latin typeface="Calibri" panose="020F0502020204030204" pitchFamily="34" charset="0"/>
                <a:ea typeface="Calibri" panose="020F0502020204030204" pitchFamily="34" charset="0"/>
              </a:rPr>
              <a:t>Revisit 1: </a:t>
            </a:r>
            <a:r>
              <a:rPr lang="es-ES" sz="1200" b="0" i="0" u="none" strike="noStrike" dirty="0">
                <a:solidFill>
                  <a:srgbClr val="002060"/>
                </a:solidFill>
                <a:effectLst/>
                <a:latin typeface="Century Gothic" panose="020B0502020202020204" pitchFamily="34" charset="0"/>
              </a:rPr>
              <a:t>tiene [tener 19] tienes [tener 19] bocadillo [&gt;5000] botella [1878] casa [106] cuaderno [3301] gato [1728] libro [230] mentira [1673] mochila [&gt;5000] pegamento [&gt;5000] pelota [2270] pregunta [507] verdad [176]  nuevo [94] viejo [225] pero [30]  también [49] y [4] unos, unas [6] </a:t>
            </a: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FontTx/>
              <a:buNone/>
            </a:pPr>
            <a:r>
              <a:rPr lang="en-GB" sz="1200" b="1" dirty="0">
                <a:effectLst/>
                <a:latin typeface="Calibri" panose="020F0502020204030204" pitchFamily="34" charset="0"/>
                <a:ea typeface="Calibri" panose="020F0502020204030204" pitchFamily="34" charset="0"/>
              </a:rPr>
              <a:t>Revisit 2: </a:t>
            </a:r>
            <a:r>
              <a:rPr lang="en-GB" sz="1200" b="0" i="0" u="none" strike="noStrike" dirty="0" err="1">
                <a:solidFill>
                  <a:srgbClr val="002060"/>
                </a:solidFill>
                <a:effectLst/>
                <a:latin typeface="Century Gothic" panose="020B0502020202020204" pitchFamily="34" charset="0"/>
              </a:rPr>
              <a:t>cumpleaños</a:t>
            </a:r>
            <a:r>
              <a:rPr lang="en-GB" sz="1200" b="0" i="0" u="none" strike="noStrike" dirty="0">
                <a:solidFill>
                  <a:srgbClr val="002060"/>
                </a:solidFill>
                <a:effectLst/>
                <a:latin typeface="Century Gothic" panose="020B0502020202020204" pitchFamily="34" charset="0"/>
              </a:rPr>
              <a:t> [3372] </a:t>
            </a:r>
            <a:r>
              <a:rPr lang="en-GB" sz="1200" b="0" i="0" u="none" strike="noStrike" dirty="0" err="1">
                <a:solidFill>
                  <a:srgbClr val="002060"/>
                </a:solidFill>
                <a:effectLst/>
                <a:latin typeface="Century Gothic" panose="020B0502020202020204" pitchFamily="34" charset="0"/>
              </a:rPr>
              <a:t>mes</a:t>
            </a:r>
            <a:r>
              <a:rPr lang="en-GB" sz="1200" b="0" i="0" u="none" strike="noStrike" dirty="0">
                <a:solidFill>
                  <a:srgbClr val="002060"/>
                </a:solidFill>
                <a:effectLst/>
                <a:latin typeface="Century Gothic" panose="020B0502020202020204" pitchFamily="34" charset="0"/>
              </a:rPr>
              <a:t> [288] enero [1173] febrero [1419] marzo [1231] </a:t>
            </a:r>
            <a:r>
              <a:rPr lang="en-GB" sz="1200" b="0" i="0" u="none" strike="noStrike" dirty="0" err="1">
                <a:solidFill>
                  <a:srgbClr val="002060"/>
                </a:solidFill>
                <a:effectLst/>
                <a:latin typeface="Century Gothic" panose="020B0502020202020204" pitchFamily="34" charset="0"/>
              </a:rPr>
              <a:t>abril</a:t>
            </a:r>
            <a:r>
              <a:rPr lang="en-GB" sz="1200" b="0" i="0" u="none" strike="noStrike" dirty="0">
                <a:solidFill>
                  <a:srgbClr val="002060"/>
                </a:solidFill>
                <a:effectLst/>
                <a:latin typeface="Century Gothic" panose="020B0502020202020204" pitchFamily="34" charset="0"/>
              </a:rPr>
              <a:t> [1064] mayo [909] junio [1035] </a:t>
            </a:r>
            <a:r>
              <a:rPr lang="en-GB" sz="1200" b="0" i="0" u="none" strike="noStrike" dirty="0" err="1">
                <a:solidFill>
                  <a:srgbClr val="002060"/>
                </a:solidFill>
                <a:effectLst/>
                <a:latin typeface="Century Gothic" panose="020B0502020202020204" pitchFamily="34" charset="0"/>
              </a:rPr>
              <a:t>julio</a:t>
            </a:r>
            <a:r>
              <a:rPr lang="en-GB" sz="1200" b="0" i="0" u="none" strike="noStrike" dirty="0">
                <a:solidFill>
                  <a:srgbClr val="002060"/>
                </a:solidFill>
                <a:effectLst/>
                <a:latin typeface="Century Gothic" panose="020B0502020202020204" pitchFamily="34" charset="0"/>
              </a:rPr>
              <a:t> [659] </a:t>
            </a:r>
            <a:r>
              <a:rPr lang="en-GB" sz="1200" b="0" i="0" u="none" strike="noStrike" dirty="0" err="1">
                <a:solidFill>
                  <a:srgbClr val="002060"/>
                </a:solidFill>
                <a:effectLst/>
                <a:latin typeface="Century Gothic" panose="020B0502020202020204" pitchFamily="34" charset="0"/>
              </a:rPr>
              <a:t>agosto</a:t>
            </a:r>
            <a:r>
              <a:rPr lang="en-GB" sz="1200" b="0" i="0" u="none" strike="noStrike" dirty="0">
                <a:solidFill>
                  <a:srgbClr val="002060"/>
                </a:solidFill>
                <a:effectLst/>
                <a:latin typeface="Century Gothic" panose="020B0502020202020204" pitchFamily="34" charset="0"/>
              </a:rPr>
              <a:t> [931] septiembre [1150] octubre [1242] noviembre [1434] diciembre [1165] </a:t>
            </a:r>
            <a:r>
              <a:rPr lang="en-GB" sz="1200" b="0" i="0" u="none" strike="noStrike" dirty="0" err="1">
                <a:solidFill>
                  <a:srgbClr val="002060"/>
                </a:solidFill>
                <a:effectLst/>
                <a:latin typeface="Century Gothic" panose="020B0502020202020204" pitchFamily="34" charset="0"/>
              </a:rPr>
              <a:t>cuándo</a:t>
            </a:r>
            <a:r>
              <a:rPr lang="en-GB" sz="1200" b="0" i="0" u="none" strike="noStrike" dirty="0">
                <a:solidFill>
                  <a:srgbClr val="002060"/>
                </a:solidFill>
                <a:effectLst/>
                <a:latin typeface="Century Gothic" panose="020B0502020202020204" pitchFamily="34" charset="0"/>
              </a:rPr>
              <a:t> [138] de [2] </a:t>
            </a:r>
            <a:r>
              <a:rPr lang="en-GB" sz="1200" b="0" i="0" u="none" strike="noStrike" dirty="0" err="1">
                <a:solidFill>
                  <a:srgbClr val="002060"/>
                </a:solidFill>
                <a:effectLst/>
                <a:latin typeface="Century Gothic" panose="020B0502020202020204" pitchFamily="34" charset="0"/>
              </a:rPr>
              <a:t>trece</a:t>
            </a:r>
            <a:r>
              <a:rPr lang="en-GB" sz="1200" b="0" i="0" u="none" strike="noStrike" dirty="0">
                <a:solidFill>
                  <a:srgbClr val="002060"/>
                </a:solidFill>
                <a:effectLst/>
                <a:latin typeface="Century Gothic" panose="020B0502020202020204" pitchFamily="34" charset="0"/>
              </a:rPr>
              <a:t> [2700] </a:t>
            </a:r>
            <a:r>
              <a:rPr lang="en-GB" sz="1200" b="0" i="0" u="none" strike="noStrike" dirty="0" err="1">
                <a:solidFill>
                  <a:srgbClr val="002060"/>
                </a:solidFill>
                <a:effectLst/>
                <a:latin typeface="Century Gothic" panose="020B0502020202020204" pitchFamily="34" charset="0"/>
              </a:rPr>
              <a:t>catorce</a:t>
            </a:r>
            <a:r>
              <a:rPr lang="en-GB" sz="1200" b="0" i="0" u="none" strike="noStrike" dirty="0">
                <a:solidFill>
                  <a:srgbClr val="002060"/>
                </a:solidFill>
                <a:effectLst/>
                <a:latin typeface="Century Gothic" panose="020B0502020202020204" pitchFamily="34" charset="0"/>
              </a:rPr>
              <a:t> [2411] quince [1215] </a:t>
            </a:r>
            <a:r>
              <a:rPr lang="en-GB" sz="1200" b="0" i="0" u="none" strike="noStrike" dirty="0" err="1">
                <a:solidFill>
                  <a:srgbClr val="002060"/>
                </a:solidFill>
                <a:effectLst/>
                <a:latin typeface="Century Gothic" panose="020B0502020202020204" pitchFamily="34" charset="0"/>
              </a:rPr>
              <a:t>dieciséis</a:t>
            </a:r>
            <a:r>
              <a:rPr lang="en-GB" sz="1200" b="0" i="0" u="none" strike="noStrike" dirty="0">
                <a:solidFill>
                  <a:srgbClr val="002060"/>
                </a:solidFill>
                <a:effectLst/>
                <a:latin typeface="Century Gothic" panose="020B0502020202020204" pitchFamily="34" charset="0"/>
              </a:rPr>
              <a:t> [3373] </a:t>
            </a:r>
            <a:r>
              <a:rPr lang="en-GB" sz="1200" b="0" i="0" u="none" strike="noStrike" dirty="0" err="1">
                <a:solidFill>
                  <a:srgbClr val="002060"/>
                </a:solidFill>
                <a:effectLst/>
                <a:latin typeface="Century Gothic" panose="020B0502020202020204" pitchFamily="34" charset="0"/>
              </a:rPr>
              <a:t>diecisiete</a:t>
            </a:r>
            <a:r>
              <a:rPr lang="en-GB" sz="1200" b="0" i="0" u="none" strike="noStrike" dirty="0">
                <a:solidFill>
                  <a:srgbClr val="002060"/>
                </a:solidFill>
                <a:effectLst/>
                <a:latin typeface="Century Gothic" panose="020B0502020202020204" pitchFamily="34" charset="0"/>
              </a:rPr>
              <a:t> [3400] </a:t>
            </a:r>
            <a:r>
              <a:rPr lang="en-GB" sz="1200" b="0" i="0" u="none" strike="noStrike" dirty="0" err="1">
                <a:solidFill>
                  <a:srgbClr val="002060"/>
                </a:solidFill>
                <a:effectLst/>
                <a:latin typeface="Century Gothic" panose="020B0502020202020204" pitchFamily="34" charset="0"/>
              </a:rPr>
              <a:t>dieciocho</a:t>
            </a:r>
            <a:r>
              <a:rPr lang="en-GB" sz="1200" b="0" i="0" u="none" strike="noStrike" dirty="0">
                <a:solidFill>
                  <a:srgbClr val="002060"/>
                </a:solidFill>
                <a:effectLst/>
                <a:latin typeface="Century Gothic" panose="020B0502020202020204" pitchFamily="34" charset="0"/>
              </a:rPr>
              <a:t> [2730] </a:t>
            </a:r>
            <a:r>
              <a:rPr lang="en-GB" sz="1200" b="0" i="0" u="none" strike="noStrike" dirty="0" err="1">
                <a:solidFill>
                  <a:srgbClr val="002060"/>
                </a:solidFill>
                <a:effectLst/>
                <a:latin typeface="Century Gothic" panose="020B0502020202020204" pitchFamily="34" charset="0"/>
              </a:rPr>
              <a:t>diecinueve</a:t>
            </a:r>
            <a:r>
              <a:rPr lang="en-GB" sz="1200" b="0" i="0" u="none" strike="noStrike" dirty="0">
                <a:solidFill>
                  <a:srgbClr val="002060"/>
                </a:solidFill>
                <a:effectLst/>
                <a:latin typeface="Century Gothic" panose="020B0502020202020204" pitchFamily="34" charset="0"/>
              </a:rPr>
              <a:t> [4232] </a:t>
            </a:r>
            <a:r>
              <a:rPr lang="en-GB" sz="1200" b="0" i="0" u="none" strike="noStrike" dirty="0" err="1">
                <a:solidFill>
                  <a:srgbClr val="002060"/>
                </a:solidFill>
                <a:effectLst/>
                <a:latin typeface="Century Gothic" panose="020B0502020202020204" pitchFamily="34" charset="0"/>
              </a:rPr>
              <a:t>veinte</a:t>
            </a:r>
            <a:r>
              <a:rPr lang="en-GB" sz="1200" b="0" i="0" u="none" strike="noStrike" dirty="0">
                <a:solidFill>
                  <a:srgbClr val="002060"/>
                </a:solidFill>
                <a:effectLst/>
                <a:latin typeface="Century Gothic" panose="020B0502020202020204" pitchFamily="34" charset="0"/>
              </a:rPr>
              <a:t> [819] </a:t>
            </a:r>
            <a:r>
              <a:rPr lang="en-GB" sz="1200" b="0" i="0" u="none" strike="noStrike" dirty="0" err="1">
                <a:solidFill>
                  <a:srgbClr val="002060"/>
                </a:solidFill>
                <a:effectLst/>
                <a:latin typeface="Century Gothic" panose="020B0502020202020204" pitchFamily="34" charset="0"/>
              </a:rPr>
              <a:t>veintiuno</a:t>
            </a:r>
            <a:r>
              <a:rPr lang="en-GB" sz="1200" b="0" i="0" u="none" strike="noStrike" dirty="0">
                <a:solidFill>
                  <a:srgbClr val="002060"/>
                </a:solidFill>
                <a:effectLst/>
                <a:latin typeface="Century Gothic" panose="020B0502020202020204" pitchFamily="34" charset="0"/>
              </a:rPr>
              <a:t> [819/425] </a:t>
            </a:r>
            <a:r>
              <a:rPr lang="en-GB" sz="1200" b="0" i="0" u="none" strike="noStrike" dirty="0" err="1">
                <a:solidFill>
                  <a:srgbClr val="002060"/>
                </a:solidFill>
                <a:effectLst/>
                <a:latin typeface="Century Gothic" panose="020B0502020202020204" pitchFamily="34" charset="0"/>
              </a:rPr>
              <a:t>veintidós</a:t>
            </a:r>
            <a:r>
              <a:rPr lang="en-GB" sz="1200" b="0" i="0" u="none" strike="noStrike" dirty="0">
                <a:solidFill>
                  <a:srgbClr val="002060"/>
                </a:solidFill>
                <a:effectLst/>
                <a:latin typeface="Century Gothic" panose="020B0502020202020204" pitchFamily="34" charset="0"/>
              </a:rPr>
              <a:t> | </a:t>
            </a:r>
            <a:r>
              <a:rPr lang="en-GB" sz="1200" b="0" i="0" u="none" strike="noStrike" dirty="0" err="1">
                <a:solidFill>
                  <a:srgbClr val="002060"/>
                </a:solidFill>
                <a:effectLst/>
                <a:latin typeface="Century Gothic" panose="020B0502020202020204" pitchFamily="34" charset="0"/>
              </a:rPr>
              <a:t>veintitrés</a:t>
            </a:r>
            <a:r>
              <a:rPr lang="en-GB" sz="1200" b="0" i="0" u="none" strike="noStrike" dirty="0">
                <a:solidFill>
                  <a:srgbClr val="002060"/>
                </a:solidFill>
                <a:effectLst/>
                <a:latin typeface="Century Gothic" panose="020B0502020202020204" pitchFamily="34" charset="0"/>
              </a:rPr>
              <a:t> | </a:t>
            </a:r>
            <a:r>
              <a:rPr lang="en-GB" sz="1200" b="0" i="0" u="none" strike="noStrike" dirty="0" err="1">
                <a:solidFill>
                  <a:srgbClr val="002060"/>
                </a:solidFill>
                <a:effectLst/>
                <a:latin typeface="Century Gothic" panose="020B0502020202020204" pitchFamily="34" charset="0"/>
              </a:rPr>
              <a:t>veinticuatro</a:t>
            </a:r>
            <a:r>
              <a:rPr lang="en-GB" sz="1200" b="0" i="0" u="none" strike="noStrike" dirty="0">
                <a:solidFill>
                  <a:srgbClr val="002060"/>
                </a:solidFill>
                <a:effectLst/>
                <a:latin typeface="Century Gothic" panose="020B0502020202020204" pitchFamily="34" charset="0"/>
              </a:rPr>
              <a:t> | </a:t>
            </a:r>
            <a:r>
              <a:rPr lang="en-GB" sz="1200" b="0" i="0" u="none" strike="noStrike" dirty="0" err="1">
                <a:solidFill>
                  <a:srgbClr val="002060"/>
                </a:solidFill>
                <a:effectLst/>
                <a:latin typeface="Century Gothic" panose="020B0502020202020204" pitchFamily="34" charset="0"/>
              </a:rPr>
              <a:t>veinticinco</a:t>
            </a:r>
            <a:r>
              <a:rPr lang="en-GB" sz="1200" b="0" i="0" u="none" strike="noStrike" dirty="0">
                <a:solidFill>
                  <a:srgbClr val="002060"/>
                </a:solidFill>
                <a:effectLst/>
                <a:latin typeface="Century Gothic" panose="020B0502020202020204" pitchFamily="34" charset="0"/>
              </a:rPr>
              <a:t> |</a:t>
            </a:r>
            <a:r>
              <a:rPr lang="en-GB" sz="1200" b="0" i="0" u="none" strike="noStrike" dirty="0" err="1">
                <a:solidFill>
                  <a:srgbClr val="002060"/>
                </a:solidFill>
                <a:effectLst/>
                <a:latin typeface="Century Gothic" panose="020B0502020202020204" pitchFamily="34" charset="0"/>
              </a:rPr>
              <a:t>veintiseis|veintisiete|veintiocho</a:t>
            </a:r>
            <a:r>
              <a:rPr lang="en-GB" sz="1200" b="0" i="0" u="none" strike="noStrike" dirty="0">
                <a:solidFill>
                  <a:srgbClr val="002060"/>
                </a:solidFill>
                <a:effectLst/>
                <a:latin typeface="Century Gothic" panose="020B0502020202020204" pitchFamily="34" charset="0"/>
              </a:rPr>
              <a:t> |</a:t>
            </a:r>
            <a:r>
              <a:rPr lang="en-GB" sz="1200" b="0" i="0" u="none" strike="noStrike" dirty="0" err="1">
                <a:solidFill>
                  <a:srgbClr val="002060"/>
                </a:solidFill>
                <a:effectLst/>
                <a:latin typeface="Century Gothic" panose="020B0502020202020204" pitchFamily="34" charset="0"/>
              </a:rPr>
              <a:t>veintinueve</a:t>
            </a:r>
            <a:r>
              <a:rPr lang="en-GB" sz="1200" b="0" i="0" u="none" strike="noStrike" dirty="0">
                <a:solidFill>
                  <a:srgbClr val="002060"/>
                </a:solidFill>
                <a:effectLst/>
                <a:latin typeface="Century Gothic" panose="020B0502020202020204" pitchFamily="34" charset="0"/>
              </a:rPr>
              <a:t> |</a:t>
            </a:r>
            <a:r>
              <a:rPr lang="en-GB" sz="1200" b="0" i="0" u="none" strike="noStrike" dirty="0" err="1">
                <a:solidFill>
                  <a:srgbClr val="002060"/>
                </a:solidFill>
                <a:effectLst/>
                <a:latin typeface="Century Gothic" panose="020B0502020202020204" pitchFamily="34" charset="0"/>
              </a:rPr>
              <a:t>treinta</a:t>
            </a:r>
            <a:r>
              <a:rPr lang="en-GB" sz="1200" b="0" i="0" u="none" strike="noStrike" dirty="0">
                <a:solidFill>
                  <a:srgbClr val="002060"/>
                </a:solidFill>
                <a:effectLst/>
                <a:latin typeface="Century Gothic" panose="020B0502020202020204" pitchFamily="34" charset="0"/>
              </a:rPr>
              <a:t> [830] </a:t>
            </a:r>
            <a:r>
              <a:rPr lang="en-GB" sz="1200" b="0" i="0" u="none" strike="noStrike" dirty="0" err="1">
                <a:solidFill>
                  <a:srgbClr val="002060"/>
                </a:solidFill>
                <a:effectLst/>
                <a:latin typeface="Century Gothic" panose="020B0502020202020204" pitchFamily="34" charset="0"/>
              </a:rPr>
              <a:t>treinta</a:t>
            </a:r>
            <a:r>
              <a:rPr lang="en-GB" sz="1200" b="0" i="0" u="none" strike="noStrike" dirty="0">
                <a:solidFill>
                  <a:srgbClr val="002060"/>
                </a:solidFill>
                <a:effectLst/>
                <a:latin typeface="Century Gothic" panose="020B0502020202020204" pitchFamily="34" charset="0"/>
              </a:rPr>
              <a:t> y uno [830/4/425] </a:t>
            </a: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FontTx/>
              <a:buNone/>
            </a:pPr>
            <a:endParaRPr lang="en-GB" sz="1200" dirty="0">
              <a:effectLst/>
              <a:latin typeface="Calibri" panose="020F0502020204030204" pitchFamily="34" charset="0"/>
              <a:ea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200" b="1" dirty="0"/>
              <a:t>Frequency of unknown words</a:t>
            </a:r>
            <a:r>
              <a:rPr lang="en-GB" sz="1200" b="0" dirty="0"/>
              <a:t>:</a:t>
            </a: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GB" sz="1200" b="1" dirty="0" err="1">
                <a:solidFill>
                  <a:srgbClr val="002060"/>
                </a:solidFill>
                <a:latin typeface="Century Gothic"/>
                <a:ea typeface="Century Gothic"/>
                <a:cs typeface="Century Gothic"/>
                <a:sym typeface="Century Gothic"/>
              </a:rPr>
              <a:t>pregutnar</a:t>
            </a:r>
            <a:r>
              <a:rPr lang="en-GB" sz="1200" b="1" dirty="0">
                <a:solidFill>
                  <a:srgbClr val="002060"/>
                </a:solidFill>
                <a:latin typeface="Century Gothic"/>
                <a:ea typeface="Century Gothic"/>
                <a:cs typeface="Century Gothic"/>
                <a:sym typeface="Century Gothic"/>
              </a:rPr>
              <a:t> </a:t>
            </a:r>
            <a:r>
              <a:rPr lang="en-GB" sz="1200" b="0" dirty="0">
                <a:solidFill>
                  <a:srgbClr val="002060"/>
                </a:solidFill>
                <a:latin typeface="Century Gothic"/>
                <a:ea typeface="Century Gothic"/>
                <a:cs typeface="Century Gothic"/>
                <a:sym typeface="Century Gothic"/>
              </a:rPr>
              <a:t>[219] </a:t>
            </a:r>
            <a:r>
              <a:rPr lang="en-GB" sz="1200" b="1" dirty="0">
                <a:solidFill>
                  <a:srgbClr val="002060"/>
                </a:solidFill>
                <a:latin typeface="Century Gothic"/>
                <a:ea typeface="Century Gothic"/>
                <a:cs typeface="Century Gothic"/>
                <a:sym typeface="Century Gothic"/>
              </a:rPr>
              <a:t>pareja </a:t>
            </a:r>
            <a:r>
              <a:rPr lang="en-GB" sz="1200" b="0" dirty="0">
                <a:solidFill>
                  <a:srgbClr val="002060"/>
                </a:solidFill>
                <a:latin typeface="Century Gothic"/>
                <a:ea typeface="Century Gothic"/>
                <a:cs typeface="Century Gothic"/>
                <a:sym typeface="Century Gothic"/>
              </a:rPr>
              <a:t>[893]</a:t>
            </a:r>
            <a:endParaRPr lang="en-GB" sz="1200" b="0" dirty="0"/>
          </a:p>
          <a:p>
            <a:pPr marL="0" lvl="0" indent="0" algn="l" rtl="0">
              <a:spcBef>
                <a:spcPts val="0"/>
              </a:spcBef>
              <a:spcAft>
                <a:spcPts val="0"/>
              </a:spcAft>
              <a:buClr>
                <a:schemeClr val="dk1"/>
              </a:buClr>
              <a:buSzPts val="1400"/>
              <a:buFont typeface="Arial"/>
              <a:buNone/>
            </a:pPr>
            <a:r>
              <a:rPr lang="en-GB" sz="1200" dirty="0"/>
              <a:t>Source: Davies, M. and Davies, K. (2018)</a:t>
            </a:r>
            <a:r>
              <a:rPr lang="en-GB" sz="1200" i="1" dirty="0"/>
              <a:t>. A frequency dictionary of Spanish: Core vocabulary for learners </a:t>
            </a:r>
            <a:r>
              <a:rPr lang="en-GB" sz="1200" dirty="0"/>
              <a:t>(2nd ed.). Routledge: London</a:t>
            </a:r>
          </a:p>
          <a:p>
            <a:pPr marL="0" lvl="0" indent="0" algn="l" rtl="0">
              <a:spcBef>
                <a:spcPts val="0"/>
              </a:spcBef>
              <a:spcAft>
                <a:spcPts val="0"/>
              </a:spcAft>
              <a:buNone/>
            </a:pPr>
            <a:endParaRPr lang="en-GB" sz="1200" b="1" i="0" u="none" strike="noStrike" dirty="0">
              <a:solidFill>
                <a:srgbClr val="002060"/>
              </a:solidFill>
              <a:effectLst/>
              <a:latin typeface="docs-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For any </a:t>
            </a:r>
            <a:r>
              <a:rPr lang="en-GB" sz="1200" i="1" dirty="0">
                <a:effectLst/>
                <a:latin typeface="Calibri" panose="020F0502020204030204" pitchFamily="34" charset="0"/>
                <a:ea typeface="Calibri" panose="020F0502020204030204" pitchFamily="34" charset="0"/>
              </a:rPr>
              <a:t>other </a:t>
            </a:r>
            <a:r>
              <a:rPr lang="en-GB" sz="1200" dirty="0">
                <a:effectLst/>
                <a:latin typeface="Calibri" panose="020F0502020204030204" pitchFamily="34" charset="0"/>
                <a:ea typeface="Calibri" panose="020F0502020204030204" pitchFamily="34" charset="0"/>
              </a:rPr>
              <a:t>words that occur incidentally in this PowerPoint, frequency rankings will be provided in the notes field wherever possible.</a:t>
            </a:r>
          </a:p>
          <a:p>
            <a:pPr marL="0" lvl="0" indent="0" algn="l" rtl="0">
              <a:spcBef>
                <a:spcPts val="0"/>
              </a:spcBef>
              <a:spcAft>
                <a:spcPts val="0"/>
              </a:spcAft>
              <a:buNone/>
            </a:pPr>
            <a:endParaRPr lang="en-GB" sz="1200" b="1" i="0" u="none" strike="noStrike" dirty="0">
              <a:solidFill>
                <a:srgbClr val="002060"/>
              </a:solidFill>
              <a:effectLst/>
              <a:latin typeface="docs-Century Gothic"/>
            </a:endParaRPr>
          </a:p>
          <a:p>
            <a:pPr marL="0" lvl="0" indent="0" algn="l" rtl="0">
              <a:spcBef>
                <a:spcPts val="0"/>
              </a:spcBef>
              <a:spcAft>
                <a:spcPts val="0"/>
              </a:spcAft>
              <a:buNone/>
            </a:pPr>
            <a:endParaRPr lang="en-GB" sz="1200" dirty="0"/>
          </a:p>
          <a:p>
            <a:pPr marL="0" lvl="0" indent="0" algn="l" rtl="0">
              <a:spcBef>
                <a:spcPts val="0"/>
              </a:spcBef>
              <a:spcAft>
                <a:spcPts val="0"/>
              </a:spcAft>
              <a:buNone/>
            </a:pPr>
            <a:endParaRPr lang="en-GB" sz="1200" dirty="0"/>
          </a:p>
          <a:p>
            <a:pPr marL="0" lvl="0" indent="0" algn="l" rtl="0">
              <a:spcBef>
                <a:spcPts val="0"/>
              </a:spcBef>
              <a:spcAft>
                <a:spcPts val="0"/>
              </a:spcAft>
              <a:buNone/>
            </a:pPr>
            <a:endParaRPr lang="en-GB" sz="1200" dirty="0"/>
          </a:p>
          <a:p>
            <a:pPr marL="0" lvl="0" indent="0" algn="l" rtl="0">
              <a:spcBef>
                <a:spcPts val="0"/>
              </a:spcBef>
              <a:spcAft>
                <a:spcPts val="0"/>
              </a:spcAft>
              <a:buNone/>
            </a:pPr>
            <a:endParaRPr lang="en-GB" sz="1200" b="1" i="0" u="none" strike="noStrike" dirty="0">
              <a:solidFill>
                <a:srgbClr val="002060"/>
              </a:solidFill>
              <a:effectLst/>
              <a:latin typeface="docs-Century Gothic"/>
            </a:endParaRPr>
          </a:p>
          <a:p>
            <a:pPr marL="0" lvl="0" indent="0" algn="l" rtl="0">
              <a:spcBef>
                <a:spcPts val="0"/>
              </a:spcBef>
              <a:spcAft>
                <a:spcPts val="0"/>
              </a:spcAft>
              <a:buNone/>
            </a:pPr>
            <a:endParaRPr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 minute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SSC</a:t>
            </a:r>
            <a:r>
              <a:rPr lang="en-GB" b="1" dirty="0"/>
              <a:t> [</a:t>
            </a:r>
            <a:r>
              <a:rPr lang="en-GB" b="1" dirty="0" err="1"/>
              <a:t>ch</a:t>
            </a:r>
            <a:r>
              <a:rPr lang="en-GB" b="1" dirty="0"/>
              <a:t>]</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Introduce and elicit the pronunciation of the </a:t>
            </a:r>
            <a:r>
              <a:rPr lang="en-GB" b="1" dirty="0"/>
              <a:t>individual SSC [</a:t>
            </a:r>
            <a:r>
              <a:rPr lang="en-GB" b="1" dirty="0" err="1"/>
              <a:t>ch</a:t>
            </a:r>
            <a:r>
              <a:rPr lang="en-GB" b="1" dirty="0"/>
              <a:t>] </a:t>
            </a:r>
            <a:r>
              <a:rPr lang="en-GB" dirty="0"/>
              <a:t>and then the </a:t>
            </a:r>
            <a:r>
              <a:rPr lang="en-GB" b="1" dirty="0"/>
              <a:t>source</a:t>
            </a:r>
            <a:r>
              <a:rPr lang="en-GB" dirty="0"/>
              <a:t> word ‘</a:t>
            </a:r>
            <a:r>
              <a:rPr lang="en-GB" b="1" dirty="0" err="1"/>
              <a:t>noche</a:t>
            </a:r>
            <a:r>
              <a:rPr lang="en-GB" b="1" dirty="0"/>
              <a:t>’</a:t>
            </a:r>
            <a:r>
              <a:rPr lang="en-GB" dirty="0"/>
              <a:t> (with gesture, if using).</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Click to bring the picture &amp; get pupils to repeat (with gesture, if using).</a:t>
            </a:r>
            <a:br>
              <a:rPr lang="en-GB" dirty="0"/>
            </a:br>
            <a:endParaRPr lang="en-GB" dirty="0"/>
          </a:p>
          <a:p>
            <a:pPr marL="0" lvl="0" indent="0" algn="l" rtl="0">
              <a:spcBef>
                <a:spcPts val="0"/>
              </a:spcBef>
              <a:spcAft>
                <a:spcPts val="0"/>
              </a:spcAft>
              <a:buClr>
                <a:schemeClr val="dk1"/>
              </a:buClr>
              <a:buSzPts val="1200"/>
              <a:buFont typeface="Calibri"/>
              <a:buNone/>
            </a:pPr>
            <a:r>
              <a:rPr lang="en-GB" b="1" dirty="0"/>
              <a:t>Note: </a:t>
            </a:r>
            <a:r>
              <a:rPr lang="en-GB" b="0" dirty="0"/>
              <a:t>the [</a:t>
            </a:r>
            <a:r>
              <a:rPr lang="en-GB" b="0" dirty="0" err="1"/>
              <a:t>ch</a:t>
            </a:r>
            <a:r>
              <a:rPr lang="en-GB" b="0" dirty="0"/>
              <a:t>] sound in Spanish is the same as one of the pronunciations English has for this sound, as in the word ‘chocolate’.  However, English also pronounces [</a:t>
            </a:r>
            <a:r>
              <a:rPr lang="en-GB" b="0" dirty="0" err="1"/>
              <a:t>ch</a:t>
            </a:r>
            <a:r>
              <a:rPr lang="en-GB" b="0" dirty="0"/>
              <a:t>] differently, mostly in borrowed words such as ‘chef’.  In teaching this sound in Spanish, we also bear in mind that many pupils will learn French at some point, and will learn a different pronunciation for these two letters.</a:t>
            </a:r>
          </a:p>
          <a:p>
            <a:pPr marL="0" lvl="0" indent="0" algn="l" rtl="0">
              <a:spcBef>
                <a:spcPts val="0"/>
              </a:spcBef>
              <a:spcAft>
                <a:spcPts val="0"/>
              </a:spcAft>
              <a:buClr>
                <a:schemeClr val="dk1"/>
              </a:buClr>
              <a:buSzPts val="1200"/>
              <a:buFont typeface="Calibri"/>
              <a:buNone/>
            </a:pPr>
            <a:endParaRPr lang="en-GB" b="0" dirty="0"/>
          </a:p>
          <a:p>
            <a:pPr marL="0" lvl="0" indent="0" algn="l" rtl="0">
              <a:spcBef>
                <a:spcPts val="0"/>
              </a:spcBef>
              <a:spcAft>
                <a:spcPts val="0"/>
              </a:spcAft>
              <a:buClr>
                <a:schemeClr val="dk1"/>
              </a:buClr>
              <a:buSzPts val="1200"/>
              <a:buFont typeface="Calibri"/>
              <a:buNone/>
            </a:pPr>
            <a:r>
              <a:rPr lang="en-GB" b="1" dirty="0"/>
              <a:t>Gesture</a:t>
            </a:r>
            <a:r>
              <a:rPr lang="en-GB" b="0" dirty="0"/>
              <a:t>: one suggestion would be to use British sign language for night, which is shown here: https://www.signbsl.com/sign/night </a:t>
            </a:r>
            <a:br>
              <a:rPr lang="en-GB" b="0" dirty="0"/>
            </a:br>
            <a:r>
              <a:rPr lang="en-GB" b="0" dirty="0"/>
              <a:t>It is best to watch the video clip but here is a description: arms bent at the elbow, palms open and facing the speaker, move quickly in front of the body, crossing over so that right finger tips end up facing left, and left facing right, to emulate the suddenness of nightfall.</a:t>
            </a:r>
            <a:endParaRPr lang="en-GB"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667076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use a well-known Spanish children’s hand-clapping game to practise oral production of the syllables in the Spanish word ‘chocolate’, including the SSC [</a:t>
            </a:r>
            <a:r>
              <a:rPr lang="en-GB" b="0" dirty="0" err="1"/>
              <a:t>ch</a:t>
            </a:r>
            <a:r>
              <a:rPr lang="en-GB" b="0" dirty="0"/>
              <a:t>], to develop speed of production and spoken confidence.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Play the video through once.  It has three versions which decrease in speed in time. The syllable sequence is shown in writing for support.</a:t>
            </a:r>
          </a:p>
          <a:p>
            <a:pPr marL="228600" lvl="0" indent="-228600" algn="l" rtl="0">
              <a:spcBef>
                <a:spcPts val="0"/>
              </a:spcBef>
              <a:spcAft>
                <a:spcPts val="0"/>
              </a:spcAft>
              <a:buAutoNum type="arabicPeriod"/>
            </a:pPr>
            <a:r>
              <a:rPr lang="en-GB" dirty="0"/>
              <a:t>Rewind the recording to play the slower version several times. Note: the slowest version starts at around 24 seconds.</a:t>
            </a:r>
          </a:p>
          <a:p>
            <a:pPr marL="228600" lvl="0" indent="-228600" algn="l" rtl="0">
              <a:spcBef>
                <a:spcPts val="0"/>
              </a:spcBef>
              <a:spcAft>
                <a:spcPts val="0"/>
              </a:spcAft>
              <a:buAutoNum type="arabicPeriod"/>
            </a:pPr>
            <a:r>
              <a:rPr lang="en-GB" dirty="0"/>
              <a:t>Pupils join in with the video saying the syllables.</a:t>
            </a:r>
          </a:p>
          <a:p>
            <a:pPr marL="228600" lvl="0" indent="-228600" algn="l" rtl="0">
              <a:spcBef>
                <a:spcPts val="0"/>
              </a:spcBef>
              <a:spcAft>
                <a:spcPts val="0"/>
              </a:spcAft>
              <a:buAutoNum type="arabicPeriod"/>
            </a:pPr>
            <a:r>
              <a:rPr lang="en-GB" dirty="0"/>
              <a:t>Pupils may naturally want to pair up and try out the hand actions.  Encourage this! </a:t>
            </a:r>
          </a:p>
          <a:p>
            <a:pPr marL="228600" lvl="0" indent="-228600" algn="l" rtl="0">
              <a:spcBef>
                <a:spcPts val="0"/>
              </a:spcBef>
              <a:spcAft>
                <a:spcPts val="0"/>
              </a:spcAft>
              <a:buAutoNum type="arabicPeriod"/>
            </a:pPr>
            <a:r>
              <a:rPr lang="en-GB" dirty="0"/>
              <a:t>Pupils practise a few times without the video.</a:t>
            </a:r>
          </a:p>
          <a:p>
            <a:pPr marL="228600" lvl="0" indent="-228600" algn="l" rtl="0">
              <a:spcBef>
                <a:spcPts val="0"/>
              </a:spcBef>
              <a:spcAft>
                <a:spcPts val="0"/>
              </a:spcAft>
              <a:buAutoNum type="arabicPeriod"/>
            </a:pPr>
            <a:r>
              <a:rPr lang="en-GB" dirty="0"/>
              <a:t>Finally, play the video again and encourage pupils to join in.  Remind them that the first two versions are faster and reassure them that they will definitely be able to join in with the 3</a:t>
            </a:r>
            <a:r>
              <a:rPr lang="en-GB" baseline="30000" dirty="0"/>
              <a:t>rd</a:t>
            </a:r>
            <a:r>
              <a:rPr lang="en-GB" dirty="0"/>
              <a:t> time, if not before.</a:t>
            </a:r>
          </a:p>
          <a:p>
            <a:pPr marL="228600" lvl="0" indent="-228600" algn="l" rtl="0">
              <a:spcBef>
                <a:spcPts val="0"/>
              </a:spcBef>
              <a:spcAft>
                <a:spcPts val="0"/>
              </a:spcAft>
              <a:buAutoNum type="arabicPeriod"/>
            </a:pPr>
            <a:endParaRPr lang="en-GB" dirty="0"/>
          </a:p>
          <a:p>
            <a:pPr marL="0" lvl="0" indent="0" algn="l" rtl="0">
              <a:spcBef>
                <a:spcPts val="0"/>
              </a:spcBef>
              <a:spcAft>
                <a:spcPts val="0"/>
              </a:spcAft>
              <a:buNone/>
            </a:pPr>
            <a:r>
              <a:rPr lang="en-GB" sz="1200" b="1" dirty="0">
                <a:effectLst/>
                <a:latin typeface="Calibri" panose="020F0502020204030204" pitchFamily="34" charset="0"/>
                <a:ea typeface="Calibri" panose="020F0502020204030204" pitchFamily="34" charset="0"/>
              </a:rPr>
              <a:t>Frequency of unknown words and cognates</a:t>
            </a:r>
            <a:r>
              <a:rPr lang="en-GB" sz="1200" dirty="0">
                <a:effectLst/>
                <a:latin typeface="Calibri" panose="020F0502020204030204" pitchFamily="34" charset="0"/>
                <a:ea typeface="Calibri" panose="020F0502020204030204" pitchFamily="34" charset="0"/>
              </a:rPr>
              <a:t>:</a:t>
            </a:r>
            <a:br>
              <a:rPr lang="en-GB" sz="1200" dirty="0">
                <a:effectLst/>
                <a:latin typeface="Calibri" panose="020F0502020204030204" pitchFamily="34" charset="0"/>
                <a:ea typeface="Calibri" panose="020F0502020204030204" pitchFamily="34" charset="0"/>
              </a:rPr>
            </a:br>
            <a:r>
              <a:rPr lang="en-GB" sz="1200" dirty="0">
                <a:effectLst/>
                <a:latin typeface="Calibri" panose="020F0502020204030204" pitchFamily="34" charset="0"/>
                <a:ea typeface="Calibri" panose="020F0502020204030204" pitchFamily="34" charset="0"/>
              </a:rPr>
              <a:t>chocolate [3408] </a:t>
            </a:r>
            <a:br>
              <a:rPr lang="en-GB" sz="1200" dirty="0">
                <a:effectLst/>
                <a:latin typeface="Calibri" panose="020F0502020204030204" pitchFamily="34" charset="0"/>
                <a:ea typeface="Calibri" panose="020F0502020204030204" pitchFamily="34" charset="0"/>
              </a:rPr>
            </a:b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978406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4 minutes</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written comprehension of this week’s vocabulary in sentences.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Do the example with pupils.  They write (or say) the English sentence meaning (they could do this on mini whiteboards).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Complete sentences 1-5 and correct them.  The English sentence meanings appear on consecutive mouse clicks.</a:t>
            </a:r>
            <a:br>
              <a:rPr lang="en-GB" dirty="0"/>
            </a:b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1161004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7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aural comprehension of a wide variety of vocabulary from this and revisited weeks.</a:t>
            </a:r>
            <a:br>
              <a:rPr lang="en-GB" b="0" dirty="0"/>
            </a:br>
            <a:endParaRPr lang="en-GB" b="1" dirty="0"/>
          </a:p>
          <a:p>
            <a:pPr marL="0" lvl="0" indent="0" algn="l" rtl="0">
              <a:spcBef>
                <a:spcPts val="0"/>
              </a:spcBef>
              <a:spcAft>
                <a:spcPts val="0"/>
              </a:spcAft>
              <a:buNone/>
            </a:pPr>
            <a:r>
              <a:rPr lang="en-GB" b="1" dirty="0"/>
              <a:t>Procedure:</a:t>
            </a:r>
          </a:p>
          <a:p>
            <a:pPr marL="228600" lvl="0" indent="-228600" algn="l" rtl="0">
              <a:spcBef>
                <a:spcPts val="0"/>
              </a:spcBef>
              <a:spcAft>
                <a:spcPts val="0"/>
              </a:spcAft>
              <a:buAutoNum type="arabicPeriod"/>
            </a:pPr>
            <a:r>
              <a:rPr lang="en-GB" b="0" u="none" dirty="0"/>
              <a:t>Click to listen to the example. Pupils complete the sentence in English.</a:t>
            </a:r>
          </a:p>
          <a:p>
            <a:pPr marL="228600" lvl="0" indent="-228600" algn="l" rtl="0">
              <a:spcBef>
                <a:spcPts val="0"/>
              </a:spcBef>
              <a:spcAft>
                <a:spcPts val="0"/>
              </a:spcAft>
              <a:buAutoNum type="arabicPeriod"/>
            </a:pPr>
            <a:r>
              <a:rPr lang="en-GB" b="0" u="none" dirty="0"/>
              <a:t>For items 2 and 3, pupils can either turn away from the board and try to write the whole sentence, or use the written support on the board.</a:t>
            </a:r>
          </a:p>
          <a:p>
            <a:pPr marL="228600" lvl="0" indent="-228600" algn="l" rtl="0">
              <a:spcBef>
                <a:spcPts val="0"/>
              </a:spcBef>
              <a:spcAft>
                <a:spcPts val="0"/>
              </a:spcAft>
              <a:buAutoNum type="arabicPeriod"/>
            </a:pPr>
            <a:r>
              <a:rPr lang="en-GB" b="0" u="none" dirty="0"/>
              <a:t>After each item, click to reveal the answers.</a:t>
            </a:r>
          </a:p>
          <a:p>
            <a:pPr marL="228600" lvl="0" indent="-228600" algn="l" rtl="0">
              <a:spcBef>
                <a:spcPts val="0"/>
              </a:spcBef>
              <a:spcAft>
                <a:spcPts val="0"/>
              </a:spcAft>
              <a:buAutoNum type="arabicPeriod"/>
            </a:pPr>
            <a:r>
              <a:rPr lang="en-GB" b="0" u="none" dirty="0"/>
              <a:t>For items 4 – 8, pupils listen and translate the full sentence.</a:t>
            </a:r>
          </a:p>
          <a:p>
            <a:pPr marL="228600" lvl="0" indent="-228600" algn="l" rtl="0">
              <a:spcBef>
                <a:spcPts val="0"/>
              </a:spcBef>
              <a:spcAft>
                <a:spcPts val="0"/>
              </a:spcAft>
              <a:buAutoNum type="arabicPeriod"/>
            </a:pPr>
            <a:r>
              <a:rPr lang="en-GB" b="0" u="none" dirty="0"/>
              <a:t>Click to reveal the answer each time.</a:t>
            </a:r>
          </a:p>
          <a:p>
            <a:pPr marL="228600" lvl="0" indent="-228600" algn="l" rtl="0">
              <a:spcBef>
                <a:spcPts val="0"/>
              </a:spcBef>
              <a:spcAft>
                <a:spcPts val="0"/>
              </a:spcAft>
              <a:buAutoNum type="arabicPeriod"/>
            </a:pPr>
            <a:r>
              <a:rPr lang="en-GB" b="0" u="none" dirty="0"/>
              <a:t>The final click reveals Max.</a:t>
            </a:r>
          </a:p>
          <a:p>
            <a:pPr marL="0" lvl="0" indent="0" algn="l" rtl="0">
              <a:spcBef>
                <a:spcPts val="0"/>
              </a:spcBef>
              <a:spcAft>
                <a:spcPts val="0"/>
              </a:spcAft>
              <a:buNone/>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r>
              <a:rPr lang="en-GB" dirty="0"/>
              <a:t>:</a:t>
            </a:r>
          </a:p>
          <a:p>
            <a:r>
              <a:rPr lang="en-GB" dirty="0" err="1"/>
              <a:t>Ej</a:t>
            </a:r>
            <a:r>
              <a:rPr lang="en-GB" dirty="0"/>
              <a:t>. Hoy es lunes </a:t>
            </a:r>
            <a:r>
              <a:rPr lang="en-GB" dirty="0" err="1"/>
              <a:t>veinticuatro</a:t>
            </a:r>
            <a:r>
              <a:rPr lang="en-GB" dirty="0"/>
              <a:t> de </a:t>
            </a:r>
            <a:r>
              <a:rPr lang="en-GB" dirty="0" err="1"/>
              <a:t>agosto</a:t>
            </a:r>
            <a:r>
              <a:rPr lang="en-GB" dirty="0"/>
              <a:t>.</a:t>
            </a:r>
          </a:p>
          <a:p>
            <a:r>
              <a:rPr lang="en-GB" dirty="0"/>
              <a:t>1. Es el </a:t>
            </a:r>
            <a:r>
              <a:rPr lang="en-GB" dirty="0" err="1"/>
              <a:t>cumpleaños</a:t>
            </a:r>
            <a:r>
              <a:rPr lang="en-GB" dirty="0"/>
              <a:t> de mi amigo, Max.</a:t>
            </a:r>
            <a:br>
              <a:rPr lang="en-GB" dirty="0"/>
            </a:br>
            <a:r>
              <a:rPr lang="en-GB" dirty="0"/>
              <a:t>2. Max es de </a:t>
            </a:r>
            <a:r>
              <a:rPr lang="en-GB" dirty="0" err="1"/>
              <a:t>Inglaterra</a:t>
            </a:r>
            <a:r>
              <a:rPr lang="en-GB" dirty="0"/>
              <a:t>.</a:t>
            </a:r>
            <a:br>
              <a:rPr lang="en-GB" dirty="0"/>
            </a:br>
            <a:r>
              <a:rPr lang="en-GB" dirty="0"/>
              <a:t>3. Tiene el </a:t>
            </a:r>
            <a:r>
              <a:rPr lang="en-GB" dirty="0" err="1"/>
              <a:t>pelo</a:t>
            </a:r>
            <a:r>
              <a:rPr lang="en-GB" dirty="0"/>
              <a:t> </a:t>
            </a:r>
            <a:r>
              <a:rPr lang="en-GB" dirty="0" err="1"/>
              <a:t>corto</a:t>
            </a:r>
            <a:r>
              <a:rPr lang="en-GB" dirty="0"/>
              <a:t> y </a:t>
            </a:r>
            <a:r>
              <a:rPr lang="en-GB" dirty="0" err="1"/>
              <a:t>moreno</a:t>
            </a:r>
            <a:r>
              <a:rPr lang="en-GB" dirty="0"/>
              <a:t>.</a:t>
            </a:r>
            <a:br>
              <a:rPr lang="en-GB" dirty="0"/>
            </a:br>
            <a:r>
              <a:rPr lang="en-GB" dirty="0"/>
              <a:t>4. Tiene los </a:t>
            </a:r>
            <a:r>
              <a:rPr lang="en-GB" dirty="0" err="1"/>
              <a:t>ojos</a:t>
            </a:r>
            <a:r>
              <a:rPr lang="en-GB" dirty="0"/>
              <a:t> negros y las </a:t>
            </a:r>
            <a:r>
              <a:rPr lang="en-GB" dirty="0" err="1"/>
              <a:t>orejas</a:t>
            </a:r>
            <a:r>
              <a:rPr lang="en-GB" dirty="0"/>
              <a:t> </a:t>
            </a:r>
            <a:r>
              <a:rPr lang="en-GB" dirty="0" err="1"/>
              <a:t>grandes</a:t>
            </a:r>
            <a:r>
              <a:rPr lang="en-GB" dirty="0"/>
              <a:t>.</a:t>
            </a:r>
            <a:br>
              <a:rPr lang="en-GB" dirty="0"/>
            </a:br>
            <a:r>
              <a:rPr lang="en-GB" dirty="0"/>
              <a:t>5. Tiene la </a:t>
            </a:r>
            <a:r>
              <a:rPr lang="en-GB" dirty="0" err="1"/>
              <a:t>cara</a:t>
            </a:r>
            <a:r>
              <a:rPr lang="en-GB" dirty="0"/>
              <a:t> </a:t>
            </a:r>
            <a:r>
              <a:rPr lang="en-GB" dirty="0" err="1"/>
              <a:t>larga</a:t>
            </a:r>
            <a:r>
              <a:rPr lang="en-GB" dirty="0"/>
              <a:t>.</a:t>
            </a:r>
            <a:br>
              <a:rPr lang="en-GB" dirty="0"/>
            </a:br>
            <a:r>
              <a:rPr lang="en-GB" dirty="0"/>
              <a:t>6. </a:t>
            </a:r>
            <a:r>
              <a:rPr lang="en-GB" dirty="0" err="1"/>
              <a:t>En</a:t>
            </a:r>
            <a:r>
              <a:rPr lang="en-GB" dirty="0"/>
              <a:t> la mochila, Max </a:t>
            </a:r>
            <a:r>
              <a:rPr lang="en-GB" dirty="0" err="1"/>
              <a:t>tiene</a:t>
            </a:r>
            <a:r>
              <a:rPr lang="en-GB" dirty="0"/>
              <a:t> </a:t>
            </a:r>
            <a:r>
              <a:rPr lang="en-GB" dirty="0" err="1"/>
              <a:t>unos</a:t>
            </a:r>
            <a:r>
              <a:rPr lang="en-GB" dirty="0"/>
              <a:t> </a:t>
            </a:r>
            <a:r>
              <a:rPr lang="en-GB" dirty="0" err="1"/>
              <a:t>cuadernos</a:t>
            </a:r>
            <a:r>
              <a:rPr lang="en-GB" dirty="0"/>
              <a:t>, un </a:t>
            </a:r>
            <a:r>
              <a:rPr lang="en-GB" dirty="0" err="1"/>
              <a:t>pegamento</a:t>
            </a:r>
            <a:r>
              <a:rPr lang="en-GB" dirty="0"/>
              <a:t> y dos </a:t>
            </a:r>
            <a:r>
              <a:rPr lang="en-GB" dirty="0" err="1"/>
              <a:t>libros</a:t>
            </a:r>
            <a:r>
              <a:rPr lang="en-GB" dirty="0"/>
              <a:t>.</a:t>
            </a:r>
            <a:br>
              <a:rPr lang="en-GB" dirty="0"/>
            </a:br>
            <a:r>
              <a:rPr lang="en-GB" dirty="0"/>
              <a:t>7. </a:t>
            </a:r>
            <a:r>
              <a:rPr lang="en-GB" dirty="0" err="1"/>
              <a:t>También</a:t>
            </a:r>
            <a:r>
              <a:rPr lang="en-GB" dirty="0"/>
              <a:t> </a:t>
            </a:r>
            <a:r>
              <a:rPr lang="en-GB" dirty="0" err="1"/>
              <a:t>tiene</a:t>
            </a:r>
            <a:r>
              <a:rPr lang="en-GB" dirty="0"/>
              <a:t> una </a:t>
            </a:r>
            <a:r>
              <a:rPr lang="en-GB" dirty="0" err="1"/>
              <a:t>botella</a:t>
            </a:r>
            <a:r>
              <a:rPr lang="en-GB" dirty="0"/>
              <a:t> y un </a:t>
            </a:r>
            <a:r>
              <a:rPr lang="en-GB" dirty="0" err="1"/>
              <a:t>bocadillo</a:t>
            </a:r>
            <a:r>
              <a:rPr lang="en-GB" dirty="0"/>
              <a:t>.</a:t>
            </a:r>
          </a:p>
          <a:p>
            <a:endParaRPr lang="en-GB" dirty="0"/>
          </a:p>
          <a:p>
            <a:pPr marL="228600" indent="-228600">
              <a:buAutoNum type="arabicPeriod"/>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270895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oral production of  </a:t>
            </a:r>
            <a:r>
              <a:rPr lang="en-GB" b="0" dirty="0" err="1"/>
              <a:t>tiene</a:t>
            </a:r>
            <a:r>
              <a:rPr lang="en-GB" b="0" dirty="0"/>
              <a:t> + definite article + noun + adjective.</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0" dirty="0"/>
              <a:t>Before beginning the activity, the teacher may want to clarify the variables:  long/round face; long/short hair; black/green eyes; small/big ears.</a:t>
            </a:r>
            <a:br>
              <a:rPr lang="en-GB" b="0" dirty="0"/>
            </a:br>
            <a:r>
              <a:rPr lang="en-GB" b="0" dirty="0"/>
              <a:t>Click to bring up the aide memoire at the bottom of the slide.</a:t>
            </a:r>
            <a:br>
              <a:rPr lang="en-GB" b="0" dirty="0"/>
            </a:br>
            <a:endParaRPr lang="en-GB" b="0" dirty="0"/>
          </a:p>
          <a:p>
            <a:pPr marL="228600" lvl="0" indent="-228600" algn="l" rtl="0">
              <a:spcBef>
                <a:spcPts val="0"/>
              </a:spcBef>
              <a:spcAft>
                <a:spcPts val="0"/>
              </a:spcAft>
              <a:buAutoNum type="arabicPeriod"/>
            </a:pPr>
            <a:r>
              <a:rPr lang="en-GB" u="none" baseline="0" dirty="0"/>
              <a:t>Pupils work in pairs. The aim of the activity is to identify a character chosen by one of the partners. </a:t>
            </a:r>
            <a:endParaRPr lang="en-GB" dirty="0"/>
          </a:p>
          <a:p>
            <a:pPr marL="228600" lvl="0" indent="-228600" algn="l" rtl="0">
              <a:spcBef>
                <a:spcPts val="0"/>
              </a:spcBef>
              <a:spcAft>
                <a:spcPts val="0"/>
              </a:spcAft>
              <a:buAutoNum type="arabicPeriod"/>
            </a:pPr>
            <a:r>
              <a:rPr lang="en-US" altLang="zh-CN" dirty="0"/>
              <a:t>Pupil B chooses one of the people but doesn’t tell his/her partner which one.</a:t>
            </a:r>
          </a:p>
          <a:p>
            <a:pPr marL="228600" lvl="0" indent="-228600" algn="l" rtl="0">
              <a:spcBef>
                <a:spcPts val="0"/>
              </a:spcBef>
              <a:spcAft>
                <a:spcPts val="0"/>
              </a:spcAft>
              <a:buAutoNum type="arabicPeriod"/>
            </a:pPr>
            <a:r>
              <a:rPr lang="en-US" altLang="zh-CN" dirty="0"/>
              <a:t>Pupil A asks questions in Spanish to determine which person B has chosen. E.g. ¿Tiene el </a:t>
            </a:r>
            <a:r>
              <a:rPr lang="en-US" altLang="zh-CN" dirty="0" err="1"/>
              <a:t>pelo</a:t>
            </a:r>
            <a:r>
              <a:rPr lang="en-US" altLang="zh-CN" dirty="0"/>
              <a:t> </a:t>
            </a:r>
            <a:r>
              <a:rPr lang="en-US" altLang="zh-CN" dirty="0" err="1"/>
              <a:t>corto</a:t>
            </a:r>
            <a:r>
              <a:rPr lang="en-US" altLang="zh-CN"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Pupil A makes notes and after several questions can ask </a:t>
            </a:r>
            <a:r>
              <a:rPr lang="en-US" altLang="zh-CN" dirty="0"/>
              <a:t>¿Eres [XXX]?</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When A has correctly identified the person, they swap roles.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endParaRPr lang="en-GB" dirty="0"/>
          </a:p>
          <a:p>
            <a:pPr marL="0" marR="0" lvl="0" indent="0" algn="l" rtl="0">
              <a:lnSpc>
                <a:spcPct val="100000"/>
              </a:lnSpc>
              <a:spcBef>
                <a:spcPts val="0"/>
              </a:spcBef>
              <a:spcAft>
                <a:spcPts val="0"/>
              </a:spcAft>
              <a:buClr>
                <a:schemeClr val="dk1"/>
              </a:buClr>
              <a:buSzPts val="1200"/>
              <a:buFont typeface="Calibri"/>
              <a:buNone/>
            </a:pPr>
            <a:r>
              <a:rPr lang="en-GB" b="1" baseline="0" dirty="0"/>
              <a:t>Notes</a:t>
            </a:r>
            <a:r>
              <a:rPr lang="en-GB" baseline="0" dirty="0"/>
              <a:t>: </a:t>
            </a:r>
          </a:p>
          <a:p>
            <a:pPr marL="285750" marR="0" lvl="0" indent="-285750" algn="l" rtl="0">
              <a:lnSpc>
                <a:spcPct val="100000"/>
              </a:lnSpc>
              <a:spcBef>
                <a:spcPts val="0"/>
              </a:spcBef>
              <a:spcAft>
                <a:spcPts val="0"/>
              </a:spcAft>
              <a:buClr>
                <a:schemeClr val="dk1"/>
              </a:buClr>
              <a:buSzPts val="1200"/>
              <a:buFont typeface="Calibri"/>
              <a:buAutoNum type="romanLcParenR"/>
            </a:pPr>
            <a:r>
              <a:rPr lang="en-GB" baseline="0" dirty="0"/>
              <a:t>The names practise the SSC [</a:t>
            </a:r>
            <a:r>
              <a:rPr lang="en-GB" baseline="0" dirty="0" err="1"/>
              <a:t>ch</a:t>
            </a:r>
            <a:r>
              <a:rPr lang="en-GB" baseline="0" dirty="0"/>
              <a:t>] and other previously taught SSC.</a:t>
            </a:r>
          </a:p>
          <a:p>
            <a:pPr marL="285750" marR="0" lvl="0" indent="-285750" algn="l" rtl="0">
              <a:lnSpc>
                <a:spcPct val="100000"/>
              </a:lnSpc>
              <a:spcBef>
                <a:spcPts val="0"/>
              </a:spcBef>
              <a:spcAft>
                <a:spcPts val="0"/>
              </a:spcAft>
              <a:buClr>
                <a:schemeClr val="dk1"/>
              </a:buClr>
              <a:buSzPts val="1200"/>
              <a:buFont typeface="Calibri"/>
              <a:buAutoNum type="romanLcParenR"/>
            </a:pPr>
            <a:r>
              <a:rPr lang="en-GB" baseline="0" dirty="0"/>
              <a:t>Several of these names are neutral and work equally for boys and girls. These include: Costa, Cuevas, Cheche and Castell.</a:t>
            </a:r>
          </a:p>
          <a:p>
            <a:pPr marL="0" rtl="0"/>
            <a:endParaRPr lang="en-GB" sz="1200" b="0" i="0" u="none" strike="noStrike" cap="none" dirty="0">
              <a:solidFill>
                <a:schemeClr val="dk1"/>
              </a:solidFill>
              <a:effectLst/>
              <a:latin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dirty="0"/>
              <a:t>Frequency of unknown words</a:t>
            </a:r>
            <a:r>
              <a:rPr lang="en-GB" sz="1200" b="0" dirty="0"/>
              <a:t>:</a:t>
            </a: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GB" sz="1200" b="1" dirty="0" err="1">
                <a:solidFill>
                  <a:srgbClr val="002060"/>
                </a:solidFill>
                <a:latin typeface="Century Gothic"/>
                <a:ea typeface="Century Gothic"/>
                <a:cs typeface="Century Gothic"/>
                <a:sym typeface="Century Gothic"/>
              </a:rPr>
              <a:t>pregutnar</a:t>
            </a:r>
            <a:r>
              <a:rPr lang="en-GB" sz="1200" b="1" dirty="0">
                <a:solidFill>
                  <a:srgbClr val="002060"/>
                </a:solidFill>
                <a:latin typeface="Century Gothic"/>
                <a:ea typeface="Century Gothic"/>
                <a:cs typeface="Century Gothic"/>
                <a:sym typeface="Century Gothic"/>
              </a:rPr>
              <a:t> </a:t>
            </a:r>
            <a:r>
              <a:rPr lang="en-GB" sz="1200" b="0" dirty="0">
                <a:solidFill>
                  <a:srgbClr val="002060"/>
                </a:solidFill>
                <a:latin typeface="Century Gothic"/>
                <a:ea typeface="Century Gothic"/>
                <a:cs typeface="Century Gothic"/>
                <a:sym typeface="Century Gothic"/>
              </a:rPr>
              <a:t>[219] </a:t>
            </a:r>
            <a:r>
              <a:rPr lang="en-GB" sz="1200" b="1" dirty="0">
                <a:solidFill>
                  <a:srgbClr val="002060"/>
                </a:solidFill>
                <a:latin typeface="Century Gothic"/>
                <a:ea typeface="Century Gothic"/>
                <a:cs typeface="Century Gothic"/>
                <a:sym typeface="Century Gothic"/>
              </a:rPr>
              <a:t>pareja </a:t>
            </a:r>
            <a:r>
              <a:rPr lang="en-GB" sz="1200" b="0" dirty="0">
                <a:solidFill>
                  <a:srgbClr val="002060"/>
                </a:solidFill>
                <a:latin typeface="Century Gothic"/>
                <a:ea typeface="Century Gothic"/>
                <a:cs typeface="Century Gothic"/>
                <a:sym typeface="Century Gothic"/>
              </a:rPr>
              <a:t>[893]</a:t>
            </a:r>
            <a:endParaRPr lang="en-GB" sz="1200" b="0" dirty="0"/>
          </a:p>
          <a:p>
            <a:pPr marL="0" lvl="0" indent="0" algn="l" rtl="0">
              <a:spcBef>
                <a:spcPts val="0"/>
              </a:spcBef>
              <a:spcAft>
                <a:spcPts val="0"/>
              </a:spcAft>
              <a:buClr>
                <a:schemeClr val="dk1"/>
              </a:buClr>
              <a:buSzPts val="1400"/>
              <a:buFont typeface="Arial"/>
              <a:buNone/>
            </a:pPr>
            <a:r>
              <a:rPr lang="en-GB" sz="1200" dirty="0"/>
              <a:t>Source: Davies, M. and Davies, K. (2018)</a:t>
            </a:r>
            <a:r>
              <a:rPr lang="en-GB" sz="1200" i="1" dirty="0"/>
              <a:t>. A frequency dictionary of Spanish: Core vocabulary for learners </a:t>
            </a:r>
            <a:r>
              <a:rPr lang="en-GB" sz="1200" dirty="0"/>
              <a:t>(2nd ed.). Routledge: London</a:t>
            </a:r>
          </a:p>
          <a:p>
            <a:pPr marL="0" marR="0" lvl="0" indent="0" algn="l" rtl="0">
              <a:lnSpc>
                <a:spcPct val="100000"/>
              </a:lnSpc>
              <a:spcBef>
                <a:spcPts val="0"/>
              </a:spcBef>
              <a:spcAft>
                <a:spcPts val="0"/>
              </a:spcAft>
              <a:buClr>
                <a:schemeClr val="dk1"/>
              </a:buClr>
              <a:buSzPts val="1200"/>
              <a:buFont typeface="Calibri"/>
              <a:buNone/>
            </a:pPr>
            <a:endParaRPr lang="en-GB" baseline="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801814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10 minutes</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the revisited weeks.</a:t>
            </a:r>
            <a:br>
              <a:rPr lang="en-GB" b="0" dirty="0"/>
            </a:br>
            <a:br>
              <a:rPr lang="en-GB" b="0" dirty="0"/>
            </a:br>
            <a:r>
              <a:rPr lang="en-GB" b="1" dirty="0"/>
              <a:t>Procedure:</a:t>
            </a:r>
            <a:br>
              <a:rPr lang="en-GB" b="1" dirty="0"/>
            </a:br>
            <a:r>
              <a:rPr lang="en-GB" b="0" dirty="0"/>
              <a:t>1. Tell pupils that they need to write the missing words, and to look both sides of the gap to decide which words are missing.</a:t>
            </a:r>
          </a:p>
          <a:p>
            <a:pPr marL="0" marR="0" lvl="0" indent="0" algn="l" rtl="0">
              <a:lnSpc>
                <a:spcPct val="100000"/>
              </a:lnSpc>
              <a:spcBef>
                <a:spcPts val="0"/>
              </a:spcBef>
              <a:spcAft>
                <a:spcPts val="0"/>
              </a:spcAft>
              <a:buClr>
                <a:schemeClr val="dk1"/>
              </a:buClr>
              <a:buSzPts val="1200"/>
              <a:buFont typeface="Calibri"/>
              <a:buNone/>
            </a:pPr>
            <a:r>
              <a:rPr lang="en-GB" b="0" dirty="0"/>
              <a:t>2. Do the first one with them. We are working from the bottom up.  The items increase in difficulty to the top.</a:t>
            </a:r>
          </a:p>
          <a:p>
            <a:pPr marL="0" marR="0" lvl="0" indent="0" algn="l" rtl="0">
              <a:lnSpc>
                <a:spcPct val="100000"/>
              </a:lnSpc>
              <a:spcBef>
                <a:spcPts val="0"/>
              </a:spcBef>
              <a:spcAft>
                <a:spcPts val="0"/>
              </a:spcAft>
              <a:buClr>
                <a:schemeClr val="dk1"/>
              </a:buClr>
              <a:buSzPts val="1200"/>
              <a:buFont typeface="Calibri"/>
              <a:buNone/>
            </a:pPr>
            <a:r>
              <a:rPr lang="en-GB" b="0" dirty="0"/>
              <a:t>3. Click to reveal written answers.</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467146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for this week and previous weeks.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Pupils need to write the Spanish for as many words as possible, aiming to get at least 15 points (but more if possible).</a:t>
            </a:r>
          </a:p>
          <a:p>
            <a:pPr marL="228600" lvl="0" indent="-228600" algn="l" rtl="0">
              <a:spcBef>
                <a:spcPts val="0"/>
              </a:spcBef>
              <a:spcAft>
                <a:spcPts val="0"/>
              </a:spcAft>
              <a:buAutoNum type="arabicPeriod"/>
            </a:pPr>
            <a:r>
              <a:rPr lang="en-GB" dirty="0"/>
              <a:t>Tell pupils to write the correct word for ‘the’ with all the nouns. </a:t>
            </a:r>
          </a:p>
          <a:p>
            <a:pPr marL="0" lvl="0" indent="0" algn="l" rtl="0">
              <a:spcBef>
                <a:spcPts val="0"/>
              </a:spcBef>
              <a:spcAft>
                <a:spcPts val="0"/>
              </a:spcAft>
              <a:buNone/>
            </a:pPr>
            <a:r>
              <a:rPr lang="en-GB" dirty="0"/>
              <a:t>3.   Click for Spanish  answers.  </a:t>
            </a:r>
          </a:p>
          <a:p>
            <a:pPr marL="0" lvl="0" indent="0" algn="l" rtl="0">
              <a:spcBef>
                <a:spcPts val="0"/>
              </a:spcBef>
              <a:spcAft>
                <a:spcPts val="0"/>
              </a:spcAft>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lvl="0" indent="0" algn="l" rtl="0">
              <a:spcBef>
                <a:spcPts val="0"/>
              </a:spcBef>
              <a:spcAft>
                <a:spcPts val="0"/>
              </a:spcAft>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181759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7695001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8859929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93DC8-89C8-4068-8DF1-D7BC094CDC1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579A3C1-0C8F-4FC8-B287-0D5F3883CB55}"/>
              </a:ext>
            </a:extLst>
          </p:cNvPr>
          <p:cNvSpPr>
            <a:spLocks noGrp="1"/>
          </p:cNvSpPr>
          <p:nvPr>
            <p:ph type="dt" sz="half" idx="10"/>
          </p:nvPr>
        </p:nvSpPr>
        <p:spPr/>
        <p:txBody>
          <a:bodyPr/>
          <a:lstStyle/>
          <a:p>
            <a:fld id="{C58358B4-81E1-458E-B75C-07DB5A3D43FC}" type="datetimeFigureOut">
              <a:rPr lang="en-GB" smtClean="0"/>
              <a:t>05/09/2023</a:t>
            </a:fld>
            <a:endParaRPr lang="en-GB"/>
          </a:p>
        </p:txBody>
      </p:sp>
      <p:sp>
        <p:nvSpPr>
          <p:cNvPr id="4" name="Footer Placeholder 3">
            <a:extLst>
              <a:ext uri="{FF2B5EF4-FFF2-40B4-BE49-F238E27FC236}">
                <a16:creationId xmlns:a16="http://schemas.microsoft.com/office/drawing/2014/main" id="{ECDCFE43-A44B-4BA7-A891-64AB2206522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A811DF0-8F49-4573-94BF-970F77350C0B}"/>
              </a:ext>
            </a:extLst>
          </p:cNvPr>
          <p:cNvSpPr>
            <a:spLocks noGrp="1"/>
          </p:cNvSpPr>
          <p:nvPr>
            <p:ph type="sldNum" sz="quarter" idx="12"/>
          </p:nvPr>
        </p:nvSpPr>
        <p:spPr/>
        <p:txBody>
          <a:bodyPr/>
          <a:lstStyle/>
          <a:p>
            <a:fld id="{B3A6F703-0A86-4D92-B985-5C85AF011EEF}" type="slidenum">
              <a:rPr lang="en-GB" smtClean="0"/>
              <a:t>‹#›</a:t>
            </a:fld>
            <a:endParaRPr lang="en-GB"/>
          </a:p>
        </p:txBody>
      </p:sp>
    </p:spTree>
    <p:extLst>
      <p:ext uri="{BB962C8B-B14F-4D97-AF65-F5344CB8AC3E}">
        <p14:creationId xmlns:p14="http://schemas.microsoft.com/office/powerpoint/2010/main" val="3313981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6903869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1476134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3592022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377452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695687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7468524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9016344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9032387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23444342"/>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9" r:id="rId6"/>
    <p:sldLayoutId id="2147483680" r:id="rId7"/>
    <p:sldLayoutId id="2147483681" r:id="rId8"/>
    <p:sldLayoutId id="2147483682" r:id="rId9"/>
    <p:sldLayoutId id="2147483683" r:id="rId10"/>
    <p:sldLayoutId id="214748368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slideLayout" Target="../slideLayouts/slideLayout11.xml"/><Relationship Id="rId7" Type="http://schemas.openxmlformats.org/officeDocument/2006/relationships/image" Target="../media/image1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1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6.sv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15.png"/><Relationship Id="rId5" Type="http://schemas.openxmlformats.org/officeDocument/2006/relationships/image" Target="../media/image18.gif"/><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21.gif"/><Relationship Id="rId18" Type="http://schemas.openxmlformats.org/officeDocument/2006/relationships/audio" Target="../media/audio9.wav"/><Relationship Id="rId3" Type="http://schemas.openxmlformats.org/officeDocument/2006/relationships/audio" Target="../media/audio1.wav"/><Relationship Id="rId21" Type="http://schemas.openxmlformats.org/officeDocument/2006/relationships/image" Target="../media/image18.gif"/><Relationship Id="rId7" Type="http://schemas.openxmlformats.org/officeDocument/2006/relationships/audio" Target="../media/audio5.wav"/><Relationship Id="rId12" Type="http://schemas.openxmlformats.org/officeDocument/2006/relationships/audio" Target="../media/audio8.wav"/><Relationship Id="rId17" Type="http://schemas.openxmlformats.org/officeDocument/2006/relationships/image" Target="../media/image16.svg"/><Relationship Id="rId2" Type="http://schemas.openxmlformats.org/officeDocument/2006/relationships/notesSlide" Target="../notesSlides/notesSlide5.xml"/><Relationship Id="rId16" Type="http://schemas.openxmlformats.org/officeDocument/2006/relationships/image" Target="../media/image15.png"/><Relationship Id="rId20" Type="http://schemas.openxmlformats.org/officeDocument/2006/relationships/image" Target="../media/image23.png"/><Relationship Id="rId1" Type="http://schemas.openxmlformats.org/officeDocument/2006/relationships/slideLayout" Target="../slideLayouts/slideLayout11.xml"/><Relationship Id="rId6" Type="http://schemas.openxmlformats.org/officeDocument/2006/relationships/audio" Target="../media/audio4.wav"/><Relationship Id="rId11" Type="http://schemas.openxmlformats.org/officeDocument/2006/relationships/audio" Target="../media/audio7.wav"/><Relationship Id="rId5" Type="http://schemas.openxmlformats.org/officeDocument/2006/relationships/audio" Target="../media/audio3.wav"/><Relationship Id="rId15" Type="http://schemas.microsoft.com/office/2007/relationships/hdphoto" Target="../media/hdphoto2.wdp"/><Relationship Id="rId10" Type="http://schemas.openxmlformats.org/officeDocument/2006/relationships/image" Target="../media/image20.svg"/><Relationship Id="rId19" Type="http://schemas.openxmlformats.org/officeDocument/2006/relationships/audio" Target="../media/audio10.wav"/><Relationship Id="rId4" Type="http://schemas.openxmlformats.org/officeDocument/2006/relationships/audio" Target="../media/audio2.wav"/><Relationship Id="rId9" Type="http://schemas.openxmlformats.org/officeDocument/2006/relationships/image" Target="../media/image19.png"/><Relationship Id="rId14"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29.png"/><Relationship Id="rId4" Type="http://schemas.openxmlformats.org/officeDocument/2006/relationships/image" Target="../media/image25.png"/><Relationship Id="rId9" Type="http://schemas.openxmlformats.org/officeDocument/2006/relationships/image" Target="../media/image16.sv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16.sv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audio" Target="../media/audio11.wav"/><Relationship Id="rId4" Type="http://schemas.openxmlformats.org/officeDocument/2006/relationships/image" Target="../media/image40.png"/><Relationship Id="rId9" Type="http://schemas.openxmlformats.org/officeDocument/2006/relationships/image" Target="../media/image1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dirty="0">
              <a:ln>
                <a:noFill/>
              </a:ln>
              <a:solidFill>
                <a:srgbClr val="FFFFFF"/>
              </a:solidFill>
              <a:effectLst/>
              <a:uLnTx/>
              <a:uFillTx/>
              <a:latin typeface="Century Gothic" panose="020B0502020202020204" pitchFamily="34" charset="0"/>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100" name="Google Shape;100;p2"/>
          <p:cNvSpPr/>
          <p:nvPr/>
        </p:nvSpPr>
        <p:spPr>
          <a:xfrm>
            <a:off x="6368181" y="4552388"/>
            <a:ext cx="3214451" cy="156966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0070C0"/>
                </a:solidFill>
                <a:effectLst/>
                <a:uLnTx/>
                <a:uFillTx/>
                <a:latin typeface="Modern Love" panose="04090805081005020601" pitchFamily="82" charset="0"/>
                <a:cs typeface="Arial"/>
                <a:sym typeface="Arial"/>
              </a:rPr>
              <a:t>azul</a:t>
            </a:r>
            <a:endParaRPr kumimoji="0" sz="1400" b="0" i="0" u="none" strike="noStrike" kern="0" cap="none" spc="0" normalizeH="0" baseline="0" noProof="0" dirty="0">
              <a:ln>
                <a:noFill/>
              </a:ln>
              <a:solidFill>
                <a:srgbClr val="0070C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9CC6876-DDF0-4199-BBA3-5430CC14F362}"/>
              </a:ext>
            </a:extLst>
          </p:cNvPr>
          <p:cNvSpPr>
            <a:spLocks noGrp="1"/>
          </p:cNvSpPr>
          <p:nvPr>
            <p:ph type="title"/>
          </p:nvPr>
        </p:nvSpPr>
        <p:spPr>
          <a:xfrm>
            <a:off x="194291" y="197224"/>
            <a:ext cx="3962401" cy="1325563"/>
          </a:xfrm>
        </p:spPr>
        <p:txBody>
          <a:bodyPr>
            <a:noAutofit/>
          </a:bodyPr>
          <a:lstStyle/>
          <a:p>
            <a:pPr algn="ctr"/>
            <a:r>
              <a:rPr lang="en-GB" sz="3600" b="1" dirty="0">
                <a:solidFill>
                  <a:schemeClr val="bg1">
                    <a:lumMod val="85000"/>
                  </a:schemeClr>
                </a:solidFill>
                <a:latin typeface="Century Gothic" panose="020B0502020202020204" pitchFamily="34" charset="0"/>
              </a:rPr>
              <a:t>Saying what I and others have</a:t>
            </a:r>
            <a:br>
              <a:rPr lang="en-GB" sz="1400" dirty="0">
                <a:solidFill>
                  <a:srgbClr val="000000"/>
                </a:solidFill>
                <a:latin typeface="Century Gothic" panose="020B0502020202020204" pitchFamily="34" charset="0"/>
                <a:cs typeface="Arial"/>
                <a:sym typeface="Arial"/>
              </a:rPr>
            </a:br>
            <a:endParaRPr lang="en-GB" sz="3600" dirty="0">
              <a:latin typeface="Century Gothic" panose="020B0502020202020204" pitchFamily="34" charset="0"/>
            </a:endParaRPr>
          </a:p>
        </p:txBody>
      </p:sp>
      <p:pic>
        <p:nvPicPr>
          <p:cNvPr id="3" name="Picture 2" descr="Girl, Face, Head, Ponytail, Pigtails">
            <a:extLst>
              <a:ext uri="{FF2B5EF4-FFF2-40B4-BE49-F238E27FC236}">
                <a16:creationId xmlns:a16="http://schemas.microsoft.com/office/drawing/2014/main" id="{E13400EE-6284-2D17-25DB-1AD35DB713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1293" y="3270320"/>
            <a:ext cx="1367212" cy="114495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Face, Black, Man, Smile, Afro, Hair">
            <a:extLst>
              <a:ext uri="{FF2B5EF4-FFF2-40B4-BE49-F238E27FC236}">
                <a16:creationId xmlns:a16="http://schemas.microsoft.com/office/drawing/2014/main" id="{E8112F59-5B65-E348-218D-24E1163BCA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24198" y="3648992"/>
            <a:ext cx="778669" cy="809625"/>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F1FC5C8A-1A1B-B774-0F9B-199914C6095A}"/>
              </a:ext>
            </a:extLst>
          </p:cNvPr>
          <p:cNvGrpSpPr/>
          <p:nvPr/>
        </p:nvGrpSpPr>
        <p:grpSpPr>
          <a:xfrm>
            <a:off x="3942248" y="2900208"/>
            <a:ext cx="742172" cy="528792"/>
            <a:chOff x="13922697" y="3038361"/>
            <a:chExt cx="742172" cy="528792"/>
          </a:xfrm>
        </p:grpSpPr>
        <p:pic>
          <p:nvPicPr>
            <p:cNvPr id="6" name="Picture 2" descr="Oído, Escuchar, Oír, Chisme, Sonido">
              <a:extLst>
                <a:ext uri="{FF2B5EF4-FFF2-40B4-BE49-F238E27FC236}">
                  <a16:creationId xmlns:a16="http://schemas.microsoft.com/office/drawing/2014/main" id="{97DAE48F-3E35-D435-D28F-85E19CE954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347594" y="3038361"/>
              <a:ext cx="317275" cy="52879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Oído, Escuchar, Oír, Chisme, Sonido">
              <a:extLst>
                <a:ext uri="{FF2B5EF4-FFF2-40B4-BE49-F238E27FC236}">
                  <a16:creationId xmlns:a16="http://schemas.microsoft.com/office/drawing/2014/main" id="{DABF0EBE-7F77-CA9A-E4F0-0FF049AB8C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13922697" y="3038361"/>
              <a:ext cx="317275" cy="528792"/>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2" descr="Abstract, Eyes, Look, Ocular, Optical">
            <a:extLst>
              <a:ext uri="{FF2B5EF4-FFF2-40B4-BE49-F238E27FC236}">
                <a16:creationId xmlns:a16="http://schemas.microsoft.com/office/drawing/2014/main" id="{BA2E4BFF-A85C-3CB8-B39A-0917CF922F5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88784" y="3481549"/>
            <a:ext cx="824493" cy="51530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Nariz, Caucásico, Piel, Blanco">
            <a:extLst>
              <a:ext uri="{FF2B5EF4-FFF2-40B4-BE49-F238E27FC236}">
                <a16:creationId xmlns:a16="http://schemas.microsoft.com/office/drawing/2014/main" id="{DF3F2A4F-6F5E-7EC4-2932-E38B357F65B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37408" y="4086161"/>
            <a:ext cx="518355" cy="65822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Usuario, Avatar, Mujer, Rubio, Niña, Dama">
            <a:extLst>
              <a:ext uri="{FF2B5EF4-FFF2-40B4-BE49-F238E27FC236}">
                <a16:creationId xmlns:a16="http://schemas.microsoft.com/office/drawing/2014/main" id="{71C530D5-1FFB-35C6-9A09-E6A9DEA6E73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83905" y="4086160"/>
            <a:ext cx="867208" cy="86962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hico, Hombre, Brown, Cabello, Sonriente, Contento">
            <a:extLst>
              <a:ext uri="{FF2B5EF4-FFF2-40B4-BE49-F238E27FC236}">
                <a16:creationId xmlns:a16="http://schemas.microsoft.com/office/drawing/2014/main" id="{9D865292-BD74-7102-21C8-289D955F01D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07649" y="4454795"/>
            <a:ext cx="931900" cy="106672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95268AD-E4EF-6126-1482-DF4E20A9861E}"/>
              </a:ext>
            </a:extLst>
          </p:cNvPr>
          <p:cNvSpPr txBox="1"/>
          <p:nvPr/>
        </p:nvSpPr>
        <p:spPr>
          <a:xfrm>
            <a:off x="505387" y="1919484"/>
            <a:ext cx="3340210" cy="707886"/>
          </a:xfrm>
          <a:prstGeom prst="rect">
            <a:avLst/>
          </a:prstGeom>
          <a:solidFill>
            <a:srgbClr val="FFCDE1"/>
          </a:solidFill>
        </p:spPr>
        <p:txBody>
          <a:bodyPr wrap="none" rtlCol="0">
            <a:spAutoFit/>
          </a:bodyPr>
          <a:lstStyle/>
          <a:p>
            <a:r>
              <a:rPr lang="en-GB" sz="4000" dirty="0" err="1">
                <a:solidFill>
                  <a:srgbClr val="002060"/>
                </a:solidFill>
                <a:latin typeface="Modern Love" panose="04090805081005020601" pitchFamily="82" charset="0"/>
              </a:rPr>
              <a:t>descripciones</a:t>
            </a:r>
            <a:endParaRPr lang="en-GB" sz="4000" dirty="0">
              <a:solidFill>
                <a:srgbClr val="002060"/>
              </a:solidFill>
              <a:latin typeface="Modern Love" panose="04090805081005020601" pitchFamily="82"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4A022-6D77-4C4E-89F8-D17BCA4E29EE}"/>
              </a:ext>
            </a:extLst>
          </p:cNvPr>
          <p:cNvSpPr>
            <a:spLocks noGrp="1"/>
          </p:cNvSpPr>
          <p:nvPr>
            <p:ph type="title"/>
          </p:nvPr>
        </p:nvSpPr>
        <p:spPr>
          <a:xfrm>
            <a:off x="10312400" y="1049866"/>
            <a:ext cx="1523999" cy="406402"/>
          </a:xfrm>
          <a:solidFill>
            <a:srgbClr val="FF0066"/>
          </a:solidFill>
        </p:spPr>
        <p:txBody>
          <a:bodyPr>
            <a:normAutofit/>
          </a:bodyPr>
          <a:lstStyle/>
          <a:p>
            <a:r>
              <a:rPr lang="en-GB" sz="2000" b="1" i="0" u="none" strike="noStrike" cap="none" dirty="0" err="1">
                <a:solidFill>
                  <a:schemeClr val="bg1"/>
                </a:solidFill>
                <a:latin typeface="Century Gothic"/>
                <a:ea typeface="Century Gothic"/>
                <a:cs typeface="Century Gothic"/>
                <a:sym typeface="Century Gothic"/>
              </a:rPr>
              <a:t>pronunciar</a:t>
            </a:r>
            <a:endParaRPr lang="en-GB" sz="2000" dirty="0">
              <a:solidFill>
                <a:schemeClr val="bg1"/>
              </a:solidFill>
            </a:endParaRPr>
          </a:p>
        </p:txBody>
      </p:sp>
      <p:pic>
        <p:nvPicPr>
          <p:cNvPr id="3" name="Google Shape;111;p3" descr="Speech Icon, Voice, Talking, Audio, Speech">
            <a:extLst>
              <a:ext uri="{FF2B5EF4-FFF2-40B4-BE49-F238E27FC236}">
                <a16:creationId xmlns:a16="http://schemas.microsoft.com/office/drawing/2014/main" id="{73B89F34-3C74-4B21-9F34-8F2C9EBD69FE}"/>
              </a:ext>
            </a:extLst>
          </p:cNvPr>
          <p:cNvPicPr preferRelativeResize="0"/>
          <p:nvPr/>
        </p:nvPicPr>
        <p:blipFill rotWithShape="1">
          <a:blip r:embed="rId3">
            <a:alphaModFix/>
          </a:blip>
          <a:srcRect/>
          <a:stretch/>
        </p:blipFill>
        <p:spPr>
          <a:xfrm>
            <a:off x="10763735" y="152022"/>
            <a:ext cx="776168" cy="776168"/>
          </a:xfrm>
          <a:prstGeom prst="rect">
            <a:avLst/>
          </a:prstGeom>
          <a:noFill/>
          <a:ln>
            <a:noFill/>
          </a:ln>
        </p:spPr>
      </p:pic>
      <p:sp>
        <p:nvSpPr>
          <p:cNvPr id="20" name="Google Shape;108;p3">
            <a:extLst>
              <a:ext uri="{FF2B5EF4-FFF2-40B4-BE49-F238E27FC236}">
                <a16:creationId xmlns:a16="http://schemas.microsoft.com/office/drawing/2014/main" id="{1FBC0FDA-5EED-4EEB-8C36-681F2D0CB094}"/>
              </a:ext>
            </a:extLst>
          </p:cNvPr>
          <p:cNvSpPr txBox="1"/>
          <p:nvPr/>
        </p:nvSpPr>
        <p:spPr>
          <a:xfrm>
            <a:off x="146255" y="240202"/>
            <a:ext cx="4572000" cy="186204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1500"/>
              <a:buFont typeface="Century Gothic"/>
              <a:buNone/>
              <a:tabLst/>
              <a:defRPr/>
            </a:pPr>
            <a:r>
              <a:rPr kumimoji="0" lang="en-GB" sz="115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115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ch</a:t>
            </a:r>
            <a:r>
              <a:rPr kumimoji="0" lang="en-GB" sz="115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11500" b="1"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21" name="Google Shape;110;p3">
            <a:extLst>
              <a:ext uri="{FF2B5EF4-FFF2-40B4-BE49-F238E27FC236}">
                <a16:creationId xmlns:a16="http://schemas.microsoft.com/office/drawing/2014/main" id="{6475E183-D09A-48FB-AA85-BDB9DF51E03B}"/>
              </a:ext>
            </a:extLst>
          </p:cNvPr>
          <p:cNvSpPr txBox="1"/>
          <p:nvPr/>
        </p:nvSpPr>
        <p:spPr>
          <a:xfrm>
            <a:off x="2856570" y="240202"/>
            <a:ext cx="7125988" cy="186200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1500"/>
              <a:buFontTx/>
              <a:buNone/>
              <a:tabLst/>
              <a:defRPr/>
            </a:pPr>
            <a:r>
              <a:rPr kumimoji="0" lang="en-GB" sz="115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115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no</a:t>
            </a:r>
            <a:r>
              <a:rPr kumimoji="0" lang="en-GB" sz="11500" b="1" i="0" u="none" strike="noStrike" kern="1200" cap="none" spc="0" normalizeH="0" baseline="0" noProof="0" dirty="0" err="1">
                <a:ln>
                  <a:noFill/>
                </a:ln>
                <a:solidFill>
                  <a:srgbClr val="FF0066"/>
                </a:solidFill>
                <a:effectLst/>
                <a:uLnTx/>
                <a:uFillTx/>
                <a:latin typeface="Century Gothic"/>
                <a:ea typeface="Century Gothic"/>
                <a:cs typeface="Century Gothic"/>
                <a:sym typeface="Century Gothic"/>
              </a:rPr>
              <a:t>ch</a:t>
            </a:r>
            <a:r>
              <a:rPr kumimoji="0" lang="en-GB" sz="115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e</a:t>
            </a:r>
            <a:endParaRPr kumimoji="0" sz="11500" b="1" i="0" u="none" strike="noStrike" kern="1200" cap="none" spc="0" normalizeH="0" baseline="0" noProof="0" dirty="0">
              <a:ln>
                <a:noFill/>
              </a:ln>
              <a:solidFill>
                <a:srgbClr val="002060"/>
              </a:solidFill>
              <a:effectLst/>
              <a:uLnTx/>
              <a:uFillTx/>
              <a:latin typeface="Calibri"/>
              <a:ea typeface="Calibri"/>
              <a:cs typeface="Calibri"/>
              <a:sym typeface="Calibri"/>
            </a:endParaRPr>
          </a:p>
        </p:txBody>
      </p:sp>
      <p:pic>
        <p:nvPicPr>
          <p:cNvPr id="4" name="Picture 2" descr="Luna, Estrellas, Cielo, Noche, Naturaleza, Azul">
            <a:extLst>
              <a:ext uri="{FF2B5EF4-FFF2-40B4-BE49-F238E27FC236}">
                <a16:creationId xmlns:a16="http://schemas.microsoft.com/office/drawing/2014/main" id="{2E7584F6-822E-44D2-AD15-8A2D74A88D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3205" y="1824083"/>
            <a:ext cx="3365365" cy="250299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Leche, Lácteos, Alergia, Comida, Alergeno, Reacción">
            <a:extLst>
              <a:ext uri="{FF2B5EF4-FFF2-40B4-BE49-F238E27FC236}">
                <a16:creationId xmlns:a16="http://schemas.microsoft.com/office/drawing/2014/main" id="{C2F217E3-1797-416E-BFB2-E76F4CB89D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3213" y="5351945"/>
            <a:ext cx="1090129" cy="109012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Bar Chocolate, Brown, Sweet, Delicious">
            <a:extLst>
              <a:ext uri="{FF2B5EF4-FFF2-40B4-BE49-F238E27FC236}">
                <a16:creationId xmlns:a16="http://schemas.microsoft.com/office/drawing/2014/main" id="{D40BBBA8-1A5F-4F51-9055-2C9C44DFF7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05552" y="5472332"/>
            <a:ext cx="1209325" cy="96974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5FC59CA1-9DC5-4388-A30F-9D12EBBCF39C}"/>
              </a:ext>
            </a:extLst>
          </p:cNvPr>
          <p:cNvPicPr>
            <a:picLocks noChangeAspect="1"/>
          </p:cNvPicPr>
          <p:nvPr/>
        </p:nvPicPr>
        <p:blipFill>
          <a:blip r:embed="rId7"/>
          <a:stretch>
            <a:fillRect/>
          </a:stretch>
        </p:blipFill>
        <p:spPr>
          <a:xfrm>
            <a:off x="9929004" y="5231558"/>
            <a:ext cx="876460" cy="969742"/>
          </a:xfrm>
          <a:prstGeom prst="rect">
            <a:avLst/>
          </a:prstGeom>
        </p:spPr>
      </p:pic>
      <p:sp>
        <p:nvSpPr>
          <p:cNvPr id="5" name="Rectangle 4">
            <a:extLst>
              <a:ext uri="{FF2B5EF4-FFF2-40B4-BE49-F238E27FC236}">
                <a16:creationId xmlns:a16="http://schemas.microsoft.com/office/drawing/2014/main" id="{306297E8-2AE5-4620-AEFD-A9DB1033CACD}"/>
              </a:ext>
            </a:extLst>
          </p:cNvPr>
          <p:cNvSpPr/>
          <p:nvPr/>
        </p:nvSpPr>
        <p:spPr>
          <a:xfrm>
            <a:off x="724611" y="4473705"/>
            <a:ext cx="2098651" cy="923330"/>
          </a:xfrm>
          <a:prstGeom prst="rect">
            <a:avLst/>
          </a:prstGeom>
        </p:spPr>
        <p:txBody>
          <a:bodyPr wrap="none">
            <a:spAutoFit/>
          </a:bodyPr>
          <a:lstStyle/>
          <a:p>
            <a:r>
              <a:rPr lang="en-GB" sz="5400" b="1" dirty="0">
                <a:solidFill>
                  <a:srgbClr val="002060"/>
                </a:solidFill>
                <a:latin typeface="Century Gothic"/>
                <a:ea typeface="Century Gothic"/>
                <a:cs typeface="Century Gothic"/>
                <a:sym typeface="Century Gothic"/>
              </a:rPr>
              <a:t>le</a:t>
            </a:r>
            <a:r>
              <a:rPr lang="en-GB" sz="5400" b="1" dirty="0">
                <a:solidFill>
                  <a:srgbClr val="FF0066"/>
                </a:solidFill>
                <a:latin typeface="Century Gothic"/>
                <a:ea typeface="Century Gothic"/>
                <a:cs typeface="Century Gothic"/>
                <a:sym typeface="Century Gothic"/>
              </a:rPr>
              <a:t>ch</a:t>
            </a:r>
            <a:r>
              <a:rPr lang="en-GB" sz="5400" b="1" dirty="0">
                <a:solidFill>
                  <a:srgbClr val="002060"/>
                </a:solidFill>
                <a:latin typeface="Century Gothic"/>
                <a:ea typeface="Century Gothic"/>
                <a:cs typeface="Century Gothic"/>
                <a:sym typeface="Century Gothic"/>
              </a:rPr>
              <a:t>e</a:t>
            </a:r>
            <a:endParaRPr lang="en-GB" sz="900" dirty="0"/>
          </a:p>
        </p:txBody>
      </p:sp>
      <p:sp>
        <p:nvSpPr>
          <p:cNvPr id="11" name="Rectangle 10">
            <a:extLst>
              <a:ext uri="{FF2B5EF4-FFF2-40B4-BE49-F238E27FC236}">
                <a16:creationId xmlns:a16="http://schemas.microsoft.com/office/drawing/2014/main" id="{00860681-ED08-4DAE-B5EA-5D452FF4A42A}"/>
              </a:ext>
            </a:extLst>
          </p:cNvPr>
          <p:cNvSpPr/>
          <p:nvPr/>
        </p:nvSpPr>
        <p:spPr>
          <a:xfrm>
            <a:off x="4078604" y="4504844"/>
            <a:ext cx="3651962" cy="923330"/>
          </a:xfrm>
          <a:prstGeom prst="rect">
            <a:avLst/>
          </a:prstGeom>
        </p:spPr>
        <p:txBody>
          <a:bodyPr wrap="none">
            <a:spAutoFit/>
          </a:bodyPr>
          <a:lstStyle/>
          <a:p>
            <a:r>
              <a:rPr lang="en-GB" sz="5400" b="1" dirty="0">
                <a:solidFill>
                  <a:srgbClr val="FF0066"/>
                </a:solidFill>
                <a:latin typeface="Century Gothic"/>
                <a:ea typeface="Century Gothic"/>
                <a:cs typeface="Century Gothic"/>
                <a:sym typeface="Century Gothic"/>
              </a:rPr>
              <a:t>ch</a:t>
            </a:r>
            <a:r>
              <a:rPr lang="en-GB" sz="5400" b="1" dirty="0">
                <a:solidFill>
                  <a:srgbClr val="002060"/>
                </a:solidFill>
                <a:latin typeface="Century Gothic"/>
                <a:ea typeface="Century Gothic"/>
                <a:cs typeface="Century Gothic"/>
                <a:sym typeface="Century Gothic"/>
              </a:rPr>
              <a:t>ocolate</a:t>
            </a:r>
            <a:endParaRPr lang="en-GB" sz="900" dirty="0"/>
          </a:p>
        </p:txBody>
      </p:sp>
      <p:sp>
        <p:nvSpPr>
          <p:cNvPr id="12" name="Rectangle 11">
            <a:extLst>
              <a:ext uri="{FF2B5EF4-FFF2-40B4-BE49-F238E27FC236}">
                <a16:creationId xmlns:a16="http://schemas.microsoft.com/office/drawing/2014/main" id="{67E61D7A-8194-4AF8-85B9-747D69358C9C}"/>
              </a:ext>
            </a:extLst>
          </p:cNvPr>
          <p:cNvSpPr/>
          <p:nvPr/>
        </p:nvSpPr>
        <p:spPr>
          <a:xfrm>
            <a:off x="9253832" y="4473705"/>
            <a:ext cx="2069797" cy="923330"/>
          </a:xfrm>
          <a:prstGeom prst="rect">
            <a:avLst/>
          </a:prstGeom>
        </p:spPr>
        <p:txBody>
          <a:bodyPr wrap="none">
            <a:spAutoFit/>
          </a:bodyPr>
          <a:lstStyle/>
          <a:p>
            <a:r>
              <a:rPr lang="en-GB" sz="5400" b="1" dirty="0">
                <a:solidFill>
                  <a:srgbClr val="FF0066"/>
                </a:solidFill>
                <a:latin typeface="Century Gothic"/>
                <a:ea typeface="Century Gothic"/>
                <a:cs typeface="Century Gothic"/>
                <a:sym typeface="Century Gothic"/>
              </a:rPr>
              <a:t>ch</a:t>
            </a:r>
            <a:r>
              <a:rPr lang="en-GB" sz="5400" b="1" dirty="0">
                <a:solidFill>
                  <a:srgbClr val="002060"/>
                </a:solidFill>
                <a:latin typeface="Century Gothic"/>
                <a:ea typeface="Century Gothic"/>
                <a:cs typeface="Century Gothic"/>
                <a:sym typeface="Century Gothic"/>
              </a:rPr>
              <a:t>ino</a:t>
            </a:r>
            <a:endParaRPr lang="en-GB" sz="900" dirty="0"/>
          </a:p>
        </p:txBody>
      </p:sp>
    </p:spTree>
    <p:extLst>
      <p:ext uri="{BB962C8B-B14F-4D97-AF65-F5344CB8AC3E}">
        <p14:creationId xmlns:p14="http://schemas.microsoft.com/office/powerpoint/2010/main" val="296644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5" grpId="0"/>
      <p:bldP spid="11"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53" name="Google Shape;153;p2"/>
          <p:cNvSpPr txBox="1"/>
          <p:nvPr/>
        </p:nvSpPr>
        <p:spPr>
          <a:xfrm>
            <a:off x="10204679" y="8304"/>
            <a:ext cx="127699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28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ch</a:t>
            </a:r>
            <a: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28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sp>
        <p:nvSpPr>
          <p:cNvPr id="26" name="Google Shape;167;p2">
            <a:extLst>
              <a:ext uri="{FF2B5EF4-FFF2-40B4-BE49-F238E27FC236}">
                <a16:creationId xmlns:a16="http://schemas.microsoft.com/office/drawing/2014/main" id="{E683BCB6-77D3-4EC0-A203-669D8F746CA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 name="Chocolate">
            <a:hlinkClick r:id="" action="ppaction://media"/>
            <a:extLst>
              <a:ext uri="{FF2B5EF4-FFF2-40B4-BE49-F238E27FC236}">
                <a16:creationId xmlns:a16="http://schemas.microsoft.com/office/drawing/2014/main" id="{1A45498D-FF9E-442C-B11F-9F6F9BC537F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339" y="1525512"/>
            <a:ext cx="8318561" cy="4679191"/>
          </a:xfrm>
          <a:prstGeom prst="rect">
            <a:avLst/>
          </a:prstGeom>
        </p:spPr>
      </p:pic>
      <p:sp>
        <p:nvSpPr>
          <p:cNvPr id="5" name="TextBox 4">
            <a:extLst>
              <a:ext uri="{FF2B5EF4-FFF2-40B4-BE49-F238E27FC236}">
                <a16:creationId xmlns:a16="http://schemas.microsoft.com/office/drawing/2014/main" id="{4DC02692-6496-46E2-B795-EADB2508F1EA}"/>
              </a:ext>
            </a:extLst>
          </p:cNvPr>
          <p:cNvSpPr txBox="1"/>
          <p:nvPr/>
        </p:nvSpPr>
        <p:spPr>
          <a:xfrm>
            <a:off x="8470900" y="1335012"/>
            <a:ext cx="3860800" cy="2792111"/>
          </a:xfrm>
          <a:prstGeom prst="rect">
            <a:avLst/>
          </a:prstGeom>
          <a:noFill/>
        </p:spPr>
        <p:txBody>
          <a:bodyPr wrap="square" rtlCol="0">
            <a:spAutoFit/>
          </a:bodyPr>
          <a:lstStyle/>
          <a:p>
            <a:pPr>
              <a:lnSpc>
                <a:spcPct val="150000"/>
              </a:lnSpc>
            </a:pPr>
            <a:r>
              <a:rPr lang="en-GB" sz="2400" dirty="0">
                <a:solidFill>
                  <a:srgbClr val="002060"/>
                </a:solidFill>
                <a:latin typeface="Century Gothic" panose="020B0502020202020204" pitchFamily="34" charset="0"/>
              </a:rPr>
              <a:t>Cho-co-la-</a:t>
            </a:r>
            <a:r>
              <a:rPr lang="en-GB" sz="2400" dirty="0" err="1">
                <a:solidFill>
                  <a:srgbClr val="002060"/>
                </a:solidFill>
                <a:latin typeface="Century Gothic" panose="020B0502020202020204" pitchFamily="34" charset="0"/>
              </a:rPr>
              <a:t>te</a:t>
            </a:r>
            <a:br>
              <a:rPr lang="en-GB" sz="2400"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Cho-co, Cho-co-la-la</a:t>
            </a:r>
            <a:br>
              <a:rPr lang="en-GB" sz="2400"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Cho-co, Cho-co-</a:t>
            </a:r>
            <a:r>
              <a:rPr lang="en-GB" sz="2400" dirty="0" err="1">
                <a:solidFill>
                  <a:srgbClr val="002060"/>
                </a:solidFill>
                <a:latin typeface="Century Gothic" panose="020B0502020202020204" pitchFamily="34" charset="0"/>
              </a:rPr>
              <a:t>te</a:t>
            </a:r>
            <a:r>
              <a:rPr lang="en-GB" sz="2400" dirty="0">
                <a:solidFill>
                  <a:srgbClr val="002060"/>
                </a:solidFill>
                <a:latin typeface="Century Gothic" panose="020B0502020202020204" pitchFamily="34" charset="0"/>
              </a:rPr>
              <a:t>-</a:t>
            </a:r>
            <a:r>
              <a:rPr lang="en-GB" sz="2400" dirty="0" err="1">
                <a:solidFill>
                  <a:srgbClr val="002060"/>
                </a:solidFill>
                <a:latin typeface="Century Gothic" panose="020B0502020202020204" pitchFamily="34" charset="0"/>
              </a:rPr>
              <a:t>te</a:t>
            </a:r>
            <a:br>
              <a:rPr lang="en-GB" sz="2400"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Cho-co-la, Cho-co-</a:t>
            </a:r>
            <a:r>
              <a:rPr lang="en-GB" sz="2400" dirty="0" err="1">
                <a:solidFill>
                  <a:srgbClr val="002060"/>
                </a:solidFill>
                <a:latin typeface="Century Gothic" panose="020B0502020202020204" pitchFamily="34" charset="0"/>
              </a:rPr>
              <a:t>te</a:t>
            </a:r>
            <a:endParaRPr lang="en-GB" sz="2400" dirty="0">
              <a:solidFill>
                <a:srgbClr val="002060"/>
              </a:solidFill>
              <a:latin typeface="Century Gothic" panose="020B0502020202020204" pitchFamily="34" charset="0"/>
            </a:endParaRPr>
          </a:p>
          <a:p>
            <a:pPr>
              <a:lnSpc>
                <a:spcPct val="150000"/>
              </a:lnSpc>
            </a:pPr>
            <a:r>
              <a:rPr lang="en-GB" sz="2400" dirty="0">
                <a:solidFill>
                  <a:srgbClr val="002060"/>
                </a:solidFill>
                <a:latin typeface="Century Gothic" panose="020B0502020202020204" pitchFamily="34" charset="0"/>
              </a:rPr>
              <a:t>Cho-co-la-</a:t>
            </a:r>
            <a:r>
              <a:rPr lang="en-GB" sz="2400" dirty="0" err="1">
                <a:solidFill>
                  <a:srgbClr val="002060"/>
                </a:solidFill>
                <a:latin typeface="Century Gothic" panose="020B0502020202020204" pitchFamily="34" charset="0"/>
              </a:rPr>
              <a:t>te</a:t>
            </a:r>
            <a:endParaRPr lang="en-GB" sz="2400" dirty="0">
              <a:solidFill>
                <a:srgbClr val="002060"/>
              </a:solidFill>
              <a:latin typeface="Century Gothic" panose="020B0502020202020204" pitchFamily="34" charset="0"/>
            </a:endParaRPr>
          </a:p>
        </p:txBody>
      </p:sp>
      <p:pic>
        <p:nvPicPr>
          <p:cNvPr id="3" name="Google Shape;164;p2" descr="Speech Icon, Voice, Talking, Audio, Speech">
            <a:extLst>
              <a:ext uri="{FF2B5EF4-FFF2-40B4-BE49-F238E27FC236}">
                <a16:creationId xmlns:a16="http://schemas.microsoft.com/office/drawing/2014/main" id="{B9DFB96E-45C3-3622-3BF0-80BD2E8FBF4A}"/>
              </a:ext>
            </a:extLst>
          </p:cNvPr>
          <p:cNvPicPr preferRelativeResize="0"/>
          <p:nvPr/>
        </p:nvPicPr>
        <p:blipFill rotWithShape="1">
          <a:blip r:embed="rId6">
            <a:alphaModFix/>
          </a:blip>
          <a:srcRect/>
          <a:stretch/>
        </p:blipFill>
        <p:spPr>
          <a:xfrm>
            <a:off x="11292814" y="57382"/>
            <a:ext cx="776168" cy="776168"/>
          </a:xfrm>
          <a:prstGeom prst="rect">
            <a:avLst/>
          </a:prstGeom>
          <a:noFill/>
          <a:ln>
            <a:noFill/>
          </a:ln>
        </p:spPr>
      </p:pic>
      <p:sp>
        <p:nvSpPr>
          <p:cNvPr id="6" name="Title 1">
            <a:extLst>
              <a:ext uri="{FF2B5EF4-FFF2-40B4-BE49-F238E27FC236}">
                <a16:creationId xmlns:a16="http://schemas.microsoft.com/office/drawing/2014/main" id="{C9DD6C95-7785-C032-262F-6E5267F45323}"/>
              </a:ext>
            </a:extLst>
          </p:cNvPr>
          <p:cNvSpPr txBox="1">
            <a:spLocks/>
          </p:cNvSpPr>
          <p:nvPr/>
        </p:nvSpPr>
        <p:spPr>
          <a:xfrm>
            <a:off x="10577866" y="882628"/>
            <a:ext cx="1523999" cy="406402"/>
          </a:xfrm>
          <a:prstGeom prst="rect">
            <a:avLst/>
          </a:prstGeom>
          <a:solidFill>
            <a:srgbClr val="FF0066"/>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b="1" dirty="0" err="1">
                <a:solidFill>
                  <a:schemeClr val="bg1"/>
                </a:solidFill>
                <a:latin typeface="Century Gothic"/>
                <a:ea typeface="Century Gothic"/>
                <a:cs typeface="Century Gothic"/>
                <a:sym typeface="Century Gothic"/>
              </a:rPr>
              <a:t>pronunciar</a:t>
            </a:r>
            <a:endParaRPr lang="en-GB" sz="2000" dirty="0">
              <a:solidFill>
                <a:schemeClr val="bg1"/>
              </a:solidFill>
            </a:endParaRPr>
          </a:p>
        </p:txBody>
      </p:sp>
      <p:pic>
        <p:nvPicPr>
          <p:cNvPr id="7" name="Graphic 6" descr="Teacher">
            <a:extLst>
              <a:ext uri="{FF2B5EF4-FFF2-40B4-BE49-F238E27FC236}">
                <a16:creationId xmlns:a16="http://schemas.microsoft.com/office/drawing/2014/main" id="{7BFD5CD7-22B3-DD43-1BAC-27C00A2647F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366069" y="-24041"/>
            <a:ext cx="914400" cy="914400"/>
          </a:xfrm>
          <a:prstGeom prst="rect">
            <a:avLst/>
          </a:prstGeom>
        </p:spPr>
      </p:pic>
      <p:sp>
        <p:nvSpPr>
          <p:cNvPr id="8" name="Speech Bubble: Rectangle with Corners Rounded 7">
            <a:extLst>
              <a:ext uri="{FF2B5EF4-FFF2-40B4-BE49-F238E27FC236}">
                <a16:creationId xmlns:a16="http://schemas.microsoft.com/office/drawing/2014/main" id="{E679A4CE-7987-2B9D-4288-41B4A9DA079C}"/>
              </a:ext>
            </a:extLst>
          </p:cNvPr>
          <p:cNvSpPr/>
          <p:nvPr/>
        </p:nvSpPr>
        <p:spPr>
          <a:xfrm>
            <a:off x="4352393" y="116728"/>
            <a:ext cx="2387079" cy="533859"/>
          </a:xfrm>
          <a:prstGeom prst="wedgeRoundRectCallout">
            <a:avLst>
              <a:gd name="adj1" fmla="val -62636"/>
              <a:gd name="adj2" fmla="val 685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2400" b="1" i="0" u="none" strike="noStrike" kern="0" cap="none" spc="0" normalizeH="0" baseline="0" noProof="0" dirty="0">
                <a:ln>
                  <a:noFill/>
                </a:ln>
                <a:solidFill>
                  <a:schemeClr val="bg1"/>
                </a:solidFill>
                <a:effectLst/>
                <a:uLnTx/>
                <a:uFillTx/>
                <a:latin typeface="Century Gothic"/>
                <a:ea typeface="Century Gothic"/>
                <a:cs typeface="Century Gothic"/>
                <a:sym typeface="Century Gothic"/>
              </a:rPr>
              <a:t>Mira el vídeo. </a:t>
            </a:r>
            <a:endParaRPr kumimoji="0" lang="es-ES" sz="2400" b="0" i="0" u="none" strike="noStrike" kern="0" cap="none" spc="0" normalizeH="0" baseline="0" noProof="0" dirty="0">
              <a:ln>
                <a:noFill/>
              </a:ln>
              <a:solidFill>
                <a:schemeClr val="bg1"/>
              </a:solidFill>
              <a:effectLst/>
              <a:uLnTx/>
              <a:uFillTx/>
              <a:latin typeface="Arial"/>
              <a:ea typeface="+mn-ea"/>
              <a:cs typeface="Arial"/>
              <a:sym typeface="Arial"/>
            </a:endParaRPr>
          </a:p>
        </p:txBody>
      </p:sp>
      <p:sp>
        <p:nvSpPr>
          <p:cNvPr id="9" name="Speech Bubble: Rectangle with Corners Rounded 8">
            <a:extLst>
              <a:ext uri="{FF2B5EF4-FFF2-40B4-BE49-F238E27FC236}">
                <a16:creationId xmlns:a16="http://schemas.microsoft.com/office/drawing/2014/main" id="{06FD2FB3-10A9-8A10-5651-D34EB0927E22}"/>
              </a:ext>
            </a:extLst>
          </p:cNvPr>
          <p:cNvSpPr/>
          <p:nvPr/>
        </p:nvSpPr>
        <p:spPr>
          <a:xfrm>
            <a:off x="4084209" y="737452"/>
            <a:ext cx="3827324" cy="533859"/>
          </a:xfrm>
          <a:prstGeom prst="wedgeRoundRectCallout">
            <a:avLst>
              <a:gd name="adj1" fmla="val -54637"/>
              <a:gd name="adj2" fmla="val -44525"/>
              <a:gd name="adj3" fmla="val 16667"/>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spcBef>
                <a:spcPts val="0"/>
              </a:spcBef>
              <a:spcAft>
                <a:spcPts val="0"/>
              </a:spcAft>
              <a:buNone/>
            </a:pPr>
            <a:r>
              <a:rPr lang="es-ES" sz="2400" b="1" dirty="0">
                <a:solidFill>
                  <a:srgbClr val="002060"/>
                </a:solidFill>
                <a:latin typeface="Century Gothic"/>
                <a:ea typeface="Century Gothic"/>
                <a:cs typeface="Century Gothic"/>
                <a:sym typeface="Century Gothic"/>
              </a:rPr>
              <a:t>Escribe </a:t>
            </a:r>
            <a:r>
              <a:rPr lang="en-GB" sz="2400" b="1" dirty="0">
                <a:solidFill>
                  <a:srgbClr val="002060"/>
                </a:solidFill>
                <a:latin typeface="Century Gothic"/>
                <a:ea typeface="Century Gothic"/>
                <a:cs typeface="Century Gothic"/>
                <a:sym typeface="Century Gothic"/>
              </a:rPr>
              <a:t>📝</a:t>
            </a:r>
            <a:r>
              <a:rPr lang="es-ES" sz="2400" b="1" dirty="0">
                <a:solidFill>
                  <a:srgbClr val="002060"/>
                </a:solidFill>
                <a:latin typeface="Century Gothic"/>
                <a:ea typeface="Century Gothic"/>
                <a:cs typeface="Century Gothic"/>
                <a:sym typeface="Century Gothic"/>
              </a:rPr>
              <a:t> y canta </a:t>
            </a:r>
            <a:r>
              <a:rPr lang="en-GB" sz="2400" b="1" dirty="0">
                <a:solidFill>
                  <a:srgbClr val="002060"/>
                </a:solidFill>
                <a:latin typeface="Century Gothic"/>
                <a:ea typeface="Century Gothic"/>
                <a:cs typeface="Century Gothic"/>
                <a:sym typeface="Century Gothic"/>
              </a:rPr>
              <a:t>🎤</a:t>
            </a:r>
            <a:r>
              <a:rPr lang="es-ES" sz="2400" b="1" dirty="0">
                <a:solidFill>
                  <a:srgbClr val="002060"/>
                </a:solidFill>
                <a:latin typeface="Century Gothic"/>
                <a:ea typeface="Century Gothic"/>
                <a:cs typeface="Century Gothic"/>
                <a:sym typeface="Century Gothic"/>
              </a:rPr>
              <a:t>.</a:t>
            </a:r>
          </a:p>
        </p:txBody>
      </p:sp>
    </p:spTree>
    <p:extLst>
      <p:ext uri="{BB962C8B-B14F-4D97-AF65-F5344CB8AC3E}">
        <p14:creationId xmlns:p14="http://schemas.microsoft.com/office/powerpoint/2010/main" val="4057250824"/>
      </p:ext>
    </p:extLst>
  </p:cSld>
  <p:clrMapOvr>
    <a:masterClrMapping/>
  </p:clrMapOvr>
  <p:timing>
    <p:tnLst>
      <p:par>
        <p:cTn id="1" dur="indefinite" restart="never" nodeType="tmRoot">
          <p:childTnLst>
            <p:video>
              <p:cMediaNode vol="80000">
                <p:cTn id="2"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2: </a:t>
            </a:r>
            <a:endParaRPr lang="en-GB" sz="3200" dirty="0"/>
          </a:p>
        </p:txBody>
      </p:sp>
      <p:sp>
        <p:nvSpPr>
          <p:cNvPr id="35" name="Google Shape;167;p2">
            <a:extLst>
              <a:ext uri="{FF2B5EF4-FFF2-40B4-BE49-F238E27FC236}">
                <a16:creationId xmlns:a16="http://schemas.microsoft.com/office/drawing/2014/main" id="{C482D68D-5D9A-4207-BF5C-E6EF304ABBE4}"/>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99" name="Google Shape;282;p13" descr="Reading, Book, Symbol, Icon, Reader, Man">
            <a:extLst>
              <a:ext uri="{FF2B5EF4-FFF2-40B4-BE49-F238E27FC236}">
                <a16:creationId xmlns:a16="http://schemas.microsoft.com/office/drawing/2014/main" id="{1F3FF623-665F-4DD9-883E-1DF06B675E30}"/>
              </a:ext>
            </a:extLst>
          </p:cNvPr>
          <p:cNvPicPr preferRelativeResize="0"/>
          <p:nvPr/>
        </p:nvPicPr>
        <p:blipFill rotWithShape="1">
          <a:blip r:embed="rId3">
            <a:alphaModFix/>
            <a:duotone>
              <a:schemeClr val="accent2">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sp>
        <p:nvSpPr>
          <p:cNvPr id="100" name="Title 1">
            <a:extLst>
              <a:ext uri="{FF2B5EF4-FFF2-40B4-BE49-F238E27FC236}">
                <a16:creationId xmlns:a16="http://schemas.microsoft.com/office/drawing/2014/main" id="{217AAA05-4313-4BEA-B95B-9D85EB1B1EF2}"/>
              </a:ext>
            </a:extLst>
          </p:cNvPr>
          <p:cNvSpPr txBox="1">
            <a:spLocks/>
          </p:cNvSpPr>
          <p:nvPr/>
        </p:nvSpPr>
        <p:spPr>
          <a:xfrm>
            <a:off x="11300458" y="966425"/>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leer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graphicFrame>
        <p:nvGraphicFramePr>
          <p:cNvPr id="3" name="Table 7">
            <a:extLst>
              <a:ext uri="{FF2B5EF4-FFF2-40B4-BE49-F238E27FC236}">
                <a16:creationId xmlns:a16="http://schemas.microsoft.com/office/drawing/2014/main" id="{ECBD4885-9F37-495D-B6AB-3CE61147D472}"/>
              </a:ext>
            </a:extLst>
          </p:cNvPr>
          <p:cNvGraphicFramePr>
            <a:graphicFrameLocks noGrp="1"/>
          </p:cNvGraphicFramePr>
          <p:nvPr/>
        </p:nvGraphicFramePr>
        <p:xfrm>
          <a:off x="234462" y="1197200"/>
          <a:ext cx="8128000" cy="5336630"/>
        </p:xfrm>
        <a:graphic>
          <a:graphicData uri="http://schemas.openxmlformats.org/drawingml/2006/table">
            <a:tbl>
              <a:tblPr firstRow="1" bandRow="1">
                <a:tableStyleId>{5940675A-B579-460E-94D1-54222C63F5DA}</a:tableStyleId>
              </a:tblPr>
              <a:tblGrid>
                <a:gridCol w="812942">
                  <a:extLst>
                    <a:ext uri="{9D8B030D-6E8A-4147-A177-3AD203B41FA5}">
                      <a16:colId xmlns:a16="http://schemas.microsoft.com/office/drawing/2014/main" val="3304328881"/>
                    </a:ext>
                  </a:extLst>
                </a:gridCol>
                <a:gridCol w="7315058">
                  <a:extLst>
                    <a:ext uri="{9D8B030D-6E8A-4147-A177-3AD203B41FA5}">
                      <a16:colId xmlns:a16="http://schemas.microsoft.com/office/drawing/2014/main" val="588052500"/>
                    </a:ext>
                  </a:extLst>
                </a:gridCol>
              </a:tblGrid>
              <a:tr h="878350">
                <a:tc>
                  <a:txBody>
                    <a:bodyPr/>
                    <a:lstStyle/>
                    <a:p>
                      <a:endParaRPr lang="en-GB" sz="2800">
                        <a:latin typeface="Century Gothic" panose="020B0502020202020204" pitchFamily="34" charset="0"/>
                      </a:endParaRPr>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dirty="0" err="1">
                          <a:solidFill>
                            <a:srgbClr val="002060"/>
                          </a:solidFill>
                          <a:latin typeface="Century Gothic" panose="020B0502020202020204" pitchFamily="34" charset="0"/>
                        </a:rPr>
                        <a:t>Ángela</a:t>
                      </a:r>
                      <a:r>
                        <a:rPr lang="en-GB" sz="2800" b="0" dirty="0">
                          <a:solidFill>
                            <a:srgbClr val="002060"/>
                          </a:solidFill>
                          <a:latin typeface="Century Gothic" panose="020B0502020202020204" pitchFamily="34" charset="0"/>
                        </a:rPr>
                        <a:t> </a:t>
                      </a:r>
                      <a:r>
                        <a:rPr lang="en-GB" sz="2800" b="0" dirty="0" err="1">
                          <a:solidFill>
                            <a:srgbClr val="002060"/>
                          </a:solidFill>
                          <a:latin typeface="Century Gothic" panose="020B0502020202020204" pitchFamily="34" charset="0"/>
                        </a:rPr>
                        <a:t>tiene</a:t>
                      </a:r>
                      <a:r>
                        <a:rPr lang="en-GB" sz="2800" b="0" dirty="0">
                          <a:solidFill>
                            <a:srgbClr val="002060"/>
                          </a:solidFill>
                          <a:latin typeface="Century Gothic" panose="020B0502020202020204" pitchFamily="34" charset="0"/>
                        </a:rPr>
                        <a:t> los </a:t>
                      </a:r>
                      <a:r>
                        <a:rPr lang="en-GB" sz="2800" b="0" dirty="0" err="1">
                          <a:solidFill>
                            <a:srgbClr val="002060"/>
                          </a:solidFill>
                          <a:latin typeface="Century Gothic" panose="020B0502020202020204" pitchFamily="34" charset="0"/>
                        </a:rPr>
                        <a:t>ojos</a:t>
                      </a:r>
                      <a:r>
                        <a:rPr lang="en-GB" sz="2800" b="0" dirty="0">
                          <a:solidFill>
                            <a:srgbClr val="002060"/>
                          </a:solidFill>
                          <a:latin typeface="Century Gothic" panose="020B0502020202020204" pitchFamily="34" charset="0"/>
                        </a:rPr>
                        <a:t> </a:t>
                      </a:r>
                      <a:r>
                        <a:rPr lang="en-GB" sz="2800" b="0" dirty="0" err="1">
                          <a:solidFill>
                            <a:srgbClr val="002060"/>
                          </a:solidFill>
                          <a:latin typeface="Century Gothic" panose="020B0502020202020204" pitchFamily="34" charset="0"/>
                        </a:rPr>
                        <a:t>verdes</a:t>
                      </a:r>
                      <a:r>
                        <a:rPr lang="en-GB" sz="2800" b="0" dirty="0">
                          <a:solidFill>
                            <a:srgbClr val="002060"/>
                          </a:solidFill>
                          <a:latin typeface="Century Gothic" panose="020B0502020202020204" pitchFamily="34" charset="0"/>
                        </a:rPr>
                        <a:t>.</a:t>
                      </a:r>
                    </a:p>
                    <a:p>
                      <a:endParaRPr lang="en-GB" sz="2800" dirty="0">
                        <a:solidFill>
                          <a:srgbClr val="002060"/>
                        </a:solidFill>
                        <a:latin typeface="Century Gothic" panose="020B0502020202020204" pitchFamily="34" charset="0"/>
                      </a:endParaRPr>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50221324"/>
                  </a:ext>
                </a:extLst>
              </a:tr>
              <a:tr h="878350">
                <a:tc>
                  <a:txBody>
                    <a:bodyPr/>
                    <a:lstStyle/>
                    <a:p>
                      <a:endParaRPr lang="en-GB" sz="2800">
                        <a:latin typeface="Century Gothic" panose="020B0502020202020204" pitchFamily="34" charset="0"/>
                      </a:endParaRPr>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tcPr>
                </a:tc>
                <a:tc>
                  <a:txBody>
                    <a:bodyPr/>
                    <a:lstStyle/>
                    <a:p>
                      <a:r>
                        <a:rPr lang="en-GB" sz="2800" dirty="0">
                          <a:solidFill>
                            <a:srgbClr val="002060"/>
                          </a:solidFill>
                          <a:latin typeface="Century Gothic" panose="020B0502020202020204" pitchFamily="34" charset="0"/>
                        </a:rPr>
                        <a:t>Pedro </a:t>
                      </a:r>
                      <a:r>
                        <a:rPr lang="en-GB" sz="2800" dirty="0" err="1">
                          <a:solidFill>
                            <a:srgbClr val="002060"/>
                          </a:solidFill>
                          <a:latin typeface="Century Gothic" panose="020B0502020202020204" pitchFamily="34" charset="0"/>
                        </a:rPr>
                        <a:t>tiene</a:t>
                      </a:r>
                      <a:r>
                        <a:rPr lang="en-GB" sz="2800" dirty="0">
                          <a:solidFill>
                            <a:srgbClr val="002060"/>
                          </a:solidFill>
                          <a:latin typeface="Century Gothic" panose="020B0502020202020204" pitchFamily="34" charset="0"/>
                        </a:rPr>
                        <a:t> el </a:t>
                      </a:r>
                      <a:r>
                        <a:rPr lang="en-GB" sz="2800" dirty="0" err="1">
                          <a:solidFill>
                            <a:srgbClr val="002060"/>
                          </a:solidFill>
                          <a:latin typeface="Century Gothic" panose="020B0502020202020204" pitchFamily="34" charset="0"/>
                        </a:rPr>
                        <a:t>pelo</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corto</a:t>
                      </a:r>
                      <a:r>
                        <a:rPr lang="en-GB" sz="2800" dirty="0">
                          <a:solidFill>
                            <a:srgbClr val="002060"/>
                          </a:solidFill>
                          <a:latin typeface="Century Gothic" panose="020B0502020202020204" pitchFamily="34" charset="0"/>
                        </a:rPr>
                        <a:t>.</a:t>
                      </a:r>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74176648"/>
                  </a:ext>
                </a:extLst>
              </a:tr>
              <a:tr h="878350">
                <a:tc>
                  <a:txBody>
                    <a:bodyPr/>
                    <a:lstStyle/>
                    <a:p>
                      <a:endParaRPr lang="en-GB" sz="2800">
                        <a:latin typeface="Century Gothic" panose="020B0502020202020204" pitchFamily="34" charset="0"/>
                      </a:endParaRPr>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tcPr>
                </a:tc>
                <a:tc>
                  <a:txBody>
                    <a:bodyPr/>
                    <a:lstStyle/>
                    <a:p>
                      <a:r>
                        <a:rPr lang="en-GB" sz="2800" dirty="0">
                          <a:solidFill>
                            <a:srgbClr val="002060"/>
                          </a:solidFill>
                          <a:latin typeface="Century Gothic" panose="020B0502020202020204" pitchFamily="34" charset="0"/>
                        </a:rPr>
                        <a:t>Sofía </a:t>
                      </a:r>
                      <a:r>
                        <a:rPr lang="en-GB" sz="2800" dirty="0" err="1">
                          <a:solidFill>
                            <a:srgbClr val="002060"/>
                          </a:solidFill>
                          <a:latin typeface="Century Gothic" panose="020B0502020202020204" pitchFamily="34" charset="0"/>
                        </a:rPr>
                        <a:t>tiene</a:t>
                      </a:r>
                      <a:r>
                        <a:rPr lang="en-GB" sz="2800" dirty="0">
                          <a:solidFill>
                            <a:srgbClr val="002060"/>
                          </a:solidFill>
                          <a:latin typeface="Century Gothic" panose="020B0502020202020204" pitchFamily="34" charset="0"/>
                        </a:rPr>
                        <a:t> los </a:t>
                      </a:r>
                      <a:r>
                        <a:rPr lang="en-GB" sz="2800" dirty="0" err="1">
                          <a:solidFill>
                            <a:srgbClr val="002060"/>
                          </a:solidFill>
                          <a:latin typeface="Century Gothic" panose="020B0502020202020204" pitchFamily="34" charset="0"/>
                        </a:rPr>
                        <a:t>ojos</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redondos</a:t>
                      </a:r>
                      <a:r>
                        <a:rPr lang="en-GB" sz="2800" dirty="0">
                          <a:solidFill>
                            <a:srgbClr val="002060"/>
                          </a:solidFill>
                          <a:latin typeface="Century Gothic" panose="020B0502020202020204" pitchFamily="34" charset="0"/>
                        </a:rPr>
                        <a:t>.</a:t>
                      </a:r>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9238920"/>
                  </a:ext>
                </a:extLst>
              </a:tr>
              <a:tr h="878350">
                <a:tc>
                  <a:txBody>
                    <a:bodyPr/>
                    <a:lstStyle/>
                    <a:p>
                      <a:endParaRPr lang="en-GB" sz="2800">
                        <a:latin typeface="Century Gothic" panose="020B0502020202020204" pitchFamily="34" charset="0"/>
                      </a:endParaRPr>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tcPr>
                </a:tc>
                <a:tc>
                  <a:txBody>
                    <a:bodyPr/>
                    <a:lstStyle/>
                    <a:p>
                      <a:r>
                        <a:rPr lang="en-GB" sz="2800" dirty="0">
                          <a:solidFill>
                            <a:srgbClr val="002060"/>
                          </a:solidFill>
                          <a:latin typeface="Century Gothic" panose="020B0502020202020204" pitchFamily="34" charset="0"/>
                        </a:rPr>
                        <a:t>La </a:t>
                      </a:r>
                      <a:r>
                        <a:rPr lang="en-GB" sz="2800" dirty="0" err="1">
                          <a:solidFill>
                            <a:srgbClr val="002060"/>
                          </a:solidFill>
                          <a:latin typeface="Century Gothic" panose="020B0502020202020204" pitchFamily="34" charset="0"/>
                        </a:rPr>
                        <a:t>profe</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tiene</a:t>
                      </a:r>
                      <a:r>
                        <a:rPr lang="en-GB" sz="2800" dirty="0">
                          <a:solidFill>
                            <a:srgbClr val="002060"/>
                          </a:solidFill>
                          <a:latin typeface="Century Gothic" panose="020B0502020202020204" pitchFamily="34" charset="0"/>
                        </a:rPr>
                        <a:t> la </a:t>
                      </a:r>
                      <a:r>
                        <a:rPr lang="en-GB" sz="2800" dirty="0" err="1">
                          <a:solidFill>
                            <a:srgbClr val="002060"/>
                          </a:solidFill>
                          <a:latin typeface="Century Gothic" panose="020B0502020202020204" pitchFamily="34" charset="0"/>
                        </a:rPr>
                        <a:t>cara</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grande</a:t>
                      </a:r>
                      <a:r>
                        <a:rPr lang="en-GB" sz="2800" dirty="0">
                          <a:solidFill>
                            <a:srgbClr val="002060"/>
                          </a:solidFill>
                          <a:latin typeface="Century Gothic" panose="020B0502020202020204" pitchFamily="34" charset="0"/>
                        </a:rPr>
                        <a:t>.</a:t>
                      </a:r>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66693989"/>
                  </a:ext>
                </a:extLst>
              </a:tr>
              <a:tr h="878350">
                <a:tc>
                  <a:txBody>
                    <a:bodyPr/>
                    <a:lstStyle/>
                    <a:p>
                      <a:endParaRPr lang="en-GB" sz="2800">
                        <a:latin typeface="Century Gothic" panose="020B0502020202020204" pitchFamily="34" charset="0"/>
                      </a:endParaRPr>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tcPr>
                </a:tc>
                <a:tc>
                  <a:txBody>
                    <a:bodyPr/>
                    <a:lstStyle/>
                    <a:p>
                      <a:r>
                        <a:rPr lang="en-GB" sz="2800" dirty="0">
                          <a:solidFill>
                            <a:srgbClr val="002060"/>
                          </a:solidFill>
                          <a:latin typeface="Century Gothic" panose="020B0502020202020204" pitchFamily="34" charset="0"/>
                        </a:rPr>
                        <a:t>Mi amiga </a:t>
                      </a:r>
                      <a:r>
                        <a:rPr lang="en-GB" sz="2800" dirty="0" err="1">
                          <a:solidFill>
                            <a:srgbClr val="002060"/>
                          </a:solidFill>
                          <a:latin typeface="Century Gothic" panose="020B0502020202020204" pitchFamily="34" charset="0"/>
                        </a:rPr>
                        <a:t>tiene</a:t>
                      </a:r>
                      <a:r>
                        <a:rPr lang="en-GB" sz="2800" dirty="0">
                          <a:solidFill>
                            <a:srgbClr val="002060"/>
                          </a:solidFill>
                          <a:latin typeface="Century Gothic" panose="020B0502020202020204" pitchFamily="34" charset="0"/>
                        </a:rPr>
                        <a:t> el </a:t>
                      </a:r>
                      <a:r>
                        <a:rPr lang="en-GB" sz="2800" dirty="0" err="1">
                          <a:solidFill>
                            <a:srgbClr val="002060"/>
                          </a:solidFill>
                          <a:latin typeface="Century Gothic" panose="020B0502020202020204" pitchFamily="34" charset="0"/>
                        </a:rPr>
                        <a:t>pelo</a:t>
                      </a:r>
                      <a:r>
                        <a:rPr lang="en-GB" sz="2800" dirty="0">
                          <a:solidFill>
                            <a:srgbClr val="002060"/>
                          </a:solidFill>
                          <a:latin typeface="Century Gothic" panose="020B0502020202020204" pitchFamily="34" charset="0"/>
                        </a:rPr>
                        <a:t> bonito.</a:t>
                      </a:r>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26383045"/>
                  </a:ext>
                </a:extLst>
              </a:tr>
              <a:tr h="878350">
                <a:tc>
                  <a:txBody>
                    <a:bodyPr/>
                    <a:lstStyle/>
                    <a:p>
                      <a:endParaRPr lang="en-GB" sz="2800">
                        <a:latin typeface="Century Gothic" panose="020B0502020202020204" pitchFamily="34" charset="0"/>
                      </a:endParaRPr>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tcPr>
                </a:tc>
                <a:tc>
                  <a:txBody>
                    <a:bodyPr/>
                    <a:lstStyle/>
                    <a:p>
                      <a:r>
                        <a:rPr lang="en-GB" sz="2800" dirty="0">
                          <a:solidFill>
                            <a:srgbClr val="002060"/>
                          </a:solidFill>
                          <a:latin typeface="Century Gothic" panose="020B0502020202020204" pitchFamily="34" charset="0"/>
                        </a:rPr>
                        <a:t>El medico </a:t>
                      </a:r>
                      <a:r>
                        <a:rPr lang="en-GB" sz="2800" dirty="0" err="1">
                          <a:solidFill>
                            <a:srgbClr val="002060"/>
                          </a:solidFill>
                          <a:latin typeface="Century Gothic" panose="020B0502020202020204" pitchFamily="34" charset="0"/>
                        </a:rPr>
                        <a:t>tiene</a:t>
                      </a:r>
                      <a:r>
                        <a:rPr lang="en-GB" sz="2800" dirty="0">
                          <a:solidFill>
                            <a:srgbClr val="002060"/>
                          </a:solidFill>
                          <a:latin typeface="Century Gothic" panose="020B0502020202020204" pitchFamily="34" charset="0"/>
                        </a:rPr>
                        <a:t> las </a:t>
                      </a:r>
                      <a:r>
                        <a:rPr lang="en-GB" sz="2800" dirty="0" err="1">
                          <a:solidFill>
                            <a:srgbClr val="002060"/>
                          </a:solidFill>
                          <a:latin typeface="Century Gothic" panose="020B0502020202020204" pitchFamily="34" charset="0"/>
                        </a:rPr>
                        <a:t>orejas</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largas</a:t>
                      </a:r>
                      <a:r>
                        <a:rPr lang="en-GB" sz="2800" dirty="0">
                          <a:solidFill>
                            <a:srgbClr val="002060"/>
                          </a:solidFill>
                          <a:latin typeface="Century Gothic" panose="020B0502020202020204" pitchFamily="34" charset="0"/>
                        </a:rPr>
                        <a:t>.</a:t>
                      </a:r>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89708490"/>
                  </a:ext>
                </a:extLst>
              </a:tr>
            </a:tbl>
          </a:graphicData>
        </a:graphic>
      </p:graphicFrame>
      <p:sp>
        <p:nvSpPr>
          <p:cNvPr id="86" name="Rectangle 85">
            <a:extLst>
              <a:ext uri="{FF2B5EF4-FFF2-40B4-BE49-F238E27FC236}">
                <a16:creationId xmlns:a16="http://schemas.microsoft.com/office/drawing/2014/main" id="{5F3DD8B5-AC63-474E-AF80-D3B909A6EC8D}"/>
              </a:ext>
            </a:extLst>
          </p:cNvPr>
          <p:cNvSpPr/>
          <p:nvPr/>
        </p:nvSpPr>
        <p:spPr>
          <a:xfrm>
            <a:off x="373906" y="1415324"/>
            <a:ext cx="500673" cy="461665"/>
          </a:xfrm>
          <a:prstGeom prst="rect">
            <a:avLst/>
          </a:prstGeom>
          <a:solidFill>
            <a:srgbClr val="FFCDE1"/>
          </a:solidFill>
          <a:ln w="19050">
            <a:solidFill>
              <a:srgbClr val="FFCDE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p>
        </p:txBody>
      </p:sp>
      <p:sp>
        <p:nvSpPr>
          <p:cNvPr id="101" name="Rectangle 100">
            <a:extLst>
              <a:ext uri="{FF2B5EF4-FFF2-40B4-BE49-F238E27FC236}">
                <a16:creationId xmlns:a16="http://schemas.microsoft.com/office/drawing/2014/main" id="{260D2421-B714-4199-9F82-2C85D65EE89D}"/>
              </a:ext>
            </a:extLst>
          </p:cNvPr>
          <p:cNvSpPr/>
          <p:nvPr/>
        </p:nvSpPr>
        <p:spPr>
          <a:xfrm>
            <a:off x="373905" y="2287474"/>
            <a:ext cx="500673" cy="461665"/>
          </a:xfrm>
          <a:prstGeom prst="rect">
            <a:avLst/>
          </a:prstGeom>
          <a:solidFill>
            <a:srgbClr val="FFCDE1"/>
          </a:solidFill>
          <a:ln w="19050">
            <a:solidFill>
              <a:srgbClr val="FFCDE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102" name="Rectangle 101">
            <a:extLst>
              <a:ext uri="{FF2B5EF4-FFF2-40B4-BE49-F238E27FC236}">
                <a16:creationId xmlns:a16="http://schemas.microsoft.com/office/drawing/2014/main" id="{AC23444C-A7A7-4997-B6AE-60BA2E254E0B}"/>
              </a:ext>
            </a:extLst>
          </p:cNvPr>
          <p:cNvSpPr/>
          <p:nvPr/>
        </p:nvSpPr>
        <p:spPr>
          <a:xfrm>
            <a:off x="373905" y="3197184"/>
            <a:ext cx="500673" cy="461665"/>
          </a:xfrm>
          <a:prstGeom prst="rect">
            <a:avLst/>
          </a:prstGeom>
          <a:solidFill>
            <a:srgbClr val="FFCDE1"/>
          </a:solidFill>
          <a:ln w="19050">
            <a:solidFill>
              <a:srgbClr val="FFCDE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103" name="Rectangle 102">
            <a:extLst>
              <a:ext uri="{FF2B5EF4-FFF2-40B4-BE49-F238E27FC236}">
                <a16:creationId xmlns:a16="http://schemas.microsoft.com/office/drawing/2014/main" id="{EB9E4E56-943F-4755-ACC3-4E7FF9601428}"/>
              </a:ext>
            </a:extLst>
          </p:cNvPr>
          <p:cNvSpPr/>
          <p:nvPr/>
        </p:nvSpPr>
        <p:spPr>
          <a:xfrm>
            <a:off x="373904" y="4068489"/>
            <a:ext cx="500673" cy="461665"/>
          </a:xfrm>
          <a:prstGeom prst="rect">
            <a:avLst/>
          </a:prstGeom>
          <a:solidFill>
            <a:srgbClr val="FFCDE1"/>
          </a:solidFill>
          <a:ln w="19050">
            <a:solidFill>
              <a:srgbClr val="FFCDE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104" name="Rectangle 103">
            <a:extLst>
              <a:ext uri="{FF2B5EF4-FFF2-40B4-BE49-F238E27FC236}">
                <a16:creationId xmlns:a16="http://schemas.microsoft.com/office/drawing/2014/main" id="{5E83E222-48C7-49AE-BCAC-35D65220FCBA}"/>
              </a:ext>
            </a:extLst>
          </p:cNvPr>
          <p:cNvSpPr/>
          <p:nvPr/>
        </p:nvSpPr>
        <p:spPr>
          <a:xfrm>
            <a:off x="373904" y="4939794"/>
            <a:ext cx="500673" cy="461665"/>
          </a:xfrm>
          <a:prstGeom prst="rect">
            <a:avLst/>
          </a:prstGeom>
          <a:solidFill>
            <a:srgbClr val="FFCDE1"/>
          </a:solidFill>
          <a:ln w="19050">
            <a:solidFill>
              <a:srgbClr val="FFCDE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105" name="Rectangle 104">
            <a:extLst>
              <a:ext uri="{FF2B5EF4-FFF2-40B4-BE49-F238E27FC236}">
                <a16:creationId xmlns:a16="http://schemas.microsoft.com/office/drawing/2014/main" id="{ADF7C467-0473-4676-B4D7-5FD69DBA48C9}"/>
              </a:ext>
            </a:extLst>
          </p:cNvPr>
          <p:cNvSpPr/>
          <p:nvPr/>
        </p:nvSpPr>
        <p:spPr>
          <a:xfrm>
            <a:off x="373903" y="5826969"/>
            <a:ext cx="500673" cy="461665"/>
          </a:xfrm>
          <a:prstGeom prst="rect">
            <a:avLst/>
          </a:prstGeom>
          <a:solidFill>
            <a:srgbClr val="FFCDE1"/>
          </a:solidFill>
          <a:ln w="19050">
            <a:solidFill>
              <a:srgbClr val="FFCDE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sp>
        <p:nvSpPr>
          <p:cNvPr id="14" name="TextBox 13">
            <a:extLst>
              <a:ext uri="{FF2B5EF4-FFF2-40B4-BE49-F238E27FC236}">
                <a16:creationId xmlns:a16="http://schemas.microsoft.com/office/drawing/2014/main" id="{1FEAEFDC-669E-45DE-829F-7053360B49C2}"/>
              </a:ext>
            </a:extLst>
          </p:cNvPr>
          <p:cNvSpPr txBox="1"/>
          <p:nvPr/>
        </p:nvSpPr>
        <p:spPr>
          <a:xfrm>
            <a:off x="1004521" y="1646157"/>
            <a:ext cx="6118167" cy="461665"/>
          </a:xfrm>
          <a:prstGeom prst="rect">
            <a:avLst/>
          </a:prstGeom>
          <a:noFill/>
        </p:spPr>
        <p:txBody>
          <a:bodyPr wrap="square" rtlCol="0">
            <a:spAutoFit/>
          </a:bodyPr>
          <a:lstStyle/>
          <a:p>
            <a:r>
              <a:rPr lang="en-GB" sz="2400" b="1" i="1" dirty="0" err="1">
                <a:solidFill>
                  <a:srgbClr val="00B050"/>
                </a:solidFill>
                <a:latin typeface="Century Gothic" panose="020B0502020202020204" pitchFamily="34" charset="0"/>
              </a:rPr>
              <a:t>Ángela</a:t>
            </a:r>
            <a:r>
              <a:rPr lang="en-GB" sz="2400" b="1" i="1" dirty="0">
                <a:solidFill>
                  <a:srgbClr val="00B050"/>
                </a:solidFill>
                <a:latin typeface="Century Gothic" panose="020B0502020202020204" pitchFamily="34" charset="0"/>
              </a:rPr>
              <a:t> has green eyes.</a:t>
            </a:r>
          </a:p>
        </p:txBody>
      </p:sp>
      <p:sp>
        <p:nvSpPr>
          <p:cNvPr id="106" name="TextBox 105">
            <a:extLst>
              <a:ext uri="{FF2B5EF4-FFF2-40B4-BE49-F238E27FC236}">
                <a16:creationId xmlns:a16="http://schemas.microsoft.com/office/drawing/2014/main" id="{2BD03DBD-FA40-45FF-B18E-091BC659B01D}"/>
              </a:ext>
            </a:extLst>
          </p:cNvPr>
          <p:cNvSpPr txBox="1"/>
          <p:nvPr/>
        </p:nvSpPr>
        <p:spPr>
          <a:xfrm>
            <a:off x="1004521" y="2598360"/>
            <a:ext cx="6118167" cy="461665"/>
          </a:xfrm>
          <a:prstGeom prst="rect">
            <a:avLst/>
          </a:prstGeom>
          <a:noFill/>
        </p:spPr>
        <p:txBody>
          <a:bodyPr wrap="square" rtlCol="0">
            <a:spAutoFit/>
          </a:bodyPr>
          <a:lstStyle/>
          <a:p>
            <a:r>
              <a:rPr lang="en-GB" sz="2400" b="1" i="1" dirty="0">
                <a:solidFill>
                  <a:srgbClr val="00B050"/>
                </a:solidFill>
                <a:latin typeface="Century Gothic" panose="020B0502020202020204" pitchFamily="34" charset="0"/>
              </a:rPr>
              <a:t>Pedro has short hair.</a:t>
            </a:r>
          </a:p>
        </p:txBody>
      </p:sp>
      <p:sp>
        <p:nvSpPr>
          <p:cNvPr id="107" name="TextBox 106">
            <a:extLst>
              <a:ext uri="{FF2B5EF4-FFF2-40B4-BE49-F238E27FC236}">
                <a16:creationId xmlns:a16="http://schemas.microsoft.com/office/drawing/2014/main" id="{C45BE843-4AEC-46A6-907A-CAD0BFC3E7AB}"/>
              </a:ext>
            </a:extLst>
          </p:cNvPr>
          <p:cNvSpPr txBox="1"/>
          <p:nvPr/>
        </p:nvSpPr>
        <p:spPr>
          <a:xfrm>
            <a:off x="1004521" y="3443938"/>
            <a:ext cx="6118167" cy="461665"/>
          </a:xfrm>
          <a:prstGeom prst="rect">
            <a:avLst/>
          </a:prstGeom>
          <a:noFill/>
        </p:spPr>
        <p:txBody>
          <a:bodyPr wrap="square" rtlCol="0">
            <a:spAutoFit/>
          </a:bodyPr>
          <a:lstStyle/>
          <a:p>
            <a:r>
              <a:rPr lang="en-GB" sz="2400" b="1" i="1" dirty="0">
                <a:solidFill>
                  <a:srgbClr val="00B050"/>
                </a:solidFill>
                <a:latin typeface="Century Gothic" panose="020B0502020202020204" pitchFamily="34" charset="0"/>
              </a:rPr>
              <a:t>Sofía has round eyes.</a:t>
            </a:r>
          </a:p>
        </p:txBody>
      </p:sp>
      <p:sp>
        <p:nvSpPr>
          <p:cNvPr id="108" name="TextBox 107">
            <a:extLst>
              <a:ext uri="{FF2B5EF4-FFF2-40B4-BE49-F238E27FC236}">
                <a16:creationId xmlns:a16="http://schemas.microsoft.com/office/drawing/2014/main" id="{44C9DCDD-311B-414B-BB62-E9427F0927F7}"/>
              </a:ext>
            </a:extLst>
          </p:cNvPr>
          <p:cNvSpPr txBox="1"/>
          <p:nvPr/>
        </p:nvSpPr>
        <p:spPr>
          <a:xfrm>
            <a:off x="1004521" y="4312087"/>
            <a:ext cx="7141952" cy="461665"/>
          </a:xfrm>
          <a:prstGeom prst="rect">
            <a:avLst/>
          </a:prstGeom>
          <a:noFill/>
        </p:spPr>
        <p:txBody>
          <a:bodyPr wrap="square" rtlCol="0">
            <a:spAutoFit/>
          </a:bodyPr>
          <a:lstStyle/>
          <a:p>
            <a:r>
              <a:rPr lang="en-GB" sz="2400" b="1" i="1" dirty="0">
                <a:solidFill>
                  <a:srgbClr val="00B050"/>
                </a:solidFill>
                <a:latin typeface="Century Gothic" panose="020B0502020202020204" pitchFamily="34" charset="0"/>
              </a:rPr>
              <a:t>The (female) teacher has a big/large face.</a:t>
            </a:r>
          </a:p>
        </p:txBody>
      </p:sp>
      <p:sp>
        <p:nvSpPr>
          <p:cNvPr id="109" name="TextBox 108">
            <a:extLst>
              <a:ext uri="{FF2B5EF4-FFF2-40B4-BE49-F238E27FC236}">
                <a16:creationId xmlns:a16="http://schemas.microsoft.com/office/drawing/2014/main" id="{902BDE72-8AEA-4F28-ABCA-90F1033C300A}"/>
              </a:ext>
            </a:extLst>
          </p:cNvPr>
          <p:cNvSpPr txBox="1"/>
          <p:nvPr/>
        </p:nvSpPr>
        <p:spPr>
          <a:xfrm>
            <a:off x="1004521" y="5211843"/>
            <a:ext cx="6118167" cy="461665"/>
          </a:xfrm>
          <a:prstGeom prst="rect">
            <a:avLst/>
          </a:prstGeom>
          <a:noFill/>
        </p:spPr>
        <p:txBody>
          <a:bodyPr wrap="square" rtlCol="0">
            <a:spAutoFit/>
          </a:bodyPr>
          <a:lstStyle/>
          <a:p>
            <a:r>
              <a:rPr lang="en-GB" sz="2400" b="1" i="1" dirty="0">
                <a:solidFill>
                  <a:srgbClr val="00B050"/>
                </a:solidFill>
                <a:latin typeface="Century Gothic" panose="020B0502020202020204" pitchFamily="34" charset="0"/>
              </a:rPr>
              <a:t>My (female) friend has pretty hair.</a:t>
            </a:r>
          </a:p>
        </p:txBody>
      </p:sp>
      <p:sp>
        <p:nvSpPr>
          <p:cNvPr id="110" name="TextBox 109">
            <a:extLst>
              <a:ext uri="{FF2B5EF4-FFF2-40B4-BE49-F238E27FC236}">
                <a16:creationId xmlns:a16="http://schemas.microsoft.com/office/drawing/2014/main" id="{E79E8728-038D-419F-B5E4-AA3CE9936548}"/>
              </a:ext>
            </a:extLst>
          </p:cNvPr>
          <p:cNvSpPr txBox="1"/>
          <p:nvPr/>
        </p:nvSpPr>
        <p:spPr>
          <a:xfrm>
            <a:off x="1004515" y="6106396"/>
            <a:ext cx="6118167" cy="461665"/>
          </a:xfrm>
          <a:prstGeom prst="rect">
            <a:avLst/>
          </a:prstGeom>
          <a:noFill/>
        </p:spPr>
        <p:txBody>
          <a:bodyPr wrap="square" rtlCol="0">
            <a:spAutoFit/>
          </a:bodyPr>
          <a:lstStyle/>
          <a:p>
            <a:r>
              <a:rPr lang="en-GB" sz="2400" b="1" i="1" dirty="0">
                <a:solidFill>
                  <a:srgbClr val="00B050"/>
                </a:solidFill>
                <a:latin typeface="Century Gothic" panose="020B0502020202020204" pitchFamily="34" charset="0"/>
              </a:rPr>
              <a:t>The (male) doctor has long ears.</a:t>
            </a:r>
          </a:p>
        </p:txBody>
      </p:sp>
      <p:pic>
        <p:nvPicPr>
          <p:cNvPr id="111" name="Picture 110" descr="A picture containing text, toy, doll&#10;&#10;Description automatically generated">
            <a:extLst>
              <a:ext uri="{FF2B5EF4-FFF2-40B4-BE49-F238E27FC236}">
                <a16:creationId xmlns:a16="http://schemas.microsoft.com/office/drawing/2014/main" id="{CB5275A9-981C-423D-A0C0-A6047E520F86}"/>
              </a:ext>
            </a:extLst>
          </p:cNvPr>
          <p:cNvPicPr>
            <a:picLocks noChangeAspect="1"/>
          </p:cNvPicPr>
          <p:nvPr/>
        </p:nvPicPr>
        <p:blipFill>
          <a:blip r:embed="rId5"/>
          <a:stretch>
            <a:fillRect/>
          </a:stretch>
        </p:blipFill>
        <p:spPr>
          <a:xfrm>
            <a:off x="10615819" y="4320707"/>
            <a:ext cx="1576181" cy="2561294"/>
          </a:xfrm>
          <a:prstGeom prst="rect">
            <a:avLst/>
          </a:prstGeom>
        </p:spPr>
      </p:pic>
      <p:sp>
        <p:nvSpPr>
          <p:cNvPr id="112" name="Speech Bubble: Rectangle with Corners Rounded 111">
            <a:extLst>
              <a:ext uri="{FF2B5EF4-FFF2-40B4-BE49-F238E27FC236}">
                <a16:creationId xmlns:a16="http://schemas.microsoft.com/office/drawing/2014/main" id="{32833819-2930-4932-BA3C-B67506BDF2B2}"/>
              </a:ext>
            </a:extLst>
          </p:cNvPr>
          <p:cNvSpPr/>
          <p:nvPr/>
        </p:nvSpPr>
        <p:spPr>
          <a:xfrm>
            <a:off x="7432317" y="4142292"/>
            <a:ext cx="3200848" cy="2561294"/>
          </a:xfrm>
          <a:prstGeom prst="wedgeRoundRectCallout">
            <a:avLst>
              <a:gd name="adj1" fmla="val -71153"/>
              <a:gd name="adj2" fmla="val 37539"/>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Don’t forget: </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lang="en-GB" sz="2000" b="1" dirty="0">
                <a:solidFill>
                  <a:srgbClr val="002060"/>
                </a:solidFill>
                <a:latin typeface="Century Gothic" panose="020B0502020202020204" pitchFamily="34" charset="0"/>
              </a:rPr>
              <a:t>largo</a:t>
            </a:r>
            <a:r>
              <a:rPr lang="en-GB" sz="2000" dirty="0">
                <a:solidFill>
                  <a:srgbClr val="002060"/>
                </a:solidFill>
                <a:latin typeface="Century Gothic" panose="020B0502020202020204" pitchFamily="34" charset="0"/>
              </a:rPr>
              <a:t> means long, not large.</a:t>
            </a:r>
            <a:br>
              <a:rPr lang="en-GB" sz="2000" dirty="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This is called a </a:t>
            </a:r>
            <a:r>
              <a:rPr lang="en-GB" sz="2000" i="1" dirty="0">
                <a:solidFill>
                  <a:srgbClr val="002060"/>
                </a:solidFill>
                <a:latin typeface="Century Gothic" panose="020B0502020202020204" pitchFamily="34" charset="0"/>
              </a:rPr>
              <a:t>false friend</a:t>
            </a:r>
            <a:r>
              <a:rPr lang="en-GB" sz="2000" dirty="0">
                <a:solidFill>
                  <a:srgbClr val="002060"/>
                </a:solidFill>
                <a:latin typeface="Century Gothic" panose="020B0502020202020204" pitchFamily="34" charset="0"/>
              </a:rPr>
              <a:t> because the word tricks you into thinking of the wrong meaning.</a:t>
            </a:r>
            <a:endParaRPr kumimoji="0" lang="en-GB" sz="1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5" name="Graphic 4" descr="Teacher">
            <a:extLst>
              <a:ext uri="{FF2B5EF4-FFF2-40B4-BE49-F238E27FC236}">
                <a16:creationId xmlns:a16="http://schemas.microsoft.com/office/drawing/2014/main" id="{93402AA4-71F3-7E80-B830-E67975E7520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366069" y="-24041"/>
            <a:ext cx="914400" cy="914400"/>
          </a:xfrm>
          <a:prstGeom prst="rect">
            <a:avLst/>
          </a:prstGeom>
        </p:spPr>
      </p:pic>
      <p:sp>
        <p:nvSpPr>
          <p:cNvPr id="6" name="Speech Bubble: Rectangle with Corners Rounded 5">
            <a:extLst>
              <a:ext uri="{FF2B5EF4-FFF2-40B4-BE49-F238E27FC236}">
                <a16:creationId xmlns:a16="http://schemas.microsoft.com/office/drawing/2014/main" id="{2A3C61D4-77BD-2E01-58B7-552864B52D4F}"/>
              </a:ext>
            </a:extLst>
          </p:cNvPr>
          <p:cNvSpPr/>
          <p:nvPr/>
        </p:nvSpPr>
        <p:spPr>
          <a:xfrm>
            <a:off x="4352393" y="116728"/>
            <a:ext cx="4843858" cy="533859"/>
          </a:xfrm>
          <a:prstGeom prst="wedgeRoundRectCallout">
            <a:avLst>
              <a:gd name="adj1" fmla="val -56703"/>
              <a:gd name="adj2" fmla="val 685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2400" b="1" i="0" u="none" strike="noStrike" kern="0" cap="none" spc="0" normalizeH="0" baseline="0" noProof="0" dirty="0">
                <a:ln>
                  <a:noFill/>
                </a:ln>
                <a:solidFill>
                  <a:schemeClr val="bg1"/>
                </a:solidFill>
                <a:effectLst/>
                <a:uLnTx/>
                <a:uFillTx/>
                <a:latin typeface="Century Gothic"/>
                <a:ea typeface="Century Gothic"/>
                <a:cs typeface="Century Gothic"/>
                <a:sym typeface="Century Gothic"/>
              </a:rPr>
              <a:t>Quique </a:t>
            </a:r>
            <a:r>
              <a:rPr kumimoji="0" lang="es-ES" sz="2400" b="1" i="0" u="none" strike="noStrike" kern="0" cap="none" spc="0" normalizeH="0" baseline="0" noProof="0" dirty="0" err="1">
                <a:ln>
                  <a:noFill/>
                </a:ln>
                <a:solidFill>
                  <a:schemeClr val="bg1"/>
                </a:solidFill>
                <a:effectLst/>
                <a:uLnTx/>
                <a:uFillTx/>
                <a:latin typeface="Century Gothic"/>
                <a:ea typeface="Century Gothic"/>
                <a:cs typeface="Century Gothic"/>
                <a:sym typeface="Century Gothic"/>
              </a:rPr>
              <a:t>describ</a:t>
            </a:r>
            <a:r>
              <a:rPr lang="es-ES" sz="2400" b="1" kern="0" dirty="0">
                <a:solidFill>
                  <a:schemeClr val="bg1"/>
                </a:solidFill>
                <a:latin typeface="Century Gothic"/>
                <a:ea typeface="Century Gothic"/>
                <a:cs typeface="Century Gothic"/>
                <a:sym typeface="Century Gothic"/>
              </a:rPr>
              <a:t>e. ¿Cómo son?</a:t>
            </a:r>
            <a:endParaRPr kumimoji="0" lang="es-ES" sz="2400" b="0" i="0" u="none" strike="noStrike" kern="0" cap="none" spc="0" normalizeH="0" baseline="0" noProof="0" dirty="0">
              <a:ln>
                <a:noFill/>
              </a:ln>
              <a:solidFill>
                <a:schemeClr val="bg1"/>
              </a:solidFill>
              <a:effectLst/>
              <a:uLnTx/>
              <a:uFillTx/>
              <a:latin typeface="Arial"/>
              <a:ea typeface="+mn-ea"/>
              <a:cs typeface="Arial"/>
              <a:sym typeface="Arial"/>
            </a:endParaRPr>
          </a:p>
        </p:txBody>
      </p:sp>
    </p:spTree>
    <p:extLst>
      <p:ext uri="{BB962C8B-B14F-4D97-AF65-F5344CB8AC3E}">
        <p14:creationId xmlns:p14="http://schemas.microsoft.com/office/powerpoint/2010/main" val="1603016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06" grpId="0"/>
      <p:bldP spid="107" grpId="0"/>
      <p:bldP spid="108" grpId="0"/>
      <p:bldP spid="109" grpId="0"/>
      <p:bldP spid="110" grpId="0"/>
      <p:bldP spid="1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3</a:t>
            </a:r>
            <a:endParaRPr lang="en-GB" sz="3200" dirty="0"/>
          </a:p>
        </p:txBody>
      </p:sp>
      <p:sp>
        <p:nvSpPr>
          <p:cNvPr id="9" name="Google Shape;167;p2">
            <a:extLst>
              <a:ext uri="{FF2B5EF4-FFF2-40B4-BE49-F238E27FC236}">
                <a16:creationId xmlns:a16="http://schemas.microsoft.com/office/drawing/2014/main" id="{C1DC0474-AF34-4B76-B66F-C39A8A0A17CF}"/>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0" name="Action Button: Blank 19">
            <a:hlinkClick r:id="" action="ppaction://noaction" highlightClick="1">
              <a:snd r:embed="rId3" name="s5_ej.wav"/>
            </a:hlinkClick>
            <a:extLst>
              <a:ext uri="{FF2B5EF4-FFF2-40B4-BE49-F238E27FC236}">
                <a16:creationId xmlns:a16="http://schemas.microsoft.com/office/drawing/2014/main" id="{9505F537-9E8B-49BB-9E52-D56A138E064B}"/>
              </a:ext>
            </a:extLst>
          </p:cNvPr>
          <p:cNvSpPr/>
          <p:nvPr/>
        </p:nvSpPr>
        <p:spPr>
          <a:xfrm>
            <a:off x="383856" y="1970771"/>
            <a:ext cx="465513" cy="397632"/>
          </a:xfrm>
          <a:prstGeom prst="actionButtonBlank">
            <a:avLst/>
          </a:prstGeom>
          <a:solidFill>
            <a:schemeClr val="bg1"/>
          </a:solidFill>
          <a:ln w="38100">
            <a:solidFill>
              <a:srgbClr val="B9E5E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p>
        </p:txBody>
      </p:sp>
      <p:sp>
        <p:nvSpPr>
          <p:cNvPr id="21" name="Action Button: Blank 20">
            <a:hlinkClick r:id="" action="ppaction://noaction" highlightClick="1">
              <a:snd r:embed="rId4" name="s5_1.wav"/>
            </a:hlinkClick>
            <a:extLst>
              <a:ext uri="{FF2B5EF4-FFF2-40B4-BE49-F238E27FC236}">
                <a16:creationId xmlns:a16="http://schemas.microsoft.com/office/drawing/2014/main" id="{83DFBCEA-86AF-476D-A4ED-304B67572E19}"/>
              </a:ext>
            </a:extLst>
          </p:cNvPr>
          <p:cNvSpPr/>
          <p:nvPr/>
        </p:nvSpPr>
        <p:spPr>
          <a:xfrm>
            <a:off x="389432" y="2576424"/>
            <a:ext cx="465513" cy="397632"/>
          </a:xfrm>
          <a:prstGeom prst="actionButtonBlank">
            <a:avLst/>
          </a:prstGeom>
          <a:solidFill>
            <a:schemeClr val="bg1"/>
          </a:solidFill>
          <a:ln w="38100">
            <a:solidFill>
              <a:srgbClr val="B9E5E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22" name="Action Button: Blank 21">
            <a:hlinkClick r:id="" action="ppaction://noaction" highlightClick="1">
              <a:snd r:embed="rId5" name="s5_2.wav"/>
            </a:hlinkClick>
            <a:extLst>
              <a:ext uri="{FF2B5EF4-FFF2-40B4-BE49-F238E27FC236}">
                <a16:creationId xmlns:a16="http://schemas.microsoft.com/office/drawing/2014/main" id="{CAA0B50B-CB03-4FFE-A709-FE06672BC23E}"/>
              </a:ext>
            </a:extLst>
          </p:cNvPr>
          <p:cNvSpPr/>
          <p:nvPr/>
        </p:nvSpPr>
        <p:spPr>
          <a:xfrm>
            <a:off x="383854" y="3189427"/>
            <a:ext cx="465513" cy="397632"/>
          </a:xfrm>
          <a:prstGeom prst="actionButtonBlank">
            <a:avLst/>
          </a:prstGeom>
          <a:solidFill>
            <a:schemeClr val="bg1"/>
          </a:solidFill>
          <a:ln w="38100">
            <a:solidFill>
              <a:srgbClr val="B9E5E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23" name="Action Button: Blank 22">
            <a:hlinkClick r:id="" action="ppaction://noaction" highlightClick="1">
              <a:snd r:embed="rId6" name="s5_3.wav"/>
            </a:hlinkClick>
            <a:extLst>
              <a:ext uri="{FF2B5EF4-FFF2-40B4-BE49-F238E27FC236}">
                <a16:creationId xmlns:a16="http://schemas.microsoft.com/office/drawing/2014/main" id="{C9A8704B-027F-4835-A9CE-D467908F4BF2}"/>
              </a:ext>
            </a:extLst>
          </p:cNvPr>
          <p:cNvSpPr/>
          <p:nvPr/>
        </p:nvSpPr>
        <p:spPr>
          <a:xfrm>
            <a:off x="383854" y="3802431"/>
            <a:ext cx="465513" cy="397632"/>
          </a:xfrm>
          <a:prstGeom prst="actionButtonBlank">
            <a:avLst/>
          </a:prstGeom>
          <a:solidFill>
            <a:schemeClr val="bg1"/>
          </a:solidFill>
          <a:ln w="38100">
            <a:solidFill>
              <a:srgbClr val="B9E5E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24" name="Action Button: Blank 23">
            <a:hlinkClick r:id="" action="ppaction://noaction" highlightClick="1">
              <a:snd r:embed="rId7" name="s5_4.wav"/>
            </a:hlinkClick>
            <a:extLst>
              <a:ext uri="{FF2B5EF4-FFF2-40B4-BE49-F238E27FC236}">
                <a16:creationId xmlns:a16="http://schemas.microsoft.com/office/drawing/2014/main" id="{3A6DB941-CE70-4BAE-A136-CF1388C88E47}"/>
              </a:ext>
            </a:extLst>
          </p:cNvPr>
          <p:cNvSpPr/>
          <p:nvPr/>
        </p:nvSpPr>
        <p:spPr>
          <a:xfrm>
            <a:off x="383853" y="4420274"/>
            <a:ext cx="465513" cy="397632"/>
          </a:xfrm>
          <a:prstGeom prst="actionButtonBlank">
            <a:avLst/>
          </a:prstGeom>
          <a:solidFill>
            <a:schemeClr val="bg1"/>
          </a:solidFill>
          <a:ln w="38100">
            <a:solidFill>
              <a:srgbClr val="B9E5E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25" name="Action Button: Blank 24">
            <a:hlinkClick r:id="" action="ppaction://noaction" highlightClick="1">
              <a:snd r:embed="rId8" name="s5_5.wav"/>
            </a:hlinkClick>
            <a:extLst>
              <a:ext uri="{FF2B5EF4-FFF2-40B4-BE49-F238E27FC236}">
                <a16:creationId xmlns:a16="http://schemas.microsoft.com/office/drawing/2014/main" id="{2213AAAF-73EC-4DDE-9A68-2CB28C79494F}"/>
              </a:ext>
            </a:extLst>
          </p:cNvPr>
          <p:cNvSpPr/>
          <p:nvPr/>
        </p:nvSpPr>
        <p:spPr>
          <a:xfrm>
            <a:off x="383853" y="5025927"/>
            <a:ext cx="465513" cy="397632"/>
          </a:xfrm>
          <a:prstGeom prst="actionButtonBlank">
            <a:avLst/>
          </a:prstGeom>
          <a:solidFill>
            <a:schemeClr val="bg1"/>
          </a:solidFill>
          <a:ln w="38100">
            <a:solidFill>
              <a:srgbClr val="B9E5E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pic>
        <p:nvPicPr>
          <p:cNvPr id="6" name="Graphic 5" descr="User">
            <a:extLst>
              <a:ext uri="{FF2B5EF4-FFF2-40B4-BE49-F238E27FC236}">
                <a16:creationId xmlns:a16="http://schemas.microsoft.com/office/drawing/2014/main" id="{04335912-BA5B-4A07-952C-506972165D7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737770" y="168227"/>
            <a:ext cx="1686364" cy="1969974"/>
          </a:xfrm>
          <a:prstGeom prst="rect">
            <a:avLst/>
          </a:prstGeom>
        </p:spPr>
      </p:pic>
      <p:sp>
        <p:nvSpPr>
          <p:cNvPr id="7" name="TextBox 6">
            <a:extLst>
              <a:ext uri="{FF2B5EF4-FFF2-40B4-BE49-F238E27FC236}">
                <a16:creationId xmlns:a16="http://schemas.microsoft.com/office/drawing/2014/main" id="{9EBC0819-3907-4BE4-93EF-C6BE72A97BB4}"/>
              </a:ext>
            </a:extLst>
          </p:cNvPr>
          <p:cNvSpPr txBox="1"/>
          <p:nvPr/>
        </p:nvSpPr>
        <p:spPr>
          <a:xfrm>
            <a:off x="8281186" y="1037202"/>
            <a:ext cx="650344" cy="1015663"/>
          </a:xfrm>
          <a:prstGeom prst="rect">
            <a:avLst/>
          </a:prstGeom>
          <a:noFill/>
        </p:spPr>
        <p:txBody>
          <a:bodyPr wrap="square" rtlCol="0">
            <a:spAutoFit/>
          </a:bodyPr>
          <a:lstStyle/>
          <a:p>
            <a:r>
              <a:rPr lang="en-GB" sz="6000" b="1" dirty="0">
                <a:solidFill>
                  <a:schemeClr val="bg1"/>
                </a:solidFill>
                <a:latin typeface="Century Gothic" panose="020B0502020202020204" pitchFamily="34" charset="0"/>
              </a:rPr>
              <a:t>?</a:t>
            </a:r>
          </a:p>
        </p:txBody>
      </p:sp>
      <p:sp>
        <p:nvSpPr>
          <p:cNvPr id="31" name="TextBox 30">
            <a:extLst>
              <a:ext uri="{FF2B5EF4-FFF2-40B4-BE49-F238E27FC236}">
                <a16:creationId xmlns:a16="http://schemas.microsoft.com/office/drawing/2014/main" id="{2577D4BF-1D9A-4292-A2C2-54AC07BC2241}"/>
              </a:ext>
            </a:extLst>
          </p:cNvPr>
          <p:cNvSpPr txBox="1"/>
          <p:nvPr/>
        </p:nvSpPr>
        <p:spPr>
          <a:xfrm>
            <a:off x="906142" y="1937520"/>
            <a:ext cx="8376730" cy="477303"/>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Today is </a:t>
            </a:r>
            <a:r>
              <a:rPr lang="en-GB" sz="2400" b="1" dirty="0">
                <a:solidFill>
                  <a:srgbClr val="002060"/>
                </a:solidFill>
                <a:latin typeface="Century Gothic" panose="020B0502020202020204" pitchFamily="34" charset="0"/>
              </a:rPr>
              <a:t>Monday 24</a:t>
            </a:r>
            <a:r>
              <a:rPr lang="en-GB" sz="2400" b="1" baseline="30000" dirty="0">
                <a:solidFill>
                  <a:srgbClr val="002060"/>
                </a:solidFill>
                <a:latin typeface="Century Gothic" panose="020B0502020202020204" pitchFamily="34" charset="0"/>
              </a:rPr>
              <a:t>th</a:t>
            </a:r>
            <a:r>
              <a:rPr lang="en-GB" sz="2400" b="1" dirty="0">
                <a:solidFill>
                  <a:srgbClr val="002060"/>
                </a:solidFill>
                <a:latin typeface="Century Gothic" panose="020B0502020202020204" pitchFamily="34" charset="0"/>
              </a:rPr>
              <a:t> August</a:t>
            </a:r>
            <a:r>
              <a:rPr lang="en-GB" sz="2400" dirty="0">
                <a:solidFill>
                  <a:srgbClr val="002060"/>
                </a:solidFill>
                <a:latin typeface="Century Gothic" panose="020B0502020202020204" pitchFamily="34" charset="0"/>
              </a:rPr>
              <a:t>.</a:t>
            </a:r>
          </a:p>
        </p:txBody>
      </p:sp>
      <p:sp>
        <p:nvSpPr>
          <p:cNvPr id="33" name="Rectangle: Rounded Corners 32">
            <a:extLst>
              <a:ext uri="{FF2B5EF4-FFF2-40B4-BE49-F238E27FC236}">
                <a16:creationId xmlns:a16="http://schemas.microsoft.com/office/drawing/2014/main" id="{B950E88E-9DD1-4CE8-879E-F9D4882AA273}"/>
              </a:ext>
            </a:extLst>
          </p:cNvPr>
          <p:cNvSpPr/>
          <p:nvPr/>
        </p:nvSpPr>
        <p:spPr>
          <a:xfrm>
            <a:off x="2244436" y="1954145"/>
            <a:ext cx="3851564" cy="43088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_____________________.</a:t>
            </a:r>
          </a:p>
        </p:txBody>
      </p:sp>
      <p:sp>
        <p:nvSpPr>
          <p:cNvPr id="68" name="TextBox 67">
            <a:extLst>
              <a:ext uri="{FF2B5EF4-FFF2-40B4-BE49-F238E27FC236}">
                <a16:creationId xmlns:a16="http://schemas.microsoft.com/office/drawing/2014/main" id="{9FE71D45-81E9-4A1B-86C8-D4928DC647CD}"/>
              </a:ext>
            </a:extLst>
          </p:cNvPr>
          <p:cNvSpPr txBox="1"/>
          <p:nvPr/>
        </p:nvSpPr>
        <p:spPr>
          <a:xfrm>
            <a:off x="906142" y="2579648"/>
            <a:ext cx="8376730" cy="477303"/>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It’s my   </a:t>
            </a:r>
            <a:r>
              <a:rPr lang="en-GB" sz="2400" b="1" dirty="0">
                <a:solidFill>
                  <a:srgbClr val="002060"/>
                </a:solidFill>
                <a:latin typeface="Century Gothic" panose="020B0502020202020204" pitchFamily="34" charset="0"/>
              </a:rPr>
              <a:t>friend</a:t>
            </a:r>
            <a:r>
              <a:rPr lang="en-GB" sz="2400" dirty="0">
                <a:solidFill>
                  <a:srgbClr val="002060"/>
                </a:solidFill>
                <a:latin typeface="Century Gothic" panose="020B0502020202020204" pitchFamily="34" charset="0"/>
              </a:rPr>
              <a:t>   Max’s </a:t>
            </a:r>
            <a:r>
              <a:rPr lang="en-GB" sz="2400" b="1" dirty="0">
                <a:solidFill>
                  <a:srgbClr val="002060"/>
                </a:solidFill>
                <a:latin typeface="Century Gothic" panose="020B0502020202020204" pitchFamily="34" charset="0"/>
              </a:rPr>
              <a:t>birthday</a:t>
            </a:r>
            <a:r>
              <a:rPr lang="en-GB" sz="2400" dirty="0">
                <a:solidFill>
                  <a:srgbClr val="002060"/>
                </a:solidFill>
                <a:latin typeface="Century Gothic" panose="020B0502020202020204" pitchFamily="34" charset="0"/>
              </a:rPr>
              <a:t>.</a:t>
            </a:r>
          </a:p>
        </p:txBody>
      </p:sp>
      <p:sp>
        <p:nvSpPr>
          <p:cNvPr id="69" name="Action Button: Blank 68">
            <a:hlinkClick r:id="" action="ppaction://noaction" highlightClick="1">
              <a:snd r:embed="rId11" name="s5_6.wav"/>
            </a:hlinkClick>
            <a:extLst>
              <a:ext uri="{FF2B5EF4-FFF2-40B4-BE49-F238E27FC236}">
                <a16:creationId xmlns:a16="http://schemas.microsoft.com/office/drawing/2014/main" id="{78CBB07E-3CBA-4788-A8B7-AAC55C11368F}"/>
              </a:ext>
            </a:extLst>
          </p:cNvPr>
          <p:cNvSpPr/>
          <p:nvPr/>
        </p:nvSpPr>
        <p:spPr>
          <a:xfrm>
            <a:off x="383852" y="5592732"/>
            <a:ext cx="465513" cy="397632"/>
          </a:xfrm>
          <a:prstGeom prst="actionButtonBlank">
            <a:avLst/>
          </a:prstGeom>
          <a:solidFill>
            <a:schemeClr val="bg1"/>
          </a:solidFill>
          <a:ln w="38100">
            <a:solidFill>
              <a:srgbClr val="B9E5E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a:t>
            </a:r>
          </a:p>
        </p:txBody>
      </p:sp>
      <p:sp>
        <p:nvSpPr>
          <p:cNvPr id="70" name="Action Button: Blank 69">
            <a:hlinkClick r:id="" action="ppaction://noaction" highlightClick="1">
              <a:snd r:embed="rId12" name="s5_7.wav"/>
            </a:hlinkClick>
            <a:extLst>
              <a:ext uri="{FF2B5EF4-FFF2-40B4-BE49-F238E27FC236}">
                <a16:creationId xmlns:a16="http://schemas.microsoft.com/office/drawing/2014/main" id="{624034A9-E674-40F0-BE19-52823B6A0E08}"/>
              </a:ext>
            </a:extLst>
          </p:cNvPr>
          <p:cNvSpPr/>
          <p:nvPr/>
        </p:nvSpPr>
        <p:spPr>
          <a:xfrm>
            <a:off x="383852" y="6205735"/>
            <a:ext cx="465513" cy="397632"/>
          </a:xfrm>
          <a:prstGeom prst="actionButtonBlank">
            <a:avLst/>
          </a:prstGeom>
          <a:solidFill>
            <a:schemeClr val="bg1"/>
          </a:solidFill>
          <a:ln w="38100">
            <a:solidFill>
              <a:srgbClr val="B9E5E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7</a:t>
            </a:r>
          </a:p>
        </p:txBody>
      </p:sp>
      <p:sp>
        <p:nvSpPr>
          <p:cNvPr id="71" name="Rectangle: Rounded Corners 70">
            <a:extLst>
              <a:ext uri="{FF2B5EF4-FFF2-40B4-BE49-F238E27FC236}">
                <a16:creationId xmlns:a16="http://schemas.microsoft.com/office/drawing/2014/main" id="{7CF2A59A-9376-40E7-A299-09B7BFEB82BB}"/>
              </a:ext>
            </a:extLst>
          </p:cNvPr>
          <p:cNvSpPr/>
          <p:nvPr/>
        </p:nvSpPr>
        <p:spPr>
          <a:xfrm>
            <a:off x="1924678" y="2586990"/>
            <a:ext cx="1337272" cy="43088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_______</a:t>
            </a:r>
          </a:p>
        </p:txBody>
      </p:sp>
      <p:sp>
        <p:nvSpPr>
          <p:cNvPr id="72" name="Rectangle: Rounded Corners 71">
            <a:extLst>
              <a:ext uri="{FF2B5EF4-FFF2-40B4-BE49-F238E27FC236}">
                <a16:creationId xmlns:a16="http://schemas.microsoft.com/office/drawing/2014/main" id="{C11F483A-E901-4FE8-B0A8-1802F903EAC2}"/>
              </a:ext>
            </a:extLst>
          </p:cNvPr>
          <p:cNvSpPr/>
          <p:nvPr/>
        </p:nvSpPr>
        <p:spPr>
          <a:xfrm>
            <a:off x="4170218" y="2576424"/>
            <a:ext cx="2523392" cy="43088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____________.</a:t>
            </a:r>
          </a:p>
        </p:txBody>
      </p:sp>
      <p:sp>
        <p:nvSpPr>
          <p:cNvPr id="73" name="TextBox 72">
            <a:extLst>
              <a:ext uri="{FF2B5EF4-FFF2-40B4-BE49-F238E27FC236}">
                <a16:creationId xmlns:a16="http://schemas.microsoft.com/office/drawing/2014/main" id="{0140A240-9EC8-4ADB-AC1E-1161383D1256}"/>
              </a:ext>
            </a:extLst>
          </p:cNvPr>
          <p:cNvSpPr txBox="1"/>
          <p:nvPr/>
        </p:nvSpPr>
        <p:spPr>
          <a:xfrm>
            <a:off x="917334" y="3198961"/>
            <a:ext cx="8376730" cy="477303"/>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Max </a:t>
            </a:r>
            <a:r>
              <a:rPr lang="en-GB" sz="2400" b="1" dirty="0">
                <a:solidFill>
                  <a:srgbClr val="002060"/>
                </a:solidFill>
                <a:latin typeface="Century Gothic" panose="020B0502020202020204" pitchFamily="34" charset="0"/>
              </a:rPr>
              <a:t>is from England</a:t>
            </a:r>
            <a:r>
              <a:rPr lang="en-GB" sz="2400" dirty="0">
                <a:solidFill>
                  <a:srgbClr val="002060"/>
                </a:solidFill>
                <a:latin typeface="Century Gothic" panose="020B0502020202020204" pitchFamily="34" charset="0"/>
              </a:rPr>
              <a:t>.</a:t>
            </a:r>
          </a:p>
        </p:txBody>
      </p:sp>
      <p:sp>
        <p:nvSpPr>
          <p:cNvPr id="74" name="Rectangle: Rounded Corners 73">
            <a:extLst>
              <a:ext uri="{FF2B5EF4-FFF2-40B4-BE49-F238E27FC236}">
                <a16:creationId xmlns:a16="http://schemas.microsoft.com/office/drawing/2014/main" id="{E4971F71-9F4C-46EC-BB55-B208DFA80B3C}"/>
              </a:ext>
            </a:extLst>
          </p:cNvPr>
          <p:cNvSpPr/>
          <p:nvPr/>
        </p:nvSpPr>
        <p:spPr>
          <a:xfrm>
            <a:off x="1676600" y="3185865"/>
            <a:ext cx="3851564" cy="43088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_____________________.</a:t>
            </a:r>
          </a:p>
        </p:txBody>
      </p:sp>
      <p:sp>
        <p:nvSpPr>
          <p:cNvPr id="75" name="TextBox 74">
            <a:extLst>
              <a:ext uri="{FF2B5EF4-FFF2-40B4-BE49-F238E27FC236}">
                <a16:creationId xmlns:a16="http://schemas.microsoft.com/office/drawing/2014/main" id="{2D1587E8-788A-4AE7-829B-1F388201ED74}"/>
              </a:ext>
            </a:extLst>
          </p:cNvPr>
          <p:cNvSpPr txBox="1"/>
          <p:nvPr/>
        </p:nvSpPr>
        <p:spPr>
          <a:xfrm>
            <a:off x="906142" y="3768032"/>
            <a:ext cx="8376730" cy="477303"/>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He has short, dark/brown hair.</a:t>
            </a:r>
          </a:p>
        </p:txBody>
      </p:sp>
      <p:sp>
        <p:nvSpPr>
          <p:cNvPr id="76" name="TextBox 75">
            <a:extLst>
              <a:ext uri="{FF2B5EF4-FFF2-40B4-BE49-F238E27FC236}">
                <a16:creationId xmlns:a16="http://schemas.microsoft.com/office/drawing/2014/main" id="{76AD5394-9FE0-4612-99A5-B1A693A6E4B4}"/>
              </a:ext>
            </a:extLst>
          </p:cNvPr>
          <p:cNvSpPr txBox="1"/>
          <p:nvPr/>
        </p:nvSpPr>
        <p:spPr>
          <a:xfrm>
            <a:off x="917334" y="4400886"/>
            <a:ext cx="8376730" cy="477303"/>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He has black eyes and big ears. </a:t>
            </a:r>
          </a:p>
        </p:txBody>
      </p:sp>
      <p:sp>
        <p:nvSpPr>
          <p:cNvPr id="77" name="TextBox 76">
            <a:extLst>
              <a:ext uri="{FF2B5EF4-FFF2-40B4-BE49-F238E27FC236}">
                <a16:creationId xmlns:a16="http://schemas.microsoft.com/office/drawing/2014/main" id="{FF6DBEED-64AF-4440-BC2A-761B4088CB13}"/>
              </a:ext>
            </a:extLst>
          </p:cNvPr>
          <p:cNvSpPr txBox="1"/>
          <p:nvPr/>
        </p:nvSpPr>
        <p:spPr>
          <a:xfrm>
            <a:off x="919715" y="4968487"/>
            <a:ext cx="8376730" cy="477303"/>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He has a long face.</a:t>
            </a:r>
          </a:p>
        </p:txBody>
      </p:sp>
      <p:sp>
        <p:nvSpPr>
          <p:cNvPr id="78" name="TextBox 77">
            <a:extLst>
              <a:ext uri="{FF2B5EF4-FFF2-40B4-BE49-F238E27FC236}">
                <a16:creationId xmlns:a16="http://schemas.microsoft.com/office/drawing/2014/main" id="{E12FD2C1-6CB1-495B-B1B8-CC73BD6872EC}"/>
              </a:ext>
            </a:extLst>
          </p:cNvPr>
          <p:cNvSpPr txBox="1"/>
          <p:nvPr/>
        </p:nvSpPr>
        <p:spPr>
          <a:xfrm>
            <a:off x="990953" y="5602811"/>
            <a:ext cx="1142826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In his school bag, Max has some exercise books, a glue and two books.</a:t>
            </a:r>
          </a:p>
        </p:txBody>
      </p:sp>
      <p:sp>
        <p:nvSpPr>
          <p:cNvPr id="79" name="TextBox 78">
            <a:extLst>
              <a:ext uri="{FF2B5EF4-FFF2-40B4-BE49-F238E27FC236}">
                <a16:creationId xmlns:a16="http://schemas.microsoft.com/office/drawing/2014/main" id="{1E13BCBC-466B-42D0-A023-0251BB733075}"/>
              </a:ext>
            </a:extLst>
          </p:cNvPr>
          <p:cNvSpPr txBox="1"/>
          <p:nvPr/>
        </p:nvSpPr>
        <p:spPr>
          <a:xfrm>
            <a:off x="1035590" y="6191913"/>
            <a:ext cx="1142826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He also has a bottle and a sandwich.</a:t>
            </a:r>
          </a:p>
        </p:txBody>
      </p:sp>
      <p:sp>
        <p:nvSpPr>
          <p:cNvPr id="80" name="Rectangle: Rounded Corners 79">
            <a:extLst>
              <a:ext uri="{FF2B5EF4-FFF2-40B4-BE49-F238E27FC236}">
                <a16:creationId xmlns:a16="http://schemas.microsoft.com/office/drawing/2014/main" id="{6D777EE0-5DBC-4DB2-B44C-BBCEFF1F2A3A}"/>
              </a:ext>
            </a:extLst>
          </p:cNvPr>
          <p:cNvSpPr/>
          <p:nvPr/>
        </p:nvSpPr>
        <p:spPr>
          <a:xfrm>
            <a:off x="982024" y="3819679"/>
            <a:ext cx="4797505" cy="43088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_____________________________.</a:t>
            </a:r>
          </a:p>
        </p:txBody>
      </p:sp>
      <p:sp>
        <p:nvSpPr>
          <p:cNvPr id="81" name="Rectangle: Rounded Corners 80">
            <a:extLst>
              <a:ext uri="{FF2B5EF4-FFF2-40B4-BE49-F238E27FC236}">
                <a16:creationId xmlns:a16="http://schemas.microsoft.com/office/drawing/2014/main" id="{DBA58600-92B3-4CFB-9121-7F87B0FD9F15}"/>
              </a:ext>
            </a:extLst>
          </p:cNvPr>
          <p:cNvSpPr/>
          <p:nvPr/>
        </p:nvSpPr>
        <p:spPr>
          <a:xfrm>
            <a:off x="982025" y="4420274"/>
            <a:ext cx="4797505" cy="43088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_____________________________.</a:t>
            </a:r>
          </a:p>
        </p:txBody>
      </p:sp>
      <p:sp>
        <p:nvSpPr>
          <p:cNvPr id="82" name="Rectangle: Rounded Corners 81">
            <a:extLst>
              <a:ext uri="{FF2B5EF4-FFF2-40B4-BE49-F238E27FC236}">
                <a16:creationId xmlns:a16="http://schemas.microsoft.com/office/drawing/2014/main" id="{6D84B3EE-EE02-4980-9289-A7CEC2DC76DD}"/>
              </a:ext>
            </a:extLst>
          </p:cNvPr>
          <p:cNvSpPr/>
          <p:nvPr/>
        </p:nvSpPr>
        <p:spPr>
          <a:xfrm>
            <a:off x="950328" y="4999872"/>
            <a:ext cx="4797505" cy="43088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_____________________________.</a:t>
            </a:r>
          </a:p>
        </p:txBody>
      </p:sp>
      <p:sp>
        <p:nvSpPr>
          <p:cNvPr id="83" name="Rectangle: Rounded Corners 82">
            <a:extLst>
              <a:ext uri="{FF2B5EF4-FFF2-40B4-BE49-F238E27FC236}">
                <a16:creationId xmlns:a16="http://schemas.microsoft.com/office/drawing/2014/main" id="{7906506B-E76C-4ECE-9C8C-57747B7EC4DF}"/>
              </a:ext>
            </a:extLst>
          </p:cNvPr>
          <p:cNvSpPr/>
          <p:nvPr/>
        </p:nvSpPr>
        <p:spPr>
          <a:xfrm>
            <a:off x="945975" y="5613992"/>
            <a:ext cx="10862173" cy="43088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_____________________________________________________________________.</a:t>
            </a:r>
          </a:p>
        </p:txBody>
      </p:sp>
      <p:sp>
        <p:nvSpPr>
          <p:cNvPr id="84" name="Rectangle: Rounded Corners 83">
            <a:extLst>
              <a:ext uri="{FF2B5EF4-FFF2-40B4-BE49-F238E27FC236}">
                <a16:creationId xmlns:a16="http://schemas.microsoft.com/office/drawing/2014/main" id="{0DCDC2E2-5228-4CC4-A0AD-E5D296C98194}"/>
              </a:ext>
            </a:extLst>
          </p:cNvPr>
          <p:cNvSpPr/>
          <p:nvPr/>
        </p:nvSpPr>
        <p:spPr>
          <a:xfrm>
            <a:off x="990953" y="6177109"/>
            <a:ext cx="6374123" cy="43088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_______________________________________.</a:t>
            </a:r>
          </a:p>
        </p:txBody>
      </p:sp>
      <p:pic>
        <p:nvPicPr>
          <p:cNvPr id="3" name="Picture 2">
            <a:extLst>
              <a:ext uri="{FF2B5EF4-FFF2-40B4-BE49-F238E27FC236}">
                <a16:creationId xmlns:a16="http://schemas.microsoft.com/office/drawing/2014/main" id="{3A0302FF-F503-4539-B248-702422706011}"/>
              </a:ext>
            </a:extLst>
          </p:cNvPr>
          <p:cNvPicPr>
            <a:picLocks noChangeAspect="1"/>
          </p:cNvPicPr>
          <p:nvPr/>
        </p:nvPicPr>
        <p:blipFill rotWithShape="1">
          <a:blip r:embed="rId13">
            <a:extLst>
              <a:ext uri="{28A0092B-C50C-407E-A947-70E740481C1C}">
                <a14:useLocalDpi xmlns:a14="http://schemas.microsoft.com/office/drawing/2010/main" val="0"/>
              </a:ext>
            </a:extLst>
          </a:blip>
          <a:srcRect b="17294"/>
          <a:stretch/>
        </p:blipFill>
        <p:spPr>
          <a:xfrm>
            <a:off x="7876314" y="-139201"/>
            <a:ext cx="1232163" cy="2007768"/>
          </a:xfrm>
          <a:prstGeom prst="rect">
            <a:avLst/>
          </a:prstGeom>
        </p:spPr>
      </p:pic>
      <p:grpSp>
        <p:nvGrpSpPr>
          <p:cNvPr id="2" name="Group 1">
            <a:extLst>
              <a:ext uri="{FF2B5EF4-FFF2-40B4-BE49-F238E27FC236}">
                <a16:creationId xmlns:a16="http://schemas.microsoft.com/office/drawing/2014/main" id="{EAA9C88F-9432-7FBB-F907-BF01139880FE}"/>
              </a:ext>
            </a:extLst>
          </p:cNvPr>
          <p:cNvGrpSpPr/>
          <p:nvPr/>
        </p:nvGrpSpPr>
        <p:grpSpPr>
          <a:xfrm>
            <a:off x="11096111" y="97078"/>
            <a:ext cx="691095" cy="701024"/>
            <a:chOff x="11059045" y="145038"/>
            <a:chExt cx="945328" cy="980949"/>
          </a:xfrm>
          <a:solidFill>
            <a:srgbClr val="B9E5EE"/>
          </a:solidFill>
        </p:grpSpPr>
        <p:sp>
          <p:nvSpPr>
            <p:cNvPr id="4" name="Oval 3">
              <a:extLst>
                <a:ext uri="{FF2B5EF4-FFF2-40B4-BE49-F238E27FC236}">
                  <a16:creationId xmlns:a16="http://schemas.microsoft.com/office/drawing/2014/main" id="{602E6C54-F932-5E35-AF3C-A0A684CF8A4C}"/>
                </a:ext>
              </a:extLst>
            </p:cNvPr>
            <p:cNvSpPr/>
            <p:nvPr/>
          </p:nvSpPr>
          <p:spPr>
            <a:xfrm>
              <a:off x="11059045" y="145038"/>
              <a:ext cx="945328" cy="980949"/>
            </a:xfrm>
            <a:prstGeom prst="ellipse">
              <a:avLst/>
            </a:prstGeom>
            <a:grpFill/>
            <a:ln w="28575">
              <a:solidFill>
                <a:srgbClr val="4152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12700">
                  <a:solidFill>
                    <a:schemeClr val="tx1"/>
                  </a:solidFill>
                </a:ln>
              </a:endParaRPr>
            </a:p>
          </p:txBody>
        </p:sp>
        <p:pic>
          <p:nvPicPr>
            <p:cNvPr id="8" name="Picture 7" descr="Free speaker sound loud vector">
              <a:extLst>
                <a:ext uri="{FF2B5EF4-FFF2-40B4-BE49-F238E27FC236}">
                  <a16:creationId xmlns:a16="http://schemas.microsoft.com/office/drawing/2014/main" id="{855D49C4-B813-8BAB-52CE-166893EB95DE}"/>
                </a:ext>
              </a:extLst>
            </p:cNvPr>
            <p:cNvPicPr>
              <a:picLocks noChangeAspect="1" noChangeArrowheads="1"/>
            </p:cNvPicPr>
            <p:nvPr/>
          </p:nvPicPr>
          <p:blipFill>
            <a:blip r:embed="rId14">
              <a:duotone>
                <a:prstClr val="black"/>
                <a:schemeClr val="accent4">
                  <a:tint val="45000"/>
                  <a:satMod val="400000"/>
                </a:schemeClr>
              </a:duotone>
              <a:extLst>
                <a:ext uri="{BEBA8EAE-BF5A-486C-A8C5-ECC9F3942E4B}">
                  <a14:imgProps xmlns:a14="http://schemas.microsoft.com/office/drawing/2010/main">
                    <a14:imgLayer r:embed="rId15">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189029" y="333684"/>
              <a:ext cx="681089" cy="583345"/>
            </a:xfrm>
            <a:prstGeom prst="rect">
              <a:avLst/>
            </a:prstGeom>
            <a:grpFill/>
            <a:ln>
              <a:noFill/>
            </a:ln>
          </p:spPr>
        </p:pic>
      </p:grpSp>
      <p:sp>
        <p:nvSpPr>
          <p:cNvPr id="13" name="Google Shape;222;p10">
            <a:extLst>
              <a:ext uri="{FF2B5EF4-FFF2-40B4-BE49-F238E27FC236}">
                <a16:creationId xmlns:a16="http://schemas.microsoft.com/office/drawing/2014/main" id="{502BA250-D5A6-CC83-57DF-F5A602A1086B}"/>
              </a:ext>
            </a:extLst>
          </p:cNvPr>
          <p:cNvSpPr txBox="1"/>
          <p:nvPr/>
        </p:nvSpPr>
        <p:spPr>
          <a:xfrm>
            <a:off x="10782205" y="850439"/>
            <a:ext cx="1346844" cy="400110"/>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GB" sz="2000" b="1" i="0" u="none" strike="noStrike" cap="none" dirty="0">
                <a:solidFill>
                  <a:srgbClr val="002060"/>
                </a:solidFill>
                <a:latin typeface="Century Gothic"/>
                <a:ea typeface="Century Gothic"/>
                <a:cs typeface="Century Gothic"/>
                <a:sym typeface="Century Gothic"/>
              </a:rPr>
              <a:t>escuchar</a:t>
            </a:r>
            <a:endParaRPr sz="2000" b="1" i="0" u="none" strike="noStrike" cap="none" dirty="0">
              <a:solidFill>
                <a:srgbClr val="002060"/>
              </a:solidFill>
              <a:latin typeface="Century Gothic"/>
              <a:ea typeface="Century Gothic"/>
              <a:cs typeface="Century Gothic"/>
              <a:sym typeface="Century Gothic"/>
            </a:endParaRPr>
          </a:p>
        </p:txBody>
      </p:sp>
      <p:pic>
        <p:nvPicPr>
          <p:cNvPr id="14" name="Graphic 13" descr="Teacher">
            <a:extLst>
              <a:ext uri="{FF2B5EF4-FFF2-40B4-BE49-F238E27FC236}">
                <a16:creationId xmlns:a16="http://schemas.microsoft.com/office/drawing/2014/main" id="{1C447CDA-C594-8F26-9AFF-308C122C5D3B}"/>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21190" y="539160"/>
            <a:ext cx="914400" cy="914400"/>
          </a:xfrm>
          <a:prstGeom prst="rect">
            <a:avLst/>
          </a:prstGeom>
        </p:spPr>
      </p:pic>
      <p:sp>
        <p:nvSpPr>
          <p:cNvPr id="15" name="Speech Bubble: Rectangle with Corners Rounded 14">
            <a:hlinkClick r:id="" action="ppaction://noaction">
              <a:snd r:embed="rId18" name="Review_W12F_3.1.wav"/>
            </a:hlinkClick>
            <a:extLst>
              <a:ext uri="{FF2B5EF4-FFF2-40B4-BE49-F238E27FC236}">
                <a16:creationId xmlns:a16="http://schemas.microsoft.com/office/drawing/2014/main" id="{9390F656-4374-BDF9-549C-0D8D25D67F4C}"/>
              </a:ext>
            </a:extLst>
          </p:cNvPr>
          <p:cNvSpPr/>
          <p:nvPr/>
        </p:nvSpPr>
        <p:spPr>
          <a:xfrm>
            <a:off x="1081920" y="740814"/>
            <a:ext cx="4843858" cy="435599"/>
          </a:xfrm>
          <a:prstGeom prst="wedgeRoundRectCallout">
            <a:avLst>
              <a:gd name="adj1" fmla="val -56703"/>
              <a:gd name="adj2" fmla="val 685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bg1"/>
                </a:solidFill>
                <a:latin typeface="Century Gothic" panose="020B0502020202020204" pitchFamily="34" charset="0"/>
              </a:rPr>
              <a:t>Quique describe a un amigo.</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t>
            </a:r>
          </a:p>
        </p:txBody>
      </p:sp>
      <p:sp>
        <p:nvSpPr>
          <p:cNvPr id="16" name="Speech Bubble: Rectangle with Corners Rounded 15">
            <a:hlinkClick r:id="" action="ppaction://noaction">
              <a:snd r:embed="rId19" name="Review_W12F_3.2.wav"/>
            </a:hlinkClick>
            <a:extLst>
              <a:ext uri="{FF2B5EF4-FFF2-40B4-BE49-F238E27FC236}">
                <a16:creationId xmlns:a16="http://schemas.microsoft.com/office/drawing/2014/main" id="{1B847C00-D8A1-7930-361B-7B0289426A5C}"/>
              </a:ext>
            </a:extLst>
          </p:cNvPr>
          <p:cNvSpPr/>
          <p:nvPr/>
        </p:nvSpPr>
        <p:spPr>
          <a:xfrm>
            <a:off x="772291" y="1245366"/>
            <a:ext cx="5615446" cy="533859"/>
          </a:xfrm>
          <a:prstGeom prst="wedgeRoundRectCallout">
            <a:avLst>
              <a:gd name="adj1" fmla="val -54057"/>
              <a:gd name="adj2" fmla="val -37185"/>
              <a:gd name="adj3" fmla="val 16667"/>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descripción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en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inglés       .</a:t>
            </a:r>
          </a:p>
        </p:txBody>
      </p:sp>
      <p:pic>
        <p:nvPicPr>
          <p:cNvPr id="17" name="Picture 16" descr="United, Flag, Kingdom, British, Great, Britain">
            <a:extLst>
              <a:ext uri="{FF2B5EF4-FFF2-40B4-BE49-F238E27FC236}">
                <a16:creationId xmlns:a16="http://schemas.microsoft.com/office/drawing/2014/main" id="{654B627C-FE4F-6DC6-28CF-92821A0C2976}"/>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565747" y="1371390"/>
            <a:ext cx="491064" cy="313719"/>
          </a:xfrm>
          <a:prstGeom prst="roundRect">
            <a:avLst/>
          </a:prstGeom>
          <a:noFill/>
          <a:extLst>
            <a:ext uri="{909E8E84-426E-40DD-AFC4-6F175D3DCCD1}">
              <a14:hiddenFill xmlns:a14="http://schemas.microsoft.com/office/drawing/2010/main">
                <a:solidFill>
                  <a:srgbClr val="FFFFFF"/>
                </a:solidFill>
              </a14:hiddenFill>
            </a:ext>
          </a:extLst>
        </p:spPr>
      </p:pic>
      <p:pic>
        <p:nvPicPr>
          <p:cNvPr id="67" name="Picture 66" descr="A picture containing text, toy, doll&#10;&#10;Description automatically generated">
            <a:extLst>
              <a:ext uri="{FF2B5EF4-FFF2-40B4-BE49-F238E27FC236}">
                <a16:creationId xmlns:a16="http://schemas.microsoft.com/office/drawing/2014/main" id="{D8EDB0C4-DA18-4D53-9992-123025FC6940}"/>
              </a:ext>
            </a:extLst>
          </p:cNvPr>
          <p:cNvPicPr>
            <a:picLocks noChangeAspect="1"/>
          </p:cNvPicPr>
          <p:nvPr/>
        </p:nvPicPr>
        <p:blipFill>
          <a:blip r:embed="rId21"/>
          <a:stretch>
            <a:fillRect/>
          </a:stretch>
        </p:blipFill>
        <p:spPr>
          <a:xfrm>
            <a:off x="10945469" y="4669378"/>
            <a:ext cx="1346844" cy="2188622"/>
          </a:xfrm>
          <a:prstGeom prst="rect">
            <a:avLst/>
          </a:prstGeom>
        </p:spPr>
      </p:pic>
    </p:spTree>
    <p:extLst>
      <p:ext uri="{BB962C8B-B14F-4D97-AF65-F5344CB8AC3E}">
        <p14:creationId xmlns:p14="http://schemas.microsoft.com/office/powerpoint/2010/main" val="528457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8"/>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71"/>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7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7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7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74"/>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8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8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8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1" nodeType="clickEffect">
                                  <p:stCondLst>
                                    <p:cond delay="0"/>
                                  </p:stCondLst>
                                  <p:childTnLst>
                                    <p:set>
                                      <p:cBhvr>
                                        <p:cTn id="60" dur="1" fill="hold">
                                          <p:stCondLst>
                                            <p:cond delay="0"/>
                                          </p:stCondLst>
                                        </p:cTn>
                                        <p:tgtEl>
                                          <p:spTgt spid="81"/>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7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8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1" nodeType="clickEffect">
                                  <p:stCondLst>
                                    <p:cond delay="0"/>
                                  </p:stCondLst>
                                  <p:childTnLst>
                                    <p:set>
                                      <p:cBhvr>
                                        <p:cTn id="70" dur="1" fill="hold">
                                          <p:stCondLst>
                                            <p:cond delay="0"/>
                                          </p:stCondLst>
                                        </p:cTn>
                                        <p:tgtEl>
                                          <p:spTgt spid="82"/>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8"/>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83"/>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1" nodeType="clickEffect">
                                  <p:stCondLst>
                                    <p:cond delay="0"/>
                                  </p:stCondLst>
                                  <p:childTnLst>
                                    <p:set>
                                      <p:cBhvr>
                                        <p:cTn id="80" dur="1" fill="hold">
                                          <p:stCondLst>
                                            <p:cond delay="0"/>
                                          </p:stCondLst>
                                        </p:cTn>
                                        <p:tgtEl>
                                          <p:spTgt spid="83"/>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79"/>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8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1" nodeType="clickEffect">
                                  <p:stCondLst>
                                    <p:cond delay="0"/>
                                  </p:stCondLst>
                                  <p:childTnLst>
                                    <p:set>
                                      <p:cBhvr>
                                        <p:cTn id="90" dur="1" fill="hold">
                                          <p:stCondLst>
                                            <p:cond delay="0"/>
                                          </p:stCondLst>
                                        </p:cTn>
                                        <p:tgtEl>
                                          <p:spTgt spid="84"/>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68" grpId="0"/>
      <p:bldP spid="71" grpId="0" animBg="1"/>
      <p:bldP spid="71" grpId="1" animBg="1"/>
      <p:bldP spid="72" grpId="0" animBg="1"/>
      <p:bldP spid="72" grpId="1" animBg="1"/>
      <p:bldP spid="73" grpId="0"/>
      <p:bldP spid="74" grpId="0" animBg="1"/>
      <p:bldP spid="74" grpId="1" animBg="1"/>
      <p:bldP spid="75" grpId="0"/>
      <p:bldP spid="76" grpId="0"/>
      <p:bldP spid="77" grpId="0"/>
      <p:bldP spid="78" grpId="0"/>
      <p:bldP spid="79" grpId="0"/>
      <p:bldP spid="80" grpId="0" animBg="1"/>
      <p:bldP spid="80" grpId="1" animBg="1"/>
      <p:bldP spid="81" grpId="0" animBg="1"/>
      <p:bldP spid="81" grpId="1" animBg="1"/>
      <p:bldP spid="82" grpId="0" animBg="1"/>
      <p:bldP spid="82" grpId="1" animBg="1"/>
      <p:bldP spid="83" grpId="0" animBg="1"/>
      <p:bldP spid="83" grpId="1" animBg="1"/>
      <p:bldP spid="84" grpId="0" animBg="1"/>
      <p:bldP spid="84" grpId="1"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35" name="Google Shape;167;p2">
            <a:extLst>
              <a:ext uri="{FF2B5EF4-FFF2-40B4-BE49-F238E27FC236}">
                <a16:creationId xmlns:a16="http://schemas.microsoft.com/office/drawing/2014/main" id="{C482D68D-5D9A-4207-BF5C-E6EF304ABBE4}"/>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3" name="Table 5">
            <a:extLst>
              <a:ext uri="{FF2B5EF4-FFF2-40B4-BE49-F238E27FC236}">
                <a16:creationId xmlns:a16="http://schemas.microsoft.com/office/drawing/2014/main" id="{5867361C-76D6-4B7C-8DAF-AECCBBC6D3D6}"/>
              </a:ext>
            </a:extLst>
          </p:cNvPr>
          <p:cNvGraphicFramePr>
            <a:graphicFrameLocks noGrp="1"/>
          </p:cNvGraphicFramePr>
          <p:nvPr/>
        </p:nvGraphicFramePr>
        <p:xfrm>
          <a:off x="227099" y="742452"/>
          <a:ext cx="10439316" cy="5648844"/>
        </p:xfrm>
        <a:graphic>
          <a:graphicData uri="http://schemas.openxmlformats.org/drawingml/2006/table">
            <a:tbl>
              <a:tblPr firstRow="1" bandRow="1">
                <a:tableStyleId>{5940675A-B579-460E-94D1-54222C63F5DA}</a:tableStyleId>
              </a:tblPr>
              <a:tblGrid>
                <a:gridCol w="2609829">
                  <a:extLst>
                    <a:ext uri="{9D8B030D-6E8A-4147-A177-3AD203B41FA5}">
                      <a16:colId xmlns:a16="http://schemas.microsoft.com/office/drawing/2014/main" val="3753939498"/>
                    </a:ext>
                  </a:extLst>
                </a:gridCol>
                <a:gridCol w="2609829">
                  <a:extLst>
                    <a:ext uri="{9D8B030D-6E8A-4147-A177-3AD203B41FA5}">
                      <a16:colId xmlns:a16="http://schemas.microsoft.com/office/drawing/2014/main" val="2841385335"/>
                    </a:ext>
                  </a:extLst>
                </a:gridCol>
                <a:gridCol w="2609829">
                  <a:extLst>
                    <a:ext uri="{9D8B030D-6E8A-4147-A177-3AD203B41FA5}">
                      <a16:colId xmlns:a16="http://schemas.microsoft.com/office/drawing/2014/main" val="2828141647"/>
                    </a:ext>
                  </a:extLst>
                </a:gridCol>
                <a:gridCol w="2609829">
                  <a:extLst>
                    <a:ext uri="{9D8B030D-6E8A-4147-A177-3AD203B41FA5}">
                      <a16:colId xmlns:a16="http://schemas.microsoft.com/office/drawing/2014/main" val="1618071733"/>
                    </a:ext>
                  </a:extLst>
                </a:gridCol>
              </a:tblGrid>
              <a:tr h="1412211">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662325851"/>
                  </a:ext>
                </a:extLst>
              </a:tr>
              <a:tr h="1412211">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86654655"/>
                  </a:ext>
                </a:extLst>
              </a:tr>
              <a:tr h="1412211">
                <a:tc>
                  <a:txBody>
                    <a:bodyPr/>
                    <a:lstStyle/>
                    <a:p>
                      <a:endParaRPr lang="en-GB"/>
                    </a:p>
                  </a:txBody>
                  <a:tcPr/>
                </a:tc>
                <a:tc>
                  <a:txBody>
                    <a:bodyPr/>
                    <a:lstStyle/>
                    <a:p>
                      <a:endParaRPr lang="en-GB"/>
                    </a:p>
                  </a:txBody>
                  <a:tcPr/>
                </a:tc>
                <a:tc>
                  <a:txBody>
                    <a:bodyPr/>
                    <a:lstStyle/>
                    <a:p>
                      <a:endParaRPr lang="en-GB" dirty="0"/>
                    </a:p>
                  </a:txBody>
                  <a:tcPr/>
                </a:tc>
                <a:tc>
                  <a:txBody>
                    <a:bodyPr/>
                    <a:lstStyle/>
                    <a:p>
                      <a:endParaRPr lang="en-GB"/>
                    </a:p>
                  </a:txBody>
                  <a:tcPr/>
                </a:tc>
                <a:extLst>
                  <a:ext uri="{0D108BD9-81ED-4DB2-BD59-A6C34878D82A}">
                    <a16:rowId xmlns:a16="http://schemas.microsoft.com/office/drawing/2014/main" val="994162846"/>
                  </a:ext>
                </a:extLst>
              </a:tr>
              <a:tr h="1412211">
                <a:tc>
                  <a:txBody>
                    <a:bodyPr/>
                    <a:lstStyle/>
                    <a:p>
                      <a:endParaRPr lang="en-GB"/>
                    </a:p>
                  </a:txBody>
                  <a:tcPr/>
                </a:tc>
                <a:tc>
                  <a:txBody>
                    <a:bodyPr/>
                    <a:lstStyle/>
                    <a:p>
                      <a:endParaRPr lang="en-GB"/>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2043730527"/>
                  </a:ext>
                </a:extLst>
              </a:tr>
            </a:tbl>
          </a:graphicData>
        </a:graphic>
      </p:graphicFrame>
      <p:pic>
        <p:nvPicPr>
          <p:cNvPr id="10" name="Picture 9">
            <a:extLst>
              <a:ext uri="{FF2B5EF4-FFF2-40B4-BE49-F238E27FC236}">
                <a16:creationId xmlns:a16="http://schemas.microsoft.com/office/drawing/2014/main" id="{E1559424-3140-4183-95AF-69440D9688A1}"/>
              </a:ext>
            </a:extLst>
          </p:cNvPr>
          <p:cNvPicPr>
            <a:picLocks noChangeAspect="1"/>
          </p:cNvPicPr>
          <p:nvPr/>
        </p:nvPicPr>
        <p:blipFill rotWithShape="1">
          <a:blip r:embed="rId3">
            <a:extLst>
              <a:ext uri="{28A0092B-C50C-407E-A947-70E740481C1C}">
                <a14:useLocalDpi xmlns:a14="http://schemas.microsoft.com/office/drawing/2010/main" val="0"/>
              </a:ext>
            </a:extLst>
          </a:blip>
          <a:srcRect t="74424"/>
          <a:stretch/>
        </p:blipFill>
        <p:spPr>
          <a:xfrm>
            <a:off x="1077670" y="1291104"/>
            <a:ext cx="747328" cy="161569"/>
          </a:xfrm>
          <a:prstGeom prst="rect">
            <a:avLst/>
          </a:prstGeom>
        </p:spPr>
      </p:pic>
      <p:sp>
        <p:nvSpPr>
          <p:cNvPr id="102" name="Oval 101">
            <a:extLst>
              <a:ext uri="{FF2B5EF4-FFF2-40B4-BE49-F238E27FC236}">
                <a16:creationId xmlns:a16="http://schemas.microsoft.com/office/drawing/2014/main" id="{594063E0-9125-488B-88D2-95E91EE80035}"/>
              </a:ext>
            </a:extLst>
          </p:cNvPr>
          <p:cNvSpPr/>
          <p:nvPr/>
        </p:nvSpPr>
        <p:spPr>
          <a:xfrm>
            <a:off x="1090003" y="953910"/>
            <a:ext cx="747327" cy="1047424"/>
          </a:xfrm>
          <a:prstGeom prst="ellipse">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a:extLst>
              <a:ext uri="{FF2B5EF4-FFF2-40B4-BE49-F238E27FC236}">
                <a16:creationId xmlns:a16="http://schemas.microsoft.com/office/drawing/2014/main" id="{A82E7C55-8BFF-44C2-BFA2-0071BD5615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079" y="825946"/>
            <a:ext cx="1436423" cy="1296052"/>
          </a:xfrm>
          <a:prstGeom prst="rect">
            <a:avLst/>
          </a:prstGeom>
        </p:spPr>
      </p:pic>
      <p:pic>
        <p:nvPicPr>
          <p:cNvPr id="104" name="Picture 103">
            <a:extLst>
              <a:ext uri="{FF2B5EF4-FFF2-40B4-BE49-F238E27FC236}">
                <a16:creationId xmlns:a16="http://schemas.microsoft.com/office/drawing/2014/main" id="{F9AF5A16-3EBE-4428-9B41-0162A1E680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2702" y="1353813"/>
            <a:ext cx="231818" cy="386363"/>
          </a:xfrm>
          <a:prstGeom prst="rect">
            <a:avLst/>
          </a:prstGeom>
        </p:spPr>
      </p:pic>
      <p:pic>
        <p:nvPicPr>
          <p:cNvPr id="105" name="Picture 104">
            <a:extLst>
              <a:ext uri="{FF2B5EF4-FFF2-40B4-BE49-F238E27FC236}">
                <a16:creationId xmlns:a16="http://schemas.microsoft.com/office/drawing/2014/main" id="{4C8C501D-A7DB-4138-BB24-3C6A1E4604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14990" y="1371888"/>
            <a:ext cx="194153" cy="386363"/>
          </a:xfrm>
          <a:prstGeom prst="rect">
            <a:avLst/>
          </a:prstGeom>
        </p:spPr>
      </p:pic>
      <p:grpSp>
        <p:nvGrpSpPr>
          <p:cNvPr id="42" name="Group 41">
            <a:extLst>
              <a:ext uri="{FF2B5EF4-FFF2-40B4-BE49-F238E27FC236}">
                <a16:creationId xmlns:a16="http://schemas.microsoft.com/office/drawing/2014/main" id="{1E98D0BF-0BB9-4AD6-B919-953FE9C6631F}"/>
              </a:ext>
            </a:extLst>
          </p:cNvPr>
          <p:cNvGrpSpPr/>
          <p:nvPr/>
        </p:nvGrpSpPr>
        <p:grpSpPr>
          <a:xfrm>
            <a:off x="1031842" y="5080360"/>
            <a:ext cx="941551" cy="1194750"/>
            <a:chOff x="1188598" y="5418562"/>
            <a:chExt cx="941551" cy="1194750"/>
          </a:xfrm>
        </p:grpSpPr>
        <p:pic>
          <p:nvPicPr>
            <p:cNvPr id="118" name="Picture 117">
              <a:extLst>
                <a:ext uri="{FF2B5EF4-FFF2-40B4-BE49-F238E27FC236}">
                  <a16:creationId xmlns:a16="http://schemas.microsoft.com/office/drawing/2014/main" id="{68F5E16F-9C6C-4B15-9929-92ABD2B7C2FF}"/>
                </a:ext>
              </a:extLst>
            </p:cNvPr>
            <p:cNvPicPr>
              <a:picLocks noChangeAspect="1"/>
            </p:cNvPicPr>
            <p:nvPr/>
          </p:nvPicPr>
          <p:blipFill rotWithShape="1">
            <a:blip r:embed="rId3">
              <a:extLst>
                <a:ext uri="{28A0092B-C50C-407E-A947-70E740481C1C}">
                  <a14:useLocalDpi xmlns:a14="http://schemas.microsoft.com/office/drawing/2010/main" val="0"/>
                </a:ext>
              </a:extLst>
            </a:blip>
            <a:srcRect t="74424"/>
            <a:stretch/>
          </p:blipFill>
          <p:spPr>
            <a:xfrm>
              <a:off x="1278304" y="5903082"/>
              <a:ext cx="747328" cy="161569"/>
            </a:xfrm>
            <a:prstGeom prst="rect">
              <a:avLst/>
            </a:prstGeom>
          </p:spPr>
        </p:pic>
        <p:sp>
          <p:nvSpPr>
            <p:cNvPr id="120" name="Oval 119">
              <a:extLst>
                <a:ext uri="{FF2B5EF4-FFF2-40B4-BE49-F238E27FC236}">
                  <a16:creationId xmlns:a16="http://schemas.microsoft.com/office/drawing/2014/main" id="{D93A5608-F9AB-4E61-AF48-9F256167AFB6}"/>
                </a:ext>
              </a:extLst>
            </p:cNvPr>
            <p:cNvSpPr/>
            <p:nvPr/>
          </p:nvSpPr>
          <p:spPr>
            <a:xfrm>
              <a:off x="1290637" y="5565888"/>
              <a:ext cx="747327" cy="1047424"/>
            </a:xfrm>
            <a:prstGeom prst="ellipse">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1" name="Picture 120" descr="Background pattern&#10;&#10;Description automatically generated">
              <a:extLst>
                <a:ext uri="{FF2B5EF4-FFF2-40B4-BE49-F238E27FC236}">
                  <a16:creationId xmlns:a16="http://schemas.microsoft.com/office/drawing/2014/main" id="{F5DFB22D-F806-41DA-A763-3DBC39BD43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40463" y="5418562"/>
              <a:ext cx="785169" cy="565304"/>
            </a:xfrm>
            <a:prstGeom prst="rect">
              <a:avLst/>
            </a:prstGeom>
          </p:spPr>
        </p:pic>
        <p:pic>
          <p:nvPicPr>
            <p:cNvPr id="122" name="Picture 121">
              <a:extLst>
                <a:ext uri="{FF2B5EF4-FFF2-40B4-BE49-F238E27FC236}">
                  <a16:creationId xmlns:a16="http://schemas.microsoft.com/office/drawing/2014/main" id="{06C319F6-A1A2-46B0-9AD7-5058161F70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26420" y="6064651"/>
              <a:ext cx="103729" cy="172882"/>
            </a:xfrm>
            <a:prstGeom prst="rect">
              <a:avLst/>
            </a:prstGeom>
          </p:spPr>
        </p:pic>
        <p:pic>
          <p:nvPicPr>
            <p:cNvPr id="123" name="Picture 122">
              <a:extLst>
                <a:ext uri="{FF2B5EF4-FFF2-40B4-BE49-F238E27FC236}">
                  <a16:creationId xmlns:a16="http://schemas.microsoft.com/office/drawing/2014/main" id="{18EAA584-825E-4BD6-871C-E7891B9FAA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188598" y="6064651"/>
              <a:ext cx="103729" cy="172882"/>
            </a:xfrm>
            <a:prstGeom prst="rect">
              <a:avLst/>
            </a:prstGeom>
          </p:spPr>
        </p:pic>
      </p:grpSp>
      <p:grpSp>
        <p:nvGrpSpPr>
          <p:cNvPr id="23" name="Group 22">
            <a:extLst>
              <a:ext uri="{FF2B5EF4-FFF2-40B4-BE49-F238E27FC236}">
                <a16:creationId xmlns:a16="http://schemas.microsoft.com/office/drawing/2014/main" id="{08C5FC63-7DF4-4B1E-94A6-784B603612D6}"/>
              </a:ext>
            </a:extLst>
          </p:cNvPr>
          <p:cNvGrpSpPr/>
          <p:nvPr/>
        </p:nvGrpSpPr>
        <p:grpSpPr>
          <a:xfrm>
            <a:off x="6130254" y="3566874"/>
            <a:ext cx="1436423" cy="1296052"/>
            <a:chOff x="6287010" y="3905076"/>
            <a:chExt cx="1436423" cy="1296052"/>
          </a:xfrm>
        </p:grpSpPr>
        <p:pic>
          <p:nvPicPr>
            <p:cNvPr id="108" name="Picture 107">
              <a:extLst>
                <a:ext uri="{FF2B5EF4-FFF2-40B4-BE49-F238E27FC236}">
                  <a16:creationId xmlns:a16="http://schemas.microsoft.com/office/drawing/2014/main" id="{550F4FAA-140F-4924-948C-1884188A16CD}"/>
                </a:ext>
              </a:extLst>
            </p:cNvPr>
            <p:cNvPicPr>
              <a:picLocks noChangeAspect="1"/>
            </p:cNvPicPr>
            <p:nvPr/>
          </p:nvPicPr>
          <p:blipFill rotWithShape="1">
            <a:blip r:embed="rId3">
              <a:extLst>
                <a:ext uri="{28A0092B-C50C-407E-A947-70E740481C1C}">
                  <a14:useLocalDpi xmlns:a14="http://schemas.microsoft.com/office/drawing/2010/main" val="0"/>
                </a:ext>
              </a:extLst>
            </a:blip>
            <a:srcRect t="74424"/>
            <a:stretch/>
          </p:blipFill>
          <p:spPr>
            <a:xfrm>
              <a:off x="6619226" y="4321866"/>
              <a:ext cx="747328" cy="161569"/>
            </a:xfrm>
            <a:prstGeom prst="rect">
              <a:avLst/>
            </a:prstGeom>
          </p:spPr>
        </p:pic>
        <p:sp>
          <p:nvSpPr>
            <p:cNvPr id="109" name="Oval 108">
              <a:extLst>
                <a:ext uri="{FF2B5EF4-FFF2-40B4-BE49-F238E27FC236}">
                  <a16:creationId xmlns:a16="http://schemas.microsoft.com/office/drawing/2014/main" id="{36FB265D-998E-496D-AF75-4A7C9039CFC7}"/>
                </a:ext>
              </a:extLst>
            </p:cNvPr>
            <p:cNvSpPr/>
            <p:nvPr/>
          </p:nvSpPr>
          <p:spPr>
            <a:xfrm>
              <a:off x="6631559" y="3984672"/>
              <a:ext cx="747327" cy="1047424"/>
            </a:xfrm>
            <a:prstGeom prst="ellipse">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5" name="Picture 124">
              <a:extLst>
                <a:ext uri="{FF2B5EF4-FFF2-40B4-BE49-F238E27FC236}">
                  <a16:creationId xmlns:a16="http://schemas.microsoft.com/office/drawing/2014/main" id="{D7E3F521-A559-491F-BDBA-4A0D25002D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7010" y="3905076"/>
              <a:ext cx="1436423" cy="1296052"/>
            </a:xfrm>
            <a:prstGeom prst="rect">
              <a:avLst/>
            </a:prstGeom>
          </p:spPr>
        </p:pic>
        <p:pic>
          <p:nvPicPr>
            <p:cNvPr id="112" name="Picture 111">
              <a:extLst>
                <a:ext uri="{FF2B5EF4-FFF2-40B4-BE49-F238E27FC236}">
                  <a16:creationId xmlns:a16="http://schemas.microsoft.com/office/drawing/2014/main" id="{7E9C9571-FD94-4666-85FA-503162DB98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66554" y="4468892"/>
              <a:ext cx="103729" cy="172882"/>
            </a:xfrm>
            <a:prstGeom prst="rect">
              <a:avLst/>
            </a:prstGeom>
          </p:spPr>
        </p:pic>
        <p:pic>
          <p:nvPicPr>
            <p:cNvPr id="114" name="Picture 113">
              <a:extLst>
                <a:ext uri="{FF2B5EF4-FFF2-40B4-BE49-F238E27FC236}">
                  <a16:creationId xmlns:a16="http://schemas.microsoft.com/office/drawing/2014/main" id="{68D9890D-88F5-4D91-BEC2-DA97A0284B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534638" y="4468892"/>
              <a:ext cx="103729" cy="172882"/>
            </a:xfrm>
            <a:prstGeom prst="rect">
              <a:avLst/>
            </a:prstGeom>
          </p:spPr>
        </p:pic>
      </p:grpSp>
      <p:grpSp>
        <p:nvGrpSpPr>
          <p:cNvPr id="25" name="Group 24">
            <a:extLst>
              <a:ext uri="{FF2B5EF4-FFF2-40B4-BE49-F238E27FC236}">
                <a16:creationId xmlns:a16="http://schemas.microsoft.com/office/drawing/2014/main" id="{B1131D26-3F43-44C4-A120-DA9A0E7F3B23}"/>
              </a:ext>
            </a:extLst>
          </p:cNvPr>
          <p:cNvGrpSpPr/>
          <p:nvPr/>
        </p:nvGrpSpPr>
        <p:grpSpPr>
          <a:xfrm>
            <a:off x="3536911" y="2178184"/>
            <a:ext cx="1107564" cy="1194750"/>
            <a:chOff x="3693667" y="2516386"/>
            <a:chExt cx="1107564" cy="1194750"/>
          </a:xfrm>
        </p:grpSpPr>
        <p:pic>
          <p:nvPicPr>
            <p:cNvPr id="116" name="Picture 115">
              <a:extLst>
                <a:ext uri="{FF2B5EF4-FFF2-40B4-BE49-F238E27FC236}">
                  <a16:creationId xmlns:a16="http://schemas.microsoft.com/office/drawing/2014/main" id="{5FADC721-34DC-4642-B9DD-336D9DC38B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693667" y="3041238"/>
              <a:ext cx="194153" cy="386363"/>
            </a:xfrm>
            <a:prstGeom prst="rect">
              <a:avLst/>
            </a:prstGeom>
          </p:spPr>
        </p:pic>
        <p:pic>
          <p:nvPicPr>
            <p:cNvPr id="115" name="Picture 114">
              <a:extLst>
                <a:ext uri="{FF2B5EF4-FFF2-40B4-BE49-F238E27FC236}">
                  <a16:creationId xmlns:a16="http://schemas.microsoft.com/office/drawing/2014/main" id="{5FDAC09C-97CF-4665-AFDC-E92303E728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9413" y="3061464"/>
              <a:ext cx="231818" cy="386363"/>
            </a:xfrm>
            <a:prstGeom prst="rect">
              <a:avLst/>
            </a:prstGeom>
          </p:spPr>
        </p:pic>
        <p:sp>
          <p:nvSpPr>
            <p:cNvPr id="107" name="Oval 106">
              <a:extLst>
                <a:ext uri="{FF2B5EF4-FFF2-40B4-BE49-F238E27FC236}">
                  <a16:creationId xmlns:a16="http://schemas.microsoft.com/office/drawing/2014/main" id="{9BADC1B8-AD2F-4C95-9667-EFF5AA2ABA70}"/>
                </a:ext>
              </a:extLst>
            </p:cNvPr>
            <p:cNvSpPr/>
            <p:nvPr/>
          </p:nvSpPr>
          <p:spPr>
            <a:xfrm>
              <a:off x="3847084" y="2663712"/>
              <a:ext cx="747327" cy="1047424"/>
            </a:xfrm>
            <a:prstGeom prst="ellipse">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6" name="Picture 105">
              <a:extLst>
                <a:ext uri="{FF2B5EF4-FFF2-40B4-BE49-F238E27FC236}">
                  <a16:creationId xmlns:a16="http://schemas.microsoft.com/office/drawing/2014/main" id="{610FC6D4-427E-41FA-B08A-9BA5FF7145E1}"/>
                </a:ext>
              </a:extLst>
            </p:cNvPr>
            <p:cNvPicPr>
              <a:picLocks noChangeAspect="1"/>
            </p:cNvPicPr>
            <p:nvPr/>
          </p:nvPicPr>
          <p:blipFill rotWithShape="1">
            <a:blip r:embed="rId3">
              <a:extLst>
                <a:ext uri="{28A0092B-C50C-407E-A947-70E740481C1C}">
                  <a14:useLocalDpi xmlns:a14="http://schemas.microsoft.com/office/drawing/2010/main" val="0"/>
                </a:ext>
              </a:extLst>
            </a:blip>
            <a:srcRect t="74424"/>
            <a:stretch/>
          </p:blipFill>
          <p:spPr>
            <a:xfrm>
              <a:off x="3834751" y="3000906"/>
              <a:ext cx="747328" cy="161569"/>
            </a:xfrm>
            <a:prstGeom prst="rect">
              <a:avLst/>
            </a:prstGeom>
          </p:spPr>
        </p:pic>
        <p:pic>
          <p:nvPicPr>
            <p:cNvPr id="19" name="Picture 18" descr="Background pattern&#10;&#10;Description automatically generated">
              <a:extLst>
                <a:ext uri="{FF2B5EF4-FFF2-40B4-BE49-F238E27FC236}">
                  <a16:creationId xmlns:a16="http://schemas.microsoft.com/office/drawing/2014/main" id="{A06ADF46-45DC-4E5D-8412-823D178558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96910" y="2516386"/>
              <a:ext cx="785169" cy="565304"/>
            </a:xfrm>
            <a:prstGeom prst="rect">
              <a:avLst/>
            </a:prstGeom>
          </p:spPr>
        </p:pic>
      </p:grpSp>
      <p:grpSp>
        <p:nvGrpSpPr>
          <p:cNvPr id="139" name="Group 138">
            <a:extLst>
              <a:ext uri="{FF2B5EF4-FFF2-40B4-BE49-F238E27FC236}">
                <a16:creationId xmlns:a16="http://schemas.microsoft.com/office/drawing/2014/main" id="{B9674E35-E469-4924-8798-ECB87DFC0F60}"/>
              </a:ext>
            </a:extLst>
          </p:cNvPr>
          <p:cNvGrpSpPr/>
          <p:nvPr/>
        </p:nvGrpSpPr>
        <p:grpSpPr>
          <a:xfrm>
            <a:off x="8538585" y="2178184"/>
            <a:ext cx="1645751" cy="1411102"/>
            <a:chOff x="4129394" y="-244514"/>
            <a:chExt cx="1986152" cy="1702969"/>
          </a:xfrm>
        </p:grpSpPr>
        <p:pic>
          <p:nvPicPr>
            <p:cNvPr id="57" name="Picture 56">
              <a:extLst>
                <a:ext uri="{FF2B5EF4-FFF2-40B4-BE49-F238E27FC236}">
                  <a16:creationId xmlns:a16="http://schemas.microsoft.com/office/drawing/2014/main" id="{F37DEC62-D4EE-4C86-B602-46F82B9566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9394" y="-244514"/>
              <a:ext cx="1986152" cy="1702969"/>
            </a:xfrm>
            <a:prstGeom prst="rect">
              <a:avLst/>
            </a:prstGeom>
          </p:spPr>
        </p:pic>
        <p:sp>
          <p:nvSpPr>
            <p:cNvPr id="131" name="Oval 130">
              <a:extLst>
                <a:ext uri="{FF2B5EF4-FFF2-40B4-BE49-F238E27FC236}">
                  <a16:creationId xmlns:a16="http://schemas.microsoft.com/office/drawing/2014/main" id="{E1D74EC5-7B44-4A5A-A8A5-96DE8F9DD642}"/>
                </a:ext>
              </a:extLst>
            </p:cNvPr>
            <p:cNvSpPr/>
            <p:nvPr/>
          </p:nvSpPr>
          <p:spPr>
            <a:xfrm>
              <a:off x="4508016" y="35437"/>
              <a:ext cx="1097280" cy="997527"/>
            </a:xfrm>
            <a:prstGeom prst="ellipse">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2" name="Picture 131">
              <a:extLst>
                <a:ext uri="{FF2B5EF4-FFF2-40B4-BE49-F238E27FC236}">
                  <a16:creationId xmlns:a16="http://schemas.microsoft.com/office/drawing/2014/main" id="{12801030-9073-405B-AB44-58210AB7EAC8}"/>
                </a:ext>
              </a:extLst>
            </p:cNvPr>
            <p:cNvPicPr>
              <a:picLocks noChangeAspect="1"/>
            </p:cNvPicPr>
            <p:nvPr/>
          </p:nvPicPr>
          <p:blipFill rotWithShape="1">
            <a:blip r:embed="rId3">
              <a:extLst>
                <a:ext uri="{28A0092B-C50C-407E-A947-70E740481C1C}">
                  <a14:useLocalDpi xmlns:a14="http://schemas.microsoft.com/office/drawing/2010/main" val="0"/>
                </a:ext>
              </a:extLst>
            </a:blip>
            <a:srcRect t="74424"/>
            <a:stretch/>
          </p:blipFill>
          <p:spPr>
            <a:xfrm>
              <a:off x="4682992" y="387409"/>
              <a:ext cx="747328" cy="161569"/>
            </a:xfrm>
            <a:prstGeom prst="rect">
              <a:avLst/>
            </a:prstGeom>
          </p:spPr>
        </p:pic>
        <p:pic>
          <p:nvPicPr>
            <p:cNvPr id="133" name="Picture 132">
              <a:extLst>
                <a:ext uri="{FF2B5EF4-FFF2-40B4-BE49-F238E27FC236}">
                  <a16:creationId xmlns:a16="http://schemas.microsoft.com/office/drawing/2014/main" id="{64B8E8D3-29F1-4093-855D-B48B61E125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76875" y="345553"/>
              <a:ext cx="267486" cy="445810"/>
            </a:xfrm>
            <a:prstGeom prst="rect">
              <a:avLst/>
            </a:prstGeom>
          </p:spPr>
        </p:pic>
        <p:pic>
          <p:nvPicPr>
            <p:cNvPr id="135" name="Picture 134">
              <a:extLst>
                <a:ext uri="{FF2B5EF4-FFF2-40B4-BE49-F238E27FC236}">
                  <a16:creationId xmlns:a16="http://schemas.microsoft.com/office/drawing/2014/main" id="{62B4D6C4-31F4-43B5-B388-69FBFA6E97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284827" y="367735"/>
              <a:ext cx="267486" cy="445810"/>
            </a:xfrm>
            <a:prstGeom prst="rect">
              <a:avLst/>
            </a:prstGeom>
          </p:spPr>
        </p:pic>
      </p:grpSp>
      <p:grpSp>
        <p:nvGrpSpPr>
          <p:cNvPr id="140" name="Group 139">
            <a:extLst>
              <a:ext uri="{FF2B5EF4-FFF2-40B4-BE49-F238E27FC236}">
                <a16:creationId xmlns:a16="http://schemas.microsoft.com/office/drawing/2014/main" id="{E3183DB2-5747-44D9-929D-B53996BBC31A}"/>
              </a:ext>
            </a:extLst>
          </p:cNvPr>
          <p:cNvGrpSpPr/>
          <p:nvPr/>
        </p:nvGrpSpPr>
        <p:grpSpPr>
          <a:xfrm>
            <a:off x="3304162" y="4979112"/>
            <a:ext cx="1647013" cy="1412184"/>
            <a:chOff x="8451357" y="-283027"/>
            <a:chExt cx="1986152" cy="1702969"/>
          </a:xfrm>
        </p:grpSpPr>
        <p:sp>
          <p:nvSpPr>
            <p:cNvPr id="129" name="Oval 128">
              <a:extLst>
                <a:ext uri="{FF2B5EF4-FFF2-40B4-BE49-F238E27FC236}">
                  <a16:creationId xmlns:a16="http://schemas.microsoft.com/office/drawing/2014/main" id="{AF91CCB3-5BE8-421D-B672-E53AA6F48C25}"/>
                </a:ext>
              </a:extLst>
            </p:cNvPr>
            <p:cNvSpPr/>
            <p:nvPr/>
          </p:nvSpPr>
          <p:spPr>
            <a:xfrm>
              <a:off x="8823761" y="0"/>
              <a:ext cx="1097280" cy="997527"/>
            </a:xfrm>
            <a:prstGeom prst="ellipse">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0" name="Picture 129">
              <a:extLst>
                <a:ext uri="{FF2B5EF4-FFF2-40B4-BE49-F238E27FC236}">
                  <a16:creationId xmlns:a16="http://schemas.microsoft.com/office/drawing/2014/main" id="{F17FDED4-3790-4888-BD9B-A06EEE639B2F}"/>
                </a:ext>
              </a:extLst>
            </p:cNvPr>
            <p:cNvPicPr>
              <a:picLocks noChangeAspect="1"/>
            </p:cNvPicPr>
            <p:nvPr/>
          </p:nvPicPr>
          <p:blipFill rotWithShape="1">
            <a:blip r:embed="rId3">
              <a:extLst>
                <a:ext uri="{28A0092B-C50C-407E-A947-70E740481C1C}">
                  <a14:useLocalDpi xmlns:a14="http://schemas.microsoft.com/office/drawing/2010/main" val="0"/>
                </a:ext>
              </a:extLst>
            </a:blip>
            <a:srcRect t="74424"/>
            <a:stretch/>
          </p:blipFill>
          <p:spPr>
            <a:xfrm>
              <a:off x="8998737" y="340633"/>
              <a:ext cx="747328" cy="161569"/>
            </a:xfrm>
            <a:prstGeom prst="rect">
              <a:avLst/>
            </a:prstGeom>
          </p:spPr>
        </p:pic>
        <p:pic>
          <p:nvPicPr>
            <p:cNvPr id="136" name="Picture 135">
              <a:extLst>
                <a:ext uri="{FF2B5EF4-FFF2-40B4-BE49-F238E27FC236}">
                  <a16:creationId xmlns:a16="http://schemas.microsoft.com/office/drawing/2014/main" id="{96B60529-0677-465E-84D3-7EEE6FFBEA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51357" y="-283027"/>
              <a:ext cx="1986152" cy="1702969"/>
            </a:xfrm>
            <a:prstGeom prst="rect">
              <a:avLst/>
            </a:prstGeom>
          </p:spPr>
        </p:pic>
        <p:pic>
          <p:nvPicPr>
            <p:cNvPr id="137" name="Picture 136">
              <a:extLst>
                <a:ext uri="{FF2B5EF4-FFF2-40B4-BE49-F238E27FC236}">
                  <a16:creationId xmlns:a16="http://schemas.microsoft.com/office/drawing/2014/main" id="{493B9204-500D-4061-B193-275A3AEE08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50852" y="489988"/>
              <a:ext cx="140378" cy="233963"/>
            </a:xfrm>
            <a:prstGeom prst="rect">
              <a:avLst/>
            </a:prstGeom>
          </p:spPr>
        </p:pic>
        <p:pic>
          <p:nvPicPr>
            <p:cNvPr id="138" name="Picture 137">
              <a:extLst>
                <a:ext uri="{FF2B5EF4-FFF2-40B4-BE49-F238E27FC236}">
                  <a16:creationId xmlns:a16="http://schemas.microsoft.com/office/drawing/2014/main" id="{E8B763A6-561D-41D3-8878-884FEE31CE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767662" y="475030"/>
              <a:ext cx="140377" cy="233962"/>
            </a:xfrm>
            <a:prstGeom prst="rect">
              <a:avLst/>
            </a:prstGeom>
          </p:spPr>
        </p:pic>
      </p:grpSp>
      <p:grpSp>
        <p:nvGrpSpPr>
          <p:cNvPr id="145" name="Group 144">
            <a:extLst>
              <a:ext uri="{FF2B5EF4-FFF2-40B4-BE49-F238E27FC236}">
                <a16:creationId xmlns:a16="http://schemas.microsoft.com/office/drawing/2014/main" id="{9EC8599A-1C63-45AD-8CEC-B0EFCFE3521C}"/>
              </a:ext>
            </a:extLst>
          </p:cNvPr>
          <p:cNvGrpSpPr/>
          <p:nvPr/>
        </p:nvGrpSpPr>
        <p:grpSpPr>
          <a:xfrm>
            <a:off x="5999827" y="773489"/>
            <a:ext cx="1487369" cy="1238794"/>
            <a:chOff x="4793426" y="-313143"/>
            <a:chExt cx="1487369" cy="1238794"/>
          </a:xfrm>
        </p:grpSpPr>
        <p:pic>
          <p:nvPicPr>
            <p:cNvPr id="143" name="Picture 142">
              <a:extLst>
                <a:ext uri="{FF2B5EF4-FFF2-40B4-BE49-F238E27FC236}">
                  <a16:creationId xmlns:a16="http://schemas.microsoft.com/office/drawing/2014/main" id="{E24076D0-44D9-4DF3-BF01-DF6E4D95CD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6465" y="299426"/>
              <a:ext cx="231818" cy="386363"/>
            </a:xfrm>
            <a:prstGeom prst="rect">
              <a:avLst/>
            </a:prstGeom>
          </p:spPr>
        </p:pic>
        <p:sp>
          <p:nvSpPr>
            <p:cNvPr id="7" name="Oval 6">
              <a:extLst>
                <a:ext uri="{FF2B5EF4-FFF2-40B4-BE49-F238E27FC236}">
                  <a16:creationId xmlns:a16="http://schemas.microsoft.com/office/drawing/2014/main" id="{50DC2F87-E7D1-4FE6-A4BD-B1871DE8AC89}"/>
                </a:ext>
              </a:extLst>
            </p:cNvPr>
            <p:cNvSpPr/>
            <p:nvPr/>
          </p:nvSpPr>
          <p:spPr>
            <a:xfrm>
              <a:off x="4973014" y="-71876"/>
              <a:ext cx="1097280" cy="997527"/>
            </a:xfrm>
            <a:prstGeom prst="ellipse">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6" name="Picture 125">
              <a:extLst>
                <a:ext uri="{FF2B5EF4-FFF2-40B4-BE49-F238E27FC236}">
                  <a16:creationId xmlns:a16="http://schemas.microsoft.com/office/drawing/2014/main" id="{AB3E0EC1-EA53-44C2-96FB-F3904CEB5201}"/>
                </a:ext>
              </a:extLst>
            </p:cNvPr>
            <p:cNvPicPr>
              <a:picLocks noChangeAspect="1"/>
            </p:cNvPicPr>
            <p:nvPr/>
          </p:nvPicPr>
          <p:blipFill rotWithShape="1">
            <a:blip r:embed="rId3">
              <a:extLst>
                <a:ext uri="{28A0092B-C50C-407E-A947-70E740481C1C}">
                  <a14:useLocalDpi xmlns:a14="http://schemas.microsoft.com/office/drawing/2010/main" val="0"/>
                </a:ext>
              </a:extLst>
            </a:blip>
            <a:srcRect t="74424"/>
            <a:stretch/>
          </p:blipFill>
          <p:spPr>
            <a:xfrm>
              <a:off x="5147990" y="254684"/>
              <a:ext cx="747328" cy="161569"/>
            </a:xfrm>
            <a:prstGeom prst="rect">
              <a:avLst/>
            </a:prstGeom>
          </p:spPr>
        </p:pic>
        <p:pic>
          <p:nvPicPr>
            <p:cNvPr id="141" name="Picture 140" descr="Background pattern&#10;&#10;Description automatically generated">
              <a:extLst>
                <a:ext uri="{FF2B5EF4-FFF2-40B4-BE49-F238E27FC236}">
                  <a16:creationId xmlns:a16="http://schemas.microsoft.com/office/drawing/2014/main" id="{BAC95734-D9AF-42AA-B841-F57CA4B1E1B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4845655" y="-313143"/>
              <a:ext cx="1435140" cy="969394"/>
            </a:xfrm>
            <a:prstGeom prst="rect">
              <a:avLst/>
            </a:prstGeom>
          </p:spPr>
        </p:pic>
        <p:pic>
          <p:nvPicPr>
            <p:cNvPr id="144" name="Picture 143">
              <a:extLst>
                <a:ext uri="{FF2B5EF4-FFF2-40B4-BE49-F238E27FC236}">
                  <a16:creationId xmlns:a16="http://schemas.microsoft.com/office/drawing/2014/main" id="{DDCDA08A-A5A3-4D4D-AB78-06FD624281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793426" y="310544"/>
              <a:ext cx="231818" cy="386363"/>
            </a:xfrm>
            <a:prstGeom prst="rect">
              <a:avLst/>
            </a:prstGeom>
          </p:spPr>
        </p:pic>
      </p:grpSp>
      <p:grpSp>
        <p:nvGrpSpPr>
          <p:cNvPr id="148" name="Group 147">
            <a:extLst>
              <a:ext uri="{FF2B5EF4-FFF2-40B4-BE49-F238E27FC236}">
                <a16:creationId xmlns:a16="http://schemas.microsoft.com/office/drawing/2014/main" id="{EE03AD0A-5AFC-4408-AB5E-F8F7BBD78440}"/>
              </a:ext>
            </a:extLst>
          </p:cNvPr>
          <p:cNvGrpSpPr/>
          <p:nvPr/>
        </p:nvGrpSpPr>
        <p:grpSpPr>
          <a:xfrm>
            <a:off x="695668" y="2229825"/>
            <a:ext cx="1447012" cy="1238794"/>
            <a:chOff x="7367014" y="-249404"/>
            <a:chExt cx="1447012" cy="1238794"/>
          </a:xfrm>
        </p:grpSpPr>
        <p:sp>
          <p:nvSpPr>
            <p:cNvPr id="127" name="Oval 126">
              <a:extLst>
                <a:ext uri="{FF2B5EF4-FFF2-40B4-BE49-F238E27FC236}">
                  <a16:creationId xmlns:a16="http://schemas.microsoft.com/office/drawing/2014/main" id="{2DF14911-5696-404B-876D-578EB0D84CB4}"/>
                </a:ext>
              </a:extLst>
            </p:cNvPr>
            <p:cNvSpPr/>
            <p:nvPr/>
          </p:nvSpPr>
          <p:spPr>
            <a:xfrm>
              <a:off x="7487416" y="-8137"/>
              <a:ext cx="1097280" cy="997527"/>
            </a:xfrm>
            <a:prstGeom prst="ellipse">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8" name="Picture 127">
              <a:extLst>
                <a:ext uri="{FF2B5EF4-FFF2-40B4-BE49-F238E27FC236}">
                  <a16:creationId xmlns:a16="http://schemas.microsoft.com/office/drawing/2014/main" id="{A5CCAD93-C67C-4447-85C4-D74507A7B54A}"/>
                </a:ext>
              </a:extLst>
            </p:cNvPr>
            <p:cNvPicPr>
              <a:picLocks noChangeAspect="1"/>
            </p:cNvPicPr>
            <p:nvPr/>
          </p:nvPicPr>
          <p:blipFill rotWithShape="1">
            <a:blip r:embed="rId3">
              <a:extLst>
                <a:ext uri="{28A0092B-C50C-407E-A947-70E740481C1C}">
                  <a14:useLocalDpi xmlns:a14="http://schemas.microsoft.com/office/drawing/2010/main" val="0"/>
                </a:ext>
              </a:extLst>
            </a:blip>
            <a:srcRect t="74424"/>
            <a:stretch/>
          </p:blipFill>
          <p:spPr>
            <a:xfrm>
              <a:off x="7662392" y="290713"/>
              <a:ext cx="747328" cy="161569"/>
            </a:xfrm>
            <a:prstGeom prst="rect">
              <a:avLst/>
            </a:prstGeom>
          </p:spPr>
        </p:pic>
        <p:pic>
          <p:nvPicPr>
            <p:cNvPr id="142" name="Picture 141" descr="Background pattern&#10;&#10;Description automatically generated">
              <a:extLst>
                <a:ext uri="{FF2B5EF4-FFF2-40B4-BE49-F238E27FC236}">
                  <a16:creationId xmlns:a16="http://schemas.microsoft.com/office/drawing/2014/main" id="{9194A3F9-08EE-488C-833D-26D186AD47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378886" y="-249404"/>
              <a:ext cx="1435140" cy="969394"/>
            </a:xfrm>
            <a:prstGeom prst="rect">
              <a:avLst/>
            </a:prstGeom>
          </p:spPr>
        </p:pic>
        <p:pic>
          <p:nvPicPr>
            <p:cNvPr id="146" name="Picture 145">
              <a:extLst>
                <a:ext uri="{FF2B5EF4-FFF2-40B4-BE49-F238E27FC236}">
                  <a16:creationId xmlns:a16="http://schemas.microsoft.com/office/drawing/2014/main" id="{76AFDF36-138A-4405-A9E3-B3B16B0A85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58151" y="482800"/>
              <a:ext cx="140378" cy="233963"/>
            </a:xfrm>
            <a:prstGeom prst="rect">
              <a:avLst/>
            </a:prstGeom>
          </p:spPr>
        </p:pic>
        <p:pic>
          <p:nvPicPr>
            <p:cNvPr id="147" name="Picture 146">
              <a:extLst>
                <a:ext uri="{FF2B5EF4-FFF2-40B4-BE49-F238E27FC236}">
                  <a16:creationId xmlns:a16="http://schemas.microsoft.com/office/drawing/2014/main" id="{4296E688-BA50-41C0-9365-7F23B0C1B1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955824" flipH="1">
              <a:off x="7367014" y="479787"/>
              <a:ext cx="140378" cy="233963"/>
            </a:xfrm>
            <a:prstGeom prst="rect">
              <a:avLst/>
            </a:prstGeom>
          </p:spPr>
        </p:pic>
      </p:grpSp>
      <p:grpSp>
        <p:nvGrpSpPr>
          <p:cNvPr id="183" name="Group 182">
            <a:extLst>
              <a:ext uri="{FF2B5EF4-FFF2-40B4-BE49-F238E27FC236}">
                <a16:creationId xmlns:a16="http://schemas.microsoft.com/office/drawing/2014/main" id="{61A4E7B2-DA26-4B16-9509-0B0B2D53D3A9}"/>
              </a:ext>
            </a:extLst>
          </p:cNvPr>
          <p:cNvGrpSpPr/>
          <p:nvPr/>
        </p:nvGrpSpPr>
        <p:grpSpPr>
          <a:xfrm>
            <a:off x="3569864" y="877499"/>
            <a:ext cx="1176699" cy="1131979"/>
            <a:chOff x="3726620" y="1215701"/>
            <a:chExt cx="1176699" cy="1131979"/>
          </a:xfrm>
        </p:grpSpPr>
        <p:sp>
          <p:nvSpPr>
            <p:cNvPr id="150" name="Oval 149">
              <a:extLst>
                <a:ext uri="{FF2B5EF4-FFF2-40B4-BE49-F238E27FC236}">
                  <a16:creationId xmlns:a16="http://schemas.microsoft.com/office/drawing/2014/main" id="{BB1A0474-D707-4E14-9458-428E92D68CC1}"/>
                </a:ext>
              </a:extLst>
            </p:cNvPr>
            <p:cNvSpPr/>
            <p:nvPr/>
          </p:nvSpPr>
          <p:spPr>
            <a:xfrm>
              <a:off x="3932323" y="1284726"/>
              <a:ext cx="747327" cy="1062954"/>
            </a:xfrm>
            <a:prstGeom prst="ellipse">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1" name="Picture 150">
              <a:extLst>
                <a:ext uri="{FF2B5EF4-FFF2-40B4-BE49-F238E27FC236}">
                  <a16:creationId xmlns:a16="http://schemas.microsoft.com/office/drawing/2014/main" id="{0F00CFD8-5F00-4D32-86CE-99FD3F98F0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47602" y="1658098"/>
              <a:ext cx="265554" cy="132777"/>
            </a:xfrm>
            <a:prstGeom prst="rect">
              <a:avLst/>
            </a:prstGeom>
          </p:spPr>
        </p:pic>
        <p:pic>
          <p:nvPicPr>
            <p:cNvPr id="152" name="Picture 151">
              <a:extLst>
                <a:ext uri="{FF2B5EF4-FFF2-40B4-BE49-F238E27FC236}">
                  <a16:creationId xmlns:a16="http://schemas.microsoft.com/office/drawing/2014/main" id="{F16155CB-EAA5-4E37-A3CE-C09E252142A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4029448" y="1660425"/>
              <a:ext cx="255406" cy="127703"/>
            </a:xfrm>
            <a:prstGeom prst="rect">
              <a:avLst/>
            </a:prstGeom>
          </p:spPr>
        </p:pic>
        <p:pic>
          <p:nvPicPr>
            <p:cNvPr id="153" name="Picture 152" descr="Background pattern&#10;&#10;Description automatically generated">
              <a:extLst>
                <a:ext uri="{FF2B5EF4-FFF2-40B4-BE49-F238E27FC236}">
                  <a16:creationId xmlns:a16="http://schemas.microsoft.com/office/drawing/2014/main" id="{4E58E12B-DD8C-4C40-954D-EEA5F067ABF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907870" y="1215701"/>
              <a:ext cx="879540" cy="558615"/>
            </a:xfrm>
            <a:prstGeom prst="rect">
              <a:avLst/>
            </a:prstGeom>
          </p:spPr>
        </p:pic>
        <p:pic>
          <p:nvPicPr>
            <p:cNvPr id="154" name="Picture 153">
              <a:extLst>
                <a:ext uri="{FF2B5EF4-FFF2-40B4-BE49-F238E27FC236}">
                  <a16:creationId xmlns:a16="http://schemas.microsoft.com/office/drawing/2014/main" id="{F89F1CCF-915E-4E4A-9C38-D02FCA9F4F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1501" y="1629306"/>
              <a:ext cx="231818" cy="386363"/>
            </a:xfrm>
            <a:prstGeom prst="rect">
              <a:avLst/>
            </a:prstGeom>
          </p:spPr>
        </p:pic>
        <p:pic>
          <p:nvPicPr>
            <p:cNvPr id="155" name="Picture 154">
              <a:extLst>
                <a:ext uri="{FF2B5EF4-FFF2-40B4-BE49-F238E27FC236}">
                  <a16:creationId xmlns:a16="http://schemas.microsoft.com/office/drawing/2014/main" id="{0628960A-7C14-4359-A41D-883FA2AACD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726620" y="1679799"/>
              <a:ext cx="231818" cy="386363"/>
            </a:xfrm>
            <a:prstGeom prst="rect">
              <a:avLst/>
            </a:prstGeom>
          </p:spPr>
        </p:pic>
      </p:grpSp>
      <p:grpSp>
        <p:nvGrpSpPr>
          <p:cNvPr id="182" name="Group 181">
            <a:extLst>
              <a:ext uri="{FF2B5EF4-FFF2-40B4-BE49-F238E27FC236}">
                <a16:creationId xmlns:a16="http://schemas.microsoft.com/office/drawing/2014/main" id="{76004A40-C3F2-4EF1-A799-2B8F8621B8E4}"/>
              </a:ext>
            </a:extLst>
          </p:cNvPr>
          <p:cNvGrpSpPr/>
          <p:nvPr/>
        </p:nvGrpSpPr>
        <p:grpSpPr>
          <a:xfrm>
            <a:off x="8825969" y="3688293"/>
            <a:ext cx="1005756" cy="1131979"/>
            <a:chOff x="8982725" y="4026495"/>
            <a:chExt cx="1005756" cy="1131979"/>
          </a:xfrm>
        </p:grpSpPr>
        <p:sp>
          <p:nvSpPr>
            <p:cNvPr id="156" name="Oval 155">
              <a:extLst>
                <a:ext uri="{FF2B5EF4-FFF2-40B4-BE49-F238E27FC236}">
                  <a16:creationId xmlns:a16="http://schemas.microsoft.com/office/drawing/2014/main" id="{1CF96A0A-732E-44F7-9696-1A225EFA50F7}"/>
                </a:ext>
              </a:extLst>
            </p:cNvPr>
            <p:cNvSpPr/>
            <p:nvPr/>
          </p:nvSpPr>
          <p:spPr>
            <a:xfrm>
              <a:off x="9092472" y="4095520"/>
              <a:ext cx="747327" cy="1062954"/>
            </a:xfrm>
            <a:prstGeom prst="ellipse">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7" name="Picture 156">
              <a:extLst>
                <a:ext uri="{FF2B5EF4-FFF2-40B4-BE49-F238E27FC236}">
                  <a16:creationId xmlns:a16="http://schemas.microsoft.com/office/drawing/2014/main" id="{3B82BF25-715F-4FAD-9574-9A4C7BCC20B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07751" y="4468892"/>
              <a:ext cx="265554" cy="132777"/>
            </a:xfrm>
            <a:prstGeom prst="rect">
              <a:avLst/>
            </a:prstGeom>
          </p:spPr>
        </p:pic>
        <p:pic>
          <p:nvPicPr>
            <p:cNvPr id="158" name="Picture 157">
              <a:extLst>
                <a:ext uri="{FF2B5EF4-FFF2-40B4-BE49-F238E27FC236}">
                  <a16:creationId xmlns:a16="http://schemas.microsoft.com/office/drawing/2014/main" id="{84E0DA36-1933-4851-AA3B-C9EA3DCBDA9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9189597" y="4471219"/>
              <a:ext cx="255406" cy="127703"/>
            </a:xfrm>
            <a:prstGeom prst="rect">
              <a:avLst/>
            </a:prstGeom>
          </p:spPr>
        </p:pic>
        <p:pic>
          <p:nvPicPr>
            <p:cNvPr id="159" name="Picture 158" descr="Background pattern&#10;&#10;Description automatically generated">
              <a:extLst>
                <a:ext uri="{FF2B5EF4-FFF2-40B4-BE49-F238E27FC236}">
                  <a16:creationId xmlns:a16="http://schemas.microsoft.com/office/drawing/2014/main" id="{209E32AB-A3A4-4A51-9EC5-7C7BEAEFF7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9068019" y="4026495"/>
              <a:ext cx="879540" cy="558615"/>
            </a:xfrm>
            <a:prstGeom prst="rect">
              <a:avLst/>
            </a:prstGeom>
          </p:spPr>
        </p:pic>
        <p:pic>
          <p:nvPicPr>
            <p:cNvPr id="162" name="Picture 161">
              <a:extLst>
                <a:ext uri="{FF2B5EF4-FFF2-40B4-BE49-F238E27FC236}">
                  <a16:creationId xmlns:a16="http://schemas.microsoft.com/office/drawing/2014/main" id="{A2A169FD-9D61-4575-B420-F4148DA86C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48103" y="4530133"/>
              <a:ext cx="140378" cy="233963"/>
            </a:xfrm>
            <a:prstGeom prst="rect">
              <a:avLst/>
            </a:prstGeom>
          </p:spPr>
        </p:pic>
        <p:pic>
          <p:nvPicPr>
            <p:cNvPr id="163" name="Picture 162">
              <a:extLst>
                <a:ext uri="{FF2B5EF4-FFF2-40B4-BE49-F238E27FC236}">
                  <a16:creationId xmlns:a16="http://schemas.microsoft.com/office/drawing/2014/main" id="{0FB4AC24-E6D3-4844-9D84-F474287411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982725" y="4530133"/>
              <a:ext cx="140378" cy="233963"/>
            </a:xfrm>
            <a:prstGeom prst="rect">
              <a:avLst/>
            </a:prstGeom>
          </p:spPr>
        </p:pic>
      </p:grpSp>
      <p:grpSp>
        <p:nvGrpSpPr>
          <p:cNvPr id="171" name="Group 170">
            <a:extLst>
              <a:ext uri="{FF2B5EF4-FFF2-40B4-BE49-F238E27FC236}">
                <a16:creationId xmlns:a16="http://schemas.microsoft.com/office/drawing/2014/main" id="{04E44FD8-9822-4363-B173-814268057452}"/>
              </a:ext>
            </a:extLst>
          </p:cNvPr>
          <p:cNvGrpSpPr/>
          <p:nvPr/>
        </p:nvGrpSpPr>
        <p:grpSpPr>
          <a:xfrm>
            <a:off x="6061216" y="2191986"/>
            <a:ext cx="1436423" cy="1432272"/>
            <a:chOff x="6274678" y="2495216"/>
            <a:chExt cx="1436423" cy="1432272"/>
          </a:xfrm>
        </p:grpSpPr>
        <p:sp>
          <p:nvSpPr>
            <p:cNvPr id="164" name="Oval 163">
              <a:extLst>
                <a:ext uri="{FF2B5EF4-FFF2-40B4-BE49-F238E27FC236}">
                  <a16:creationId xmlns:a16="http://schemas.microsoft.com/office/drawing/2014/main" id="{E38E2225-4EFE-49FD-96C6-BB4EB11857E2}"/>
                </a:ext>
              </a:extLst>
            </p:cNvPr>
            <p:cNvSpPr/>
            <p:nvPr/>
          </p:nvSpPr>
          <p:spPr>
            <a:xfrm>
              <a:off x="6588648" y="2643330"/>
              <a:ext cx="747327" cy="1062954"/>
            </a:xfrm>
            <a:prstGeom prst="ellipse">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5" name="Picture 164">
              <a:extLst>
                <a:ext uri="{FF2B5EF4-FFF2-40B4-BE49-F238E27FC236}">
                  <a16:creationId xmlns:a16="http://schemas.microsoft.com/office/drawing/2014/main" id="{FFDF003A-3AC5-4C64-BBE4-1C5797F6CAB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03927" y="3016702"/>
              <a:ext cx="265554" cy="132777"/>
            </a:xfrm>
            <a:prstGeom prst="rect">
              <a:avLst/>
            </a:prstGeom>
          </p:spPr>
        </p:pic>
        <p:pic>
          <p:nvPicPr>
            <p:cNvPr id="166" name="Picture 165">
              <a:extLst>
                <a:ext uri="{FF2B5EF4-FFF2-40B4-BE49-F238E27FC236}">
                  <a16:creationId xmlns:a16="http://schemas.microsoft.com/office/drawing/2014/main" id="{3780936B-2513-4BBC-B860-8FF198970F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6685773" y="3019029"/>
              <a:ext cx="255406" cy="127703"/>
            </a:xfrm>
            <a:prstGeom prst="rect">
              <a:avLst/>
            </a:prstGeom>
          </p:spPr>
        </p:pic>
        <p:pic>
          <p:nvPicPr>
            <p:cNvPr id="170" name="Picture 169">
              <a:extLst>
                <a:ext uri="{FF2B5EF4-FFF2-40B4-BE49-F238E27FC236}">
                  <a16:creationId xmlns:a16="http://schemas.microsoft.com/office/drawing/2014/main" id="{CD28E9A5-2CC1-43B9-8861-C02884798E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4678" y="2495216"/>
              <a:ext cx="1436423" cy="1432272"/>
            </a:xfrm>
            <a:prstGeom prst="rect">
              <a:avLst/>
            </a:prstGeom>
          </p:spPr>
        </p:pic>
        <p:pic>
          <p:nvPicPr>
            <p:cNvPr id="168" name="Picture 167">
              <a:extLst>
                <a:ext uri="{FF2B5EF4-FFF2-40B4-BE49-F238E27FC236}">
                  <a16:creationId xmlns:a16="http://schemas.microsoft.com/office/drawing/2014/main" id="{08DB631D-8A06-4AF9-9EAD-809F7ABAAB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4279" y="3077943"/>
              <a:ext cx="140378" cy="233963"/>
            </a:xfrm>
            <a:prstGeom prst="rect">
              <a:avLst/>
            </a:prstGeom>
          </p:spPr>
        </p:pic>
        <p:pic>
          <p:nvPicPr>
            <p:cNvPr id="169" name="Picture 168">
              <a:extLst>
                <a:ext uri="{FF2B5EF4-FFF2-40B4-BE49-F238E27FC236}">
                  <a16:creationId xmlns:a16="http://schemas.microsoft.com/office/drawing/2014/main" id="{A37146F3-1DB8-4876-BFB4-DCCFD17B83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478901" y="3077943"/>
              <a:ext cx="140378" cy="233963"/>
            </a:xfrm>
            <a:prstGeom prst="rect">
              <a:avLst/>
            </a:prstGeom>
          </p:spPr>
        </p:pic>
      </p:grpSp>
      <p:grpSp>
        <p:nvGrpSpPr>
          <p:cNvPr id="181" name="Group 180">
            <a:extLst>
              <a:ext uri="{FF2B5EF4-FFF2-40B4-BE49-F238E27FC236}">
                <a16:creationId xmlns:a16="http://schemas.microsoft.com/office/drawing/2014/main" id="{69FB3FAF-77F2-48F7-880D-3CD29F1CD0BF}"/>
              </a:ext>
            </a:extLst>
          </p:cNvPr>
          <p:cNvGrpSpPr/>
          <p:nvPr/>
        </p:nvGrpSpPr>
        <p:grpSpPr>
          <a:xfrm>
            <a:off x="8643248" y="715134"/>
            <a:ext cx="1436423" cy="1432272"/>
            <a:chOff x="8800004" y="1053336"/>
            <a:chExt cx="1436423" cy="1432272"/>
          </a:xfrm>
        </p:grpSpPr>
        <p:sp>
          <p:nvSpPr>
            <p:cNvPr id="173" name="Oval 172">
              <a:extLst>
                <a:ext uri="{FF2B5EF4-FFF2-40B4-BE49-F238E27FC236}">
                  <a16:creationId xmlns:a16="http://schemas.microsoft.com/office/drawing/2014/main" id="{59F37EA2-058A-4450-89AE-0B868661CD3D}"/>
                </a:ext>
              </a:extLst>
            </p:cNvPr>
            <p:cNvSpPr/>
            <p:nvPr/>
          </p:nvSpPr>
          <p:spPr>
            <a:xfrm>
              <a:off x="9113974" y="1201450"/>
              <a:ext cx="747327" cy="1062954"/>
            </a:xfrm>
            <a:prstGeom prst="ellipse">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4" name="Picture 173">
              <a:extLst>
                <a:ext uri="{FF2B5EF4-FFF2-40B4-BE49-F238E27FC236}">
                  <a16:creationId xmlns:a16="http://schemas.microsoft.com/office/drawing/2014/main" id="{D5E7C646-F47F-42A2-B61E-3B76D8BE27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29253" y="1574822"/>
              <a:ext cx="265554" cy="132777"/>
            </a:xfrm>
            <a:prstGeom prst="rect">
              <a:avLst/>
            </a:prstGeom>
          </p:spPr>
        </p:pic>
        <p:pic>
          <p:nvPicPr>
            <p:cNvPr id="175" name="Picture 174">
              <a:extLst>
                <a:ext uri="{FF2B5EF4-FFF2-40B4-BE49-F238E27FC236}">
                  <a16:creationId xmlns:a16="http://schemas.microsoft.com/office/drawing/2014/main" id="{BD8D4284-BAC8-4B2E-860C-695740E928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9211099" y="1577149"/>
              <a:ext cx="255406" cy="127703"/>
            </a:xfrm>
            <a:prstGeom prst="rect">
              <a:avLst/>
            </a:prstGeom>
          </p:spPr>
        </p:pic>
        <p:pic>
          <p:nvPicPr>
            <p:cNvPr id="176" name="Picture 175">
              <a:extLst>
                <a:ext uri="{FF2B5EF4-FFF2-40B4-BE49-F238E27FC236}">
                  <a16:creationId xmlns:a16="http://schemas.microsoft.com/office/drawing/2014/main" id="{6475F7B2-91C8-4B3A-A500-D87E9FD99B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0004" y="1053336"/>
              <a:ext cx="1436423" cy="1432272"/>
            </a:xfrm>
            <a:prstGeom prst="rect">
              <a:avLst/>
            </a:prstGeom>
          </p:spPr>
        </p:pic>
        <p:pic>
          <p:nvPicPr>
            <p:cNvPr id="179" name="Picture 178">
              <a:extLst>
                <a:ext uri="{FF2B5EF4-FFF2-40B4-BE49-F238E27FC236}">
                  <a16:creationId xmlns:a16="http://schemas.microsoft.com/office/drawing/2014/main" id="{BE80F5D6-DAF2-4C90-AEB4-3314C4F17E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48103" y="1657635"/>
              <a:ext cx="231818" cy="386363"/>
            </a:xfrm>
            <a:prstGeom prst="rect">
              <a:avLst/>
            </a:prstGeom>
          </p:spPr>
        </p:pic>
        <p:pic>
          <p:nvPicPr>
            <p:cNvPr id="180" name="Picture 179">
              <a:extLst>
                <a:ext uri="{FF2B5EF4-FFF2-40B4-BE49-F238E27FC236}">
                  <a16:creationId xmlns:a16="http://schemas.microsoft.com/office/drawing/2014/main" id="{ADCE8DBC-8A88-49A8-A91D-05170015EA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929868" y="1633541"/>
              <a:ext cx="231818" cy="386363"/>
            </a:xfrm>
            <a:prstGeom prst="rect">
              <a:avLst/>
            </a:prstGeom>
          </p:spPr>
        </p:pic>
      </p:grpSp>
      <p:grpSp>
        <p:nvGrpSpPr>
          <p:cNvPr id="215" name="Group 214">
            <a:extLst>
              <a:ext uri="{FF2B5EF4-FFF2-40B4-BE49-F238E27FC236}">
                <a16:creationId xmlns:a16="http://schemas.microsoft.com/office/drawing/2014/main" id="{DFCA8C39-0259-4528-B154-BD0864F30B73}"/>
              </a:ext>
            </a:extLst>
          </p:cNvPr>
          <p:cNvGrpSpPr/>
          <p:nvPr/>
        </p:nvGrpSpPr>
        <p:grpSpPr>
          <a:xfrm>
            <a:off x="8542155" y="4889297"/>
            <a:ext cx="1697639" cy="1609864"/>
            <a:chOff x="3745591" y="-789096"/>
            <a:chExt cx="1697639" cy="1609864"/>
          </a:xfrm>
        </p:grpSpPr>
        <p:sp>
          <p:nvSpPr>
            <p:cNvPr id="149" name="Oval 148">
              <a:extLst>
                <a:ext uri="{FF2B5EF4-FFF2-40B4-BE49-F238E27FC236}">
                  <a16:creationId xmlns:a16="http://schemas.microsoft.com/office/drawing/2014/main" id="{0E9BCD7B-1B94-458D-A6D5-C90E8A74C552}"/>
                </a:ext>
              </a:extLst>
            </p:cNvPr>
            <p:cNvSpPr/>
            <p:nvPr/>
          </p:nvSpPr>
          <p:spPr>
            <a:xfrm>
              <a:off x="4007067" y="-505701"/>
              <a:ext cx="1097280" cy="997527"/>
            </a:xfrm>
            <a:prstGeom prst="ellipse">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4" name="Picture 183">
              <a:extLst>
                <a:ext uri="{FF2B5EF4-FFF2-40B4-BE49-F238E27FC236}">
                  <a16:creationId xmlns:a16="http://schemas.microsoft.com/office/drawing/2014/main" id="{2E7E69E2-4A4A-4157-BE00-FF9094EC99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13156" y="-155352"/>
              <a:ext cx="317775" cy="158888"/>
            </a:xfrm>
            <a:prstGeom prst="rect">
              <a:avLst/>
            </a:prstGeom>
          </p:spPr>
        </p:pic>
        <p:pic>
          <p:nvPicPr>
            <p:cNvPr id="185" name="Picture 184">
              <a:extLst>
                <a:ext uri="{FF2B5EF4-FFF2-40B4-BE49-F238E27FC236}">
                  <a16:creationId xmlns:a16="http://schemas.microsoft.com/office/drawing/2014/main" id="{1FEF7459-F679-43EB-8A18-AA7D042B43C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4188714" y="-165826"/>
              <a:ext cx="317775" cy="158888"/>
            </a:xfrm>
            <a:prstGeom prst="rect">
              <a:avLst/>
            </a:prstGeom>
          </p:spPr>
        </p:pic>
        <p:pic>
          <p:nvPicPr>
            <p:cNvPr id="190" name="Picture 189">
              <a:extLst>
                <a:ext uri="{FF2B5EF4-FFF2-40B4-BE49-F238E27FC236}">
                  <a16:creationId xmlns:a16="http://schemas.microsoft.com/office/drawing/2014/main" id="{D6D8D33F-9297-4918-86B6-DF15C77A74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5591" y="-789096"/>
              <a:ext cx="1697639" cy="1609864"/>
            </a:xfrm>
            <a:prstGeom prst="rect">
              <a:avLst/>
            </a:prstGeom>
          </p:spPr>
        </p:pic>
        <p:pic>
          <p:nvPicPr>
            <p:cNvPr id="203" name="Picture 202">
              <a:extLst>
                <a:ext uri="{FF2B5EF4-FFF2-40B4-BE49-F238E27FC236}">
                  <a16:creationId xmlns:a16="http://schemas.microsoft.com/office/drawing/2014/main" id="{347ADAF3-51B8-4244-8613-F7CE6BC875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4144" y="-159224"/>
              <a:ext cx="231818" cy="386363"/>
            </a:xfrm>
            <a:prstGeom prst="rect">
              <a:avLst/>
            </a:prstGeom>
          </p:spPr>
        </p:pic>
        <p:pic>
          <p:nvPicPr>
            <p:cNvPr id="204" name="Picture 203">
              <a:extLst>
                <a:ext uri="{FF2B5EF4-FFF2-40B4-BE49-F238E27FC236}">
                  <a16:creationId xmlns:a16="http://schemas.microsoft.com/office/drawing/2014/main" id="{C5B78451-040A-4CC0-9030-BDCC4B5C41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902535" y="-127559"/>
              <a:ext cx="259067" cy="386363"/>
            </a:xfrm>
            <a:prstGeom prst="rect">
              <a:avLst/>
            </a:prstGeom>
          </p:spPr>
        </p:pic>
      </p:grpSp>
      <p:grpSp>
        <p:nvGrpSpPr>
          <p:cNvPr id="208" name="Group 207">
            <a:extLst>
              <a:ext uri="{FF2B5EF4-FFF2-40B4-BE49-F238E27FC236}">
                <a16:creationId xmlns:a16="http://schemas.microsoft.com/office/drawing/2014/main" id="{A4580BC2-A367-409B-B0EC-671894B03A87}"/>
              </a:ext>
            </a:extLst>
          </p:cNvPr>
          <p:cNvGrpSpPr/>
          <p:nvPr/>
        </p:nvGrpSpPr>
        <p:grpSpPr>
          <a:xfrm>
            <a:off x="6083439" y="5041934"/>
            <a:ext cx="1505389" cy="1286540"/>
            <a:chOff x="5481198" y="-780042"/>
            <a:chExt cx="1505389" cy="1286540"/>
          </a:xfrm>
        </p:grpSpPr>
        <p:pic>
          <p:nvPicPr>
            <p:cNvPr id="205" name="Picture 204">
              <a:extLst>
                <a:ext uri="{FF2B5EF4-FFF2-40B4-BE49-F238E27FC236}">
                  <a16:creationId xmlns:a16="http://schemas.microsoft.com/office/drawing/2014/main" id="{56695966-FDD6-4FEB-8726-050EF4CD33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54769" y="-193182"/>
              <a:ext cx="231818" cy="386363"/>
            </a:xfrm>
            <a:prstGeom prst="rect">
              <a:avLst/>
            </a:prstGeom>
          </p:spPr>
        </p:pic>
        <p:pic>
          <p:nvPicPr>
            <p:cNvPr id="206" name="Picture 205">
              <a:extLst>
                <a:ext uri="{FF2B5EF4-FFF2-40B4-BE49-F238E27FC236}">
                  <a16:creationId xmlns:a16="http://schemas.microsoft.com/office/drawing/2014/main" id="{3F6A9C70-7A7C-45AA-BA4A-942AF9BFD0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481198" y="-188515"/>
              <a:ext cx="259067" cy="386363"/>
            </a:xfrm>
            <a:prstGeom prst="rect">
              <a:avLst/>
            </a:prstGeom>
          </p:spPr>
        </p:pic>
        <p:sp>
          <p:nvSpPr>
            <p:cNvPr id="193" name="Oval 192">
              <a:extLst>
                <a:ext uri="{FF2B5EF4-FFF2-40B4-BE49-F238E27FC236}">
                  <a16:creationId xmlns:a16="http://schemas.microsoft.com/office/drawing/2014/main" id="{FB852109-ACCD-4D04-8CA2-5FD8635430EB}"/>
                </a:ext>
              </a:extLst>
            </p:cNvPr>
            <p:cNvSpPr/>
            <p:nvPr/>
          </p:nvSpPr>
          <p:spPr>
            <a:xfrm>
              <a:off x="5680921" y="-491029"/>
              <a:ext cx="1097280" cy="997527"/>
            </a:xfrm>
            <a:prstGeom prst="ellipse">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4" name="Picture 193">
              <a:extLst>
                <a:ext uri="{FF2B5EF4-FFF2-40B4-BE49-F238E27FC236}">
                  <a16:creationId xmlns:a16="http://schemas.microsoft.com/office/drawing/2014/main" id="{B1ABB671-2792-4C4A-A862-C5AD3CBAF7E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87010" y="-140680"/>
              <a:ext cx="317775" cy="158888"/>
            </a:xfrm>
            <a:prstGeom prst="rect">
              <a:avLst/>
            </a:prstGeom>
          </p:spPr>
        </p:pic>
        <p:pic>
          <p:nvPicPr>
            <p:cNvPr id="195" name="Picture 194">
              <a:extLst>
                <a:ext uri="{FF2B5EF4-FFF2-40B4-BE49-F238E27FC236}">
                  <a16:creationId xmlns:a16="http://schemas.microsoft.com/office/drawing/2014/main" id="{6E9777AF-57AC-4B32-B5FA-D885BBDD3D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5862568" y="-151154"/>
              <a:ext cx="317775" cy="158888"/>
            </a:xfrm>
            <a:prstGeom prst="rect">
              <a:avLst/>
            </a:prstGeom>
          </p:spPr>
        </p:pic>
        <p:pic>
          <p:nvPicPr>
            <p:cNvPr id="55" name="Picture 54" descr="Background pattern&#10;&#10;Description automatically generated">
              <a:extLst>
                <a:ext uri="{FF2B5EF4-FFF2-40B4-BE49-F238E27FC236}">
                  <a16:creationId xmlns:a16="http://schemas.microsoft.com/office/drawing/2014/main" id="{6F2EFC16-D4C1-46A1-A884-3E75A98858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622002" y="-780042"/>
              <a:ext cx="1321480" cy="969394"/>
            </a:xfrm>
            <a:prstGeom prst="rect">
              <a:avLst/>
            </a:prstGeom>
          </p:spPr>
        </p:pic>
      </p:grpSp>
      <p:grpSp>
        <p:nvGrpSpPr>
          <p:cNvPr id="213" name="Group 212">
            <a:extLst>
              <a:ext uri="{FF2B5EF4-FFF2-40B4-BE49-F238E27FC236}">
                <a16:creationId xmlns:a16="http://schemas.microsoft.com/office/drawing/2014/main" id="{460F3D7E-C880-4E01-AD39-874A00A5DDE5}"/>
              </a:ext>
            </a:extLst>
          </p:cNvPr>
          <p:cNvGrpSpPr/>
          <p:nvPr/>
        </p:nvGrpSpPr>
        <p:grpSpPr>
          <a:xfrm>
            <a:off x="632218" y="3487879"/>
            <a:ext cx="1697639" cy="1609864"/>
            <a:chOff x="7050149" y="-772446"/>
            <a:chExt cx="1697639" cy="1609864"/>
          </a:xfrm>
        </p:grpSpPr>
        <p:sp>
          <p:nvSpPr>
            <p:cNvPr id="196" name="Oval 195">
              <a:extLst>
                <a:ext uri="{FF2B5EF4-FFF2-40B4-BE49-F238E27FC236}">
                  <a16:creationId xmlns:a16="http://schemas.microsoft.com/office/drawing/2014/main" id="{7F55D6A8-1013-4C19-8A1E-783B10538DB6}"/>
                </a:ext>
              </a:extLst>
            </p:cNvPr>
            <p:cNvSpPr/>
            <p:nvPr/>
          </p:nvSpPr>
          <p:spPr>
            <a:xfrm>
              <a:off x="7332854" y="-525761"/>
              <a:ext cx="1097280" cy="997527"/>
            </a:xfrm>
            <a:prstGeom prst="ellipse">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7" name="Picture 196">
              <a:extLst>
                <a:ext uri="{FF2B5EF4-FFF2-40B4-BE49-F238E27FC236}">
                  <a16:creationId xmlns:a16="http://schemas.microsoft.com/office/drawing/2014/main" id="{1155008A-A8BC-466A-ADA3-4B266127430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38943" y="-175412"/>
              <a:ext cx="317775" cy="158888"/>
            </a:xfrm>
            <a:prstGeom prst="rect">
              <a:avLst/>
            </a:prstGeom>
          </p:spPr>
        </p:pic>
        <p:pic>
          <p:nvPicPr>
            <p:cNvPr id="198" name="Picture 197">
              <a:extLst>
                <a:ext uri="{FF2B5EF4-FFF2-40B4-BE49-F238E27FC236}">
                  <a16:creationId xmlns:a16="http://schemas.microsoft.com/office/drawing/2014/main" id="{552216BA-8184-4ED7-B984-094B2BC957C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7514501" y="-185886"/>
              <a:ext cx="317775" cy="158888"/>
            </a:xfrm>
            <a:prstGeom prst="rect">
              <a:avLst/>
            </a:prstGeom>
          </p:spPr>
        </p:pic>
        <p:pic>
          <p:nvPicPr>
            <p:cNvPr id="202" name="Picture 201">
              <a:extLst>
                <a:ext uri="{FF2B5EF4-FFF2-40B4-BE49-F238E27FC236}">
                  <a16:creationId xmlns:a16="http://schemas.microsoft.com/office/drawing/2014/main" id="{6BCCA5CC-0E62-42FB-8C16-E78AB2EF17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0149" y="-772446"/>
              <a:ext cx="1697639" cy="1609864"/>
            </a:xfrm>
            <a:prstGeom prst="rect">
              <a:avLst/>
            </a:prstGeom>
          </p:spPr>
        </p:pic>
        <p:pic>
          <p:nvPicPr>
            <p:cNvPr id="209" name="Picture 208">
              <a:extLst>
                <a:ext uri="{FF2B5EF4-FFF2-40B4-BE49-F238E27FC236}">
                  <a16:creationId xmlns:a16="http://schemas.microsoft.com/office/drawing/2014/main" id="{F07D8BA0-301B-4E2E-8BFB-163E58F460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28819" y="-86382"/>
              <a:ext cx="140378" cy="233963"/>
            </a:xfrm>
            <a:prstGeom prst="rect">
              <a:avLst/>
            </a:prstGeom>
          </p:spPr>
        </p:pic>
        <p:pic>
          <p:nvPicPr>
            <p:cNvPr id="210" name="Picture 209">
              <a:extLst>
                <a:ext uri="{FF2B5EF4-FFF2-40B4-BE49-F238E27FC236}">
                  <a16:creationId xmlns:a16="http://schemas.microsoft.com/office/drawing/2014/main" id="{F330820E-F596-4801-AE26-964E22D347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251912" y="-109045"/>
              <a:ext cx="152400" cy="254000"/>
            </a:xfrm>
            <a:prstGeom prst="rect">
              <a:avLst/>
            </a:prstGeom>
          </p:spPr>
        </p:pic>
      </p:grpSp>
      <p:grpSp>
        <p:nvGrpSpPr>
          <p:cNvPr id="214" name="Group 213">
            <a:extLst>
              <a:ext uri="{FF2B5EF4-FFF2-40B4-BE49-F238E27FC236}">
                <a16:creationId xmlns:a16="http://schemas.microsoft.com/office/drawing/2014/main" id="{CBD0C30A-C54E-42A0-B02D-82460C03F8CA}"/>
              </a:ext>
            </a:extLst>
          </p:cNvPr>
          <p:cNvGrpSpPr/>
          <p:nvPr/>
        </p:nvGrpSpPr>
        <p:grpSpPr>
          <a:xfrm>
            <a:off x="3423242" y="3682264"/>
            <a:ext cx="1384911" cy="1197721"/>
            <a:chOff x="9048156" y="-691223"/>
            <a:chExt cx="1384911" cy="1197721"/>
          </a:xfrm>
        </p:grpSpPr>
        <p:sp>
          <p:nvSpPr>
            <p:cNvPr id="199" name="Oval 198">
              <a:extLst>
                <a:ext uri="{FF2B5EF4-FFF2-40B4-BE49-F238E27FC236}">
                  <a16:creationId xmlns:a16="http://schemas.microsoft.com/office/drawing/2014/main" id="{93E7BAC8-0D95-40A4-8F5E-FD11316FD5CE}"/>
                </a:ext>
              </a:extLst>
            </p:cNvPr>
            <p:cNvSpPr/>
            <p:nvPr/>
          </p:nvSpPr>
          <p:spPr>
            <a:xfrm>
              <a:off x="9172747" y="-491029"/>
              <a:ext cx="1097280" cy="997527"/>
            </a:xfrm>
            <a:prstGeom prst="ellipse">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0" name="Picture 199">
              <a:extLst>
                <a:ext uri="{FF2B5EF4-FFF2-40B4-BE49-F238E27FC236}">
                  <a16:creationId xmlns:a16="http://schemas.microsoft.com/office/drawing/2014/main" id="{DA945218-2744-456D-B9FE-29B11088DF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78836" y="-140680"/>
              <a:ext cx="317775" cy="158888"/>
            </a:xfrm>
            <a:prstGeom prst="rect">
              <a:avLst/>
            </a:prstGeom>
          </p:spPr>
        </p:pic>
        <p:pic>
          <p:nvPicPr>
            <p:cNvPr id="201" name="Picture 200">
              <a:extLst>
                <a:ext uri="{FF2B5EF4-FFF2-40B4-BE49-F238E27FC236}">
                  <a16:creationId xmlns:a16="http://schemas.microsoft.com/office/drawing/2014/main" id="{69A4E7AE-3883-44DA-86F5-417D66D4557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9354394" y="-151154"/>
              <a:ext cx="317775" cy="158888"/>
            </a:xfrm>
            <a:prstGeom prst="rect">
              <a:avLst/>
            </a:prstGeom>
          </p:spPr>
        </p:pic>
        <p:pic>
          <p:nvPicPr>
            <p:cNvPr id="207" name="Picture 206" descr="Background pattern&#10;&#10;Description automatically generated">
              <a:extLst>
                <a:ext uri="{FF2B5EF4-FFF2-40B4-BE49-F238E27FC236}">
                  <a16:creationId xmlns:a16="http://schemas.microsoft.com/office/drawing/2014/main" id="{88EEAD6B-478B-4476-BC25-9FBD7BE7A3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9111587" y="-691223"/>
              <a:ext cx="1321480" cy="969394"/>
            </a:xfrm>
            <a:prstGeom prst="rect">
              <a:avLst/>
            </a:prstGeom>
          </p:spPr>
        </p:pic>
        <p:pic>
          <p:nvPicPr>
            <p:cNvPr id="211" name="Picture 210">
              <a:extLst>
                <a:ext uri="{FF2B5EF4-FFF2-40B4-BE49-F238E27FC236}">
                  <a16:creationId xmlns:a16="http://schemas.microsoft.com/office/drawing/2014/main" id="{537FCEC0-67ED-4C33-B784-0876F284FB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75834" y="-39560"/>
              <a:ext cx="140378" cy="233963"/>
            </a:xfrm>
            <a:prstGeom prst="rect">
              <a:avLst/>
            </a:prstGeom>
          </p:spPr>
        </p:pic>
        <p:pic>
          <p:nvPicPr>
            <p:cNvPr id="212" name="Picture 211">
              <a:extLst>
                <a:ext uri="{FF2B5EF4-FFF2-40B4-BE49-F238E27FC236}">
                  <a16:creationId xmlns:a16="http://schemas.microsoft.com/office/drawing/2014/main" id="{A4F4D9F5-44A7-421A-A252-11EABA6AC6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048156" y="-23270"/>
              <a:ext cx="140378" cy="233963"/>
            </a:xfrm>
            <a:prstGeom prst="rect">
              <a:avLst/>
            </a:prstGeom>
          </p:spPr>
        </p:pic>
      </p:grpSp>
      <p:sp>
        <p:nvSpPr>
          <p:cNvPr id="216" name="TextBox 215">
            <a:extLst>
              <a:ext uri="{FF2B5EF4-FFF2-40B4-BE49-F238E27FC236}">
                <a16:creationId xmlns:a16="http://schemas.microsoft.com/office/drawing/2014/main" id="{E55D567A-AEF0-4783-9EE7-F217BE5A90F7}"/>
              </a:ext>
            </a:extLst>
          </p:cNvPr>
          <p:cNvSpPr txBox="1"/>
          <p:nvPr/>
        </p:nvSpPr>
        <p:spPr>
          <a:xfrm>
            <a:off x="66110" y="687912"/>
            <a:ext cx="2411603" cy="369332"/>
          </a:xfrm>
          <a:prstGeom prst="rect">
            <a:avLst/>
          </a:prstGeom>
          <a:noFill/>
        </p:spPr>
        <p:txBody>
          <a:bodyPr wrap="square" rtlCol="0">
            <a:spAutoFit/>
          </a:bodyPr>
          <a:lstStyle/>
          <a:p>
            <a:r>
              <a:rPr lang="en-GB" b="1" dirty="0" err="1">
                <a:solidFill>
                  <a:srgbClr val="002060"/>
                </a:solidFill>
                <a:latin typeface="Century Gothic" panose="020B0502020202020204" pitchFamily="34" charset="0"/>
              </a:rPr>
              <a:t>Chalina</a:t>
            </a:r>
            <a:endParaRPr lang="en-GB" b="1" dirty="0">
              <a:solidFill>
                <a:srgbClr val="002060"/>
              </a:solidFill>
              <a:latin typeface="Century Gothic" panose="020B0502020202020204" pitchFamily="34" charset="0"/>
            </a:endParaRPr>
          </a:p>
        </p:txBody>
      </p:sp>
      <p:sp>
        <p:nvSpPr>
          <p:cNvPr id="217" name="TextBox 216">
            <a:extLst>
              <a:ext uri="{FF2B5EF4-FFF2-40B4-BE49-F238E27FC236}">
                <a16:creationId xmlns:a16="http://schemas.microsoft.com/office/drawing/2014/main" id="{9A318DDD-FA3F-49C7-A151-0C9DBA20720A}"/>
              </a:ext>
            </a:extLst>
          </p:cNvPr>
          <p:cNvSpPr txBox="1"/>
          <p:nvPr/>
        </p:nvSpPr>
        <p:spPr>
          <a:xfrm>
            <a:off x="2773882" y="676647"/>
            <a:ext cx="2411603" cy="369332"/>
          </a:xfrm>
          <a:prstGeom prst="rect">
            <a:avLst/>
          </a:prstGeom>
          <a:noFill/>
        </p:spPr>
        <p:txBody>
          <a:bodyPr wrap="square" rtlCol="0">
            <a:spAutoFit/>
          </a:bodyPr>
          <a:lstStyle/>
          <a:p>
            <a:r>
              <a:rPr lang="en-GB" b="1" dirty="0" err="1">
                <a:solidFill>
                  <a:srgbClr val="002060"/>
                </a:solidFill>
                <a:latin typeface="Century Gothic" panose="020B0502020202020204" pitchFamily="34" charset="0"/>
              </a:rPr>
              <a:t>Chucho</a:t>
            </a:r>
            <a:endParaRPr lang="en-GB" b="1" dirty="0">
              <a:solidFill>
                <a:srgbClr val="002060"/>
              </a:solidFill>
              <a:latin typeface="Century Gothic" panose="020B0502020202020204" pitchFamily="34" charset="0"/>
            </a:endParaRPr>
          </a:p>
        </p:txBody>
      </p:sp>
      <p:sp>
        <p:nvSpPr>
          <p:cNvPr id="218" name="TextBox 217">
            <a:extLst>
              <a:ext uri="{FF2B5EF4-FFF2-40B4-BE49-F238E27FC236}">
                <a16:creationId xmlns:a16="http://schemas.microsoft.com/office/drawing/2014/main" id="{FBE46D91-2DE8-470B-913D-2E36308B8FD1}"/>
              </a:ext>
            </a:extLst>
          </p:cNvPr>
          <p:cNvSpPr txBox="1"/>
          <p:nvPr/>
        </p:nvSpPr>
        <p:spPr>
          <a:xfrm>
            <a:off x="5365074" y="687912"/>
            <a:ext cx="2411603" cy="369332"/>
          </a:xfrm>
          <a:prstGeom prst="rect">
            <a:avLst/>
          </a:prstGeom>
          <a:noFill/>
        </p:spPr>
        <p:txBody>
          <a:bodyPr wrap="square" rtlCol="0">
            <a:spAutoFit/>
          </a:bodyPr>
          <a:lstStyle/>
          <a:p>
            <a:r>
              <a:rPr lang="en-GB" b="1" dirty="0">
                <a:solidFill>
                  <a:srgbClr val="002060"/>
                </a:solidFill>
                <a:latin typeface="Century Gothic" panose="020B0502020202020204" pitchFamily="34" charset="0"/>
              </a:rPr>
              <a:t>Costa</a:t>
            </a:r>
          </a:p>
        </p:txBody>
      </p:sp>
      <p:sp>
        <p:nvSpPr>
          <p:cNvPr id="219" name="TextBox 218">
            <a:extLst>
              <a:ext uri="{FF2B5EF4-FFF2-40B4-BE49-F238E27FC236}">
                <a16:creationId xmlns:a16="http://schemas.microsoft.com/office/drawing/2014/main" id="{BA8185C2-9C73-495E-A99D-610A2484C07E}"/>
              </a:ext>
            </a:extLst>
          </p:cNvPr>
          <p:cNvSpPr txBox="1"/>
          <p:nvPr/>
        </p:nvSpPr>
        <p:spPr>
          <a:xfrm>
            <a:off x="7983915" y="676647"/>
            <a:ext cx="2411603" cy="369332"/>
          </a:xfrm>
          <a:prstGeom prst="rect">
            <a:avLst/>
          </a:prstGeom>
          <a:noFill/>
        </p:spPr>
        <p:txBody>
          <a:bodyPr wrap="square" rtlCol="0">
            <a:spAutoFit/>
          </a:bodyPr>
          <a:lstStyle/>
          <a:p>
            <a:r>
              <a:rPr lang="en-GB" b="1" dirty="0">
                <a:solidFill>
                  <a:srgbClr val="002060"/>
                </a:solidFill>
                <a:latin typeface="Century Gothic" panose="020B0502020202020204" pitchFamily="34" charset="0"/>
              </a:rPr>
              <a:t>Corona</a:t>
            </a:r>
          </a:p>
        </p:txBody>
      </p:sp>
      <p:sp>
        <p:nvSpPr>
          <p:cNvPr id="220" name="TextBox 219">
            <a:extLst>
              <a:ext uri="{FF2B5EF4-FFF2-40B4-BE49-F238E27FC236}">
                <a16:creationId xmlns:a16="http://schemas.microsoft.com/office/drawing/2014/main" id="{4DE767AE-0EFF-4474-8F2D-CA9E440914DD}"/>
              </a:ext>
            </a:extLst>
          </p:cNvPr>
          <p:cNvSpPr txBox="1"/>
          <p:nvPr/>
        </p:nvSpPr>
        <p:spPr>
          <a:xfrm>
            <a:off x="6271" y="2131312"/>
            <a:ext cx="2411603" cy="369332"/>
          </a:xfrm>
          <a:prstGeom prst="rect">
            <a:avLst/>
          </a:prstGeom>
          <a:noFill/>
        </p:spPr>
        <p:txBody>
          <a:bodyPr wrap="square" rtlCol="0">
            <a:spAutoFit/>
          </a:bodyPr>
          <a:lstStyle/>
          <a:p>
            <a:r>
              <a:rPr lang="en-GB" b="1" dirty="0">
                <a:solidFill>
                  <a:srgbClr val="002060"/>
                </a:solidFill>
                <a:latin typeface="Century Gothic" panose="020B0502020202020204" pitchFamily="34" charset="0"/>
              </a:rPr>
              <a:t>Carlito</a:t>
            </a:r>
          </a:p>
        </p:txBody>
      </p:sp>
      <p:sp>
        <p:nvSpPr>
          <p:cNvPr id="221" name="TextBox 220">
            <a:extLst>
              <a:ext uri="{FF2B5EF4-FFF2-40B4-BE49-F238E27FC236}">
                <a16:creationId xmlns:a16="http://schemas.microsoft.com/office/drawing/2014/main" id="{F90B65D5-E68F-4E8B-9E20-80F6E91C8501}"/>
              </a:ext>
            </a:extLst>
          </p:cNvPr>
          <p:cNvSpPr txBox="1"/>
          <p:nvPr/>
        </p:nvSpPr>
        <p:spPr>
          <a:xfrm>
            <a:off x="2651895" y="2143516"/>
            <a:ext cx="2411603" cy="369332"/>
          </a:xfrm>
          <a:prstGeom prst="rect">
            <a:avLst/>
          </a:prstGeom>
          <a:noFill/>
        </p:spPr>
        <p:txBody>
          <a:bodyPr wrap="square" rtlCol="0">
            <a:spAutoFit/>
          </a:bodyPr>
          <a:lstStyle/>
          <a:p>
            <a:r>
              <a:rPr lang="en-GB" b="1" dirty="0">
                <a:solidFill>
                  <a:srgbClr val="002060"/>
                </a:solidFill>
                <a:latin typeface="Century Gothic" panose="020B0502020202020204" pitchFamily="34" charset="0"/>
              </a:rPr>
              <a:t>Cheche</a:t>
            </a:r>
          </a:p>
        </p:txBody>
      </p:sp>
      <p:sp>
        <p:nvSpPr>
          <p:cNvPr id="222" name="TextBox 221">
            <a:extLst>
              <a:ext uri="{FF2B5EF4-FFF2-40B4-BE49-F238E27FC236}">
                <a16:creationId xmlns:a16="http://schemas.microsoft.com/office/drawing/2014/main" id="{10587C5F-BFB3-4E63-89AF-1CF11CB0763F}"/>
              </a:ext>
            </a:extLst>
          </p:cNvPr>
          <p:cNvSpPr txBox="1"/>
          <p:nvPr/>
        </p:nvSpPr>
        <p:spPr>
          <a:xfrm>
            <a:off x="5377229" y="2143516"/>
            <a:ext cx="2411603" cy="369332"/>
          </a:xfrm>
          <a:prstGeom prst="rect">
            <a:avLst/>
          </a:prstGeom>
          <a:noFill/>
        </p:spPr>
        <p:txBody>
          <a:bodyPr wrap="square" rtlCol="0">
            <a:spAutoFit/>
          </a:bodyPr>
          <a:lstStyle/>
          <a:p>
            <a:r>
              <a:rPr lang="en-GB" b="1" dirty="0">
                <a:solidFill>
                  <a:srgbClr val="002060"/>
                </a:solidFill>
                <a:latin typeface="Century Gothic" panose="020B0502020202020204" pitchFamily="34" charset="0"/>
              </a:rPr>
              <a:t>Cuevas</a:t>
            </a:r>
          </a:p>
        </p:txBody>
      </p:sp>
      <p:sp>
        <p:nvSpPr>
          <p:cNvPr id="223" name="TextBox 222">
            <a:extLst>
              <a:ext uri="{FF2B5EF4-FFF2-40B4-BE49-F238E27FC236}">
                <a16:creationId xmlns:a16="http://schemas.microsoft.com/office/drawing/2014/main" id="{F6D1C0DB-2733-4FCC-A390-634B24A0A799}"/>
              </a:ext>
            </a:extLst>
          </p:cNvPr>
          <p:cNvSpPr txBox="1"/>
          <p:nvPr/>
        </p:nvSpPr>
        <p:spPr>
          <a:xfrm>
            <a:off x="7923275" y="2131731"/>
            <a:ext cx="2411603" cy="369332"/>
          </a:xfrm>
          <a:prstGeom prst="rect">
            <a:avLst/>
          </a:prstGeom>
          <a:noFill/>
        </p:spPr>
        <p:txBody>
          <a:bodyPr wrap="square" rtlCol="0">
            <a:spAutoFit/>
          </a:bodyPr>
          <a:lstStyle/>
          <a:p>
            <a:r>
              <a:rPr lang="en-GB" b="1" dirty="0" err="1">
                <a:solidFill>
                  <a:srgbClr val="002060"/>
                </a:solidFill>
                <a:latin typeface="Century Gothic" panose="020B0502020202020204" pitchFamily="34" charset="0"/>
              </a:rPr>
              <a:t>Chofa</a:t>
            </a:r>
            <a:endParaRPr lang="en-GB" b="1" dirty="0">
              <a:solidFill>
                <a:srgbClr val="002060"/>
              </a:solidFill>
              <a:latin typeface="Century Gothic" panose="020B0502020202020204" pitchFamily="34" charset="0"/>
            </a:endParaRPr>
          </a:p>
        </p:txBody>
      </p:sp>
      <p:sp>
        <p:nvSpPr>
          <p:cNvPr id="224" name="TextBox 223">
            <a:extLst>
              <a:ext uri="{FF2B5EF4-FFF2-40B4-BE49-F238E27FC236}">
                <a16:creationId xmlns:a16="http://schemas.microsoft.com/office/drawing/2014/main" id="{63CC0FBC-15B7-417D-92DE-D8AA8B1EF7FF}"/>
              </a:ext>
            </a:extLst>
          </p:cNvPr>
          <p:cNvSpPr txBox="1"/>
          <p:nvPr/>
        </p:nvSpPr>
        <p:spPr>
          <a:xfrm>
            <a:off x="-122110" y="3548284"/>
            <a:ext cx="2411603" cy="369332"/>
          </a:xfrm>
          <a:prstGeom prst="rect">
            <a:avLst/>
          </a:prstGeom>
          <a:noFill/>
        </p:spPr>
        <p:txBody>
          <a:bodyPr wrap="square" rtlCol="0">
            <a:spAutoFit/>
          </a:bodyPr>
          <a:lstStyle/>
          <a:p>
            <a:r>
              <a:rPr lang="en-GB" b="1" dirty="0">
                <a:solidFill>
                  <a:srgbClr val="002060"/>
                </a:solidFill>
                <a:latin typeface="Century Gothic" panose="020B0502020202020204" pitchFamily="34" charset="0"/>
              </a:rPr>
              <a:t>Catalina</a:t>
            </a:r>
          </a:p>
        </p:txBody>
      </p:sp>
      <p:sp>
        <p:nvSpPr>
          <p:cNvPr id="225" name="TextBox 224">
            <a:extLst>
              <a:ext uri="{FF2B5EF4-FFF2-40B4-BE49-F238E27FC236}">
                <a16:creationId xmlns:a16="http://schemas.microsoft.com/office/drawing/2014/main" id="{B664B2D4-9CC9-4069-97E0-601920031104}"/>
              </a:ext>
            </a:extLst>
          </p:cNvPr>
          <p:cNvSpPr txBox="1"/>
          <p:nvPr/>
        </p:nvSpPr>
        <p:spPr>
          <a:xfrm>
            <a:off x="2748682" y="3576241"/>
            <a:ext cx="2228901" cy="369332"/>
          </a:xfrm>
          <a:prstGeom prst="rect">
            <a:avLst/>
          </a:prstGeom>
          <a:noFill/>
        </p:spPr>
        <p:txBody>
          <a:bodyPr wrap="square" rtlCol="0">
            <a:spAutoFit/>
          </a:bodyPr>
          <a:lstStyle/>
          <a:p>
            <a:r>
              <a:rPr lang="en-GB" b="1" dirty="0">
                <a:solidFill>
                  <a:srgbClr val="002060"/>
                </a:solidFill>
                <a:latin typeface="Century Gothic" panose="020B0502020202020204" pitchFamily="34" charset="0"/>
              </a:rPr>
              <a:t>Cuba</a:t>
            </a:r>
          </a:p>
        </p:txBody>
      </p:sp>
      <p:sp>
        <p:nvSpPr>
          <p:cNvPr id="226" name="TextBox 225">
            <a:extLst>
              <a:ext uri="{FF2B5EF4-FFF2-40B4-BE49-F238E27FC236}">
                <a16:creationId xmlns:a16="http://schemas.microsoft.com/office/drawing/2014/main" id="{AF0BD7FC-4A4B-4BFD-BF15-7851CAA0347A}"/>
              </a:ext>
            </a:extLst>
          </p:cNvPr>
          <p:cNvSpPr txBox="1"/>
          <p:nvPr/>
        </p:nvSpPr>
        <p:spPr>
          <a:xfrm>
            <a:off x="7875926" y="3601809"/>
            <a:ext cx="2411603" cy="369332"/>
          </a:xfrm>
          <a:prstGeom prst="rect">
            <a:avLst/>
          </a:prstGeom>
          <a:noFill/>
        </p:spPr>
        <p:txBody>
          <a:bodyPr wrap="square" rtlCol="0">
            <a:spAutoFit/>
          </a:bodyPr>
          <a:lstStyle/>
          <a:p>
            <a:r>
              <a:rPr lang="en-GB" b="1" dirty="0">
                <a:solidFill>
                  <a:srgbClr val="002060"/>
                </a:solidFill>
                <a:latin typeface="Century Gothic" panose="020B0502020202020204" pitchFamily="34" charset="0"/>
              </a:rPr>
              <a:t>Carmelo</a:t>
            </a:r>
          </a:p>
        </p:txBody>
      </p:sp>
      <p:sp>
        <p:nvSpPr>
          <p:cNvPr id="227" name="TextBox 226">
            <a:extLst>
              <a:ext uri="{FF2B5EF4-FFF2-40B4-BE49-F238E27FC236}">
                <a16:creationId xmlns:a16="http://schemas.microsoft.com/office/drawing/2014/main" id="{34DEB9DE-2842-4D42-8A61-2EA99D4A98C7}"/>
              </a:ext>
            </a:extLst>
          </p:cNvPr>
          <p:cNvSpPr txBox="1"/>
          <p:nvPr/>
        </p:nvSpPr>
        <p:spPr>
          <a:xfrm>
            <a:off x="5365074" y="3623824"/>
            <a:ext cx="2411603" cy="369332"/>
          </a:xfrm>
          <a:prstGeom prst="rect">
            <a:avLst/>
          </a:prstGeom>
          <a:noFill/>
        </p:spPr>
        <p:txBody>
          <a:bodyPr wrap="square" rtlCol="0">
            <a:spAutoFit/>
          </a:bodyPr>
          <a:lstStyle/>
          <a:p>
            <a:r>
              <a:rPr lang="en-GB" b="1" dirty="0" err="1">
                <a:solidFill>
                  <a:srgbClr val="002060"/>
                </a:solidFill>
                <a:latin typeface="Century Gothic" panose="020B0502020202020204" pitchFamily="34" charset="0"/>
              </a:rPr>
              <a:t>Casilda</a:t>
            </a:r>
            <a:endParaRPr lang="en-GB" b="1" dirty="0">
              <a:solidFill>
                <a:srgbClr val="002060"/>
              </a:solidFill>
              <a:latin typeface="Century Gothic" panose="020B0502020202020204" pitchFamily="34" charset="0"/>
            </a:endParaRPr>
          </a:p>
        </p:txBody>
      </p:sp>
      <p:sp>
        <p:nvSpPr>
          <p:cNvPr id="228" name="TextBox 227">
            <a:extLst>
              <a:ext uri="{FF2B5EF4-FFF2-40B4-BE49-F238E27FC236}">
                <a16:creationId xmlns:a16="http://schemas.microsoft.com/office/drawing/2014/main" id="{A017AC03-7604-47A7-BEB4-D501F3CAF086}"/>
              </a:ext>
            </a:extLst>
          </p:cNvPr>
          <p:cNvSpPr txBox="1"/>
          <p:nvPr/>
        </p:nvSpPr>
        <p:spPr>
          <a:xfrm>
            <a:off x="6270" y="5102861"/>
            <a:ext cx="2411603" cy="369332"/>
          </a:xfrm>
          <a:prstGeom prst="rect">
            <a:avLst/>
          </a:prstGeom>
          <a:noFill/>
        </p:spPr>
        <p:txBody>
          <a:bodyPr wrap="square" rtlCol="0">
            <a:spAutoFit/>
          </a:bodyPr>
          <a:lstStyle/>
          <a:p>
            <a:r>
              <a:rPr lang="en-GB" b="1" dirty="0">
                <a:solidFill>
                  <a:srgbClr val="002060"/>
                </a:solidFill>
                <a:latin typeface="Century Gothic" panose="020B0502020202020204" pitchFamily="34" charset="0"/>
              </a:rPr>
              <a:t>Chico</a:t>
            </a:r>
          </a:p>
        </p:txBody>
      </p:sp>
      <p:sp>
        <p:nvSpPr>
          <p:cNvPr id="229" name="TextBox 228">
            <a:extLst>
              <a:ext uri="{FF2B5EF4-FFF2-40B4-BE49-F238E27FC236}">
                <a16:creationId xmlns:a16="http://schemas.microsoft.com/office/drawing/2014/main" id="{36C89768-0BD9-46A4-9A6C-483478C2EDDD}"/>
              </a:ext>
            </a:extLst>
          </p:cNvPr>
          <p:cNvSpPr txBox="1"/>
          <p:nvPr/>
        </p:nvSpPr>
        <p:spPr>
          <a:xfrm>
            <a:off x="2585263" y="5101640"/>
            <a:ext cx="2411603" cy="369332"/>
          </a:xfrm>
          <a:prstGeom prst="rect">
            <a:avLst/>
          </a:prstGeom>
          <a:noFill/>
        </p:spPr>
        <p:txBody>
          <a:bodyPr wrap="square" rtlCol="0">
            <a:spAutoFit/>
          </a:bodyPr>
          <a:lstStyle/>
          <a:p>
            <a:r>
              <a:rPr lang="en-GB" b="1" dirty="0">
                <a:solidFill>
                  <a:srgbClr val="002060"/>
                </a:solidFill>
                <a:latin typeface="Century Gothic" panose="020B0502020202020204" pitchFamily="34" charset="0"/>
              </a:rPr>
              <a:t>Carina</a:t>
            </a:r>
          </a:p>
        </p:txBody>
      </p:sp>
      <p:sp>
        <p:nvSpPr>
          <p:cNvPr id="230" name="TextBox 229">
            <a:extLst>
              <a:ext uri="{FF2B5EF4-FFF2-40B4-BE49-F238E27FC236}">
                <a16:creationId xmlns:a16="http://schemas.microsoft.com/office/drawing/2014/main" id="{23ADD81D-8A25-4CC8-B469-A01B44804A14}"/>
              </a:ext>
            </a:extLst>
          </p:cNvPr>
          <p:cNvSpPr txBox="1"/>
          <p:nvPr/>
        </p:nvSpPr>
        <p:spPr>
          <a:xfrm>
            <a:off x="7983915" y="5050539"/>
            <a:ext cx="2411603" cy="369332"/>
          </a:xfrm>
          <a:prstGeom prst="rect">
            <a:avLst/>
          </a:prstGeom>
          <a:noFill/>
        </p:spPr>
        <p:txBody>
          <a:bodyPr wrap="square" rtlCol="0">
            <a:spAutoFit/>
          </a:bodyPr>
          <a:lstStyle/>
          <a:p>
            <a:r>
              <a:rPr lang="en-GB" b="1" dirty="0">
                <a:solidFill>
                  <a:srgbClr val="002060"/>
                </a:solidFill>
                <a:latin typeface="Century Gothic" panose="020B0502020202020204" pitchFamily="34" charset="0"/>
              </a:rPr>
              <a:t>Chita</a:t>
            </a:r>
          </a:p>
        </p:txBody>
      </p:sp>
      <p:sp>
        <p:nvSpPr>
          <p:cNvPr id="231" name="TextBox 230">
            <a:extLst>
              <a:ext uri="{FF2B5EF4-FFF2-40B4-BE49-F238E27FC236}">
                <a16:creationId xmlns:a16="http://schemas.microsoft.com/office/drawing/2014/main" id="{6DBAE8C0-E5FA-442D-BA9B-31F9C3D027E6}"/>
              </a:ext>
            </a:extLst>
          </p:cNvPr>
          <p:cNvSpPr txBox="1"/>
          <p:nvPr/>
        </p:nvSpPr>
        <p:spPr>
          <a:xfrm>
            <a:off x="5417894" y="5077844"/>
            <a:ext cx="2411603" cy="369332"/>
          </a:xfrm>
          <a:prstGeom prst="rect">
            <a:avLst/>
          </a:prstGeom>
          <a:noFill/>
        </p:spPr>
        <p:txBody>
          <a:bodyPr wrap="square" rtlCol="0">
            <a:spAutoFit/>
          </a:bodyPr>
          <a:lstStyle/>
          <a:p>
            <a:r>
              <a:rPr lang="en-GB" b="1" dirty="0">
                <a:solidFill>
                  <a:srgbClr val="002060"/>
                </a:solidFill>
                <a:latin typeface="Century Gothic" panose="020B0502020202020204" pitchFamily="34" charset="0"/>
              </a:rPr>
              <a:t>Castel</a:t>
            </a:r>
          </a:p>
        </p:txBody>
      </p:sp>
      <p:sp>
        <p:nvSpPr>
          <p:cNvPr id="232" name="TextBox 231">
            <a:extLst>
              <a:ext uri="{FF2B5EF4-FFF2-40B4-BE49-F238E27FC236}">
                <a16:creationId xmlns:a16="http://schemas.microsoft.com/office/drawing/2014/main" id="{94BB52A5-96E5-47C3-A7D4-CBBAE0CEF866}"/>
              </a:ext>
            </a:extLst>
          </p:cNvPr>
          <p:cNvSpPr txBox="1"/>
          <p:nvPr/>
        </p:nvSpPr>
        <p:spPr>
          <a:xfrm>
            <a:off x="-587658" y="6440623"/>
            <a:ext cx="12068829" cy="400110"/>
          </a:xfrm>
          <a:prstGeom prst="rect">
            <a:avLst/>
          </a:prstGeom>
          <a:noFill/>
        </p:spPr>
        <p:txBody>
          <a:bodyPr wrap="square" rtlCol="0">
            <a:spAutoFit/>
          </a:bodyPr>
          <a:lstStyle/>
          <a:p>
            <a:pPr algn="ctr"/>
            <a:r>
              <a:rPr lang="en-GB" sz="2000" dirty="0">
                <a:solidFill>
                  <a:srgbClr val="002060"/>
                </a:solidFill>
                <a:latin typeface="Century Gothic" panose="020B0502020202020204" pitchFamily="34" charset="0"/>
              </a:rPr>
              <a:t>black or green eyes? </a:t>
            </a:r>
            <a:r>
              <a:rPr lang="en-GB" sz="2000" b="1" dirty="0">
                <a:solidFill>
                  <a:srgbClr val="002060"/>
                </a:solidFill>
                <a:latin typeface="Century Gothic" panose="020B0502020202020204" pitchFamily="34" charset="0"/>
              </a:rPr>
              <a:t>|</a:t>
            </a:r>
            <a:r>
              <a:rPr lang="en-GB" sz="2000" dirty="0">
                <a:solidFill>
                  <a:srgbClr val="002060"/>
                </a:solidFill>
                <a:latin typeface="Century Gothic" panose="020B0502020202020204" pitchFamily="34" charset="0"/>
              </a:rPr>
              <a:t> long or round face? </a:t>
            </a:r>
            <a:r>
              <a:rPr lang="en-GB" sz="2000" b="1" dirty="0">
                <a:solidFill>
                  <a:srgbClr val="002060"/>
                </a:solidFill>
                <a:latin typeface="Century Gothic" panose="020B0502020202020204" pitchFamily="34" charset="0"/>
              </a:rPr>
              <a:t>|</a:t>
            </a:r>
            <a:r>
              <a:rPr lang="en-GB" sz="2000" dirty="0">
                <a:solidFill>
                  <a:srgbClr val="002060"/>
                </a:solidFill>
                <a:latin typeface="Century Gothic" panose="020B0502020202020204" pitchFamily="34" charset="0"/>
              </a:rPr>
              <a:t>  long or short hair?</a:t>
            </a:r>
            <a:r>
              <a:rPr lang="en-GB" sz="2000" b="1" dirty="0">
                <a:solidFill>
                  <a:srgbClr val="002060"/>
                </a:solidFill>
                <a:latin typeface="Century Gothic" panose="020B0502020202020204" pitchFamily="34" charset="0"/>
              </a:rPr>
              <a:t>|</a:t>
            </a:r>
            <a:r>
              <a:rPr lang="en-GB" sz="2000" dirty="0">
                <a:solidFill>
                  <a:srgbClr val="002060"/>
                </a:solidFill>
                <a:latin typeface="Century Gothic" panose="020B0502020202020204" pitchFamily="34" charset="0"/>
              </a:rPr>
              <a:t>  big or small ears?  </a:t>
            </a:r>
          </a:p>
        </p:txBody>
      </p:sp>
      <p:pic>
        <p:nvPicPr>
          <p:cNvPr id="13" name="Graphic 12" descr="Teacher">
            <a:extLst>
              <a:ext uri="{FF2B5EF4-FFF2-40B4-BE49-F238E27FC236}">
                <a16:creationId xmlns:a16="http://schemas.microsoft.com/office/drawing/2014/main" id="{8F2BBBE0-1E67-D797-EA2E-85ABF1E1F64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190773" y="-49282"/>
            <a:ext cx="914400" cy="914400"/>
          </a:xfrm>
          <a:prstGeom prst="rect">
            <a:avLst/>
          </a:prstGeom>
        </p:spPr>
      </p:pic>
      <p:sp>
        <p:nvSpPr>
          <p:cNvPr id="14" name="Speech Bubble: Rectangle with Corners Rounded 13">
            <a:extLst>
              <a:ext uri="{FF2B5EF4-FFF2-40B4-BE49-F238E27FC236}">
                <a16:creationId xmlns:a16="http://schemas.microsoft.com/office/drawing/2014/main" id="{C7C6C501-7FF7-CF8A-63D3-7A55A8B7B9EB}"/>
              </a:ext>
            </a:extLst>
          </p:cNvPr>
          <p:cNvSpPr/>
          <p:nvPr/>
        </p:nvSpPr>
        <p:spPr>
          <a:xfrm>
            <a:off x="4151502" y="152372"/>
            <a:ext cx="5515011" cy="435599"/>
          </a:xfrm>
          <a:prstGeom prst="wedgeRoundRectCallout">
            <a:avLst>
              <a:gd name="adj1" fmla="val -56703"/>
              <a:gd name="adj2" fmla="val 685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bg1"/>
                </a:solidFill>
                <a:latin typeface="Century Gothic" panose="020B0502020202020204" pitchFamily="34" charset="0"/>
              </a:rPr>
              <a:t>En parejas*, </a:t>
            </a:r>
            <a:r>
              <a:rPr lang="en-GB" sz="2400" b="1" dirty="0" err="1">
                <a:solidFill>
                  <a:schemeClr val="bg1"/>
                </a:solidFill>
                <a:latin typeface="Century Gothic" panose="020B0502020202020204" pitchFamily="34" charset="0"/>
              </a:rPr>
              <a:t>pregunta</a:t>
            </a:r>
            <a:r>
              <a:rPr lang="en-GB" sz="2400" b="1" dirty="0">
                <a:solidFill>
                  <a:schemeClr val="bg1"/>
                </a:solidFill>
                <a:latin typeface="Century Gothic" panose="020B0502020202020204" pitchFamily="34" charset="0"/>
              </a:rPr>
              <a:t>* y responde.</a:t>
            </a:r>
            <a:endPar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15" name="Google Shape;307;p14">
            <a:extLst>
              <a:ext uri="{FF2B5EF4-FFF2-40B4-BE49-F238E27FC236}">
                <a16:creationId xmlns:a16="http://schemas.microsoft.com/office/drawing/2014/main" id="{34296C33-263B-0940-B1B5-E3156521862B}"/>
              </a:ext>
            </a:extLst>
          </p:cNvPr>
          <p:cNvSpPr txBox="1"/>
          <p:nvPr/>
        </p:nvSpPr>
        <p:spPr>
          <a:xfrm>
            <a:off x="11132174" y="1106955"/>
            <a:ext cx="994183" cy="400110"/>
          </a:xfrm>
          <a:prstGeom prst="rect">
            <a:avLst/>
          </a:prstGeom>
          <a:solidFill>
            <a:srgbClr val="85CFE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s-AR" sz="2000" b="1" i="0" u="none" strike="noStrike" cap="none" dirty="0">
                <a:solidFill>
                  <a:srgbClr val="002060"/>
                </a:solidFill>
                <a:latin typeface="Century Gothic"/>
                <a:ea typeface="Century Gothic"/>
                <a:cs typeface="Century Gothic"/>
                <a:sym typeface="Century Gothic"/>
              </a:rPr>
              <a:t>hablar</a:t>
            </a:r>
          </a:p>
        </p:txBody>
      </p:sp>
      <p:pic>
        <p:nvPicPr>
          <p:cNvPr id="16" name="Picture 15">
            <a:extLst>
              <a:ext uri="{FF2B5EF4-FFF2-40B4-BE49-F238E27FC236}">
                <a16:creationId xmlns:a16="http://schemas.microsoft.com/office/drawing/2014/main" id="{911E34F1-57A6-91B7-C462-6AD284E1D349}"/>
              </a:ext>
            </a:extLst>
          </p:cNvPr>
          <p:cNvPicPr>
            <a:picLocks noChangeAspect="1"/>
          </p:cNvPicPr>
          <p:nvPr/>
        </p:nvPicPr>
        <p:blipFill>
          <a:blip r:embed="rId10"/>
          <a:stretch>
            <a:fillRect/>
          </a:stretch>
        </p:blipFill>
        <p:spPr>
          <a:xfrm>
            <a:off x="11155095" y="61228"/>
            <a:ext cx="945328" cy="1000130"/>
          </a:xfrm>
          <a:prstGeom prst="rect">
            <a:avLst/>
          </a:prstGeom>
        </p:spPr>
      </p:pic>
      <p:sp>
        <p:nvSpPr>
          <p:cNvPr id="18" name="Google Shape;198;p9">
            <a:extLst>
              <a:ext uri="{FF2B5EF4-FFF2-40B4-BE49-F238E27FC236}">
                <a16:creationId xmlns:a16="http://schemas.microsoft.com/office/drawing/2014/main" id="{80334656-F4BF-7D06-0502-E9082356DEEF}"/>
              </a:ext>
            </a:extLst>
          </p:cNvPr>
          <p:cNvSpPr txBox="1"/>
          <p:nvPr/>
        </p:nvSpPr>
        <p:spPr>
          <a:xfrm>
            <a:off x="10383956" y="5879447"/>
            <a:ext cx="1832266" cy="584735"/>
          </a:xfrm>
          <a:prstGeom prst="rect">
            <a:avLst/>
          </a:prstGeom>
          <a:solidFill>
            <a:schemeClr val="accent6">
              <a:lumMod val="40000"/>
              <a:lumOff val="60000"/>
            </a:schemeClr>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600" b="1" dirty="0">
                <a:solidFill>
                  <a:srgbClr val="002060"/>
                </a:solidFill>
                <a:latin typeface="Century Gothic"/>
                <a:ea typeface="Century Gothic"/>
                <a:cs typeface="Century Gothic"/>
                <a:sym typeface="Century Gothic"/>
              </a:rPr>
              <a:t>pareja </a:t>
            </a:r>
            <a:r>
              <a:rPr lang="en-GB" sz="1600" dirty="0">
                <a:solidFill>
                  <a:srgbClr val="002060"/>
                </a:solidFill>
                <a:latin typeface="Century Gothic"/>
                <a:ea typeface="Century Gothic"/>
                <a:cs typeface="Century Gothic"/>
                <a:sym typeface="Century Gothic"/>
              </a:rPr>
              <a:t>= partner</a:t>
            </a:r>
          </a:p>
          <a:p>
            <a:pPr marL="0" marR="0" lvl="0" indent="0" algn="ctr" rtl="0">
              <a:spcBef>
                <a:spcPts val="0"/>
              </a:spcBef>
              <a:spcAft>
                <a:spcPts val="0"/>
              </a:spcAft>
              <a:buNone/>
            </a:pPr>
            <a:r>
              <a:rPr lang="en-GB" sz="1600" b="1" dirty="0" err="1">
                <a:solidFill>
                  <a:srgbClr val="002060"/>
                </a:solidFill>
                <a:latin typeface="Century Gothic"/>
                <a:sym typeface="Century Gothic"/>
              </a:rPr>
              <a:t>pregunta</a:t>
            </a:r>
            <a:r>
              <a:rPr lang="en-GB" sz="1600" dirty="0">
                <a:solidFill>
                  <a:srgbClr val="002060"/>
                </a:solidFill>
                <a:latin typeface="Century Gothic"/>
                <a:sym typeface="Century Gothic"/>
              </a:rPr>
              <a:t> = ask</a:t>
            </a:r>
            <a:endParaRPr sz="1050" dirty="0"/>
          </a:p>
        </p:txBody>
      </p:sp>
    </p:spTree>
    <p:extLst>
      <p:ext uri="{BB962C8B-B14F-4D97-AF65-F5344CB8AC3E}">
        <p14:creationId xmlns:p14="http://schemas.microsoft.com/office/powerpoint/2010/main" val="898864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3BCC03D4-FCA9-48E6-9A45-0AA9847AD520}"/>
              </a:ext>
            </a:extLst>
          </p:cNvPr>
          <p:cNvGraphicFramePr>
            <a:graphicFrameLocks noGrp="1"/>
          </p:cNvGraphicFramePr>
          <p:nvPr/>
        </p:nvGraphicFramePr>
        <p:xfrm>
          <a:off x="135937" y="839099"/>
          <a:ext cx="10448072" cy="5803362"/>
        </p:xfrm>
        <a:graphic>
          <a:graphicData uri="http://schemas.openxmlformats.org/drawingml/2006/table">
            <a:tbl>
              <a:tblPr firstRow="1" bandRow="1">
                <a:tableStyleId>{5940675A-B579-460E-94D1-54222C63F5DA}</a:tableStyleId>
              </a:tblPr>
              <a:tblGrid>
                <a:gridCol w="10448072">
                  <a:extLst>
                    <a:ext uri="{9D8B030D-6E8A-4147-A177-3AD203B41FA5}">
                      <a16:colId xmlns:a16="http://schemas.microsoft.com/office/drawing/2014/main" val="2026517501"/>
                    </a:ext>
                  </a:extLst>
                </a:gridCol>
              </a:tblGrid>
              <a:tr h="967227">
                <a:tc>
                  <a:txBody>
                    <a:bodyPr/>
                    <a:lstStyle/>
                    <a:p>
                      <a:endParaRPr lang="en-GB" dirty="0"/>
                    </a:p>
                  </a:txBody>
                  <a:tcPr/>
                </a:tc>
                <a:extLst>
                  <a:ext uri="{0D108BD9-81ED-4DB2-BD59-A6C34878D82A}">
                    <a16:rowId xmlns:a16="http://schemas.microsoft.com/office/drawing/2014/main" val="734610000"/>
                  </a:ext>
                </a:extLst>
              </a:tr>
              <a:tr h="967227">
                <a:tc>
                  <a:txBody>
                    <a:bodyPr/>
                    <a:lstStyle/>
                    <a:p>
                      <a:endParaRPr lang="en-GB"/>
                    </a:p>
                  </a:txBody>
                  <a:tcPr/>
                </a:tc>
                <a:extLst>
                  <a:ext uri="{0D108BD9-81ED-4DB2-BD59-A6C34878D82A}">
                    <a16:rowId xmlns:a16="http://schemas.microsoft.com/office/drawing/2014/main" val="820775451"/>
                  </a:ext>
                </a:extLst>
              </a:tr>
              <a:tr h="967227">
                <a:tc>
                  <a:txBody>
                    <a:bodyPr/>
                    <a:lstStyle/>
                    <a:p>
                      <a:endParaRPr lang="en-GB" dirty="0"/>
                    </a:p>
                  </a:txBody>
                  <a:tcPr/>
                </a:tc>
                <a:extLst>
                  <a:ext uri="{0D108BD9-81ED-4DB2-BD59-A6C34878D82A}">
                    <a16:rowId xmlns:a16="http://schemas.microsoft.com/office/drawing/2014/main" val="2997324914"/>
                  </a:ext>
                </a:extLst>
              </a:tr>
              <a:tr h="967227">
                <a:tc>
                  <a:txBody>
                    <a:bodyPr/>
                    <a:lstStyle/>
                    <a:p>
                      <a:endParaRPr lang="en-GB"/>
                    </a:p>
                  </a:txBody>
                  <a:tcPr/>
                </a:tc>
                <a:extLst>
                  <a:ext uri="{0D108BD9-81ED-4DB2-BD59-A6C34878D82A}">
                    <a16:rowId xmlns:a16="http://schemas.microsoft.com/office/drawing/2014/main" val="3308141858"/>
                  </a:ext>
                </a:extLst>
              </a:tr>
              <a:tr h="967227">
                <a:tc>
                  <a:txBody>
                    <a:bodyPr/>
                    <a:lstStyle/>
                    <a:p>
                      <a:endParaRPr lang="en-GB" dirty="0"/>
                    </a:p>
                  </a:txBody>
                  <a:tcPr/>
                </a:tc>
                <a:extLst>
                  <a:ext uri="{0D108BD9-81ED-4DB2-BD59-A6C34878D82A}">
                    <a16:rowId xmlns:a16="http://schemas.microsoft.com/office/drawing/2014/main" val="4180136291"/>
                  </a:ext>
                </a:extLst>
              </a:tr>
              <a:tr h="967227">
                <a:tc>
                  <a:txBody>
                    <a:bodyPr/>
                    <a:lstStyle/>
                    <a:p>
                      <a:endParaRPr lang="en-GB" dirty="0"/>
                    </a:p>
                  </a:txBody>
                  <a:tcPr/>
                </a:tc>
                <a:extLst>
                  <a:ext uri="{0D108BD9-81ED-4DB2-BD59-A6C34878D82A}">
                    <a16:rowId xmlns:a16="http://schemas.microsoft.com/office/drawing/2014/main" val="2009559939"/>
                  </a:ext>
                </a:extLst>
              </a:tr>
            </a:tbl>
          </a:graphicData>
        </a:graphic>
      </p:graphicFrame>
      <p:pic>
        <p:nvPicPr>
          <p:cNvPr id="4098" name="Picture 2" descr="Pen, Write, Pencil, Writing Tool, Work, Message, Blue">
            <a:extLst>
              <a:ext uri="{FF2B5EF4-FFF2-40B4-BE49-F238E27FC236}">
                <a16:creationId xmlns:a16="http://schemas.microsoft.com/office/drawing/2014/main" id="{D970F823-60BB-4ADA-AC7C-C6F2AC9ECC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09944" y="87041"/>
            <a:ext cx="793037" cy="793037"/>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4D476269-C102-45C1-AE2B-D714D9BF0054}"/>
              </a:ext>
            </a:extLst>
          </p:cNvPr>
          <p:cNvSpPr txBox="1"/>
          <p:nvPr/>
        </p:nvSpPr>
        <p:spPr>
          <a:xfrm>
            <a:off x="11031592" y="933825"/>
            <a:ext cx="1079142" cy="400110"/>
          </a:xfrm>
          <a:prstGeom prst="rect">
            <a:avLst/>
          </a:prstGeom>
          <a:solidFill>
            <a:srgbClr val="92D05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Arial"/>
                <a:sym typeface="Arial"/>
              </a:rPr>
              <a:t>escribir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7C6489EB-43FC-42D3-8D7A-D009A3C30C25}"/>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 name="Picture 3" descr="A picture containing text, pool table, furniture, table&#10;&#10;Description automatically generated">
            <a:extLst>
              <a:ext uri="{FF2B5EF4-FFF2-40B4-BE49-F238E27FC236}">
                <a16:creationId xmlns:a16="http://schemas.microsoft.com/office/drawing/2014/main" id="{C5CD9E89-001E-4ADA-BD87-0CCA88C45841}"/>
              </a:ext>
            </a:extLst>
          </p:cNvPr>
          <p:cNvPicPr>
            <a:picLocks noChangeAspect="1"/>
          </p:cNvPicPr>
          <p:nvPr/>
        </p:nvPicPr>
        <p:blipFill rotWithShape="1">
          <a:blip r:embed="rId4">
            <a:clrChange>
              <a:clrFrom>
                <a:srgbClr val="FFFFFF"/>
              </a:clrFrom>
              <a:clrTo>
                <a:srgbClr val="FFFFFF">
                  <a:alpha val="0"/>
                </a:srgbClr>
              </a:clrTo>
            </a:clrChange>
            <a:alphaModFix amt="20000"/>
            <a:extLst>
              <a:ext uri="{28A0092B-C50C-407E-A947-70E740481C1C}">
                <a14:useLocalDpi xmlns:a14="http://schemas.microsoft.com/office/drawing/2010/main" val="0"/>
              </a:ext>
            </a:extLst>
          </a:blip>
          <a:srcRect l="18694" t="30354" r="20013" b="32116"/>
          <a:stretch/>
        </p:blipFill>
        <p:spPr>
          <a:xfrm>
            <a:off x="-49394" y="48209"/>
            <a:ext cx="10848474" cy="6642459"/>
          </a:xfrm>
          <a:prstGeom prst="rect">
            <a:avLst/>
          </a:prstGeom>
        </p:spPr>
      </p:pic>
      <p:cxnSp>
        <p:nvCxnSpPr>
          <p:cNvPr id="8" name="Straight Arrow Connector 7">
            <a:extLst>
              <a:ext uri="{FF2B5EF4-FFF2-40B4-BE49-F238E27FC236}">
                <a16:creationId xmlns:a16="http://schemas.microsoft.com/office/drawing/2014/main" id="{1AF020E3-CD4C-4C1D-93C5-1629D744E5B0}"/>
              </a:ext>
            </a:extLst>
          </p:cNvPr>
          <p:cNvCxnSpPr/>
          <p:nvPr/>
        </p:nvCxnSpPr>
        <p:spPr>
          <a:xfrm flipV="1">
            <a:off x="135936" y="839099"/>
            <a:ext cx="0" cy="5803362"/>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13A764E-5D47-49C6-AAED-7FCA0F99FD0A}"/>
              </a:ext>
            </a:extLst>
          </p:cNvPr>
          <p:cNvSpPr txBox="1"/>
          <p:nvPr/>
        </p:nvSpPr>
        <p:spPr>
          <a:xfrm>
            <a:off x="426606" y="5643161"/>
            <a:ext cx="11458811" cy="954107"/>
          </a:xfrm>
          <a:prstGeom prst="rect">
            <a:avLst/>
          </a:prstGeom>
          <a:noFill/>
        </p:spPr>
        <p:txBody>
          <a:bodyPr wrap="square" rtlCol="0">
            <a:spAutoFit/>
          </a:bodyPr>
          <a:lstStyle/>
          <a:p>
            <a:r>
              <a:rPr lang="en-GB" sz="2800" b="1" dirty="0">
                <a:solidFill>
                  <a:srgbClr val="FF0066"/>
                </a:solidFill>
                <a:latin typeface="Century Gothic" panose="020B0502020202020204" pitchFamily="34" charset="0"/>
              </a:rPr>
              <a:t>1.</a:t>
            </a:r>
            <a:r>
              <a:rPr lang="en-GB" sz="2800"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enero</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febrero</a:t>
            </a:r>
            <a:r>
              <a:rPr lang="en-GB" sz="2800"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marzo</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abril</a:t>
            </a:r>
            <a:r>
              <a:rPr lang="en-GB" sz="2800" dirty="0">
                <a:solidFill>
                  <a:srgbClr val="002060"/>
                </a:solidFill>
                <a:latin typeface="Century Gothic" panose="020B0502020202020204" pitchFamily="34" charset="0"/>
              </a:rPr>
              <a:t>, mayo, </a:t>
            </a:r>
            <a:r>
              <a:rPr lang="en-GB" sz="2800" b="1" dirty="0" err="1">
                <a:solidFill>
                  <a:srgbClr val="002060"/>
                </a:solidFill>
                <a:latin typeface="Century Gothic" panose="020B0502020202020204" pitchFamily="34" charset="0"/>
              </a:rPr>
              <a:t>junio</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julio</a:t>
            </a:r>
            <a:r>
              <a:rPr lang="en-GB" sz="2800"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agosto</a:t>
            </a:r>
            <a:r>
              <a:rPr lang="en-GB" sz="2800"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septiembre</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octubre</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noviembre</a:t>
            </a:r>
            <a:r>
              <a:rPr lang="en-GB" sz="2800"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diciembre</a:t>
            </a:r>
            <a:endParaRPr lang="en-GB" sz="2800" b="1" dirty="0">
              <a:solidFill>
                <a:srgbClr val="002060"/>
              </a:solidFill>
              <a:latin typeface="Century Gothic" panose="020B0502020202020204" pitchFamily="34" charset="0"/>
            </a:endParaRPr>
          </a:p>
        </p:txBody>
      </p:sp>
      <p:sp>
        <p:nvSpPr>
          <p:cNvPr id="14" name="Rectangle: Rounded Corners 13">
            <a:extLst>
              <a:ext uri="{FF2B5EF4-FFF2-40B4-BE49-F238E27FC236}">
                <a16:creationId xmlns:a16="http://schemas.microsoft.com/office/drawing/2014/main" id="{9D2E76BA-A960-480C-B290-6D867D2C5D5E}"/>
              </a:ext>
            </a:extLst>
          </p:cNvPr>
          <p:cNvSpPr/>
          <p:nvPr/>
        </p:nvSpPr>
        <p:spPr>
          <a:xfrm>
            <a:off x="892366" y="5761822"/>
            <a:ext cx="1024569" cy="3525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______</a:t>
            </a:r>
          </a:p>
        </p:txBody>
      </p:sp>
      <p:sp>
        <p:nvSpPr>
          <p:cNvPr id="64" name="Rectangle: Rounded Corners 63">
            <a:extLst>
              <a:ext uri="{FF2B5EF4-FFF2-40B4-BE49-F238E27FC236}">
                <a16:creationId xmlns:a16="http://schemas.microsoft.com/office/drawing/2014/main" id="{0D44BB95-68EA-430B-A9D3-BC04E88252E0}"/>
              </a:ext>
            </a:extLst>
          </p:cNvPr>
          <p:cNvSpPr/>
          <p:nvPr/>
        </p:nvSpPr>
        <p:spPr>
          <a:xfrm>
            <a:off x="3545595" y="5737952"/>
            <a:ext cx="1114540" cy="352539"/>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______</a:t>
            </a:r>
          </a:p>
        </p:txBody>
      </p:sp>
      <p:sp>
        <p:nvSpPr>
          <p:cNvPr id="65" name="Rectangle: Rounded Corners 64">
            <a:extLst>
              <a:ext uri="{FF2B5EF4-FFF2-40B4-BE49-F238E27FC236}">
                <a16:creationId xmlns:a16="http://schemas.microsoft.com/office/drawing/2014/main" id="{A5AC6CFF-F2C0-4E1C-B3C9-604558BF2D42}"/>
              </a:ext>
            </a:extLst>
          </p:cNvPr>
          <p:cNvSpPr/>
          <p:nvPr/>
        </p:nvSpPr>
        <p:spPr>
          <a:xfrm>
            <a:off x="6939162" y="5761822"/>
            <a:ext cx="1024569" cy="352539"/>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______</a:t>
            </a:r>
          </a:p>
        </p:txBody>
      </p:sp>
      <p:sp>
        <p:nvSpPr>
          <p:cNvPr id="66" name="Rectangle: Rounded Corners 65">
            <a:extLst>
              <a:ext uri="{FF2B5EF4-FFF2-40B4-BE49-F238E27FC236}">
                <a16:creationId xmlns:a16="http://schemas.microsoft.com/office/drawing/2014/main" id="{31652743-E765-4A5A-99EC-7380D02B4BFC}"/>
              </a:ext>
            </a:extLst>
          </p:cNvPr>
          <p:cNvSpPr/>
          <p:nvPr/>
        </p:nvSpPr>
        <p:spPr>
          <a:xfrm>
            <a:off x="8866741" y="5761821"/>
            <a:ext cx="1202675" cy="3525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______</a:t>
            </a:r>
          </a:p>
        </p:txBody>
      </p:sp>
      <p:sp>
        <p:nvSpPr>
          <p:cNvPr id="67" name="Rectangle: Rounded Corners 66">
            <a:extLst>
              <a:ext uri="{FF2B5EF4-FFF2-40B4-BE49-F238E27FC236}">
                <a16:creationId xmlns:a16="http://schemas.microsoft.com/office/drawing/2014/main" id="{F3606D75-726E-400D-9DB9-38416DC8DC19}"/>
              </a:ext>
            </a:extLst>
          </p:cNvPr>
          <p:cNvSpPr/>
          <p:nvPr/>
        </p:nvSpPr>
        <p:spPr>
          <a:xfrm>
            <a:off x="426605" y="6179545"/>
            <a:ext cx="2030156" cy="3525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______</a:t>
            </a:r>
          </a:p>
        </p:txBody>
      </p:sp>
      <p:sp>
        <p:nvSpPr>
          <p:cNvPr id="68" name="Rectangle: Rounded Corners 67">
            <a:extLst>
              <a:ext uri="{FF2B5EF4-FFF2-40B4-BE49-F238E27FC236}">
                <a16:creationId xmlns:a16="http://schemas.microsoft.com/office/drawing/2014/main" id="{0CEE78F9-2A4E-4B97-9A0A-597F15F3B56E}"/>
              </a:ext>
            </a:extLst>
          </p:cNvPr>
          <p:cNvSpPr/>
          <p:nvPr/>
        </p:nvSpPr>
        <p:spPr>
          <a:xfrm>
            <a:off x="6297241" y="6176229"/>
            <a:ext cx="1844223" cy="352539"/>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______</a:t>
            </a:r>
          </a:p>
        </p:txBody>
      </p:sp>
      <p:sp>
        <p:nvSpPr>
          <p:cNvPr id="69" name="TextBox 68">
            <a:extLst>
              <a:ext uri="{FF2B5EF4-FFF2-40B4-BE49-F238E27FC236}">
                <a16:creationId xmlns:a16="http://schemas.microsoft.com/office/drawing/2014/main" id="{E5B081AE-D2D4-422C-B643-3D4489EAD750}"/>
              </a:ext>
            </a:extLst>
          </p:cNvPr>
          <p:cNvSpPr txBox="1"/>
          <p:nvPr/>
        </p:nvSpPr>
        <p:spPr>
          <a:xfrm>
            <a:off x="426605" y="4868131"/>
            <a:ext cx="11458811" cy="523220"/>
          </a:xfrm>
          <a:prstGeom prst="rect">
            <a:avLst/>
          </a:prstGeom>
          <a:noFill/>
        </p:spPr>
        <p:txBody>
          <a:bodyPr wrap="square" rtlCol="0">
            <a:spAutoFit/>
          </a:bodyPr>
          <a:lstStyle/>
          <a:p>
            <a:r>
              <a:rPr lang="en-GB" sz="2800" b="1" dirty="0">
                <a:solidFill>
                  <a:srgbClr val="FF0066"/>
                </a:solidFill>
                <a:latin typeface="Century Gothic" panose="020B0502020202020204" pitchFamily="34" charset="0"/>
              </a:rPr>
              <a:t>2.</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doce</a:t>
            </a:r>
            <a:r>
              <a:rPr lang="en-GB" sz="2800"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catorce</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dieciseis</a:t>
            </a:r>
            <a:r>
              <a:rPr lang="en-GB" sz="2800"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dieciocho</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veinte</a:t>
            </a:r>
            <a:endParaRPr lang="en-GB" sz="2800" b="1" dirty="0">
              <a:solidFill>
                <a:srgbClr val="002060"/>
              </a:solidFill>
              <a:latin typeface="Century Gothic" panose="020B0502020202020204" pitchFamily="34" charset="0"/>
            </a:endParaRPr>
          </a:p>
        </p:txBody>
      </p:sp>
      <p:sp>
        <p:nvSpPr>
          <p:cNvPr id="70" name="Rectangle: Rounded Corners 69">
            <a:extLst>
              <a:ext uri="{FF2B5EF4-FFF2-40B4-BE49-F238E27FC236}">
                <a16:creationId xmlns:a16="http://schemas.microsoft.com/office/drawing/2014/main" id="{DA692E94-BEB5-4D2F-89BA-C4CFE681AA0C}"/>
              </a:ext>
            </a:extLst>
          </p:cNvPr>
          <p:cNvSpPr/>
          <p:nvPr/>
        </p:nvSpPr>
        <p:spPr>
          <a:xfrm>
            <a:off x="1944476" y="4991477"/>
            <a:ext cx="1459431" cy="3525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______</a:t>
            </a:r>
          </a:p>
        </p:txBody>
      </p:sp>
      <p:sp>
        <p:nvSpPr>
          <p:cNvPr id="71" name="Rectangle: Rounded Corners 70">
            <a:extLst>
              <a:ext uri="{FF2B5EF4-FFF2-40B4-BE49-F238E27FC236}">
                <a16:creationId xmlns:a16="http://schemas.microsoft.com/office/drawing/2014/main" id="{298FC1D3-61A3-4084-A9B6-9748B0E732BD}"/>
              </a:ext>
            </a:extLst>
          </p:cNvPr>
          <p:cNvSpPr/>
          <p:nvPr/>
        </p:nvSpPr>
        <p:spPr>
          <a:xfrm>
            <a:off x="5155894" y="4978843"/>
            <a:ext cx="1816319" cy="352539"/>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______</a:t>
            </a:r>
          </a:p>
        </p:txBody>
      </p:sp>
      <p:sp>
        <p:nvSpPr>
          <p:cNvPr id="72" name="TextBox 71">
            <a:extLst>
              <a:ext uri="{FF2B5EF4-FFF2-40B4-BE49-F238E27FC236}">
                <a16:creationId xmlns:a16="http://schemas.microsoft.com/office/drawing/2014/main" id="{F42A89A8-CB39-480C-891C-A47A0DC9289D}"/>
              </a:ext>
            </a:extLst>
          </p:cNvPr>
          <p:cNvSpPr txBox="1"/>
          <p:nvPr/>
        </p:nvSpPr>
        <p:spPr>
          <a:xfrm>
            <a:off x="426604" y="3950814"/>
            <a:ext cx="11458811" cy="523220"/>
          </a:xfrm>
          <a:prstGeom prst="rect">
            <a:avLst/>
          </a:prstGeom>
          <a:noFill/>
        </p:spPr>
        <p:txBody>
          <a:bodyPr wrap="square" rtlCol="0">
            <a:spAutoFit/>
          </a:bodyPr>
          <a:lstStyle/>
          <a:p>
            <a:r>
              <a:rPr lang="en-GB" sz="2800" b="1" dirty="0">
                <a:solidFill>
                  <a:srgbClr val="FF0066"/>
                </a:solidFill>
                <a:latin typeface="Century Gothic" panose="020B0502020202020204" pitchFamily="34" charset="0"/>
              </a:rPr>
              <a:t>3.</a:t>
            </a:r>
            <a:r>
              <a:rPr lang="en-GB" sz="2800" dirty="0">
                <a:solidFill>
                  <a:srgbClr val="002060"/>
                </a:solidFill>
                <a:latin typeface="Century Gothic" panose="020B0502020202020204" pitchFamily="34" charset="0"/>
              </a:rPr>
              <a:t> once, </a:t>
            </a:r>
            <a:r>
              <a:rPr lang="en-GB" sz="2800" b="1" dirty="0" err="1">
                <a:solidFill>
                  <a:srgbClr val="002060"/>
                </a:solidFill>
                <a:latin typeface="Century Gothic" panose="020B0502020202020204" pitchFamily="34" charset="0"/>
              </a:rPr>
              <a:t>trece</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quince</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diecisiete</a:t>
            </a:r>
            <a:r>
              <a:rPr lang="en-GB" sz="2800"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diecinueve</a:t>
            </a:r>
            <a:endParaRPr lang="en-GB" sz="2800" b="1" dirty="0">
              <a:solidFill>
                <a:srgbClr val="002060"/>
              </a:solidFill>
              <a:latin typeface="Century Gothic" panose="020B0502020202020204" pitchFamily="34" charset="0"/>
            </a:endParaRPr>
          </a:p>
        </p:txBody>
      </p:sp>
      <p:sp>
        <p:nvSpPr>
          <p:cNvPr id="73" name="Rectangle: Rounded Corners 72">
            <a:extLst>
              <a:ext uri="{FF2B5EF4-FFF2-40B4-BE49-F238E27FC236}">
                <a16:creationId xmlns:a16="http://schemas.microsoft.com/office/drawing/2014/main" id="{107387EC-2775-4F8A-ADE6-3A19ED466DEE}"/>
              </a:ext>
            </a:extLst>
          </p:cNvPr>
          <p:cNvSpPr/>
          <p:nvPr/>
        </p:nvSpPr>
        <p:spPr>
          <a:xfrm>
            <a:off x="1903225" y="4068572"/>
            <a:ext cx="1024569" cy="3525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______</a:t>
            </a:r>
          </a:p>
        </p:txBody>
      </p:sp>
      <p:sp>
        <p:nvSpPr>
          <p:cNvPr id="74" name="Rectangle: Rounded Corners 73">
            <a:extLst>
              <a:ext uri="{FF2B5EF4-FFF2-40B4-BE49-F238E27FC236}">
                <a16:creationId xmlns:a16="http://schemas.microsoft.com/office/drawing/2014/main" id="{4A28981D-030F-49CE-87AE-74F0BD26C43B}"/>
              </a:ext>
            </a:extLst>
          </p:cNvPr>
          <p:cNvSpPr/>
          <p:nvPr/>
        </p:nvSpPr>
        <p:spPr>
          <a:xfrm>
            <a:off x="3099983" y="4077730"/>
            <a:ext cx="1229646" cy="3525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______</a:t>
            </a:r>
          </a:p>
        </p:txBody>
      </p:sp>
      <p:sp>
        <p:nvSpPr>
          <p:cNvPr id="75" name="Rectangle: Rounded Corners 74">
            <a:extLst>
              <a:ext uri="{FF2B5EF4-FFF2-40B4-BE49-F238E27FC236}">
                <a16:creationId xmlns:a16="http://schemas.microsoft.com/office/drawing/2014/main" id="{348162EB-4D24-4944-B03A-26581975D2F1}"/>
              </a:ext>
            </a:extLst>
          </p:cNvPr>
          <p:cNvSpPr/>
          <p:nvPr/>
        </p:nvSpPr>
        <p:spPr>
          <a:xfrm>
            <a:off x="6337825" y="4057098"/>
            <a:ext cx="1990927" cy="3525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______</a:t>
            </a:r>
          </a:p>
        </p:txBody>
      </p:sp>
      <p:sp>
        <p:nvSpPr>
          <p:cNvPr id="76" name="TextBox 75">
            <a:extLst>
              <a:ext uri="{FF2B5EF4-FFF2-40B4-BE49-F238E27FC236}">
                <a16:creationId xmlns:a16="http://schemas.microsoft.com/office/drawing/2014/main" id="{6A5D99D5-9C59-499D-BCFB-B40F70855855}"/>
              </a:ext>
            </a:extLst>
          </p:cNvPr>
          <p:cNvSpPr txBox="1"/>
          <p:nvPr/>
        </p:nvSpPr>
        <p:spPr>
          <a:xfrm>
            <a:off x="426604" y="3001571"/>
            <a:ext cx="11458811" cy="523220"/>
          </a:xfrm>
          <a:prstGeom prst="rect">
            <a:avLst/>
          </a:prstGeom>
          <a:noFill/>
        </p:spPr>
        <p:txBody>
          <a:bodyPr wrap="square" rtlCol="0">
            <a:spAutoFit/>
          </a:bodyPr>
          <a:lstStyle/>
          <a:p>
            <a:r>
              <a:rPr lang="en-GB" sz="2800" b="1" dirty="0">
                <a:solidFill>
                  <a:srgbClr val="FF0066"/>
                </a:solidFill>
                <a:latin typeface="Century Gothic" panose="020B0502020202020204" pitchFamily="34" charset="0"/>
              </a:rPr>
              <a:t>4.</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En</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la mochila </a:t>
            </a:r>
            <a:r>
              <a:rPr lang="en-GB" sz="2800" dirty="0" err="1">
                <a:solidFill>
                  <a:srgbClr val="002060"/>
                </a:solidFill>
                <a:latin typeface="Century Gothic" panose="020B0502020202020204" pitchFamily="34" charset="0"/>
              </a:rPr>
              <a:t>tengo</a:t>
            </a:r>
            <a:r>
              <a:rPr lang="en-GB" sz="2800"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unos</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bocadillos</a:t>
            </a:r>
            <a:r>
              <a:rPr lang="en-GB" sz="2800" b="1" dirty="0">
                <a:solidFill>
                  <a:srgbClr val="002060"/>
                </a:solidFill>
                <a:latin typeface="Century Gothic" panose="020B0502020202020204" pitchFamily="34" charset="0"/>
              </a:rPr>
              <a:t> </a:t>
            </a:r>
            <a:r>
              <a:rPr lang="en-GB" sz="2800" dirty="0">
                <a:solidFill>
                  <a:srgbClr val="002060"/>
                </a:solidFill>
                <a:latin typeface="Century Gothic" panose="020B0502020202020204" pitchFamily="34" charset="0"/>
              </a:rPr>
              <a:t>y </a:t>
            </a:r>
            <a:r>
              <a:rPr lang="en-GB" sz="2800" b="1" dirty="0">
                <a:solidFill>
                  <a:srgbClr val="002060"/>
                </a:solidFill>
                <a:latin typeface="Century Gothic" panose="020B0502020202020204" pitchFamily="34" charset="0"/>
              </a:rPr>
              <a:t>un </a:t>
            </a:r>
            <a:r>
              <a:rPr lang="en-GB" sz="2800" b="1" dirty="0" err="1">
                <a:solidFill>
                  <a:srgbClr val="002060"/>
                </a:solidFill>
                <a:latin typeface="Century Gothic" panose="020B0502020202020204" pitchFamily="34" charset="0"/>
              </a:rPr>
              <a:t>pegamento</a:t>
            </a:r>
            <a:r>
              <a:rPr lang="en-GB" sz="2800" dirty="0">
                <a:solidFill>
                  <a:srgbClr val="002060"/>
                </a:solidFill>
                <a:latin typeface="Century Gothic" panose="020B0502020202020204" pitchFamily="34" charset="0"/>
              </a:rPr>
              <a:t>. </a:t>
            </a:r>
            <a:endParaRPr lang="en-GB" sz="2800" b="1" dirty="0">
              <a:solidFill>
                <a:srgbClr val="002060"/>
              </a:solidFill>
              <a:latin typeface="Century Gothic" panose="020B0502020202020204" pitchFamily="34" charset="0"/>
            </a:endParaRPr>
          </a:p>
        </p:txBody>
      </p:sp>
      <p:sp>
        <p:nvSpPr>
          <p:cNvPr id="77" name="Rectangle: Rounded Corners 76">
            <a:extLst>
              <a:ext uri="{FF2B5EF4-FFF2-40B4-BE49-F238E27FC236}">
                <a16:creationId xmlns:a16="http://schemas.microsoft.com/office/drawing/2014/main" id="{8A7AC20A-3A88-47F9-AB6B-CA652A9FB23B}"/>
              </a:ext>
            </a:extLst>
          </p:cNvPr>
          <p:cNvSpPr/>
          <p:nvPr/>
        </p:nvSpPr>
        <p:spPr>
          <a:xfrm>
            <a:off x="1404650" y="3102875"/>
            <a:ext cx="1878377" cy="3525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 _________</a:t>
            </a:r>
          </a:p>
        </p:txBody>
      </p:sp>
      <p:sp>
        <p:nvSpPr>
          <p:cNvPr id="78" name="Rectangle: Rounded Corners 77">
            <a:extLst>
              <a:ext uri="{FF2B5EF4-FFF2-40B4-BE49-F238E27FC236}">
                <a16:creationId xmlns:a16="http://schemas.microsoft.com/office/drawing/2014/main" id="{9EDA88E5-EB3E-4BB6-A3D5-370E3F12F588}"/>
              </a:ext>
            </a:extLst>
          </p:cNvPr>
          <p:cNvSpPr/>
          <p:nvPr/>
        </p:nvSpPr>
        <p:spPr>
          <a:xfrm>
            <a:off x="4378916" y="3111048"/>
            <a:ext cx="2854962" cy="3525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 ________________</a:t>
            </a:r>
          </a:p>
        </p:txBody>
      </p:sp>
      <p:sp>
        <p:nvSpPr>
          <p:cNvPr id="79" name="Rectangle: Rounded Corners 78">
            <a:extLst>
              <a:ext uri="{FF2B5EF4-FFF2-40B4-BE49-F238E27FC236}">
                <a16:creationId xmlns:a16="http://schemas.microsoft.com/office/drawing/2014/main" id="{0B8383F4-93AB-42DF-9C35-FE43928C3975}"/>
              </a:ext>
            </a:extLst>
          </p:cNvPr>
          <p:cNvSpPr/>
          <p:nvPr/>
        </p:nvSpPr>
        <p:spPr>
          <a:xfrm>
            <a:off x="7588635" y="3121888"/>
            <a:ext cx="2611918" cy="3525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 _______________</a:t>
            </a:r>
          </a:p>
        </p:txBody>
      </p:sp>
      <p:pic>
        <p:nvPicPr>
          <p:cNvPr id="80" name="Picture 79">
            <a:extLst>
              <a:ext uri="{FF2B5EF4-FFF2-40B4-BE49-F238E27FC236}">
                <a16:creationId xmlns:a16="http://schemas.microsoft.com/office/drawing/2014/main" id="{7EB93FD4-9050-497C-AB1B-4464A725CECB}"/>
              </a:ext>
            </a:extLst>
          </p:cNvPr>
          <p:cNvPicPr>
            <a:picLocks noChangeAspect="1"/>
          </p:cNvPicPr>
          <p:nvPr/>
        </p:nvPicPr>
        <p:blipFill rotWithShape="1">
          <a:blip r:embed="rId5">
            <a:extLst>
              <a:ext uri="{28A0092B-C50C-407E-A947-70E740481C1C}">
                <a14:useLocalDpi xmlns:a14="http://schemas.microsoft.com/office/drawing/2010/main" val="0"/>
              </a:ext>
            </a:extLst>
          </a:blip>
          <a:srcRect l="59209"/>
          <a:stretch/>
        </p:blipFill>
        <p:spPr>
          <a:xfrm rot="16793621">
            <a:off x="8688128" y="2698151"/>
            <a:ext cx="281095" cy="1028041"/>
          </a:xfrm>
          <a:prstGeom prst="rect">
            <a:avLst/>
          </a:prstGeom>
        </p:spPr>
      </p:pic>
      <p:pic>
        <p:nvPicPr>
          <p:cNvPr id="81" name="Picture 2" descr="Sandwich, Comida, Embutido, Bocadillo, Nuevo, Saludable">
            <a:extLst>
              <a:ext uri="{FF2B5EF4-FFF2-40B4-BE49-F238E27FC236}">
                <a16:creationId xmlns:a16="http://schemas.microsoft.com/office/drawing/2014/main" id="{89C73EC2-FEA9-43E9-8036-B007E4F331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23249" y="2895509"/>
            <a:ext cx="1012647" cy="506325"/>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2" descr="Sandwich, Comida, Embutido, Bocadillo, Nuevo, Saludable">
            <a:extLst>
              <a:ext uri="{FF2B5EF4-FFF2-40B4-BE49-F238E27FC236}">
                <a16:creationId xmlns:a16="http://schemas.microsoft.com/office/drawing/2014/main" id="{90D8BF72-3E5D-42AF-8C98-D43146CE56F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60135" y="2895509"/>
            <a:ext cx="1012647" cy="506325"/>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2" descr="Bolsa, Escuela, Mochila">
            <a:extLst>
              <a:ext uri="{FF2B5EF4-FFF2-40B4-BE49-F238E27FC236}">
                <a16:creationId xmlns:a16="http://schemas.microsoft.com/office/drawing/2014/main" id="{8AD6AA5F-7037-4F56-B2AD-AC39BE53246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60587" y="2836138"/>
            <a:ext cx="592348" cy="775436"/>
          </a:xfrm>
          <a:prstGeom prst="rect">
            <a:avLst/>
          </a:prstGeom>
          <a:noFill/>
          <a:extLst>
            <a:ext uri="{909E8E84-426E-40DD-AFC4-6F175D3DCCD1}">
              <a14:hiddenFill xmlns:a14="http://schemas.microsoft.com/office/drawing/2010/main">
                <a:solidFill>
                  <a:srgbClr val="FFFFFF"/>
                </a:solidFill>
              </a14:hiddenFill>
            </a:ext>
          </a:extLst>
        </p:spPr>
      </p:pic>
      <p:sp>
        <p:nvSpPr>
          <p:cNvPr id="84" name="TextBox 83">
            <a:extLst>
              <a:ext uri="{FF2B5EF4-FFF2-40B4-BE49-F238E27FC236}">
                <a16:creationId xmlns:a16="http://schemas.microsoft.com/office/drawing/2014/main" id="{638327EF-904A-44AE-8231-07CE8C80CB41}"/>
              </a:ext>
            </a:extLst>
          </p:cNvPr>
          <p:cNvSpPr txBox="1"/>
          <p:nvPr/>
        </p:nvSpPr>
        <p:spPr>
          <a:xfrm>
            <a:off x="383856" y="2063284"/>
            <a:ext cx="11458811" cy="523220"/>
          </a:xfrm>
          <a:prstGeom prst="rect">
            <a:avLst/>
          </a:prstGeom>
          <a:noFill/>
        </p:spPr>
        <p:txBody>
          <a:bodyPr wrap="square" rtlCol="0">
            <a:spAutoFit/>
          </a:bodyPr>
          <a:lstStyle/>
          <a:p>
            <a:r>
              <a:rPr lang="en-GB" sz="2800" b="1" dirty="0">
                <a:solidFill>
                  <a:srgbClr val="FF0066"/>
                </a:solidFill>
                <a:latin typeface="Century Gothic" panose="020B0502020202020204" pitchFamily="34" charset="0"/>
              </a:rPr>
              <a:t>5. </a:t>
            </a:r>
            <a:r>
              <a:rPr lang="en-GB" sz="2800"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Tienes</a:t>
            </a:r>
            <a:r>
              <a:rPr lang="en-GB" sz="2800" b="1" dirty="0">
                <a:solidFill>
                  <a:srgbClr val="002060"/>
                </a:solidFill>
                <a:latin typeface="Century Gothic" panose="020B0502020202020204" pitchFamily="34" charset="0"/>
              </a:rPr>
              <a:t> </a:t>
            </a:r>
            <a:r>
              <a:rPr lang="en-GB" sz="2800" dirty="0">
                <a:solidFill>
                  <a:srgbClr val="002060"/>
                </a:solidFill>
                <a:latin typeface="Century Gothic" panose="020B0502020202020204" pitchFamily="34" charset="0"/>
              </a:rPr>
              <a:t>una </a:t>
            </a:r>
            <a:r>
              <a:rPr lang="en-GB" sz="2800" b="1" dirty="0">
                <a:solidFill>
                  <a:srgbClr val="002060"/>
                </a:solidFill>
                <a:latin typeface="Century Gothic" panose="020B0502020202020204" pitchFamily="34" charset="0"/>
              </a:rPr>
              <a:t>pelota</a:t>
            </a:r>
            <a:r>
              <a:rPr lang="en-GB" sz="2800"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nueva</a:t>
            </a:r>
            <a:r>
              <a:rPr lang="en-GB" sz="2800" dirty="0">
                <a:solidFill>
                  <a:srgbClr val="002060"/>
                </a:solidFill>
                <a:latin typeface="Century Gothic" panose="020B0502020202020204" pitchFamily="34" charset="0"/>
              </a:rPr>
              <a:t>? No, </a:t>
            </a:r>
            <a:r>
              <a:rPr lang="en-GB" sz="2800" dirty="0" err="1">
                <a:solidFill>
                  <a:srgbClr val="002060"/>
                </a:solidFill>
                <a:latin typeface="Century Gothic" panose="020B0502020202020204" pitchFamily="34" charset="0"/>
              </a:rPr>
              <a:t>tengo</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una</a:t>
            </a:r>
            <a:r>
              <a:rPr lang="en-GB" sz="2800" dirty="0">
                <a:solidFill>
                  <a:srgbClr val="002060"/>
                </a:solidFill>
                <a:latin typeface="Century Gothic" panose="020B0502020202020204" pitchFamily="34" charset="0"/>
              </a:rPr>
              <a:t> pelota </a:t>
            </a:r>
            <a:r>
              <a:rPr lang="en-GB" sz="2800" dirty="0" err="1">
                <a:solidFill>
                  <a:srgbClr val="002060"/>
                </a:solidFill>
                <a:latin typeface="Century Gothic" panose="020B0502020202020204" pitchFamily="34" charset="0"/>
              </a:rPr>
              <a:t>vieja</a:t>
            </a:r>
            <a:r>
              <a:rPr lang="en-GB" sz="2800" dirty="0">
                <a:solidFill>
                  <a:srgbClr val="002060"/>
                </a:solidFill>
                <a:latin typeface="Century Gothic" panose="020B0502020202020204" pitchFamily="34" charset="0"/>
              </a:rPr>
              <a:t>.</a:t>
            </a:r>
            <a:endParaRPr lang="en-GB" sz="2800" b="1" dirty="0">
              <a:solidFill>
                <a:srgbClr val="002060"/>
              </a:solidFill>
              <a:latin typeface="Century Gothic" panose="020B0502020202020204" pitchFamily="34" charset="0"/>
            </a:endParaRPr>
          </a:p>
        </p:txBody>
      </p:sp>
      <p:sp>
        <p:nvSpPr>
          <p:cNvPr id="85" name="Rectangle: Rounded Corners 84">
            <a:extLst>
              <a:ext uri="{FF2B5EF4-FFF2-40B4-BE49-F238E27FC236}">
                <a16:creationId xmlns:a16="http://schemas.microsoft.com/office/drawing/2014/main" id="{C901DD2F-E180-4C7A-8848-EBAF3BFEC715}"/>
              </a:ext>
            </a:extLst>
          </p:cNvPr>
          <p:cNvSpPr/>
          <p:nvPr/>
        </p:nvSpPr>
        <p:spPr>
          <a:xfrm>
            <a:off x="1102967" y="2179970"/>
            <a:ext cx="1155491" cy="3525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______</a:t>
            </a:r>
          </a:p>
        </p:txBody>
      </p:sp>
      <p:sp>
        <p:nvSpPr>
          <p:cNvPr id="86" name="Rectangle: Rounded Corners 85">
            <a:extLst>
              <a:ext uri="{FF2B5EF4-FFF2-40B4-BE49-F238E27FC236}">
                <a16:creationId xmlns:a16="http://schemas.microsoft.com/office/drawing/2014/main" id="{0B2FEE00-D874-4E62-B92F-801EB6929BBD}"/>
              </a:ext>
            </a:extLst>
          </p:cNvPr>
          <p:cNvSpPr/>
          <p:nvPr/>
        </p:nvSpPr>
        <p:spPr>
          <a:xfrm>
            <a:off x="3031438" y="2175410"/>
            <a:ext cx="1236317" cy="3525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______</a:t>
            </a:r>
          </a:p>
        </p:txBody>
      </p:sp>
      <p:sp>
        <p:nvSpPr>
          <p:cNvPr id="87" name="Rectangle: Rounded Corners 86">
            <a:extLst>
              <a:ext uri="{FF2B5EF4-FFF2-40B4-BE49-F238E27FC236}">
                <a16:creationId xmlns:a16="http://schemas.microsoft.com/office/drawing/2014/main" id="{77CF02BA-1A83-4657-A3E6-C8327642D0BF}"/>
              </a:ext>
            </a:extLst>
          </p:cNvPr>
          <p:cNvSpPr/>
          <p:nvPr/>
        </p:nvSpPr>
        <p:spPr>
          <a:xfrm>
            <a:off x="4267757" y="2172204"/>
            <a:ext cx="1155492" cy="3525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______</a:t>
            </a:r>
          </a:p>
        </p:txBody>
      </p:sp>
      <p:sp>
        <p:nvSpPr>
          <p:cNvPr id="88" name="Rectangle: Rounded Corners 87">
            <a:extLst>
              <a:ext uri="{FF2B5EF4-FFF2-40B4-BE49-F238E27FC236}">
                <a16:creationId xmlns:a16="http://schemas.microsoft.com/office/drawing/2014/main" id="{E729CA06-0B8E-4091-A33B-0E6600A92AA7}"/>
              </a:ext>
            </a:extLst>
          </p:cNvPr>
          <p:cNvSpPr/>
          <p:nvPr/>
        </p:nvSpPr>
        <p:spPr>
          <a:xfrm>
            <a:off x="7483582" y="2160984"/>
            <a:ext cx="791925" cy="3525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a:t>
            </a:r>
          </a:p>
        </p:txBody>
      </p:sp>
      <p:pic>
        <p:nvPicPr>
          <p:cNvPr id="89" name="Picture 10" descr="Basketball, Ball, Sport, Orange Ball">
            <a:extLst>
              <a:ext uri="{FF2B5EF4-FFF2-40B4-BE49-F238E27FC236}">
                <a16:creationId xmlns:a16="http://schemas.microsoft.com/office/drawing/2014/main" id="{BDB185B1-4E68-4FDA-A026-E2BA2182E9F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11733" y="2027788"/>
            <a:ext cx="432606" cy="432606"/>
          </a:xfrm>
          <a:prstGeom prst="rect">
            <a:avLst/>
          </a:prstGeom>
          <a:noFill/>
          <a:extLst>
            <a:ext uri="{909E8E84-426E-40DD-AFC4-6F175D3DCCD1}">
              <a14:hiddenFill xmlns:a14="http://schemas.microsoft.com/office/drawing/2010/main">
                <a:solidFill>
                  <a:srgbClr val="FFFFFF"/>
                </a:solidFill>
              </a14:hiddenFill>
            </a:ext>
          </a:extLst>
        </p:spPr>
      </p:pic>
      <p:sp>
        <p:nvSpPr>
          <p:cNvPr id="90" name="TextBox 89">
            <a:extLst>
              <a:ext uri="{FF2B5EF4-FFF2-40B4-BE49-F238E27FC236}">
                <a16:creationId xmlns:a16="http://schemas.microsoft.com/office/drawing/2014/main" id="{208A6B4A-2EC7-43FB-B9DB-638AF3486B1B}"/>
              </a:ext>
            </a:extLst>
          </p:cNvPr>
          <p:cNvSpPr txBox="1"/>
          <p:nvPr/>
        </p:nvSpPr>
        <p:spPr>
          <a:xfrm>
            <a:off x="383857" y="1047745"/>
            <a:ext cx="9282658" cy="523220"/>
          </a:xfrm>
          <a:prstGeom prst="rect">
            <a:avLst/>
          </a:prstGeom>
          <a:noFill/>
        </p:spPr>
        <p:txBody>
          <a:bodyPr wrap="square" rtlCol="0">
            <a:spAutoFit/>
          </a:bodyPr>
          <a:lstStyle/>
          <a:p>
            <a:r>
              <a:rPr lang="en-GB" sz="2800" b="1" dirty="0">
                <a:solidFill>
                  <a:srgbClr val="FF0066"/>
                </a:solidFill>
                <a:latin typeface="Century Gothic" panose="020B0502020202020204" pitchFamily="34" charset="0"/>
              </a:rPr>
              <a:t>6.</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En</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casa</a:t>
            </a:r>
            <a:r>
              <a:rPr lang="en-GB" sz="2800" dirty="0">
                <a:solidFill>
                  <a:srgbClr val="002060"/>
                </a:solidFill>
                <a:latin typeface="Century Gothic" panose="020B0502020202020204" pitchFamily="34" charset="0"/>
              </a:rPr>
              <a:t>, Max </a:t>
            </a:r>
            <a:r>
              <a:rPr lang="en-GB" sz="2800" b="1" dirty="0" err="1">
                <a:solidFill>
                  <a:srgbClr val="002060"/>
                </a:solidFill>
                <a:latin typeface="Century Gothic" panose="020B0502020202020204" pitchFamily="34" charset="0"/>
              </a:rPr>
              <a:t>tiene</a:t>
            </a:r>
            <a:r>
              <a:rPr lang="en-GB" sz="2800" dirty="0">
                <a:solidFill>
                  <a:srgbClr val="002060"/>
                </a:solidFill>
                <a:latin typeface="Century Gothic" panose="020B0502020202020204" pitchFamily="34" charset="0"/>
              </a:rPr>
              <a:t> un </a:t>
            </a:r>
            <a:r>
              <a:rPr lang="en-GB" sz="2800" b="1" dirty="0" err="1">
                <a:solidFill>
                  <a:srgbClr val="002060"/>
                </a:solidFill>
                <a:latin typeface="Century Gothic" panose="020B0502020202020204" pitchFamily="34" charset="0"/>
              </a:rPr>
              <a:t>gato</a:t>
            </a:r>
            <a:r>
              <a:rPr lang="en-GB" sz="2800" dirty="0">
                <a:solidFill>
                  <a:srgbClr val="002060"/>
                </a:solidFill>
                <a:latin typeface="Century Gothic" panose="020B0502020202020204" pitchFamily="34" charset="0"/>
              </a:rPr>
              <a:t> y </a:t>
            </a:r>
            <a:r>
              <a:rPr lang="en-GB" sz="2800" b="1" dirty="0" err="1">
                <a:solidFill>
                  <a:srgbClr val="002060"/>
                </a:solidFill>
                <a:latin typeface="Century Gothic" panose="020B0502020202020204" pitchFamily="34" charset="0"/>
              </a:rPr>
              <a:t>unos</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libros</a:t>
            </a:r>
            <a:r>
              <a:rPr lang="en-GB" sz="2800" dirty="0">
                <a:solidFill>
                  <a:srgbClr val="002060"/>
                </a:solidFill>
                <a:latin typeface="Century Gothic" panose="020B0502020202020204" pitchFamily="34" charset="0"/>
              </a:rPr>
              <a:t>.</a:t>
            </a:r>
            <a:endParaRPr lang="en-GB" sz="2800" b="1" dirty="0">
              <a:solidFill>
                <a:srgbClr val="002060"/>
              </a:solidFill>
              <a:latin typeface="Century Gothic" panose="020B0502020202020204" pitchFamily="34" charset="0"/>
            </a:endParaRPr>
          </a:p>
        </p:txBody>
      </p:sp>
      <p:sp>
        <p:nvSpPr>
          <p:cNvPr id="91" name="Rectangle: Rounded Corners 90">
            <a:extLst>
              <a:ext uri="{FF2B5EF4-FFF2-40B4-BE49-F238E27FC236}">
                <a16:creationId xmlns:a16="http://schemas.microsoft.com/office/drawing/2014/main" id="{339FC858-BE42-4FA0-B79E-F095B213A292}"/>
              </a:ext>
            </a:extLst>
          </p:cNvPr>
          <p:cNvSpPr/>
          <p:nvPr/>
        </p:nvSpPr>
        <p:spPr>
          <a:xfrm>
            <a:off x="1294351" y="1151423"/>
            <a:ext cx="964108" cy="3525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a:t>
            </a:r>
          </a:p>
        </p:txBody>
      </p:sp>
      <p:sp>
        <p:nvSpPr>
          <p:cNvPr id="92" name="Rectangle: Rounded Corners 91">
            <a:extLst>
              <a:ext uri="{FF2B5EF4-FFF2-40B4-BE49-F238E27FC236}">
                <a16:creationId xmlns:a16="http://schemas.microsoft.com/office/drawing/2014/main" id="{6D7FF6A7-FB91-4BF3-BB51-FD7829B26A23}"/>
              </a:ext>
            </a:extLst>
          </p:cNvPr>
          <p:cNvSpPr/>
          <p:nvPr/>
        </p:nvSpPr>
        <p:spPr>
          <a:xfrm>
            <a:off x="3167542" y="1151575"/>
            <a:ext cx="964108" cy="3525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a:t>
            </a:r>
          </a:p>
        </p:txBody>
      </p:sp>
      <p:sp>
        <p:nvSpPr>
          <p:cNvPr id="93" name="Rectangle: Rounded Corners 92">
            <a:extLst>
              <a:ext uri="{FF2B5EF4-FFF2-40B4-BE49-F238E27FC236}">
                <a16:creationId xmlns:a16="http://schemas.microsoft.com/office/drawing/2014/main" id="{F1CD8154-72EF-4027-9C5F-215B85DC3119}"/>
              </a:ext>
            </a:extLst>
          </p:cNvPr>
          <p:cNvSpPr/>
          <p:nvPr/>
        </p:nvSpPr>
        <p:spPr>
          <a:xfrm>
            <a:off x="4660135" y="1102669"/>
            <a:ext cx="964108" cy="43473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a:t>
            </a:r>
          </a:p>
        </p:txBody>
      </p:sp>
      <p:sp>
        <p:nvSpPr>
          <p:cNvPr id="94" name="Rectangle: Rounded Corners 93">
            <a:extLst>
              <a:ext uri="{FF2B5EF4-FFF2-40B4-BE49-F238E27FC236}">
                <a16:creationId xmlns:a16="http://schemas.microsoft.com/office/drawing/2014/main" id="{4C508CF7-3F59-4065-ADB2-EE4694073C0E}"/>
              </a:ext>
            </a:extLst>
          </p:cNvPr>
          <p:cNvSpPr/>
          <p:nvPr/>
        </p:nvSpPr>
        <p:spPr>
          <a:xfrm>
            <a:off x="5855771" y="1149926"/>
            <a:ext cx="964108" cy="3525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a:t>
            </a:r>
          </a:p>
        </p:txBody>
      </p:sp>
      <p:pic>
        <p:nvPicPr>
          <p:cNvPr id="95" name="Picture 2" descr="Casa, Iconos, Tarjeta De Jims">
            <a:extLst>
              <a:ext uri="{FF2B5EF4-FFF2-40B4-BE49-F238E27FC236}">
                <a16:creationId xmlns:a16="http://schemas.microsoft.com/office/drawing/2014/main" id="{8ECAA139-FDF8-4561-BF88-301F2AED956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73564" y="898329"/>
            <a:ext cx="523264" cy="52636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A98582DE-F8B6-44CA-86DF-4A95EC8164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87101" y="811155"/>
            <a:ext cx="638447" cy="624980"/>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id="{4333B251-7E34-4186-B392-8217E261BB1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10810" y="944625"/>
            <a:ext cx="526481" cy="443396"/>
          </a:xfrm>
          <a:prstGeom prst="rect">
            <a:avLst/>
          </a:prstGeom>
        </p:spPr>
      </p:pic>
      <p:pic>
        <p:nvPicPr>
          <p:cNvPr id="7" name="Graphic 6" descr="Teacher">
            <a:extLst>
              <a:ext uri="{FF2B5EF4-FFF2-40B4-BE49-F238E27FC236}">
                <a16:creationId xmlns:a16="http://schemas.microsoft.com/office/drawing/2014/main" id="{322E4F15-70AD-9A1A-FB25-77CF179BC40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872333" y="-34322"/>
            <a:ext cx="914400" cy="914400"/>
          </a:xfrm>
          <a:prstGeom prst="rect">
            <a:avLst/>
          </a:prstGeom>
        </p:spPr>
      </p:pic>
      <p:sp>
        <p:nvSpPr>
          <p:cNvPr id="9" name="Speech Bubble: Rectangle with Corners Rounded 8">
            <a:extLst>
              <a:ext uri="{FF2B5EF4-FFF2-40B4-BE49-F238E27FC236}">
                <a16:creationId xmlns:a16="http://schemas.microsoft.com/office/drawing/2014/main" id="{34D93660-45AC-794D-52D9-C05BD326BBAC}"/>
              </a:ext>
            </a:extLst>
          </p:cNvPr>
          <p:cNvSpPr/>
          <p:nvPr/>
        </p:nvSpPr>
        <p:spPr>
          <a:xfrm>
            <a:off x="3833062" y="167332"/>
            <a:ext cx="7057575" cy="435599"/>
          </a:xfrm>
          <a:prstGeom prst="wedgeRoundRectCallout">
            <a:avLst>
              <a:gd name="adj1" fmla="val -54667"/>
              <a:gd name="adj2" fmla="val -513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300" b="1" dirty="0">
                <a:solidFill>
                  <a:schemeClr val="bg1"/>
                </a:solidFill>
                <a:latin typeface="Century Gothic" panose="020B0502020202020204" pitchFamily="34" charset="0"/>
              </a:rPr>
              <a:t>¿Qué no hay? Escribe las palabras en español.</a:t>
            </a:r>
            <a:endParaRPr kumimoji="0" lang="en-GB" sz="23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73849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6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6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6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6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7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7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7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7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7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77"/>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83"/>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78"/>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81"/>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82"/>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0" nodeType="clickEffect">
                                  <p:stCondLst>
                                    <p:cond delay="0"/>
                                  </p:stCondLst>
                                  <p:childTnLst>
                                    <p:set>
                                      <p:cBhvr>
                                        <p:cTn id="64" dur="1" fill="hold">
                                          <p:stCondLst>
                                            <p:cond delay="0"/>
                                          </p:stCondLst>
                                        </p:cTn>
                                        <p:tgtEl>
                                          <p:spTgt spid="79"/>
                                        </p:tgtEl>
                                        <p:attrNameLst>
                                          <p:attrName>style.visibility</p:attrName>
                                        </p:attrNameLst>
                                      </p:cBhvr>
                                      <p:to>
                                        <p:strVal val="hidden"/>
                                      </p:to>
                                    </p:set>
                                  </p:childTnLst>
                                </p:cTn>
                              </p:par>
                              <p:par>
                                <p:cTn id="65" presetID="1" presetClass="exit" presetSubtype="0" fill="hold" nodeType="withEffect">
                                  <p:stCondLst>
                                    <p:cond delay="0"/>
                                  </p:stCondLst>
                                  <p:childTnLst>
                                    <p:set>
                                      <p:cBhvr>
                                        <p:cTn id="66" dur="1" fill="hold">
                                          <p:stCondLst>
                                            <p:cond delay="0"/>
                                          </p:stCondLst>
                                        </p:cTn>
                                        <p:tgtEl>
                                          <p:spTgt spid="80"/>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85"/>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86"/>
                                        </p:tgtEl>
                                        <p:attrNameLst>
                                          <p:attrName>style.visibility</p:attrName>
                                        </p:attrNameLst>
                                      </p:cBhvr>
                                      <p:to>
                                        <p:strVal val="hidden"/>
                                      </p:to>
                                    </p:set>
                                  </p:childTnLst>
                                </p:cTn>
                              </p:par>
                              <p:par>
                                <p:cTn id="75" presetID="1" presetClass="exit" presetSubtype="0" fill="hold" nodeType="withEffect">
                                  <p:stCondLst>
                                    <p:cond delay="0"/>
                                  </p:stCondLst>
                                  <p:childTnLst>
                                    <p:set>
                                      <p:cBhvr>
                                        <p:cTn id="76" dur="1" fill="hold">
                                          <p:stCondLst>
                                            <p:cond delay="0"/>
                                          </p:stCondLst>
                                        </p:cTn>
                                        <p:tgtEl>
                                          <p:spTgt spid="89"/>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0" nodeType="clickEffect">
                                  <p:stCondLst>
                                    <p:cond delay="0"/>
                                  </p:stCondLst>
                                  <p:childTnLst>
                                    <p:set>
                                      <p:cBhvr>
                                        <p:cTn id="80" dur="1" fill="hold">
                                          <p:stCondLst>
                                            <p:cond delay="0"/>
                                          </p:stCondLst>
                                        </p:cTn>
                                        <p:tgtEl>
                                          <p:spTgt spid="87"/>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grpId="0" nodeType="clickEffect">
                                  <p:stCondLst>
                                    <p:cond delay="0"/>
                                  </p:stCondLst>
                                  <p:childTnLst>
                                    <p:set>
                                      <p:cBhvr>
                                        <p:cTn id="84" dur="1" fill="hold">
                                          <p:stCondLst>
                                            <p:cond delay="0"/>
                                          </p:stCondLst>
                                        </p:cTn>
                                        <p:tgtEl>
                                          <p:spTgt spid="88"/>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 presetClass="exit" presetSubtype="0" fill="hold" grpId="0" nodeType="clickEffect">
                                  <p:stCondLst>
                                    <p:cond delay="0"/>
                                  </p:stCondLst>
                                  <p:childTnLst>
                                    <p:set>
                                      <p:cBhvr>
                                        <p:cTn id="88" dur="1" fill="hold">
                                          <p:stCondLst>
                                            <p:cond delay="0"/>
                                          </p:stCondLst>
                                        </p:cTn>
                                        <p:tgtEl>
                                          <p:spTgt spid="91"/>
                                        </p:tgtEl>
                                        <p:attrNameLst>
                                          <p:attrName>style.visibility</p:attrName>
                                        </p:attrNameLst>
                                      </p:cBhvr>
                                      <p:to>
                                        <p:strVal val="hidden"/>
                                      </p:to>
                                    </p:set>
                                  </p:childTnLst>
                                </p:cTn>
                              </p:par>
                              <p:par>
                                <p:cTn id="89" presetID="1" presetClass="exit" presetSubtype="0" fill="hold" nodeType="withEffect">
                                  <p:stCondLst>
                                    <p:cond delay="0"/>
                                  </p:stCondLst>
                                  <p:childTnLst>
                                    <p:set>
                                      <p:cBhvr>
                                        <p:cTn id="90" dur="1" fill="hold">
                                          <p:stCondLst>
                                            <p:cond delay="0"/>
                                          </p:stCondLst>
                                        </p:cTn>
                                        <p:tgtEl>
                                          <p:spTgt spid="95"/>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92"/>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93"/>
                                        </p:tgtEl>
                                        <p:attrNameLst>
                                          <p:attrName>style.visibility</p:attrName>
                                        </p:attrNameLst>
                                      </p:cBhvr>
                                      <p:to>
                                        <p:strVal val="hidden"/>
                                      </p:to>
                                    </p:set>
                                  </p:childTnLst>
                                </p:cTn>
                              </p:par>
                              <p:par>
                                <p:cTn id="99" presetID="1" presetClass="exit" presetSubtype="0" fill="hold" nodeType="withEffect">
                                  <p:stCondLst>
                                    <p:cond delay="0"/>
                                  </p:stCondLst>
                                  <p:childTnLst>
                                    <p:set>
                                      <p:cBhvr>
                                        <p:cTn id="100" dur="1" fill="hold">
                                          <p:stCondLst>
                                            <p:cond delay="0"/>
                                          </p:stCondLst>
                                        </p:cTn>
                                        <p:tgtEl>
                                          <p:spTgt spid="19"/>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1" presetClass="exit" presetSubtype="0" fill="hold" grpId="0" nodeType="clickEffect">
                                  <p:stCondLst>
                                    <p:cond delay="0"/>
                                  </p:stCondLst>
                                  <p:childTnLst>
                                    <p:set>
                                      <p:cBhvr>
                                        <p:cTn id="104" dur="1" fill="hold">
                                          <p:stCondLst>
                                            <p:cond delay="0"/>
                                          </p:stCondLst>
                                        </p:cTn>
                                        <p:tgtEl>
                                          <p:spTgt spid="94"/>
                                        </p:tgtEl>
                                        <p:attrNameLst>
                                          <p:attrName>style.visibility</p:attrName>
                                        </p:attrNameLst>
                                      </p:cBhvr>
                                      <p:to>
                                        <p:strVal val="hidden"/>
                                      </p:to>
                                    </p:set>
                                  </p:childTnLst>
                                </p:cTn>
                              </p:par>
                              <p:par>
                                <p:cTn id="105" presetID="1" presetClass="exit" presetSubtype="0" fill="hold" nodeType="withEffect">
                                  <p:stCondLst>
                                    <p:cond delay="0"/>
                                  </p:stCondLst>
                                  <p:childTnLst>
                                    <p:set>
                                      <p:cBhvr>
                                        <p:cTn id="106"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64" grpId="0" animBg="1"/>
      <p:bldP spid="65" grpId="0" animBg="1"/>
      <p:bldP spid="66" grpId="0" animBg="1"/>
      <p:bldP spid="67" grpId="0" animBg="1"/>
      <p:bldP spid="68" grpId="0" animBg="1"/>
      <p:bldP spid="70" grpId="0" animBg="1"/>
      <p:bldP spid="71" grpId="0" animBg="1"/>
      <p:bldP spid="73" grpId="0" animBg="1"/>
      <p:bldP spid="74" grpId="0" animBg="1"/>
      <p:bldP spid="75" grpId="0" animBg="1"/>
      <p:bldP spid="77" grpId="0" animBg="1"/>
      <p:bldP spid="78" grpId="0" animBg="1"/>
      <p:bldP spid="79" grpId="0" animBg="1"/>
      <p:bldP spid="85" grpId="0" animBg="1"/>
      <p:bldP spid="86" grpId="0" animBg="1"/>
      <p:bldP spid="87" grpId="0" animBg="1"/>
      <p:bldP spid="88" grpId="0" animBg="1"/>
      <p:bldP spid="91" grpId="0" animBg="1"/>
      <p:bldP spid="92" grpId="0" animBg="1"/>
      <p:bldP spid="93" grpId="0" animBg="1"/>
      <p:bldP spid="9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3097229" cy="675762"/>
          </a:xfrm>
        </p:spPr>
        <p:txBody>
          <a:bodyPr>
            <a:normAutofit/>
          </a:bodyPr>
          <a:lstStyle/>
          <a:p>
            <a:r>
              <a:rPr lang="en-GB" sz="3200" b="1" dirty="0">
                <a:solidFill>
                  <a:srgbClr val="002060"/>
                </a:solidFill>
                <a:latin typeface="Century Gothic"/>
                <a:ea typeface="Century Gothic"/>
                <a:cs typeface="Century Gothic"/>
                <a:sym typeface="Century Gothic"/>
              </a:rPr>
              <a:t>Follow up 5b: </a:t>
            </a:r>
            <a:endParaRPr lang="en-GB" sz="3200" dirty="0"/>
          </a:p>
        </p:txBody>
      </p:sp>
      <p:sp>
        <p:nvSpPr>
          <p:cNvPr id="35" name="Google Shape;167;p2">
            <a:extLst>
              <a:ext uri="{FF2B5EF4-FFF2-40B4-BE49-F238E27FC236}">
                <a16:creationId xmlns:a16="http://schemas.microsoft.com/office/drawing/2014/main" id="{C482D68D-5D9A-4207-BF5C-E6EF304ABBE4}"/>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 name="Title 11">
            <a:extLst>
              <a:ext uri="{FF2B5EF4-FFF2-40B4-BE49-F238E27FC236}">
                <a16:creationId xmlns:a16="http://schemas.microsoft.com/office/drawing/2014/main" id="{33CA1376-E4A1-5EC1-BC50-FC0A0EEF03FB}"/>
              </a:ext>
            </a:extLst>
          </p:cNvPr>
          <p:cNvSpPr txBox="1">
            <a:spLocks/>
          </p:cNvSpPr>
          <p:nvPr/>
        </p:nvSpPr>
        <p:spPr>
          <a:xfrm>
            <a:off x="9142597" y="500718"/>
            <a:ext cx="1958040" cy="414523"/>
          </a:xfrm>
          <a:prstGeom prst="rect">
            <a:avLst/>
          </a:prstGeom>
          <a:solidFill>
            <a:srgbClr val="D1F3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dirty="0">
                <a:solidFill>
                  <a:srgbClr val="002060"/>
                </a:solidFill>
                <a:latin typeface="Century Gothic" panose="020B0502020202020204" pitchFamily="34" charset="0"/>
              </a:rPr>
              <a:t>vocabulario</a:t>
            </a:r>
          </a:p>
        </p:txBody>
      </p:sp>
      <p:graphicFrame>
        <p:nvGraphicFramePr>
          <p:cNvPr id="5" name="Table 4">
            <a:extLst>
              <a:ext uri="{FF2B5EF4-FFF2-40B4-BE49-F238E27FC236}">
                <a16:creationId xmlns:a16="http://schemas.microsoft.com/office/drawing/2014/main" id="{E6960E01-86B6-931C-EAFA-A853B8BD4FA3}"/>
              </a:ext>
            </a:extLst>
          </p:cNvPr>
          <p:cNvGraphicFramePr>
            <a:graphicFrameLocks noGrp="1"/>
          </p:cNvGraphicFramePr>
          <p:nvPr>
            <p:extLst>
              <p:ext uri="{D42A27DB-BD31-4B8C-83A1-F6EECF244321}">
                <p14:modId xmlns:p14="http://schemas.microsoft.com/office/powerpoint/2010/main" val="3745277390"/>
              </p:ext>
            </p:extLst>
          </p:nvPr>
        </p:nvGraphicFramePr>
        <p:xfrm>
          <a:off x="88474" y="1106604"/>
          <a:ext cx="10279385" cy="5651247"/>
        </p:xfrm>
        <a:graphic>
          <a:graphicData uri="http://schemas.openxmlformats.org/drawingml/2006/table">
            <a:tbl>
              <a:tblPr firstRow="1" bandRow="1">
                <a:tableStyleId>{5940675A-B579-460E-94D1-54222C63F5DA}</a:tableStyleId>
              </a:tblPr>
              <a:tblGrid>
                <a:gridCol w="1813101">
                  <a:extLst>
                    <a:ext uri="{9D8B030D-6E8A-4147-A177-3AD203B41FA5}">
                      <a16:colId xmlns:a16="http://schemas.microsoft.com/office/drawing/2014/main" val="1203737284"/>
                    </a:ext>
                  </a:extLst>
                </a:gridCol>
                <a:gridCol w="2568825">
                  <a:extLst>
                    <a:ext uri="{9D8B030D-6E8A-4147-A177-3AD203B41FA5}">
                      <a16:colId xmlns:a16="http://schemas.microsoft.com/office/drawing/2014/main" val="1810222861"/>
                    </a:ext>
                  </a:extLst>
                </a:gridCol>
                <a:gridCol w="3075364">
                  <a:extLst>
                    <a:ext uri="{9D8B030D-6E8A-4147-A177-3AD203B41FA5}">
                      <a16:colId xmlns:a16="http://schemas.microsoft.com/office/drawing/2014/main" val="274413866"/>
                    </a:ext>
                  </a:extLst>
                </a:gridCol>
                <a:gridCol w="2822095">
                  <a:extLst>
                    <a:ext uri="{9D8B030D-6E8A-4147-A177-3AD203B41FA5}">
                      <a16:colId xmlns:a16="http://schemas.microsoft.com/office/drawing/2014/main" val="2706468897"/>
                    </a:ext>
                  </a:extLst>
                </a:gridCol>
              </a:tblGrid>
              <a:tr h="807321">
                <a:tc rowSpan="2">
                  <a:txBody>
                    <a:bodyPr/>
                    <a:lstStyle/>
                    <a:p>
                      <a:r>
                        <a:rPr lang="en-GB" sz="2200" b="1" dirty="0">
                          <a:solidFill>
                            <a:srgbClr val="002060"/>
                          </a:solidFill>
                          <a:latin typeface="Century Gothic" panose="020B0502020202020204" pitchFamily="34" charset="0"/>
                        </a:rPr>
                        <a:t> </a:t>
                      </a:r>
                    </a:p>
                  </a:txBody>
                  <a:tcPr/>
                </a:tc>
                <a:tc>
                  <a:txBody>
                    <a:bodyPr/>
                    <a:lstStyle/>
                    <a:p>
                      <a:r>
                        <a:rPr lang="en-GB" sz="2200" b="1" dirty="0">
                          <a:solidFill>
                            <a:srgbClr val="00B0F0"/>
                          </a:solidFill>
                          <a:latin typeface="Century Gothic" panose="020B0502020202020204" pitchFamily="34" charset="0"/>
                        </a:rPr>
                        <a:t>When?</a:t>
                      </a:r>
                    </a:p>
                  </a:txBody>
                  <a:tcPr/>
                </a:tc>
                <a:tc>
                  <a:txBody>
                    <a:bodyPr/>
                    <a:lstStyle/>
                    <a:p>
                      <a:r>
                        <a:rPr lang="en-GB" sz="2200" b="1" dirty="0">
                          <a:solidFill>
                            <a:srgbClr val="00B0F0"/>
                          </a:solidFill>
                          <a:latin typeface="Century Gothic" panose="020B0502020202020204" pitchFamily="34" charset="0"/>
                        </a:rPr>
                        <a:t>month</a:t>
                      </a:r>
                    </a:p>
                  </a:txBody>
                  <a:tcPr/>
                </a:tc>
                <a:tc>
                  <a:txBody>
                    <a:bodyPr/>
                    <a:lstStyle/>
                    <a:p>
                      <a:r>
                        <a:rPr lang="en-GB" sz="2200" b="1" dirty="0">
                          <a:solidFill>
                            <a:srgbClr val="00B0F0"/>
                          </a:solidFill>
                          <a:latin typeface="Century Gothic" panose="020B0502020202020204" pitchFamily="34" charset="0"/>
                        </a:rPr>
                        <a:t>fourteen</a:t>
                      </a:r>
                    </a:p>
                  </a:txBody>
                  <a:tcPr/>
                </a:tc>
                <a:extLst>
                  <a:ext uri="{0D108BD9-81ED-4DB2-BD59-A6C34878D82A}">
                    <a16:rowId xmlns:a16="http://schemas.microsoft.com/office/drawing/2014/main" val="1256656619"/>
                  </a:ext>
                </a:extLst>
              </a:tr>
              <a:tr h="807321">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200" b="1" dirty="0">
                          <a:solidFill>
                            <a:srgbClr val="00B0F0"/>
                          </a:solidFill>
                          <a:latin typeface="Century Gothic" panose="020B0502020202020204" pitchFamily="34" charset="0"/>
                        </a:rPr>
                        <a:t>August</a:t>
                      </a:r>
                    </a:p>
                  </a:txBody>
                  <a:tcPr/>
                </a:tc>
                <a:tc>
                  <a:txBody>
                    <a:bodyPr/>
                    <a:lstStyle/>
                    <a:p>
                      <a:r>
                        <a:rPr lang="en-GB" sz="2200" b="1" dirty="0">
                          <a:solidFill>
                            <a:srgbClr val="00B0F0"/>
                          </a:solidFill>
                          <a:latin typeface="Century Gothic" panose="020B0502020202020204" pitchFamily="34" charset="0"/>
                        </a:rPr>
                        <a:t>nineteen</a:t>
                      </a:r>
                    </a:p>
                  </a:txBody>
                  <a:tcPr/>
                </a:tc>
                <a:tc>
                  <a:txBody>
                    <a:bodyPr/>
                    <a:lstStyle/>
                    <a:p>
                      <a:r>
                        <a:rPr lang="en-GB" sz="2200" b="1" dirty="0">
                          <a:solidFill>
                            <a:srgbClr val="00B0F0"/>
                          </a:solidFill>
                          <a:latin typeface="Century Gothic" panose="020B0502020202020204" pitchFamily="34" charset="0"/>
                        </a:rPr>
                        <a:t>thirty</a:t>
                      </a:r>
                    </a:p>
                  </a:txBody>
                  <a:tcPr/>
                </a:tc>
                <a:extLst>
                  <a:ext uri="{0D108BD9-81ED-4DB2-BD59-A6C34878D82A}">
                    <a16:rowId xmlns:a16="http://schemas.microsoft.com/office/drawing/2014/main" val="1164559424"/>
                  </a:ext>
                </a:extLst>
              </a:tr>
              <a:tr h="807321">
                <a:tc rowSpan="2">
                  <a:txBody>
                    <a:bodyPr/>
                    <a:lstStyle/>
                    <a:p>
                      <a:endParaRPr lang="en-GB" sz="2200" b="0" dirty="0">
                        <a:solidFill>
                          <a:srgbClr val="002060"/>
                        </a:solidFill>
                        <a:latin typeface="Century Gothic" panose="020B0502020202020204" pitchFamily="34" charset="0"/>
                      </a:endParaRPr>
                    </a:p>
                  </a:txBody>
                  <a:tcPr/>
                </a:tc>
                <a:tc>
                  <a:txBody>
                    <a:bodyPr/>
                    <a:lstStyle/>
                    <a:p>
                      <a:r>
                        <a:rPr lang="en-GB" sz="2200" b="1" dirty="0">
                          <a:solidFill>
                            <a:srgbClr val="92D050"/>
                          </a:solidFill>
                          <a:latin typeface="Century Gothic" panose="020B0502020202020204" pitchFamily="34" charset="0"/>
                        </a:rPr>
                        <a:t>pretty (m)</a:t>
                      </a:r>
                    </a:p>
                  </a:txBody>
                  <a:tcPr/>
                </a:tc>
                <a:tc>
                  <a:txBody>
                    <a:bodyPr/>
                    <a:lstStyle/>
                    <a:p>
                      <a:r>
                        <a:rPr lang="en-GB" sz="2200" b="1" dirty="0">
                          <a:solidFill>
                            <a:srgbClr val="92D050"/>
                          </a:solidFill>
                          <a:latin typeface="Century Gothic" panose="020B0502020202020204" pitchFamily="34" charset="0"/>
                        </a:rPr>
                        <a:t>school</a:t>
                      </a:r>
                    </a:p>
                  </a:txBody>
                  <a:tcPr/>
                </a:tc>
                <a:tc>
                  <a:txBody>
                    <a:bodyPr/>
                    <a:lstStyle/>
                    <a:p>
                      <a:r>
                        <a:rPr lang="en-GB" sz="2200" b="1" dirty="0">
                          <a:solidFill>
                            <a:srgbClr val="92D050"/>
                          </a:solidFill>
                          <a:latin typeface="Century Gothic" panose="020B0502020202020204" pitchFamily="34" charset="0"/>
                        </a:rPr>
                        <a:t>swimming pool </a:t>
                      </a:r>
                    </a:p>
                  </a:txBody>
                  <a:tcPr/>
                </a:tc>
                <a:extLst>
                  <a:ext uri="{0D108BD9-81ED-4DB2-BD59-A6C34878D82A}">
                    <a16:rowId xmlns:a16="http://schemas.microsoft.com/office/drawing/2014/main" val="760878619"/>
                  </a:ext>
                </a:extLst>
              </a:tr>
              <a:tr h="807321">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200" b="1" dirty="0">
                          <a:solidFill>
                            <a:srgbClr val="92D050"/>
                          </a:solidFill>
                          <a:latin typeface="Century Gothic" panose="020B0502020202020204" pitchFamily="34" charset="0"/>
                        </a:rPr>
                        <a:t>there</a:t>
                      </a:r>
                    </a:p>
                  </a:txBody>
                  <a:tcPr/>
                </a:tc>
                <a:tc>
                  <a:txBody>
                    <a:bodyPr/>
                    <a:lstStyle/>
                    <a:p>
                      <a:r>
                        <a:rPr lang="en-GB" sz="2200" b="1" dirty="0">
                          <a:solidFill>
                            <a:srgbClr val="92D050"/>
                          </a:solidFill>
                          <a:latin typeface="Century Gothic" panose="020B0502020202020204" pitchFamily="34" charset="0"/>
                        </a:rPr>
                        <a:t>bridge</a:t>
                      </a:r>
                    </a:p>
                  </a:txBody>
                  <a:tcPr/>
                </a:tc>
                <a:tc>
                  <a:txBody>
                    <a:bodyPr/>
                    <a:lstStyle/>
                    <a:p>
                      <a:r>
                        <a:rPr lang="en-GB" sz="2200" b="1" dirty="0">
                          <a:solidFill>
                            <a:srgbClr val="92D050"/>
                          </a:solidFill>
                          <a:latin typeface="Century Gothic" panose="020B0502020202020204" pitchFamily="34" charset="0"/>
                        </a:rPr>
                        <a:t>park</a:t>
                      </a:r>
                    </a:p>
                  </a:txBody>
                  <a:tcPr/>
                </a:tc>
                <a:extLst>
                  <a:ext uri="{0D108BD9-81ED-4DB2-BD59-A6C34878D82A}">
                    <a16:rowId xmlns:a16="http://schemas.microsoft.com/office/drawing/2014/main" val="1047692962"/>
                  </a:ext>
                </a:extLst>
              </a:tr>
              <a:tr h="807321">
                <a:tc rowSpan="3">
                  <a:txBody>
                    <a:bodyPr/>
                    <a:lstStyle/>
                    <a:p>
                      <a:endParaRPr lang="en-GB" sz="2200" b="1" dirty="0">
                        <a:solidFill>
                          <a:srgbClr val="002060"/>
                        </a:solidFill>
                        <a:latin typeface="Century Gothic" panose="020B0502020202020204" pitchFamily="34" charset="0"/>
                      </a:endParaRPr>
                    </a:p>
                  </a:txBody>
                  <a:tcPr/>
                </a:tc>
                <a:tc>
                  <a:txBody>
                    <a:bodyPr/>
                    <a:lstStyle/>
                    <a:p>
                      <a:r>
                        <a:rPr lang="en-GB" sz="2200" b="1" dirty="0">
                          <a:solidFill>
                            <a:srgbClr val="FF3399"/>
                          </a:solidFill>
                          <a:latin typeface="Century Gothic" panose="020B0502020202020204" pitchFamily="34" charset="0"/>
                        </a:rPr>
                        <a:t>dark, brown (m)</a:t>
                      </a:r>
                    </a:p>
                  </a:txBody>
                  <a:tcPr/>
                </a:tc>
                <a:tc>
                  <a:txBody>
                    <a:bodyPr/>
                    <a:lstStyle/>
                    <a:p>
                      <a:r>
                        <a:rPr lang="en-GB" sz="2200" b="1" dirty="0">
                          <a:solidFill>
                            <a:srgbClr val="FF3399"/>
                          </a:solidFill>
                          <a:latin typeface="Century Gothic" panose="020B0502020202020204" pitchFamily="34" charset="0"/>
                        </a:rPr>
                        <a:t>round (f)</a:t>
                      </a:r>
                    </a:p>
                  </a:txBody>
                  <a:tcPr/>
                </a:tc>
                <a:tc>
                  <a:txBody>
                    <a:bodyPr/>
                    <a:lstStyle/>
                    <a:p>
                      <a:r>
                        <a:rPr lang="en-GB" sz="2200" b="1" dirty="0">
                          <a:solidFill>
                            <a:srgbClr val="FF3399"/>
                          </a:solidFill>
                          <a:latin typeface="Century Gothic" panose="020B0502020202020204" pitchFamily="34" charset="0"/>
                        </a:rPr>
                        <a:t>blonde (m)</a:t>
                      </a:r>
                    </a:p>
                  </a:txBody>
                  <a:tcPr/>
                </a:tc>
                <a:extLst>
                  <a:ext uri="{0D108BD9-81ED-4DB2-BD59-A6C34878D82A}">
                    <a16:rowId xmlns:a16="http://schemas.microsoft.com/office/drawing/2014/main" val="3903794855"/>
                  </a:ext>
                </a:extLst>
              </a:tr>
              <a:tr h="807321">
                <a:tc vMerge="1">
                  <a:txBody>
                    <a:bodyPr/>
                    <a:lstStyle/>
                    <a:p>
                      <a:endParaRPr lang="en-GB"/>
                    </a:p>
                  </a:txBody>
                  <a:tcPr/>
                </a:tc>
                <a:tc>
                  <a:txBody>
                    <a:bodyPr/>
                    <a:lstStyle/>
                    <a:p>
                      <a:r>
                        <a:rPr lang="en-GB" sz="2200" b="1" dirty="0">
                          <a:solidFill>
                            <a:srgbClr val="FF3399"/>
                          </a:solidFill>
                          <a:latin typeface="Century Gothic" panose="020B0502020202020204" pitchFamily="34" charset="0"/>
                        </a:rPr>
                        <a:t>ear</a:t>
                      </a:r>
                    </a:p>
                  </a:txBody>
                  <a:tcPr/>
                </a:tc>
                <a:tc>
                  <a:txBody>
                    <a:bodyPr/>
                    <a:lstStyle/>
                    <a:p>
                      <a:r>
                        <a:rPr lang="en-GB" sz="2200" b="1" dirty="0">
                          <a:solidFill>
                            <a:srgbClr val="FF3399"/>
                          </a:solidFill>
                          <a:latin typeface="Century Gothic" panose="020B0502020202020204" pitchFamily="34" charset="0"/>
                        </a:rPr>
                        <a:t>hair</a:t>
                      </a:r>
                    </a:p>
                  </a:txBody>
                  <a:tcPr/>
                </a:tc>
                <a:tc>
                  <a:txBody>
                    <a:bodyPr/>
                    <a:lstStyle/>
                    <a:p>
                      <a:r>
                        <a:rPr lang="en-GB" sz="2200" b="1" dirty="0">
                          <a:solidFill>
                            <a:srgbClr val="FF3399"/>
                          </a:solidFill>
                          <a:latin typeface="Century Gothic" panose="020B0502020202020204" pitchFamily="34" charset="0"/>
                        </a:rPr>
                        <a:t>short (m)</a:t>
                      </a:r>
                    </a:p>
                  </a:txBody>
                  <a:tcPr/>
                </a:tc>
                <a:extLst>
                  <a:ext uri="{0D108BD9-81ED-4DB2-BD59-A6C34878D82A}">
                    <a16:rowId xmlns:a16="http://schemas.microsoft.com/office/drawing/2014/main" val="3343226472"/>
                  </a:ext>
                </a:extLst>
              </a:tr>
              <a:tr h="807321">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200" b="1" dirty="0">
                          <a:solidFill>
                            <a:srgbClr val="FF3399"/>
                          </a:solidFill>
                          <a:latin typeface="Century Gothic" panose="020B0502020202020204" pitchFamily="34" charset="0"/>
                        </a:rPr>
                        <a:t>face</a:t>
                      </a:r>
                    </a:p>
                  </a:txBody>
                  <a:tcPr/>
                </a:tc>
                <a:tc>
                  <a:txBody>
                    <a:bodyPr/>
                    <a:lstStyle/>
                    <a:p>
                      <a:r>
                        <a:rPr lang="en-GB" sz="2200" b="1" dirty="0">
                          <a:solidFill>
                            <a:srgbClr val="FF3399"/>
                          </a:solidFill>
                          <a:latin typeface="Century Gothic" panose="020B0502020202020204" pitchFamily="34" charset="0"/>
                        </a:rPr>
                        <a:t>doctor (f)</a:t>
                      </a:r>
                    </a:p>
                  </a:txBody>
                  <a:tcPr/>
                </a:tc>
                <a:tc>
                  <a:txBody>
                    <a:bodyPr/>
                    <a:lstStyle/>
                    <a:p>
                      <a:r>
                        <a:rPr lang="en-GB" sz="2200" b="1" dirty="0">
                          <a:solidFill>
                            <a:srgbClr val="FF3399"/>
                          </a:solidFill>
                          <a:latin typeface="Century Gothic" panose="020B0502020202020204" pitchFamily="34" charset="0"/>
                        </a:rPr>
                        <a:t>nose</a:t>
                      </a:r>
                    </a:p>
                  </a:txBody>
                  <a:tcPr/>
                </a:tc>
                <a:extLst>
                  <a:ext uri="{0D108BD9-81ED-4DB2-BD59-A6C34878D82A}">
                    <a16:rowId xmlns:a16="http://schemas.microsoft.com/office/drawing/2014/main" val="3232139915"/>
                  </a:ext>
                </a:extLst>
              </a:tr>
            </a:tbl>
          </a:graphicData>
        </a:graphic>
      </p:graphicFrame>
      <p:pic>
        <p:nvPicPr>
          <p:cNvPr id="6" name="Picture 5">
            <a:extLst>
              <a:ext uri="{FF2B5EF4-FFF2-40B4-BE49-F238E27FC236}">
                <a16:creationId xmlns:a16="http://schemas.microsoft.com/office/drawing/2014/main" id="{C677D1B3-072D-C425-498C-6FD135AFBE51}"/>
              </a:ext>
            </a:extLst>
          </p:cNvPr>
          <p:cNvPicPr>
            <a:picLocks noChangeAspect="1"/>
          </p:cNvPicPr>
          <p:nvPr/>
        </p:nvPicPr>
        <p:blipFill>
          <a:blip r:embed="rId3"/>
          <a:stretch>
            <a:fillRect/>
          </a:stretch>
        </p:blipFill>
        <p:spPr>
          <a:xfrm>
            <a:off x="228503" y="3202673"/>
            <a:ext cx="1186070" cy="1080360"/>
          </a:xfrm>
          <a:prstGeom prst="rect">
            <a:avLst/>
          </a:prstGeom>
        </p:spPr>
      </p:pic>
      <p:pic>
        <p:nvPicPr>
          <p:cNvPr id="7" name="Picture 6" descr="Icon&#10;&#10;Description automatically generated">
            <a:extLst>
              <a:ext uri="{FF2B5EF4-FFF2-40B4-BE49-F238E27FC236}">
                <a16:creationId xmlns:a16="http://schemas.microsoft.com/office/drawing/2014/main" id="{B61835CE-EDF3-F879-C88C-197EA5B527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972" y="1479850"/>
            <a:ext cx="1186070" cy="1186070"/>
          </a:xfrm>
          <a:prstGeom prst="rect">
            <a:avLst/>
          </a:prstGeom>
        </p:spPr>
      </p:pic>
      <p:pic>
        <p:nvPicPr>
          <p:cNvPr id="8" name="Picture 7">
            <a:extLst>
              <a:ext uri="{FF2B5EF4-FFF2-40B4-BE49-F238E27FC236}">
                <a16:creationId xmlns:a16="http://schemas.microsoft.com/office/drawing/2014/main" id="{42DBE1A8-C1C8-F213-107E-EC8E49EC0362}"/>
              </a:ext>
            </a:extLst>
          </p:cNvPr>
          <p:cNvPicPr>
            <a:picLocks noChangeAspect="1"/>
          </p:cNvPicPr>
          <p:nvPr/>
        </p:nvPicPr>
        <p:blipFill>
          <a:blip r:embed="rId5"/>
          <a:stretch>
            <a:fillRect/>
          </a:stretch>
        </p:blipFill>
        <p:spPr>
          <a:xfrm>
            <a:off x="318448" y="5607378"/>
            <a:ext cx="1162417" cy="1101237"/>
          </a:xfrm>
          <a:prstGeom prst="rect">
            <a:avLst/>
          </a:prstGeom>
        </p:spPr>
      </p:pic>
      <p:sp>
        <p:nvSpPr>
          <p:cNvPr id="9" name="TextBox 8">
            <a:extLst>
              <a:ext uri="{FF2B5EF4-FFF2-40B4-BE49-F238E27FC236}">
                <a16:creationId xmlns:a16="http://schemas.microsoft.com/office/drawing/2014/main" id="{4430D2C5-EF8E-8B5F-F6C7-F9C96B5E56FF}"/>
              </a:ext>
            </a:extLst>
          </p:cNvPr>
          <p:cNvSpPr txBox="1"/>
          <p:nvPr/>
        </p:nvSpPr>
        <p:spPr>
          <a:xfrm>
            <a:off x="1316759" y="6255705"/>
            <a:ext cx="643125"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x1</a:t>
            </a:r>
          </a:p>
        </p:txBody>
      </p:sp>
      <p:sp>
        <p:nvSpPr>
          <p:cNvPr id="10" name="TextBox 9">
            <a:extLst>
              <a:ext uri="{FF2B5EF4-FFF2-40B4-BE49-F238E27FC236}">
                <a16:creationId xmlns:a16="http://schemas.microsoft.com/office/drawing/2014/main" id="{CDD3A3F3-923C-4B81-7987-B3A35467358B}"/>
              </a:ext>
            </a:extLst>
          </p:cNvPr>
          <p:cNvSpPr txBox="1"/>
          <p:nvPr/>
        </p:nvSpPr>
        <p:spPr>
          <a:xfrm>
            <a:off x="1273984" y="3835825"/>
            <a:ext cx="643125"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x2</a:t>
            </a:r>
          </a:p>
        </p:txBody>
      </p:sp>
      <p:sp>
        <p:nvSpPr>
          <p:cNvPr id="11" name="TextBox 10">
            <a:extLst>
              <a:ext uri="{FF2B5EF4-FFF2-40B4-BE49-F238E27FC236}">
                <a16:creationId xmlns:a16="http://schemas.microsoft.com/office/drawing/2014/main" id="{468DF11F-6139-7037-8A01-3FAD72E3A8D0}"/>
              </a:ext>
            </a:extLst>
          </p:cNvPr>
          <p:cNvSpPr txBox="1"/>
          <p:nvPr/>
        </p:nvSpPr>
        <p:spPr>
          <a:xfrm>
            <a:off x="1268757" y="2173862"/>
            <a:ext cx="643125"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x3</a:t>
            </a:r>
          </a:p>
        </p:txBody>
      </p:sp>
      <p:pic>
        <p:nvPicPr>
          <p:cNvPr id="16" name="Picture 2" descr="Brain, Idea, Think, Creativity">
            <a:extLst>
              <a:ext uri="{FF2B5EF4-FFF2-40B4-BE49-F238E27FC236}">
                <a16:creationId xmlns:a16="http://schemas.microsoft.com/office/drawing/2014/main" id="{5A6FB7D0-8CAA-E95F-ED55-F9CA10521D2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556" t="10325" r="10357" b="12587"/>
          <a:stretch/>
        </p:blipFill>
        <p:spPr bwMode="auto">
          <a:xfrm>
            <a:off x="10974723" y="264898"/>
            <a:ext cx="912044" cy="790770"/>
          </a:xfrm>
          <a:prstGeom prst="ellipse">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1803FCEA-A60A-ADFD-EC70-A54A6F6C9C27}"/>
              </a:ext>
            </a:extLst>
          </p:cNvPr>
          <p:cNvGrpSpPr/>
          <p:nvPr/>
        </p:nvGrpSpPr>
        <p:grpSpPr>
          <a:xfrm>
            <a:off x="11491757" y="167753"/>
            <a:ext cx="663964" cy="400110"/>
            <a:chOff x="9171793" y="1815321"/>
            <a:chExt cx="892964" cy="522707"/>
          </a:xfrm>
        </p:grpSpPr>
        <p:pic>
          <p:nvPicPr>
            <p:cNvPr id="18" name="Picture 22" descr="Free Bubble Speech vector and picture">
              <a:extLst>
                <a:ext uri="{FF2B5EF4-FFF2-40B4-BE49-F238E27FC236}">
                  <a16:creationId xmlns:a16="http://schemas.microsoft.com/office/drawing/2014/main" id="{863A55EE-4CD9-6AA6-56DC-ABBE45D7D30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20105" y="1815321"/>
              <a:ext cx="751629" cy="522707"/>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E59B8ECE-5A58-BC46-7E7E-D63731CDAD60}"/>
                </a:ext>
              </a:extLst>
            </p:cNvPr>
            <p:cNvSpPr txBox="1"/>
            <p:nvPr/>
          </p:nvSpPr>
          <p:spPr>
            <a:xfrm>
              <a:off x="9171793" y="1836179"/>
              <a:ext cx="892964" cy="442290"/>
            </a:xfrm>
            <a:prstGeom prst="rect">
              <a:avLst/>
            </a:prstGeom>
            <a:noFill/>
          </p:spPr>
          <p:txBody>
            <a:bodyPr wrap="none" rtlCol="0">
              <a:spAutoFit/>
            </a:bodyPr>
            <a:lstStyle/>
            <a:p>
              <a:r>
                <a:rPr lang="en-GB" sz="1600" dirty="0">
                  <a:latin typeface="Dreaming Outloud Script Pro" panose="03050502040304050704" pitchFamily="66" charset="0"/>
                  <a:cs typeface="Dreaming Outloud Script Pro" panose="03050502040304050704" pitchFamily="66" charset="0"/>
                </a:rPr>
                <a:t>a </a:t>
              </a:r>
              <a:r>
                <a:rPr lang="en-GB" sz="1600" dirty="0">
                  <a:latin typeface="Dreaming Outloud Pro" panose="03050502040302030504" pitchFamily="66" charset="0"/>
                  <a:cs typeface="Dreaming Outloud Pro" panose="03050502040302030504" pitchFamily="66" charset="0"/>
                </a:rPr>
                <a:t>b</a:t>
              </a:r>
              <a:r>
                <a:rPr lang="en-GB" sz="1600" dirty="0">
                  <a:latin typeface="Dreaming Outloud Script Pro" panose="03050502040304050704" pitchFamily="66" charset="0"/>
                  <a:cs typeface="Dreaming Outloud Script Pro" panose="03050502040304050704" pitchFamily="66" charset="0"/>
                </a:rPr>
                <a:t> ñ</a:t>
              </a:r>
            </a:p>
          </p:txBody>
        </p:sp>
      </p:grpSp>
      <p:sp>
        <p:nvSpPr>
          <p:cNvPr id="22" name="TextBox 21">
            <a:extLst>
              <a:ext uri="{FF2B5EF4-FFF2-40B4-BE49-F238E27FC236}">
                <a16:creationId xmlns:a16="http://schemas.microsoft.com/office/drawing/2014/main" id="{DEBAEEE5-0455-D8A6-0806-CCD971735407}"/>
              </a:ext>
            </a:extLst>
          </p:cNvPr>
          <p:cNvSpPr txBox="1"/>
          <p:nvPr/>
        </p:nvSpPr>
        <p:spPr>
          <a:xfrm>
            <a:off x="4012115" y="645486"/>
            <a:ext cx="55924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least15 points?</a:t>
            </a:r>
          </a:p>
        </p:txBody>
      </p:sp>
      <p:pic>
        <p:nvPicPr>
          <p:cNvPr id="74" name="Graphic 73" descr="Teacher">
            <a:extLst>
              <a:ext uri="{FF2B5EF4-FFF2-40B4-BE49-F238E27FC236}">
                <a16:creationId xmlns:a16="http://schemas.microsoft.com/office/drawing/2014/main" id="{BBAAC794-E434-2FD9-3322-43A48B4F955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633920" y="-75520"/>
            <a:ext cx="914400" cy="914400"/>
          </a:xfrm>
          <a:prstGeom prst="rect">
            <a:avLst/>
          </a:prstGeom>
        </p:spPr>
      </p:pic>
      <p:sp>
        <p:nvSpPr>
          <p:cNvPr id="75" name="Speech Bubble: Rectangle with Corners Rounded 74">
            <a:extLst>
              <a:ext uri="{FF2B5EF4-FFF2-40B4-BE49-F238E27FC236}">
                <a16:creationId xmlns:a16="http://schemas.microsoft.com/office/drawing/2014/main" id="{2918968A-8452-501C-8F80-743FD198725F}"/>
              </a:ext>
            </a:extLst>
          </p:cNvPr>
          <p:cNvSpPr/>
          <p:nvPr/>
        </p:nvSpPr>
        <p:spPr>
          <a:xfrm>
            <a:off x="4608149" y="90530"/>
            <a:ext cx="4031339" cy="519735"/>
          </a:xfrm>
          <a:prstGeom prst="wedgeRoundRectCallout">
            <a:avLst>
              <a:gd name="adj1" fmla="val -57362"/>
              <a:gd name="adj2" fmla="val 811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002060"/>
              </a:buClr>
              <a:buSzPts val="2400"/>
            </a:pPr>
            <a:endParaRPr lang="en-GB" sz="2400" b="1" dirty="0">
              <a:solidFill>
                <a:schemeClr val="bg1"/>
              </a:solidFill>
              <a:latin typeface="Century Gothic"/>
              <a:ea typeface="Century Gothic"/>
              <a:cs typeface="Century Gothic"/>
              <a:sym typeface="Century Gothic"/>
            </a:endParaRPr>
          </a:p>
        </p:txBody>
      </p:sp>
      <p:sp>
        <p:nvSpPr>
          <p:cNvPr id="76" name="TextBox 75">
            <a:hlinkClick r:id="" action="ppaction://noaction">
              <a:snd r:embed="rId10" name="61_escribeenespanyol.wav"/>
            </a:hlinkClick>
            <a:extLst>
              <a:ext uri="{FF2B5EF4-FFF2-40B4-BE49-F238E27FC236}">
                <a16:creationId xmlns:a16="http://schemas.microsoft.com/office/drawing/2014/main" id="{98178E22-E45D-D7E9-6703-C14B0A6D69DC}"/>
              </a:ext>
            </a:extLst>
          </p:cNvPr>
          <p:cNvSpPr txBox="1"/>
          <p:nvPr/>
        </p:nvSpPr>
        <p:spPr>
          <a:xfrm>
            <a:off x="4592821" y="83751"/>
            <a:ext cx="4152099" cy="523220"/>
          </a:xfrm>
          <a:prstGeom prst="rect">
            <a:avLst/>
          </a:prstGeom>
          <a:noFill/>
        </p:spPr>
        <p:txBody>
          <a:bodyPr wrap="square" rtlCol="0">
            <a:spAutoFit/>
          </a:bodyPr>
          <a:lstStyle/>
          <a:p>
            <a:r>
              <a:rPr lang="en-GB" sz="2800" b="1" dirty="0">
                <a:solidFill>
                  <a:schemeClr val="bg1"/>
                </a:solidFill>
                <a:latin typeface="Century Gothic" panose="020B0502020202020204" pitchFamily="34" charset="0"/>
              </a:rPr>
              <a:t>Escribe en español 📝.</a:t>
            </a:r>
          </a:p>
        </p:txBody>
      </p:sp>
      <p:sp>
        <p:nvSpPr>
          <p:cNvPr id="31" name="TextBox 30">
            <a:extLst>
              <a:ext uri="{FF2B5EF4-FFF2-40B4-BE49-F238E27FC236}">
                <a16:creationId xmlns:a16="http://schemas.microsoft.com/office/drawing/2014/main" id="{4C1F4C08-7E46-9ADF-2B46-267FC31D5F47}"/>
              </a:ext>
            </a:extLst>
          </p:cNvPr>
          <p:cNvSpPr txBox="1"/>
          <p:nvPr/>
        </p:nvSpPr>
        <p:spPr>
          <a:xfrm>
            <a:off x="1826587" y="6273051"/>
            <a:ext cx="1479892" cy="461665"/>
          </a:xfrm>
          <a:prstGeom prst="rect">
            <a:avLst/>
          </a:prstGeom>
          <a:noFill/>
        </p:spPr>
        <p:txBody>
          <a:bodyPr wrap="non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cara</a:t>
            </a:r>
            <a:endParaRPr lang="en-GB" sz="2400" dirty="0">
              <a:solidFill>
                <a:srgbClr val="002060"/>
              </a:solidFill>
              <a:latin typeface="Century Gothic" panose="020B0502020202020204" pitchFamily="34" charset="0"/>
            </a:endParaRPr>
          </a:p>
        </p:txBody>
      </p:sp>
      <p:sp>
        <p:nvSpPr>
          <p:cNvPr id="32" name="TextBox 31">
            <a:extLst>
              <a:ext uri="{FF2B5EF4-FFF2-40B4-BE49-F238E27FC236}">
                <a16:creationId xmlns:a16="http://schemas.microsoft.com/office/drawing/2014/main" id="{072E9E84-9918-3DF3-CCC0-2AAB00DC84CD}"/>
              </a:ext>
            </a:extLst>
          </p:cNvPr>
          <p:cNvSpPr txBox="1"/>
          <p:nvPr/>
        </p:nvSpPr>
        <p:spPr>
          <a:xfrm>
            <a:off x="4427579" y="6281470"/>
            <a:ext cx="1938351" cy="461665"/>
          </a:xfrm>
          <a:prstGeom prst="rect">
            <a:avLst/>
          </a:prstGeom>
          <a:noFill/>
        </p:spPr>
        <p:txBody>
          <a:bodyPr wrap="non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médica</a:t>
            </a:r>
            <a:endParaRPr lang="en-GB" sz="2400" dirty="0">
              <a:solidFill>
                <a:srgbClr val="002060"/>
              </a:solidFill>
              <a:latin typeface="Century Gothic" panose="020B0502020202020204" pitchFamily="34" charset="0"/>
            </a:endParaRPr>
          </a:p>
        </p:txBody>
      </p:sp>
      <p:sp>
        <p:nvSpPr>
          <p:cNvPr id="33" name="TextBox 32">
            <a:extLst>
              <a:ext uri="{FF2B5EF4-FFF2-40B4-BE49-F238E27FC236}">
                <a16:creationId xmlns:a16="http://schemas.microsoft.com/office/drawing/2014/main" id="{361F8A04-E347-8491-B280-D6153EDB054E}"/>
              </a:ext>
            </a:extLst>
          </p:cNvPr>
          <p:cNvSpPr txBox="1"/>
          <p:nvPr/>
        </p:nvSpPr>
        <p:spPr>
          <a:xfrm>
            <a:off x="7550978" y="6222180"/>
            <a:ext cx="1451038" cy="461665"/>
          </a:xfrm>
          <a:prstGeom prst="rect">
            <a:avLst/>
          </a:prstGeom>
          <a:noFill/>
        </p:spPr>
        <p:txBody>
          <a:bodyPr wrap="non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nariz</a:t>
            </a:r>
            <a:endParaRPr lang="en-GB" sz="2400" dirty="0">
              <a:solidFill>
                <a:srgbClr val="002060"/>
              </a:solidFill>
              <a:latin typeface="Century Gothic" panose="020B0502020202020204" pitchFamily="34" charset="0"/>
            </a:endParaRPr>
          </a:p>
        </p:txBody>
      </p:sp>
      <p:sp>
        <p:nvSpPr>
          <p:cNvPr id="34" name="TextBox 33">
            <a:extLst>
              <a:ext uri="{FF2B5EF4-FFF2-40B4-BE49-F238E27FC236}">
                <a16:creationId xmlns:a16="http://schemas.microsoft.com/office/drawing/2014/main" id="{8B100D37-CC5E-594C-BB27-8B1A5AE6A14B}"/>
              </a:ext>
            </a:extLst>
          </p:cNvPr>
          <p:cNvSpPr txBox="1"/>
          <p:nvPr/>
        </p:nvSpPr>
        <p:spPr>
          <a:xfrm>
            <a:off x="1911882" y="5439525"/>
            <a:ext cx="1535998" cy="461665"/>
          </a:xfrm>
          <a:prstGeom prst="rect">
            <a:avLst/>
          </a:prstGeom>
          <a:noFill/>
        </p:spPr>
        <p:txBody>
          <a:bodyPr wrap="non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oreja</a:t>
            </a:r>
            <a:endParaRPr lang="en-GB" sz="2400" dirty="0">
              <a:solidFill>
                <a:srgbClr val="002060"/>
              </a:solidFill>
              <a:latin typeface="Century Gothic" panose="020B0502020202020204" pitchFamily="34" charset="0"/>
            </a:endParaRPr>
          </a:p>
        </p:txBody>
      </p:sp>
      <p:sp>
        <p:nvSpPr>
          <p:cNvPr id="36" name="TextBox 35">
            <a:extLst>
              <a:ext uri="{FF2B5EF4-FFF2-40B4-BE49-F238E27FC236}">
                <a16:creationId xmlns:a16="http://schemas.microsoft.com/office/drawing/2014/main" id="{56C7DE2F-8AE4-CEE2-C20F-284990F6B0D1}"/>
              </a:ext>
            </a:extLst>
          </p:cNvPr>
          <p:cNvSpPr txBox="1"/>
          <p:nvPr/>
        </p:nvSpPr>
        <p:spPr>
          <a:xfrm>
            <a:off x="4427579" y="5463553"/>
            <a:ext cx="1431802" cy="461665"/>
          </a:xfrm>
          <a:prstGeom prst="rect">
            <a:avLst/>
          </a:prstGeom>
          <a:noFill/>
        </p:spPr>
        <p:txBody>
          <a:bodyPr wrap="none" rtlCol="0">
            <a:spAutoFit/>
          </a:bodyPr>
          <a:lstStyle/>
          <a:p>
            <a:r>
              <a:rPr lang="en-GB" sz="2400" dirty="0">
                <a:solidFill>
                  <a:srgbClr val="002060"/>
                </a:solidFill>
                <a:latin typeface="Century Gothic" panose="020B0502020202020204" pitchFamily="34" charset="0"/>
              </a:rPr>
              <a:t>(</a:t>
            </a:r>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pelo</a:t>
            </a:r>
            <a:endParaRPr lang="en-GB" sz="2400" dirty="0">
              <a:solidFill>
                <a:srgbClr val="002060"/>
              </a:solidFill>
              <a:latin typeface="Century Gothic" panose="020B0502020202020204" pitchFamily="34" charset="0"/>
            </a:endParaRPr>
          </a:p>
        </p:txBody>
      </p:sp>
      <p:sp>
        <p:nvSpPr>
          <p:cNvPr id="37" name="TextBox 36">
            <a:extLst>
              <a:ext uri="{FF2B5EF4-FFF2-40B4-BE49-F238E27FC236}">
                <a16:creationId xmlns:a16="http://schemas.microsoft.com/office/drawing/2014/main" id="{D062D90D-597C-5266-CD57-D87A80C60DF4}"/>
              </a:ext>
            </a:extLst>
          </p:cNvPr>
          <p:cNvSpPr txBox="1"/>
          <p:nvPr/>
        </p:nvSpPr>
        <p:spPr>
          <a:xfrm>
            <a:off x="7586629" y="5495376"/>
            <a:ext cx="984565" cy="461665"/>
          </a:xfrm>
          <a:prstGeom prst="rect">
            <a:avLst/>
          </a:prstGeom>
          <a:noFill/>
        </p:spPr>
        <p:txBody>
          <a:bodyPr wrap="none" rtlCol="0">
            <a:spAutoFit/>
          </a:bodyPr>
          <a:lstStyle/>
          <a:p>
            <a:r>
              <a:rPr lang="en-GB" sz="2400" dirty="0" err="1">
                <a:solidFill>
                  <a:srgbClr val="002060"/>
                </a:solidFill>
                <a:latin typeface="Century Gothic" panose="020B0502020202020204" pitchFamily="34" charset="0"/>
              </a:rPr>
              <a:t>corto</a:t>
            </a:r>
            <a:endParaRPr lang="en-GB" sz="2400" dirty="0">
              <a:solidFill>
                <a:srgbClr val="002060"/>
              </a:solidFill>
              <a:latin typeface="Century Gothic" panose="020B0502020202020204" pitchFamily="34" charset="0"/>
            </a:endParaRPr>
          </a:p>
        </p:txBody>
      </p:sp>
      <p:sp>
        <p:nvSpPr>
          <p:cNvPr id="38" name="TextBox 37">
            <a:extLst>
              <a:ext uri="{FF2B5EF4-FFF2-40B4-BE49-F238E27FC236}">
                <a16:creationId xmlns:a16="http://schemas.microsoft.com/office/drawing/2014/main" id="{2D8C15FF-9AE1-F78B-33EA-87A13EDC546C}"/>
              </a:ext>
            </a:extLst>
          </p:cNvPr>
          <p:cNvSpPr txBox="1"/>
          <p:nvPr/>
        </p:nvSpPr>
        <p:spPr>
          <a:xfrm>
            <a:off x="1824141" y="4665010"/>
            <a:ext cx="1358064" cy="461665"/>
          </a:xfrm>
          <a:prstGeom prst="rect">
            <a:avLst/>
          </a:prstGeom>
          <a:noFill/>
        </p:spPr>
        <p:txBody>
          <a:bodyPr wrap="none" rtlCol="0">
            <a:spAutoFit/>
          </a:bodyPr>
          <a:lstStyle/>
          <a:p>
            <a:r>
              <a:rPr lang="en-GB" sz="2400" dirty="0" err="1">
                <a:solidFill>
                  <a:srgbClr val="002060"/>
                </a:solidFill>
                <a:latin typeface="Century Gothic" panose="020B0502020202020204" pitchFamily="34" charset="0"/>
              </a:rPr>
              <a:t>moreno</a:t>
            </a:r>
            <a:endParaRPr lang="en-GB" sz="2400" dirty="0">
              <a:solidFill>
                <a:srgbClr val="002060"/>
              </a:solidFill>
              <a:latin typeface="Century Gothic" panose="020B0502020202020204" pitchFamily="34" charset="0"/>
            </a:endParaRPr>
          </a:p>
        </p:txBody>
      </p:sp>
      <p:sp>
        <p:nvSpPr>
          <p:cNvPr id="39" name="TextBox 38">
            <a:extLst>
              <a:ext uri="{FF2B5EF4-FFF2-40B4-BE49-F238E27FC236}">
                <a16:creationId xmlns:a16="http://schemas.microsoft.com/office/drawing/2014/main" id="{FE703192-F2B8-5D46-FDC4-DD6880AA4F13}"/>
              </a:ext>
            </a:extLst>
          </p:cNvPr>
          <p:cNvSpPr txBox="1"/>
          <p:nvPr/>
        </p:nvSpPr>
        <p:spPr>
          <a:xfrm>
            <a:off x="4477800" y="4689620"/>
            <a:ext cx="1500732" cy="461665"/>
          </a:xfrm>
          <a:prstGeom prst="rect">
            <a:avLst/>
          </a:prstGeom>
          <a:noFill/>
        </p:spPr>
        <p:txBody>
          <a:bodyPr wrap="none" rtlCol="0">
            <a:spAutoFit/>
          </a:bodyPr>
          <a:lstStyle/>
          <a:p>
            <a:r>
              <a:rPr lang="en-GB" sz="2400" dirty="0">
                <a:solidFill>
                  <a:srgbClr val="002060"/>
                </a:solidFill>
                <a:latin typeface="Century Gothic" panose="020B0502020202020204" pitchFamily="34" charset="0"/>
              </a:rPr>
              <a:t>redonda</a:t>
            </a:r>
          </a:p>
        </p:txBody>
      </p:sp>
      <p:sp>
        <p:nvSpPr>
          <p:cNvPr id="40" name="TextBox 39">
            <a:extLst>
              <a:ext uri="{FF2B5EF4-FFF2-40B4-BE49-F238E27FC236}">
                <a16:creationId xmlns:a16="http://schemas.microsoft.com/office/drawing/2014/main" id="{A18727FC-61F9-9684-EB14-882CE9D68721}"/>
              </a:ext>
            </a:extLst>
          </p:cNvPr>
          <p:cNvSpPr txBox="1"/>
          <p:nvPr/>
        </p:nvSpPr>
        <p:spPr>
          <a:xfrm>
            <a:off x="7550978" y="4724022"/>
            <a:ext cx="938077" cy="461665"/>
          </a:xfrm>
          <a:prstGeom prst="rect">
            <a:avLst/>
          </a:prstGeom>
          <a:noFill/>
        </p:spPr>
        <p:txBody>
          <a:bodyPr wrap="none" rtlCol="0">
            <a:spAutoFit/>
          </a:bodyPr>
          <a:lstStyle/>
          <a:p>
            <a:r>
              <a:rPr lang="en-GB" sz="2400" dirty="0">
                <a:solidFill>
                  <a:srgbClr val="002060"/>
                </a:solidFill>
                <a:latin typeface="Century Gothic" panose="020B0502020202020204" pitchFamily="34" charset="0"/>
              </a:rPr>
              <a:t>rubio</a:t>
            </a:r>
          </a:p>
        </p:txBody>
      </p:sp>
      <p:sp>
        <p:nvSpPr>
          <p:cNvPr id="54" name="TextBox 53">
            <a:extLst>
              <a:ext uri="{FF2B5EF4-FFF2-40B4-BE49-F238E27FC236}">
                <a16:creationId xmlns:a16="http://schemas.microsoft.com/office/drawing/2014/main" id="{08C45CF6-6E61-2026-CEB4-26E2E541394E}"/>
              </a:ext>
            </a:extLst>
          </p:cNvPr>
          <p:cNvSpPr txBox="1"/>
          <p:nvPr/>
        </p:nvSpPr>
        <p:spPr>
          <a:xfrm>
            <a:off x="1897710" y="3825895"/>
            <a:ext cx="577402" cy="461665"/>
          </a:xfrm>
          <a:prstGeom prst="rect">
            <a:avLst/>
          </a:prstGeom>
          <a:noFill/>
        </p:spPr>
        <p:txBody>
          <a:bodyPr wrap="none" rtlCol="0">
            <a:spAutoFit/>
          </a:bodyPr>
          <a:lstStyle/>
          <a:p>
            <a:r>
              <a:rPr lang="en-GB" sz="2400" dirty="0" err="1">
                <a:solidFill>
                  <a:srgbClr val="002060"/>
                </a:solidFill>
                <a:latin typeface="Century Gothic" panose="020B0502020202020204" pitchFamily="34" charset="0"/>
              </a:rPr>
              <a:t>allí</a:t>
            </a:r>
            <a:endParaRPr lang="en-GB" sz="2400" dirty="0">
              <a:solidFill>
                <a:srgbClr val="002060"/>
              </a:solidFill>
              <a:latin typeface="Century Gothic" panose="020B0502020202020204" pitchFamily="34" charset="0"/>
            </a:endParaRPr>
          </a:p>
        </p:txBody>
      </p:sp>
      <p:sp>
        <p:nvSpPr>
          <p:cNvPr id="55" name="TextBox 54">
            <a:extLst>
              <a:ext uri="{FF2B5EF4-FFF2-40B4-BE49-F238E27FC236}">
                <a16:creationId xmlns:a16="http://schemas.microsoft.com/office/drawing/2014/main" id="{976006E5-B7F6-8B73-25EC-BD3E58BA93E7}"/>
              </a:ext>
            </a:extLst>
          </p:cNvPr>
          <p:cNvSpPr txBox="1"/>
          <p:nvPr/>
        </p:nvSpPr>
        <p:spPr>
          <a:xfrm>
            <a:off x="4427579" y="3818997"/>
            <a:ext cx="1858201" cy="461665"/>
          </a:xfrm>
          <a:prstGeom prst="rect">
            <a:avLst/>
          </a:prstGeom>
          <a:noFill/>
        </p:spPr>
        <p:txBody>
          <a:bodyPr wrap="none" rtlCol="0">
            <a:spAutoFit/>
          </a:bodyPr>
          <a:lstStyle/>
          <a:p>
            <a:r>
              <a:rPr lang="en-GB" sz="2400" dirty="0">
                <a:solidFill>
                  <a:srgbClr val="002060"/>
                </a:solidFill>
                <a:latin typeface="Century Gothic" panose="020B0502020202020204" pitchFamily="34" charset="0"/>
              </a:rPr>
              <a:t>(</a:t>
            </a:r>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puente</a:t>
            </a:r>
            <a:endParaRPr lang="en-GB" sz="2400" dirty="0">
              <a:solidFill>
                <a:srgbClr val="002060"/>
              </a:solidFill>
              <a:latin typeface="Century Gothic" panose="020B0502020202020204" pitchFamily="34" charset="0"/>
            </a:endParaRPr>
          </a:p>
        </p:txBody>
      </p:sp>
      <p:sp>
        <p:nvSpPr>
          <p:cNvPr id="56" name="TextBox 55">
            <a:extLst>
              <a:ext uri="{FF2B5EF4-FFF2-40B4-BE49-F238E27FC236}">
                <a16:creationId xmlns:a16="http://schemas.microsoft.com/office/drawing/2014/main" id="{87491F4C-51BF-B017-56B2-63B50CA7EAA3}"/>
              </a:ext>
            </a:extLst>
          </p:cNvPr>
          <p:cNvSpPr txBox="1"/>
          <p:nvPr/>
        </p:nvSpPr>
        <p:spPr>
          <a:xfrm>
            <a:off x="7522884" y="3850520"/>
            <a:ext cx="1869423" cy="461665"/>
          </a:xfrm>
          <a:prstGeom prst="rect">
            <a:avLst/>
          </a:prstGeom>
          <a:noFill/>
        </p:spPr>
        <p:txBody>
          <a:bodyPr wrap="none" rtlCol="0">
            <a:spAutoFit/>
          </a:bodyPr>
          <a:lstStyle/>
          <a:p>
            <a:r>
              <a:rPr lang="en-GB" sz="2400" dirty="0">
                <a:solidFill>
                  <a:srgbClr val="002060"/>
                </a:solidFill>
                <a:latin typeface="Century Gothic" panose="020B0502020202020204" pitchFamily="34" charset="0"/>
              </a:rPr>
              <a:t>(</a:t>
            </a:r>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parque</a:t>
            </a:r>
            <a:endParaRPr lang="en-GB" sz="2400" dirty="0">
              <a:solidFill>
                <a:srgbClr val="002060"/>
              </a:solidFill>
              <a:latin typeface="Century Gothic" panose="020B0502020202020204" pitchFamily="34" charset="0"/>
            </a:endParaRPr>
          </a:p>
        </p:txBody>
      </p:sp>
      <p:sp>
        <p:nvSpPr>
          <p:cNvPr id="57" name="TextBox 56">
            <a:extLst>
              <a:ext uri="{FF2B5EF4-FFF2-40B4-BE49-F238E27FC236}">
                <a16:creationId xmlns:a16="http://schemas.microsoft.com/office/drawing/2014/main" id="{B585B5D8-F2F2-1A64-9F52-038C85006FF9}"/>
              </a:ext>
            </a:extLst>
          </p:cNvPr>
          <p:cNvSpPr txBox="1"/>
          <p:nvPr/>
        </p:nvSpPr>
        <p:spPr>
          <a:xfrm>
            <a:off x="1869908" y="3064975"/>
            <a:ext cx="1151277" cy="461665"/>
          </a:xfrm>
          <a:prstGeom prst="rect">
            <a:avLst/>
          </a:prstGeom>
          <a:noFill/>
        </p:spPr>
        <p:txBody>
          <a:bodyPr wrap="none" rtlCol="0">
            <a:spAutoFit/>
          </a:bodyPr>
          <a:lstStyle/>
          <a:p>
            <a:r>
              <a:rPr lang="en-GB" sz="2400" dirty="0">
                <a:solidFill>
                  <a:srgbClr val="002060"/>
                </a:solidFill>
                <a:latin typeface="Century Gothic" panose="020B0502020202020204" pitchFamily="34" charset="0"/>
              </a:rPr>
              <a:t>bonito</a:t>
            </a:r>
          </a:p>
        </p:txBody>
      </p:sp>
      <p:sp>
        <p:nvSpPr>
          <p:cNvPr id="58" name="TextBox 57">
            <a:extLst>
              <a:ext uri="{FF2B5EF4-FFF2-40B4-BE49-F238E27FC236}">
                <a16:creationId xmlns:a16="http://schemas.microsoft.com/office/drawing/2014/main" id="{6E091C61-8BA7-80EC-A00F-82999ACDD55C}"/>
              </a:ext>
            </a:extLst>
          </p:cNvPr>
          <p:cNvSpPr txBox="1"/>
          <p:nvPr/>
        </p:nvSpPr>
        <p:spPr>
          <a:xfrm>
            <a:off x="4491812" y="3032049"/>
            <a:ext cx="1946367" cy="461665"/>
          </a:xfrm>
          <a:prstGeom prst="rect">
            <a:avLst/>
          </a:prstGeom>
          <a:noFill/>
        </p:spPr>
        <p:txBody>
          <a:bodyPr wrap="non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escuela</a:t>
            </a:r>
            <a:endParaRPr lang="en-GB" sz="2400" dirty="0">
              <a:solidFill>
                <a:srgbClr val="002060"/>
              </a:solidFill>
              <a:latin typeface="Century Gothic" panose="020B0502020202020204" pitchFamily="34" charset="0"/>
            </a:endParaRPr>
          </a:p>
        </p:txBody>
      </p:sp>
      <p:sp>
        <p:nvSpPr>
          <p:cNvPr id="59" name="TextBox 58">
            <a:extLst>
              <a:ext uri="{FF2B5EF4-FFF2-40B4-BE49-F238E27FC236}">
                <a16:creationId xmlns:a16="http://schemas.microsoft.com/office/drawing/2014/main" id="{79B2F77F-A6C4-4A53-38D1-450630E70B1D}"/>
              </a:ext>
            </a:extLst>
          </p:cNvPr>
          <p:cNvSpPr txBox="1"/>
          <p:nvPr/>
        </p:nvSpPr>
        <p:spPr>
          <a:xfrm>
            <a:off x="7541814" y="3067459"/>
            <a:ext cx="1816523" cy="461665"/>
          </a:xfrm>
          <a:prstGeom prst="rect">
            <a:avLst/>
          </a:prstGeom>
          <a:noFill/>
        </p:spPr>
        <p:txBody>
          <a:bodyPr wrap="none" rtlCol="0">
            <a:spAutoFit/>
          </a:bodyPr>
          <a:lstStyle/>
          <a:p>
            <a:r>
              <a:rPr lang="en-GB" sz="2400" dirty="0">
                <a:solidFill>
                  <a:srgbClr val="002060"/>
                </a:solidFill>
                <a:latin typeface="Century Gothic" panose="020B0502020202020204" pitchFamily="34" charset="0"/>
              </a:rPr>
              <a:t>(la) piscina</a:t>
            </a:r>
          </a:p>
        </p:txBody>
      </p:sp>
      <p:sp>
        <p:nvSpPr>
          <p:cNvPr id="66" name="TextBox 65">
            <a:extLst>
              <a:ext uri="{FF2B5EF4-FFF2-40B4-BE49-F238E27FC236}">
                <a16:creationId xmlns:a16="http://schemas.microsoft.com/office/drawing/2014/main" id="{967B2706-6598-C617-DBBE-F5E92B0C952E}"/>
              </a:ext>
            </a:extLst>
          </p:cNvPr>
          <p:cNvSpPr txBox="1"/>
          <p:nvPr/>
        </p:nvSpPr>
        <p:spPr>
          <a:xfrm>
            <a:off x="1869908" y="2268545"/>
            <a:ext cx="1229824" cy="461665"/>
          </a:xfrm>
          <a:prstGeom prst="rect">
            <a:avLst/>
          </a:prstGeom>
          <a:noFill/>
        </p:spPr>
        <p:txBody>
          <a:bodyPr wrap="none" rtlCol="0">
            <a:spAutoFit/>
          </a:bodyPr>
          <a:lstStyle/>
          <a:p>
            <a:r>
              <a:rPr lang="en-GB" sz="2400" dirty="0" err="1">
                <a:solidFill>
                  <a:srgbClr val="002060"/>
                </a:solidFill>
                <a:latin typeface="Century Gothic" panose="020B0502020202020204" pitchFamily="34" charset="0"/>
              </a:rPr>
              <a:t>agosto</a:t>
            </a:r>
            <a:endParaRPr lang="en-GB" sz="2400" dirty="0">
              <a:solidFill>
                <a:srgbClr val="002060"/>
              </a:solidFill>
              <a:latin typeface="Century Gothic" panose="020B0502020202020204" pitchFamily="34" charset="0"/>
            </a:endParaRPr>
          </a:p>
        </p:txBody>
      </p:sp>
      <p:sp>
        <p:nvSpPr>
          <p:cNvPr id="67" name="TextBox 66">
            <a:extLst>
              <a:ext uri="{FF2B5EF4-FFF2-40B4-BE49-F238E27FC236}">
                <a16:creationId xmlns:a16="http://schemas.microsoft.com/office/drawing/2014/main" id="{FCDCA0A3-E127-AB89-1E96-0B5846D84C5E}"/>
              </a:ext>
            </a:extLst>
          </p:cNvPr>
          <p:cNvSpPr txBox="1"/>
          <p:nvPr/>
        </p:nvSpPr>
        <p:spPr>
          <a:xfrm>
            <a:off x="4428093" y="2301036"/>
            <a:ext cx="1863011" cy="461665"/>
          </a:xfrm>
          <a:prstGeom prst="rect">
            <a:avLst/>
          </a:prstGeom>
          <a:noFill/>
        </p:spPr>
        <p:txBody>
          <a:bodyPr wrap="none" rtlCol="0">
            <a:spAutoFit/>
          </a:bodyPr>
          <a:lstStyle/>
          <a:p>
            <a:r>
              <a:rPr lang="en-GB" sz="2400" dirty="0" err="1">
                <a:solidFill>
                  <a:srgbClr val="002060"/>
                </a:solidFill>
                <a:latin typeface="Century Gothic" panose="020B0502020202020204" pitchFamily="34" charset="0"/>
              </a:rPr>
              <a:t>diecinueve</a:t>
            </a:r>
            <a:endParaRPr lang="en-GB" sz="2400" dirty="0">
              <a:solidFill>
                <a:srgbClr val="002060"/>
              </a:solidFill>
              <a:latin typeface="Century Gothic" panose="020B0502020202020204" pitchFamily="34" charset="0"/>
            </a:endParaRPr>
          </a:p>
        </p:txBody>
      </p:sp>
      <p:sp>
        <p:nvSpPr>
          <p:cNvPr id="68" name="TextBox 67">
            <a:extLst>
              <a:ext uri="{FF2B5EF4-FFF2-40B4-BE49-F238E27FC236}">
                <a16:creationId xmlns:a16="http://schemas.microsoft.com/office/drawing/2014/main" id="{4CBB092E-9577-D3BF-3677-40213158441D}"/>
              </a:ext>
            </a:extLst>
          </p:cNvPr>
          <p:cNvSpPr txBox="1"/>
          <p:nvPr/>
        </p:nvSpPr>
        <p:spPr>
          <a:xfrm>
            <a:off x="7586335" y="2243212"/>
            <a:ext cx="1144865" cy="461665"/>
          </a:xfrm>
          <a:prstGeom prst="rect">
            <a:avLst/>
          </a:prstGeom>
          <a:noFill/>
        </p:spPr>
        <p:txBody>
          <a:bodyPr wrap="none" rtlCol="0">
            <a:spAutoFit/>
          </a:bodyPr>
          <a:lstStyle/>
          <a:p>
            <a:r>
              <a:rPr lang="en-GB" sz="2400" dirty="0" err="1">
                <a:solidFill>
                  <a:srgbClr val="002060"/>
                </a:solidFill>
                <a:latin typeface="Century Gothic" panose="020B0502020202020204" pitchFamily="34" charset="0"/>
              </a:rPr>
              <a:t>treinta</a:t>
            </a:r>
            <a:endParaRPr lang="en-GB" sz="2400" dirty="0">
              <a:solidFill>
                <a:srgbClr val="002060"/>
              </a:solidFill>
              <a:latin typeface="Century Gothic" panose="020B0502020202020204" pitchFamily="34" charset="0"/>
            </a:endParaRPr>
          </a:p>
        </p:txBody>
      </p:sp>
      <p:sp>
        <p:nvSpPr>
          <p:cNvPr id="69" name="TextBox 68">
            <a:extLst>
              <a:ext uri="{FF2B5EF4-FFF2-40B4-BE49-F238E27FC236}">
                <a16:creationId xmlns:a16="http://schemas.microsoft.com/office/drawing/2014/main" id="{1CA5D6F8-81A8-9C20-C2B8-347DD44ED8E2}"/>
              </a:ext>
            </a:extLst>
          </p:cNvPr>
          <p:cNvSpPr txBox="1"/>
          <p:nvPr/>
        </p:nvSpPr>
        <p:spPr>
          <a:xfrm>
            <a:off x="1824141" y="1444798"/>
            <a:ext cx="1795684" cy="461665"/>
          </a:xfrm>
          <a:prstGeom prst="rect">
            <a:avLst/>
          </a:prstGeom>
          <a:noFill/>
        </p:spPr>
        <p:txBody>
          <a:bodyPr wrap="none" rtlCol="0">
            <a:spAutoFit/>
          </a:bodyPr>
          <a:lstStyle/>
          <a:p>
            <a:r>
              <a:rPr lang="en-GB" sz="2400" dirty="0">
                <a:solidFill>
                  <a:srgbClr val="002060"/>
                </a:solidFill>
                <a:latin typeface="Century Gothic" panose="020B0502020202020204" pitchFamily="34" charset="0"/>
              </a:rPr>
              <a:t>¿</a:t>
            </a:r>
            <a:r>
              <a:rPr lang="en-GB" sz="2400" dirty="0" err="1">
                <a:solidFill>
                  <a:srgbClr val="002060"/>
                </a:solidFill>
                <a:latin typeface="Century Gothic" panose="020B0502020202020204" pitchFamily="34" charset="0"/>
              </a:rPr>
              <a:t>Cuándo</a:t>
            </a:r>
            <a:r>
              <a:rPr lang="en-GB" sz="2400" dirty="0">
                <a:solidFill>
                  <a:srgbClr val="002060"/>
                </a:solidFill>
                <a:latin typeface="Century Gothic" panose="020B0502020202020204" pitchFamily="34" charset="0"/>
              </a:rPr>
              <a:t>?</a:t>
            </a:r>
          </a:p>
        </p:txBody>
      </p:sp>
      <p:sp>
        <p:nvSpPr>
          <p:cNvPr id="70" name="TextBox 69">
            <a:extLst>
              <a:ext uri="{FF2B5EF4-FFF2-40B4-BE49-F238E27FC236}">
                <a16:creationId xmlns:a16="http://schemas.microsoft.com/office/drawing/2014/main" id="{862EF355-9664-689C-43DE-A02488D93844}"/>
              </a:ext>
            </a:extLst>
          </p:cNvPr>
          <p:cNvSpPr txBox="1"/>
          <p:nvPr/>
        </p:nvSpPr>
        <p:spPr>
          <a:xfrm>
            <a:off x="4473446" y="1422646"/>
            <a:ext cx="1367682" cy="461665"/>
          </a:xfrm>
          <a:prstGeom prst="rect">
            <a:avLst/>
          </a:prstGeom>
          <a:noFill/>
        </p:spPr>
        <p:txBody>
          <a:bodyPr wrap="none" rtlCol="0">
            <a:spAutoFit/>
          </a:bodyPr>
          <a:lstStyle/>
          <a:p>
            <a:r>
              <a:rPr lang="en-GB" sz="2400" dirty="0">
                <a:solidFill>
                  <a:srgbClr val="002060"/>
                </a:solidFill>
                <a:latin typeface="Century Gothic" panose="020B0502020202020204" pitchFamily="34" charset="0"/>
              </a:rPr>
              <a:t>(</a:t>
            </a:r>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mes</a:t>
            </a:r>
            <a:endParaRPr lang="en-GB" sz="2400" dirty="0">
              <a:solidFill>
                <a:srgbClr val="002060"/>
              </a:solidFill>
              <a:latin typeface="Century Gothic" panose="020B0502020202020204" pitchFamily="34" charset="0"/>
            </a:endParaRPr>
          </a:p>
        </p:txBody>
      </p:sp>
      <p:sp>
        <p:nvSpPr>
          <p:cNvPr id="71" name="TextBox 70">
            <a:extLst>
              <a:ext uri="{FF2B5EF4-FFF2-40B4-BE49-F238E27FC236}">
                <a16:creationId xmlns:a16="http://schemas.microsoft.com/office/drawing/2014/main" id="{D8350A68-3F58-7A31-7CC4-1FD4F16B9BB1}"/>
              </a:ext>
            </a:extLst>
          </p:cNvPr>
          <p:cNvSpPr txBox="1"/>
          <p:nvPr/>
        </p:nvSpPr>
        <p:spPr>
          <a:xfrm>
            <a:off x="7567404" y="1456816"/>
            <a:ext cx="1391728" cy="461665"/>
          </a:xfrm>
          <a:prstGeom prst="rect">
            <a:avLst/>
          </a:prstGeom>
          <a:noFill/>
        </p:spPr>
        <p:txBody>
          <a:bodyPr wrap="none" rtlCol="0">
            <a:spAutoFit/>
          </a:bodyPr>
          <a:lstStyle/>
          <a:p>
            <a:r>
              <a:rPr lang="en-GB" sz="2400" dirty="0" err="1">
                <a:solidFill>
                  <a:srgbClr val="002060"/>
                </a:solidFill>
                <a:latin typeface="Century Gothic" panose="020B0502020202020204" pitchFamily="34" charset="0"/>
              </a:rPr>
              <a:t>catorce</a:t>
            </a:r>
            <a:endParaRPr lang="en-GB" sz="24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118450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500"/>
                                        <p:tgtEl>
                                          <p:spTgt spid="3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500"/>
                                        <p:tgtEl>
                                          <p:spTgt spid="3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fade">
                                      <p:cBhvr>
                                        <p:cTn id="42" dur="500"/>
                                        <p:tgtEl>
                                          <p:spTgt spid="3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fade">
                                      <p:cBhvr>
                                        <p:cTn id="47" dur="500"/>
                                        <p:tgtEl>
                                          <p:spTgt spid="4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4"/>
                                        </p:tgtEl>
                                        <p:attrNameLst>
                                          <p:attrName>style.visibility</p:attrName>
                                        </p:attrNameLst>
                                      </p:cBhvr>
                                      <p:to>
                                        <p:strVal val="visible"/>
                                      </p:to>
                                    </p:set>
                                    <p:animEffect transition="in" filter="fade">
                                      <p:cBhvr>
                                        <p:cTn id="52" dur="500"/>
                                        <p:tgtEl>
                                          <p:spTgt spid="5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5"/>
                                        </p:tgtEl>
                                        <p:attrNameLst>
                                          <p:attrName>style.visibility</p:attrName>
                                        </p:attrNameLst>
                                      </p:cBhvr>
                                      <p:to>
                                        <p:strVal val="visible"/>
                                      </p:to>
                                    </p:set>
                                    <p:animEffect transition="in" filter="fade">
                                      <p:cBhvr>
                                        <p:cTn id="57" dur="500"/>
                                        <p:tgtEl>
                                          <p:spTgt spid="5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56"/>
                                        </p:tgtEl>
                                        <p:attrNameLst>
                                          <p:attrName>style.visibility</p:attrName>
                                        </p:attrNameLst>
                                      </p:cBhvr>
                                      <p:to>
                                        <p:strVal val="visible"/>
                                      </p:to>
                                    </p:set>
                                    <p:animEffect transition="in" filter="fade">
                                      <p:cBhvr>
                                        <p:cTn id="62" dur="500"/>
                                        <p:tgtEl>
                                          <p:spTgt spid="56"/>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57"/>
                                        </p:tgtEl>
                                        <p:attrNameLst>
                                          <p:attrName>style.visibility</p:attrName>
                                        </p:attrNameLst>
                                      </p:cBhvr>
                                      <p:to>
                                        <p:strVal val="visible"/>
                                      </p:to>
                                    </p:set>
                                    <p:animEffect transition="in" filter="fade">
                                      <p:cBhvr>
                                        <p:cTn id="67" dur="500"/>
                                        <p:tgtEl>
                                          <p:spTgt spid="57"/>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58"/>
                                        </p:tgtEl>
                                        <p:attrNameLst>
                                          <p:attrName>style.visibility</p:attrName>
                                        </p:attrNameLst>
                                      </p:cBhvr>
                                      <p:to>
                                        <p:strVal val="visible"/>
                                      </p:to>
                                    </p:set>
                                    <p:animEffect transition="in" filter="fade">
                                      <p:cBhvr>
                                        <p:cTn id="72" dur="500"/>
                                        <p:tgtEl>
                                          <p:spTgt spid="58"/>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59"/>
                                        </p:tgtEl>
                                        <p:attrNameLst>
                                          <p:attrName>style.visibility</p:attrName>
                                        </p:attrNameLst>
                                      </p:cBhvr>
                                      <p:to>
                                        <p:strVal val="visible"/>
                                      </p:to>
                                    </p:set>
                                    <p:animEffect transition="in" filter="fade">
                                      <p:cBhvr>
                                        <p:cTn id="77" dur="500"/>
                                        <p:tgtEl>
                                          <p:spTgt spid="59"/>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66"/>
                                        </p:tgtEl>
                                        <p:attrNameLst>
                                          <p:attrName>style.visibility</p:attrName>
                                        </p:attrNameLst>
                                      </p:cBhvr>
                                      <p:to>
                                        <p:strVal val="visible"/>
                                      </p:to>
                                    </p:set>
                                    <p:animEffect transition="in" filter="fade">
                                      <p:cBhvr>
                                        <p:cTn id="82" dur="500"/>
                                        <p:tgtEl>
                                          <p:spTgt spid="66"/>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67"/>
                                        </p:tgtEl>
                                        <p:attrNameLst>
                                          <p:attrName>style.visibility</p:attrName>
                                        </p:attrNameLst>
                                      </p:cBhvr>
                                      <p:to>
                                        <p:strVal val="visible"/>
                                      </p:to>
                                    </p:set>
                                    <p:animEffect transition="in" filter="fade">
                                      <p:cBhvr>
                                        <p:cTn id="87" dur="500"/>
                                        <p:tgtEl>
                                          <p:spTgt spid="67"/>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68"/>
                                        </p:tgtEl>
                                        <p:attrNameLst>
                                          <p:attrName>style.visibility</p:attrName>
                                        </p:attrNameLst>
                                      </p:cBhvr>
                                      <p:to>
                                        <p:strVal val="visible"/>
                                      </p:to>
                                    </p:set>
                                    <p:animEffect transition="in" filter="fade">
                                      <p:cBhvr>
                                        <p:cTn id="92" dur="500"/>
                                        <p:tgtEl>
                                          <p:spTgt spid="68"/>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69"/>
                                        </p:tgtEl>
                                        <p:attrNameLst>
                                          <p:attrName>style.visibility</p:attrName>
                                        </p:attrNameLst>
                                      </p:cBhvr>
                                      <p:to>
                                        <p:strVal val="visible"/>
                                      </p:to>
                                    </p:set>
                                    <p:animEffect transition="in" filter="fade">
                                      <p:cBhvr>
                                        <p:cTn id="97" dur="500"/>
                                        <p:tgtEl>
                                          <p:spTgt spid="69"/>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70"/>
                                        </p:tgtEl>
                                        <p:attrNameLst>
                                          <p:attrName>style.visibility</p:attrName>
                                        </p:attrNameLst>
                                      </p:cBhvr>
                                      <p:to>
                                        <p:strVal val="visible"/>
                                      </p:to>
                                    </p:set>
                                    <p:animEffect transition="in" filter="fade">
                                      <p:cBhvr>
                                        <p:cTn id="102" dur="500"/>
                                        <p:tgtEl>
                                          <p:spTgt spid="70"/>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71"/>
                                        </p:tgtEl>
                                        <p:attrNameLst>
                                          <p:attrName>style.visibility</p:attrName>
                                        </p:attrNameLst>
                                      </p:cBhvr>
                                      <p:to>
                                        <p:strVal val="visible"/>
                                      </p:to>
                                    </p:set>
                                    <p:animEffect transition="in" filter="fade">
                                      <p:cBhvr>
                                        <p:cTn id="107"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4" grpId="0"/>
      <p:bldP spid="36" grpId="0"/>
      <p:bldP spid="37" grpId="0"/>
      <p:bldP spid="38" grpId="0"/>
      <p:bldP spid="39" grpId="0"/>
      <p:bldP spid="40" grpId="0"/>
      <p:bldP spid="54" grpId="0"/>
      <p:bldP spid="55" grpId="0"/>
      <p:bldP spid="56" grpId="0"/>
      <p:bldP spid="57" grpId="0"/>
      <p:bldP spid="58" grpId="0"/>
      <p:bldP spid="59" grpId="0"/>
      <p:bldP spid="66" grpId="0"/>
      <p:bldP spid="67" grpId="0"/>
      <p:bldP spid="68" grpId="0"/>
      <p:bldP spid="69" grpId="0"/>
      <p:bldP spid="70" grpId="0"/>
      <p:bldP spid="71" grpId="0"/>
    </p:bldLst>
  </p:timing>
</p:sld>
</file>

<file path=ppt/theme/theme1.xml><?xml version="1.0" encoding="utf-8"?>
<a:theme xmlns:a="http://schemas.openxmlformats.org/drawingml/2006/main" name="2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2648</TotalTime>
  <Words>2217</Words>
  <Application>Microsoft Office PowerPoint</Application>
  <PresentationFormat>Widescreen</PresentationFormat>
  <Paragraphs>275</Paragraphs>
  <Slides>8</Slides>
  <Notes>8</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vt:i4>
      </vt:variant>
    </vt:vector>
  </HeadingPairs>
  <TitlesOfParts>
    <vt:vector size="16" baseType="lpstr">
      <vt:lpstr>Arial</vt:lpstr>
      <vt:lpstr>Calibri</vt:lpstr>
      <vt:lpstr>Century Gothic</vt:lpstr>
      <vt:lpstr>docs-Century Gothic</vt:lpstr>
      <vt:lpstr>Dreaming Outloud Pro</vt:lpstr>
      <vt:lpstr>Dreaming Outloud Script Pro</vt:lpstr>
      <vt:lpstr>Modern Love</vt:lpstr>
      <vt:lpstr>2_Office Theme</vt:lpstr>
      <vt:lpstr>Saying what I and others have </vt:lpstr>
      <vt:lpstr>pronunciar</vt:lpstr>
      <vt:lpstr>Follow up 1: </vt:lpstr>
      <vt:lpstr>Follow up 2: </vt:lpstr>
      <vt:lpstr>Follow up 3</vt:lpstr>
      <vt:lpstr>Follow up 4: </vt:lpstr>
      <vt:lpstr>Follow up 5: </vt:lpstr>
      <vt:lpstr>Follow up 5b: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Paula Vázquez-Valero</dc:creator>
  <cp:lastModifiedBy>Rachel Hawkes</cp:lastModifiedBy>
  <cp:revision>96</cp:revision>
  <dcterms:created xsi:type="dcterms:W3CDTF">2021-07-27T17:17:07Z</dcterms:created>
  <dcterms:modified xsi:type="dcterms:W3CDTF">2023-09-05T12:05:50Z</dcterms:modified>
</cp:coreProperties>
</file>