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486" r:id="rId2"/>
    <p:sldId id="477" r:id="rId3"/>
    <p:sldId id="527" r:id="rId4"/>
    <p:sldId id="516" r:id="rId5"/>
    <p:sldId id="538" r:id="rId6"/>
    <p:sldId id="469" r:id="rId7"/>
    <p:sldId id="530" r:id="rId8"/>
    <p:sldId id="539" r:id="rId9"/>
    <p:sldId id="533" r:id="rId10"/>
    <p:sldId id="507" r:id="rId11"/>
    <p:sldId id="323" r:id="rId12"/>
    <p:sldId id="537" r:id="rId13"/>
    <p:sldId id="535" r:id="rId14"/>
    <p:sldId id="536" r:id="rId15"/>
    <p:sldId id="27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5000"/>
    <a:srgbClr val="FEC700"/>
    <a:srgbClr val="B9E5EE"/>
    <a:srgbClr val="85CFE1"/>
    <a:srgbClr val="FFEFFF"/>
    <a:srgbClr val="FF0066"/>
    <a:srgbClr val="FF3399"/>
    <a:srgbClr val="4A8522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867" autoAdjust="0"/>
    <p:restoredTop sz="83536" autoAdjust="0"/>
  </p:normalViewPr>
  <p:slideViewPr>
    <p:cSldViewPr snapToGrid="0">
      <p:cViewPr varScale="1">
        <p:scale>
          <a:sx n="91" d="100"/>
          <a:sy n="91" d="100"/>
        </p:scale>
        <p:origin x="474" y="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6BD390-BAA1-4136-97A1-932C02E8044D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EC7C75-985D-4B20-8996-49ED85BCD7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8891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</a:p>
          <a:p>
            <a:endParaRPr lang="es-ES_tradnl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Phonics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[ce] </a:t>
            </a:r>
            <a:r>
              <a:rPr lang="en-GB" sz="2800" b="1" i="0" u="none" strike="noStrike" dirty="0" err="1">
                <a:solidFill>
                  <a:srgbClr val="002060"/>
                </a:solidFill>
                <a:effectLst/>
                <a:latin typeface="docs-Century Gothic"/>
              </a:rPr>
              <a:t>ce</a:t>
            </a:r>
            <a:r>
              <a:rPr lang="en-GB" sz="2800" b="0" i="0" u="none" strike="noStrike" dirty="0" err="1">
                <a:solidFill>
                  <a:srgbClr val="002060"/>
                </a:solidFill>
                <a:effectLst/>
                <a:latin typeface="docs-Century Gothic"/>
              </a:rPr>
              <a:t>ntro</a:t>
            </a:r>
            <a:r>
              <a:rPr lang="en-GB" sz="2800" b="0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 [317] 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</a:t>
            </a: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</a:t>
            </a:r>
            <a:r>
              <a:rPr lang="en-GB" sz="2800" b="0" i="0" u="none" strike="noStrike" dirty="0" err="1">
                <a:solidFill>
                  <a:srgbClr val="002060"/>
                </a:solidFill>
                <a:effectLst/>
                <a:latin typeface="docs-Century Gothic"/>
              </a:rPr>
              <a:t>de</a:t>
            </a:r>
            <a:r>
              <a:rPr lang="en-GB" sz="2800" b="1" i="0" u="none" strike="noStrike" dirty="0" err="1">
                <a:solidFill>
                  <a:srgbClr val="002060"/>
                </a:solidFill>
                <a:effectLst/>
                <a:latin typeface="docs-Century Gothic"/>
              </a:rPr>
              <a:t>ci</a:t>
            </a:r>
            <a:r>
              <a:rPr lang="en-GB" sz="2800" b="0" i="0" u="none" strike="noStrike" dirty="0" err="1">
                <a:solidFill>
                  <a:srgbClr val="002060"/>
                </a:solidFill>
                <a:effectLst/>
                <a:latin typeface="docs-Century Gothic"/>
              </a:rPr>
              <a:t>r</a:t>
            </a:r>
            <a:r>
              <a:rPr lang="en-GB" sz="2800" b="0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 [32] cluster: </a:t>
            </a:r>
            <a:r>
              <a:rPr lang="en-GB" sz="2800" b="1" i="0" u="none" strike="noStrike" dirty="0" err="1">
                <a:solidFill>
                  <a:srgbClr val="002060"/>
                </a:solidFill>
                <a:effectLst/>
                <a:latin typeface="docs-Century Gothic"/>
              </a:rPr>
              <a:t>ce</a:t>
            </a:r>
            <a:r>
              <a:rPr lang="en-GB" sz="2800" b="0" i="0" u="none" strike="noStrike" dirty="0" err="1">
                <a:solidFill>
                  <a:srgbClr val="002060"/>
                </a:solidFill>
                <a:effectLst/>
                <a:latin typeface="docs-Century Gothic"/>
              </a:rPr>
              <a:t>rca</a:t>
            </a:r>
            <a:r>
              <a:rPr lang="en-GB" sz="2800" b="0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 [1042] </a:t>
            </a:r>
            <a:r>
              <a:rPr lang="en-GB" sz="2800" b="1" i="0" u="none" strike="noStrike" dirty="0" err="1">
                <a:solidFill>
                  <a:srgbClr val="002060"/>
                </a:solidFill>
                <a:effectLst/>
                <a:latin typeface="docs-Century Gothic"/>
              </a:rPr>
              <a:t>ce</a:t>
            </a:r>
            <a:r>
              <a:rPr lang="en-GB" sz="2800" b="0" i="0" u="none" strike="noStrike" dirty="0" err="1">
                <a:solidFill>
                  <a:srgbClr val="002060"/>
                </a:solidFill>
                <a:effectLst/>
                <a:latin typeface="docs-Century Gothic"/>
              </a:rPr>
              <a:t>lebrar</a:t>
            </a:r>
            <a:r>
              <a:rPr lang="en-GB" sz="2800" b="0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 [886] dul</a:t>
            </a:r>
            <a:r>
              <a:rPr lang="en-GB" sz="2800" b="1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ce</a:t>
            </a:r>
            <a:r>
              <a:rPr lang="en-GB" sz="2800" b="0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 [1861] </a:t>
            </a:r>
            <a:r>
              <a:rPr lang="en-GB" sz="2800" b="1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ce</a:t>
            </a:r>
            <a:r>
              <a:rPr lang="en-GB" sz="2800" b="0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ro [1731] </a:t>
            </a:r>
            <a:r>
              <a:rPr lang="en-GB" sz="2800" b="0" i="0" u="none" strike="noStrike" dirty="0" err="1">
                <a:solidFill>
                  <a:srgbClr val="002060"/>
                </a:solidFill>
                <a:effectLst/>
                <a:latin typeface="docs-Century Gothic"/>
              </a:rPr>
              <a:t>co</a:t>
            </a:r>
            <a:r>
              <a:rPr lang="en-GB" sz="2800" b="1" i="0" u="none" strike="noStrike" dirty="0" err="1">
                <a:solidFill>
                  <a:srgbClr val="002060"/>
                </a:solidFill>
                <a:effectLst/>
                <a:latin typeface="docs-Century Gothic"/>
              </a:rPr>
              <a:t>ci</a:t>
            </a:r>
            <a:r>
              <a:rPr lang="en-GB" sz="2800" b="0" i="0" u="none" strike="noStrike" dirty="0" err="1">
                <a:solidFill>
                  <a:srgbClr val="002060"/>
                </a:solidFill>
                <a:effectLst/>
                <a:latin typeface="docs-Century Gothic"/>
              </a:rPr>
              <a:t>na</a:t>
            </a:r>
            <a:r>
              <a:rPr lang="en-GB" sz="2800" b="0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 [1214]</a:t>
            </a:r>
            <a:b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s-ES_tradnl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Vocabulary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(new </a:t>
            </a: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words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bold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): </a:t>
            </a:r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tienen 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[8] </a:t>
            </a:r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enorme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[631] </a:t>
            </a:r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 poco 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[76] </a:t>
            </a:r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solo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[181] bocadillo [] </a:t>
            </a:r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clase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[320] conejo [] cuaderno [3301] hermano [333] hermana [3409] lápiz [3740] libro [230] mochila [&gt;5000] regla [1380] ventana [725] activo [1278] bonito [891] grande [66] nuevo [94] viejo [225] bastante [308] muy [43] de12 [2] 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_tradnl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hay [13] cuántos/cuántas [580] diccionario [3844] flor [739] foto [882] regalo [1986] blanco [372] especial [436] feliz [908] grande [66] importante [171] normal [1000] pequeño [202] rojo [534] útil [3951] </a:t>
            </a:r>
            <a:endParaRPr lang="es-ES_tradnl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 [ser, 7] está [estar 21] amigo [210] profesor [510] divertido [2465] lento [1569] rápido [870] serio [856] tranquilo [1093]  pesado [2166] también [49] hoy [167] siempre [96] y [4]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 any 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other 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words that occur incidentally in this PowerPoint, frequency rankings will be provided in the notes field wherever possible.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0" i="0" u="none" strike="noStrike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Corregir</a:t>
            </a:r>
            <a:r>
              <a:rPr lang="en-GB" sz="18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[2351] </a:t>
            </a:r>
            <a:r>
              <a:rPr lang="en-GB" sz="1800" b="0" i="0" u="none" strike="noStrike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rodear</a:t>
            </a:r>
            <a:r>
              <a:rPr lang="en-GB" sz="18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[912]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b="1" i="0" u="none" strike="noStrike" dirty="0">
              <a:solidFill>
                <a:srgbClr val="002060"/>
              </a:solidFill>
              <a:effectLst/>
              <a:latin typeface="docs-Century Gothic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4/4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Transcript</a:t>
            </a:r>
            <a:r>
              <a:rPr lang="en-GB" dirty="0"/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Tiene </a:t>
            </a:r>
            <a:r>
              <a:rPr lang="en-GB" sz="12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unos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diccionarios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viejos</a:t>
            </a:r>
            <a:endParaRPr lang="en-GB" sz="1200" b="0" dirty="0">
              <a:latin typeface="Century Gothic" panose="020B050202020202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Note</a:t>
            </a:r>
            <a:r>
              <a:rPr lang="en-GB" dirty="0"/>
              <a:t>: pupils may query this one! They may say that it’s not a positive thing to have old dictionaries.</a:t>
            </a:r>
            <a:br>
              <a:rPr lang="en-GB" dirty="0"/>
            </a:br>
            <a:r>
              <a:rPr lang="en-GB" dirty="0"/>
              <a:t>This is a useful opportunity to clarify sentences that are negative (i.e. containing negation) and affirmative/positive, where there is no negation of the verb, vs. sentences that carry a negative/positive message for us.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Here we are listening out for negation, so using negative in the </a:t>
            </a:r>
            <a:r>
              <a:rPr lang="en-GB"/>
              <a:t>grammatical sense.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02495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(4 slides)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aural comprehension of negative ‘no’ in combination; to practise written comprehension of ‘</a:t>
            </a:r>
            <a:r>
              <a:rPr lang="en-GB" b="0" dirty="0" err="1"/>
              <a:t>tiene</a:t>
            </a:r>
            <a:r>
              <a:rPr lang="en-GB" b="0" dirty="0"/>
              <a:t>’ &amp; ‘</a:t>
            </a:r>
            <a:r>
              <a:rPr lang="en-GB" b="0" dirty="0" err="1"/>
              <a:t>tienen</a:t>
            </a:r>
            <a:r>
              <a:rPr lang="en-GB" b="0" dirty="0"/>
              <a:t>’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Explain to pupils that they need to identify whether the statement is positive or negative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Click to play the sentence.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Elicit the response from pupils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Click to show the sentence, with the callout pointing towards the speakers.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Click to bring up the possible persons of the verb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Elicit the correct meaning from pupils.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Click to confirm with a tick.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 startAt="8"/>
            </a:pPr>
            <a:r>
              <a:rPr lang="en-GB" dirty="0"/>
              <a:t>Repeat steps 2-7 with the next three slides.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Transcript: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Tienen </a:t>
            </a:r>
            <a:r>
              <a:rPr lang="en-GB" sz="12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unas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mochilas </a:t>
            </a:r>
            <a:r>
              <a:rPr lang="en-GB" sz="12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diferentes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1200" b="0" dirty="0">
              <a:latin typeface="Century Gothic" panose="020B050202020202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64133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Transcript</a:t>
            </a:r>
            <a:r>
              <a:rPr lang="en-GB" dirty="0"/>
              <a:t>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No </a:t>
            </a:r>
            <a:r>
              <a:rPr lang="en-GB" sz="12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tienen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unos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cuadernos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1200" b="0" dirty="0">
              <a:latin typeface="Century Gothic" panose="020B050202020202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5842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Transcript</a:t>
            </a:r>
            <a:r>
              <a:rPr lang="en-GB" dirty="0"/>
              <a:t>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No </a:t>
            </a:r>
            <a:r>
              <a:rPr lang="en-GB" sz="12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tiene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un </a:t>
            </a:r>
            <a:r>
              <a:rPr lang="en-GB" sz="12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bocadillo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la mochila.</a:t>
            </a:r>
            <a:endParaRPr lang="en-GB" sz="1200" b="0" dirty="0">
              <a:latin typeface="Century Gothic" panose="020B050202020202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908415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SSC</a:t>
            </a:r>
            <a:r>
              <a:rPr lang="en-GB" b="1" dirty="0"/>
              <a:t> [</a:t>
            </a:r>
            <a:r>
              <a:rPr lang="en-GB" b="1" dirty="0" err="1"/>
              <a:t>ce</a:t>
            </a:r>
            <a:r>
              <a:rPr lang="en-GB" b="1" dirty="0"/>
              <a:t>] </a:t>
            </a:r>
            <a:r>
              <a:rPr lang="en-GB" b="0" dirty="0"/>
              <a:t>and </a:t>
            </a:r>
            <a:r>
              <a:rPr lang="en-GB" b="1" dirty="0"/>
              <a:t>[ci]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Present and elicit the pronunciation of the </a:t>
            </a:r>
            <a:r>
              <a:rPr lang="en-GB" b="1" dirty="0"/>
              <a:t>individual SSC [ci] </a:t>
            </a:r>
            <a:r>
              <a:rPr lang="en-GB" dirty="0"/>
              <a:t>and then the </a:t>
            </a:r>
            <a:r>
              <a:rPr lang="en-GB" b="1" dirty="0"/>
              <a:t>source</a:t>
            </a:r>
            <a:r>
              <a:rPr lang="en-GB" dirty="0"/>
              <a:t> word ‘</a:t>
            </a:r>
            <a:r>
              <a:rPr lang="en-GB" b="1" dirty="0" err="1"/>
              <a:t>decir</a:t>
            </a:r>
            <a:r>
              <a:rPr lang="en-GB" b="1" dirty="0"/>
              <a:t>’</a:t>
            </a:r>
            <a:r>
              <a:rPr lang="en-GB" dirty="0"/>
              <a:t> (with gesture, if using).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Click to bring up the picture and get pupils to repeat (with gesture, if using).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Present and elicit the pronunciation of the </a:t>
            </a:r>
            <a:r>
              <a:rPr lang="en-GB" b="1" dirty="0"/>
              <a:t>individual SSC [</a:t>
            </a:r>
            <a:r>
              <a:rPr lang="en-GB" b="1" dirty="0" err="1"/>
              <a:t>ce</a:t>
            </a:r>
            <a:r>
              <a:rPr lang="en-GB" b="1" dirty="0"/>
              <a:t>] </a:t>
            </a:r>
            <a:r>
              <a:rPr lang="en-GB" dirty="0"/>
              <a:t>and then the </a:t>
            </a:r>
            <a:r>
              <a:rPr lang="en-GB" b="1" dirty="0"/>
              <a:t>source</a:t>
            </a:r>
            <a:r>
              <a:rPr lang="en-GB" dirty="0"/>
              <a:t> word ‘</a:t>
            </a:r>
            <a:r>
              <a:rPr lang="en-GB" b="1" dirty="0" err="1"/>
              <a:t>centro</a:t>
            </a:r>
            <a:r>
              <a:rPr lang="en-GB" b="1" dirty="0"/>
              <a:t>’</a:t>
            </a:r>
            <a:r>
              <a:rPr lang="en-GB" dirty="0"/>
              <a:t> (with gesture, if using).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Click to bring up the picture and get pupils to repeat (with gesture, if using).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br>
              <a:rPr lang="en-GB" dirty="0"/>
            </a:b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Suggested gestures</a:t>
            </a:r>
            <a:r>
              <a:rPr lang="en-GB" dirty="0"/>
              <a:t>:</a:t>
            </a:r>
            <a:br>
              <a:rPr lang="en-GB" dirty="0"/>
            </a:br>
            <a:r>
              <a:rPr lang="en-GB" dirty="0" err="1"/>
              <a:t>i</a:t>
            </a:r>
            <a:r>
              <a:rPr lang="en-GB" dirty="0"/>
              <a:t>) For ‘centre’, pupils can bring their two index fingers together to touch as per the image where arrows converge in a central point.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ii) British sign language for ‘say’ is to lift the right index finger to mouth and then direct it quickly away from the body (as though tracing the trajectory of a string of words coming out of the mouth towards a listener in front).</a:t>
            </a:r>
            <a:br>
              <a:rPr lang="en-GB" dirty="0"/>
            </a:br>
            <a:r>
              <a:rPr lang="en-GB" dirty="0"/>
              <a:t>For a video, see here: https://www.signbsl.com/sign/say 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67076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2 minutes (two slides)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 </a:t>
            </a:r>
            <a:r>
              <a:rPr lang="en-GB" b="0" dirty="0"/>
              <a:t>to develop phonological awareness of [</a:t>
            </a:r>
            <a:r>
              <a:rPr lang="en-GB" b="0" dirty="0" err="1"/>
              <a:t>ce</a:t>
            </a:r>
            <a:r>
              <a:rPr lang="en-GB" b="0" dirty="0"/>
              <a:t>] [ci]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In pairs, pupils pronounce the words themselves and apply their SSC knowledge of [ci].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Teacher gives feedback and pupils listen and repeat.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baseline="0" dirty="0"/>
              <a:t>Frequency of unknown words and cognates: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aseline="0" dirty="0"/>
              <a:t>cine [952] </a:t>
            </a:r>
            <a:r>
              <a:rPr lang="en-GB" baseline="0" dirty="0" err="1"/>
              <a:t>cocina</a:t>
            </a:r>
            <a:r>
              <a:rPr lang="en-GB" baseline="0" dirty="0"/>
              <a:t> [1214] </a:t>
            </a:r>
            <a:r>
              <a:rPr lang="en-GB" baseline="0" dirty="0" err="1"/>
              <a:t>edificio</a:t>
            </a:r>
            <a:r>
              <a:rPr lang="en-GB" baseline="0" dirty="0"/>
              <a:t> [857] </a:t>
            </a:r>
            <a:r>
              <a:rPr lang="en-GB" baseline="0" dirty="0" err="1"/>
              <a:t>oficina</a:t>
            </a:r>
            <a:r>
              <a:rPr lang="en-GB" baseline="0" dirty="0"/>
              <a:t> [1072]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Note</a:t>
            </a:r>
            <a:r>
              <a:rPr lang="en-GB" dirty="0"/>
              <a:t>: all these words, though unknown, are very high frequency and most will be explicitly taught later in the SOW.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92048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and spoken pronunciation of vocabulary for this week and the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1. Click for English prompt. Pupils need to locate the correct Spanish word and pronounce it, chorally.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2. Click for target word to be highlighted.</a:t>
            </a:r>
            <a:br>
              <a:rPr lang="en-GB" dirty="0"/>
            </a:br>
            <a:r>
              <a:rPr lang="en-GB" dirty="0"/>
              <a:t>3. Repeat for all 12 items.</a:t>
            </a:r>
            <a:br>
              <a:rPr lang="en-GB" dirty="0"/>
            </a:br>
            <a:br>
              <a:rPr lang="en-GB" dirty="0"/>
            </a:b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E5E8F0-3074-4A24-9073-AEBB709440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09432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2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1</a:t>
            </a:r>
            <a:r>
              <a:rPr lang="en-GB" b="0" baseline="30000" dirty="0"/>
              <a:t>st </a:t>
            </a:r>
            <a:r>
              <a:rPr lang="en-GB" b="0" dirty="0"/>
              <a:t>and 3</a:t>
            </a:r>
            <a:r>
              <a:rPr lang="en-GB" b="0" baseline="30000" dirty="0"/>
              <a:t>rd</a:t>
            </a:r>
            <a:r>
              <a:rPr lang="en-GB" b="0" dirty="0"/>
              <a:t> person singular of ‘</a:t>
            </a:r>
            <a:r>
              <a:rPr lang="en-GB" b="0" dirty="0" err="1"/>
              <a:t>tener</a:t>
            </a:r>
            <a:r>
              <a:rPr lang="en-GB" b="0" dirty="0"/>
              <a:t>’.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present the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Spanish examples provided.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57240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7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aural comprehension of ‘</a:t>
            </a:r>
            <a:r>
              <a:rPr lang="en-GB" b="0" dirty="0" err="1"/>
              <a:t>tienen</a:t>
            </a:r>
            <a:r>
              <a:rPr lang="en-GB" b="0" dirty="0"/>
              <a:t>’ and ‘</a:t>
            </a:r>
            <a:r>
              <a:rPr lang="en-GB" b="0" dirty="0" err="1"/>
              <a:t>tiene</a:t>
            </a:r>
            <a:r>
              <a:rPr lang="en-GB" b="0" dirty="0"/>
              <a:t>’.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Procedure: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Pupils write 1-6 in their books and Sofía, </a:t>
            </a:r>
            <a:r>
              <a:rPr lang="en-GB" b="0" dirty="0" err="1"/>
              <a:t>Krina</a:t>
            </a:r>
            <a:r>
              <a:rPr lang="en-GB" b="0" dirty="0"/>
              <a:t> &amp; Max as headings.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to listen to the example. Pupils decide whether </a:t>
            </a:r>
            <a:r>
              <a:rPr lang="en-GB" b="0" dirty="0" err="1"/>
              <a:t>Quique</a:t>
            </a:r>
            <a:r>
              <a:rPr lang="en-GB" b="0" dirty="0"/>
              <a:t> is talking about Sofia (she), or </a:t>
            </a:r>
            <a:r>
              <a:rPr lang="en-GB" b="0" dirty="0" err="1"/>
              <a:t>Krina</a:t>
            </a:r>
            <a:r>
              <a:rPr lang="en-GB" b="0" dirty="0"/>
              <a:t> and Max (they).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to listen again. Pupils transcribe the noun and article in Spanish.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Complete the task with items 1-6, listening once for person of the verb (she or they).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to correct.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Next slide - Listen again -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transcribe the noun.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then select the correct form of the adjective (reading task) based on their knowledge of number and gender agreement.</a:t>
            </a:r>
            <a:endParaRPr lang="en-GB" b="0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to bring up a new set of audio buttons. Listen to the full sentences (Transcript 2) to check, and reveal written answers.</a:t>
            </a:r>
            <a:br>
              <a:rPr lang="en-GB" b="0" dirty="0"/>
            </a:br>
            <a:endParaRPr lang="en-GB" b="0" dirty="0"/>
          </a:p>
          <a:p>
            <a:r>
              <a:rPr lang="en-GB" b="1" dirty="0"/>
              <a:t>Transcript 1</a:t>
            </a:r>
            <a:r>
              <a:rPr lang="en-GB" dirty="0"/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Ej</a:t>
            </a:r>
            <a:r>
              <a:rPr lang="en-GB" dirty="0"/>
              <a:t>. Tienen </a:t>
            </a:r>
            <a:r>
              <a:rPr lang="en-GB" dirty="0" err="1"/>
              <a:t>unos</a:t>
            </a:r>
            <a:r>
              <a:rPr lang="en-GB" dirty="0"/>
              <a:t> </a:t>
            </a:r>
            <a:r>
              <a:rPr lang="en-GB" dirty="0" err="1"/>
              <a:t>cuadernos</a:t>
            </a:r>
            <a:r>
              <a:rPr lang="en-GB" dirty="0"/>
              <a:t>.</a:t>
            </a:r>
            <a:br>
              <a:rPr lang="en-GB" dirty="0"/>
            </a:br>
            <a:r>
              <a:rPr lang="en-GB" dirty="0"/>
              <a:t>1. Tiene una mochila.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2. Tienen </a:t>
            </a:r>
            <a:r>
              <a:rPr lang="en-GB" dirty="0" err="1"/>
              <a:t>unos</a:t>
            </a:r>
            <a:r>
              <a:rPr lang="en-GB" dirty="0"/>
              <a:t> </a:t>
            </a:r>
            <a:r>
              <a:rPr lang="en-GB" dirty="0" err="1"/>
              <a:t>profesores</a:t>
            </a:r>
            <a:r>
              <a:rPr lang="en-GB" dirty="0"/>
              <a:t>.</a:t>
            </a:r>
          </a:p>
          <a:p>
            <a:r>
              <a:rPr lang="en-GB" dirty="0"/>
              <a:t>3. Tienen una planta.</a:t>
            </a:r>
            <a:br>
              <a:rPr lang="en-GB" dirty="0"/>
            </a:br>
            <a:r>
              <a:rPr lang="en-GB" dirty="0"/>
              <a:t>4.  Tiene una </a:t>
            </a:r>
            <a:r>
              <a:rPr lang="en-GB" dirty="0" err="1"/>
              <a:t>clase</a:t>
            </a:r>
            <a:r>
              <a:rPr lang="en-GB" dirty="0"/>
              <a:t>.</a:t>
            </a:r>
            <a:br>
              <a:rPr lang="en-GB" dirty="0"/>
            </a:br>
            <a:r>
              <a:rPr lang="en-GB" dirty="0"/>
              <a:t>5. Tiene </a:t>
            </a:r>
            <a:r>
              <a:rPr lang="en-GB" dirty="0" err="1"/>
              <a:t>unos</a:t>
            </a:r>
            <a:r>
              <a:rPr lang="en-GB" dirty="0"/>
              <a:t> </a:t>
            </a:r>
            <a:r>
              <a:rPr lang="en-GB" dirty="0" err="1"/>
              <a:t>libros</a:t>
            </a:r>
            <a:r>
              <a:rPr lang="en-GB" dirty="0"/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Transcript 2</a:t>
            </a:r>
            <a:r>
              <a:rPr lang="en-GB" dirty="0"/>
              <a:t>:</a:t>
            </a: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Ej</a:t>
            </a:r>
            <a:r>
              <a:rPr lang="en-GB" dirty="0"/>
              <a:t>. Tienen </a:t>
            </a:r>
            <a:r>
              <a:rPr lang="en-GB" dirty="0" err="1"/>
              <a:t>unos</a:t>
            </a:r>
            <a:r>
              <a:rPr lang="en-GB" dirty="0"/>
              <a:t> </a:t>
            </a:r>
            <a:r>
              <a:rPr lang="en-GB" dirty="0" err="1"/>
              <a:t>cuadernos</a:t>
            </a:r>
            <a:r>
              <a:rPr lang="en-GB" dirty="0"/>
              <a:t> </a:t>
            </a:r>
            <a:r>
              <a:rPr lang="en-GB" dirty="0" err="1"/>
              <a:t>rojos</a:t>
            </a:r>
            <a:r>
              <a:rPr lang="en-GB" dirty="0"/>
              <a:t>.</a:t>
            </a:r>
            <a:br>
              <a:rPr lang="en-GB" dirty="0"/>
            </a:br>
            <a:r>
              <a:rPr lang="en-GB" dirty="0"/>
              <a:t>1. Tiene una mochila </a:t>
            </a:r>
            <a:r>
              <a:rPr lang="en-GB" dirty="0" err="1"/>
              <a:t>muy</a:t>
            </a:r>
            <a:r>
              <a:rPr lang="en-GB" dirty="0"/>
              <a:t> </a:t>
            </a:r>
            <a:r>
              <a:rPr lang="en-GB" dirty="0" err="1"/>
              <a:t>grande</a:t>
            </a:r>
            <a:r>
              <a:rPr lang="en-GB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2. Tienen </a:t>
            </a:r>
            <a:r>
              <a:rPr lang="en-GB" dirty="0" err="1"/>
              <a:t>unos</a:t>
            </a:r>
            <a:r>
              <a:rPr lang="en-GB" dirty="0"/>
              <a:t> </a:t>
            </a:r>
            <a:r>
              <a:rPr lang="en-GB" dirty="0" err="1"/>
              <a:t>profesores</a:t>
            </a:r>
            <a:r>
              <a:rPr lang="en-GB" dirty="0"/>
              <a:t> </a:t>
            </a:r>
            <a:r>
              <a:rPr lang="en-GB" dirty="0" err="1"/>
              <a:t>nuevos</a:t>
            </a:r>
            <a:r>
              <a:rPr lang="en-GB" dirty="0"/>
              <a:t>.</a:t>
            </a:r>
          </a:p>
          <a:p>
            <a:r>
              <a:rPr lang="en-GB" dirty="0"/>
              <a:t>3. Tienen una planta </a:t>
            </a:r>
            <a:r>
              <a:rPr lang="en-GB" dirty="0" err="1"/>
              <a:t>bonita</a:t>
            </a:r>
            <a:r>
              <a:rPr lang="en-GB" dirty="0"/>
              <a:t>.</a:t>
            </a:r>
            <a:br>
              <a:rPr lang="en-GB" dirty="0"/>
            </a:br>
            <a:r>
              <a:rPr lang="en-GB" dirty="0"/>
              <a:t>4.  Tiene una </a:t>
            </a:r>
            <a:r>
              <a:rPr lang="en-GB" dirty="0" err="1"/>
              <a:t>clase</a:t>
            </a:r>
            <a:r>
              <a:rPr lang="en-GB" dirty="0"/>
              <a:t> </a:t>
            </a:r>
            <a:r>
              <a:rPr lang="en-GB" dirty="0" err="1"/>
              <a:t>enorme</a:t>
            </a:r>
            <a:r>
              <a:rPr lang="en-GB" dirty="0"/>
              <a:t>.</a:t>
            </a:r>
            <a:br>
              <a:rPr lang="en-GB" dirty="0"/>
            </a:br>
            <a:r>
              <a:rPr lang="en-GB" dirty="0"/>
              <a:t>5. Tiene </a:t>
            </a:r>
            <a:r>
              <a:rPr lang="en-GB" dirty="0" err="1"/>
              <a:t>unos</a:t>
            </a:r>
            <a:r>
              <a:rPr lang="en-GB" dirty="0"/>
              <a:t> </a:t>
            </a:r>
            <a:r>
              <a:rPr lang="en-GB" dirty="0" err="1"/>
              <a:t>libros</a:t>
            </a:r>
            <a:r>
              <a:rPr lang="en-GB" dirty="0"/>
              <a:t> </a:t>
            </a:r>
            <a:r>
              <a:rPr lang="en-GB" dirty="0" err="1"/>
              <a:t>viejos</a:t>
            </a:r>
            <a:r>
              <a:rPr lang="en-GB" dirty="0"/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46259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Listen again.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transcribe the noun.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then select the correct form of the adjective (reading task) based on their knowledge of number and gender agreement.</a:t>
            </a:r>
            <a:endParaRPr lang="en-GB" b="0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to bring up a new set of audio buttons. Listen to the full sentences (Transcript 2) to check, and reveal written answers.</a:t>
            </a:r>
            <a:br>
              <a:rPr lang="en-GB" b="0" dirty="0"/>
            </a:br>
            <a:endParaRPr lang="en-GB" b="0" dirty="0"/>
          </a:p>
          <a:p>
            <a:r>
              <a:rPr lang="en-GB" b="1" dirty="0"/>
              <a:t>Transcript 1</a:t>
            </a:r>
            <a:r>
              <a:rPr lang="en-GB" dirty="0"/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Ej</a:t>
            </a:r>
            <a:r>
              <a:rPr lang="en-GB" dirty="0"/>
              <a:t>. Tienen </a:t>
            </a:r>
            <a:r>
              <a:rPr lang="en-GB" dirty="0" err="1"/>
              <a:t>unos</a:t>
            </a:r>
            <a:r>
              <a:rPr lang="en-GB" dirty="0"/>
              <a:t> </a:t>
            </a:r>
            <a:r>
              <a:rPr lang="en-GB" dirty="0" err="1"/>
              <a:t>cuadernos</a:t>
            </a:r>
            <a:r>
              <a:rPr lang="en-GB" dirty="0"/>
              <a:t>.</a:t>
            </a:r>
            <a:br>
              <a:rPr lang="en-GB" dirty="0"/>
            </a:br>
            <a:r>
              <a:rPr lang="en-GB" dirty="0"/>
              <a:t>1. Tiene una mochila.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2. Tienen </a:t>
            </a:r>
            <a:r>
              <a:rPr lang="en-GB" dirty="0" err="1"/>
              <a:t>unos</a:t>
            </a:r>
            <a:r>
              <a:rPr lang="en-GB" dirty="0"/>
              <a:t> </a:t>
            </a:r>
            <a:r>
              <a:rPr lang="en-GB" dirty="0" err="1"/>
              <a:t>profesores</a:t>
            </a:r>
            <a:r>
              <a:rPr lang="en-GB" dirty="0"/>
              <a:t>.</a:t>
            </a:r>
          </a:p>
          <a:p>
            <a:r>
              <a:rPr lang="en-GB" dirty="0"/>
              <a:t>3. Tienen una planta.</a:t>
            </a:r>
            <a:br>
              <a:rPr lang="en-GB" dirty="0"/>
            </a:br>
            <a:r>
              <a:rPr lang="en-GB" dirty="0"/>
              <a:t>4.  Tiene una </a:t>
            </a:r>
            <a:r>
              <a:rPr lang="en-GB" dirty="0" err="1"/>
              <a:t>clase</a:t>
            </a:r>
            <a:r>
              <a:rPr lang="en-GB" dirty="0"/>
              <a:t>.</a:t>
            </a:r>
            <a:br>
              <a:rPr lang="en-GB" dirty="0"/>
            </a:br>
            <a:r>
              <a:rPr lang="en-GB" dirty="0"/>
              <a:t>5. Tiene </a:t>
            </a:r>
            <a:r>
              <a:rPr lang="en-GB" dirty="0" err="1"/>
              <a:t>unos</a:t>
            </a:r>
            <a:r>
              <a:rPr lang="en-GB" dirty="0"/>
              <a:t> </a:t>
            </a:r>
            <a:r>
              <a:rPr lang="en-GB" dirty="0" err="1"/>
              <a:t>libros</a:t>
            </a:r>
            <a:r>
              <a:rPr lang="en-GB" dirty="0"/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Transcript 2</a:t>
            </a:r>
            <a:r>
              <a:rPr lang="en-GB" dirty="0"/>
              <a:t>:</a:t>
            </a: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Ej</a:t>
            </a:r>
            <a:r>
              <a:rPr lang="en-GB" dirty="0"/>
              <a:t>. Tienen </a:t>
            </a:r>
            <a:r>
              <a:rPr lang="en-GB" dirty="0" err="1"/>
              <a:t>unos</a:t>
            </a:r>
            <a:r>
              <a:rPr lang="en-GB" dirty="0"/>
              <a:t> </a:t>
            </a:r>
            <a:r>
              <a:rPr lang="en-GB" dirty="0" err="1"/>
              <a:t>cuadernos</a:t>
            </a:r>
            <a:r>
              <a:rPr lang="en-GB" dirty="0"/>
              <a:t> </a:t>
            </a:r>
            <a:r>
              <a:rPr lang="en-GB" dirty="0" err="1"/>
              <a:t>rojos</a:t>
            </a:r>
            <a:r>
              <a:rPr lang="en-GB" dirty="0"/>
              <a:t>.</a:t>
            </a:r>
            <a:br>
              <a:rPr lang="en-GB" dirty="0"/>
            </a:br>
            <a:r>
              <a:rPr lang="en-GB" dirty="0"/>
              <a:t>1. Tiene una mochila </a:t>
            </a:r>
            <a:r>
              <a:rPr lang="en-GB" dirty="0" err="1"/>
              <a:t>muy</a:t>
            </a:r>
            <a:r>
              <a:rPr lang="en-GB" dirty="0"/>
              <a:t> </a:t>
            </a:r>
            <a:r>
              <a:rPr lang="en-GB" dirty="0" err="1"/>
              <a:t>grande</a:t>
            </a:r>
            <a:r>
              <a:rPr lang="en-GB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2. Tienen </a:t>
            </a:r>
            <a:r>
              <a:rPr lang="en-GB" dirty="0" err="1"/>
              <a:t>unos</a:t>
            </a:r>
            <a:r>
              <a:rPr lang="en-GB" dirty="0"/>
              <a:t> </a:t>
            </a:r>
            <a:r>
              <a:rPr lang="en-GB" dirty="0" err="1"/>
              <a:t>profesores</a:t>
            </a:r>
            <a:r>
              <a:rPr lang="en-GB" dirty="0"/>
              <a:t> </a:t>
            </a:r>
            <a:r>
              <a:rPr lang="en-GB" dirty="0" err="1"/>
              <a:t>nuevos</a:t>
            </a:r>
            <a:r>
              <a:rPr lang="en-GB" dirty="0"/>
              <a:t>.</a:t>
            </a:r>
          </a:p>
          <a:p>
            <a:r>
              <a:rPr lang="en-GB" dirty="0"/>
              <a:t>3. Tienen una planta </a:t>
            </a:r>
            <a:r>
              <a:rPr lang="en-GB" dirty="0" err="1"/>
              <a:t>bonita</a:t>
            </a:r>
            <a:r>
              <a:rPr lang="en-GB" dirty="0"/>
              <a:t>.</a:t>
            </a:r>
            <a:br>
              <a:rPr lang="en-GB" dirty="0"/>
            </a:br>
            <a:r>
              <a:rPr lang="en-GB" dirty="0"/>
              <a:t>4.  Tiene una </a:t>
            </a:r>
            <a:r>
              <a:rPr lang="en-GB" dirty="0" err="1"/>
              <a:t>clase</a:t>
            </a:r>
            <a:r>
              <a:rPr lang="en-GB" dirty="0"/>
              <a:t> </a:t>
            </a:r>
            <a:r>
              <a:rPr lang="en-GB" dirty="0" err="1"/>
              <a:t>enorme</a:t>
            </a:r>
            <a:r>
              <a:rPr lang="en-GB" dirty="0"/>
              <a:t>.</a:t>
            </a:r>
            <a:br>
              <a:rPr lang="en-GB" dirty="0"/>
            </a:br>
            <a:r>
              <a:rPr lang="en-GB" dirty="0"/>
              <a:t>5. Tiene </a:t>
            </a:r>
            <a:r>
              <a:rPr lang="en-GB" dirty="0" err="1"/>
              <a:t>unos</a:t>
            </a:r>
            <a:r>
              <a:rPr lang="en-GB" dirty="0"/>
              <a:t> </a:t>
            </a:r>
            <a:r>
              <a:rPr lang="en-GB" dirty="0" err="1"/>
              <a:t>libros</a:t>
            </a:r>
            <a:r>
              <a:rPr lang="en-GB" dirty="0"/>
              <a:t> </a:t>
            </a:r>
            <a:r>
              <a:rPr lang="en-GB" dirty="0" err="1"/>
              <a:t>viejos</a:t>
            </a:r>
            <a:r>
              <a:rPr lang="en-GB" dirty="0"/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sz="1200" b="0" i="0" u="none" strike="noStrik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1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Frequency of unknown words and cognates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rodear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[912]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22440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5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written comprehension of singular and plural nouns based on the connection to the singular or plural indefinite articles as well as revisited vocabulary.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 the title – ‘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Qué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es 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incorrecto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 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Ensure that pupils understand the title &amp; instruction.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Explain that this is the list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Quique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has read aloud in the previous task. They need to work out the mistakes in the sentences.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 [EJ] with them to model the task.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pupils correct the mistake in each of these translations.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sz="1200" b="0" i="0" u="none" strike="noStrik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1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Frequency of unknown words and cognates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corregir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[2351]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sz="1200" b="0" i="0" u="none" strike="noStrik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58137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b="1" dirty="0"/>
              <a:t>Timing</a:t>
            </a:r>
            <a:r>
              <a:rPr lang="en-US" b="0" dirty="0"/>
              <a:t>: 2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</a:t>
            </a:r>
            <a:r>
              <a:rPr lang="en-US" b="0" baseline="0" dirty="0"/>
              <a:t> introduce negation with ‘no’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r>
              <a:rPr lang="en-US" b="0" dirty="0"/>
              <a:t>1. Click to</a:t>
            </a:r>
            <a:r>
              <a:rPr lang="en-US" b="0" baseline="0" dirty="0"/>
              <a:t> bring up each new part of the explanation.</a:t>
            </a:r>
            <a:endParaRPr lang="en-US" b="0" dirty="0"/>
          </a:p>
          <a:p>
            <a:r>
              <a:rPr lang="en-US" b="0" dirty="0"/>
              <a:t>2.</a:t>
            </a:r>
            <a:r>
              <a:rPr lang="en-GB" dirty="0"/>
              <a:t> Interactive elicitation: Try</a:t>
            </a:r>
            <a:r>
              <a:rPr lang="en-GB" baseline="0" dirty="0"/>
              <a:t> to elicit the English meaning in each of the example sentences. </a:t>
            </a:r>
          </a:p>
          <a:p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6090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52903-743F-43B9-83F3-F3DB83F04A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62BAAA-547C-49A8-9A22-5A20CE61CE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97C7C1-F979-42AD-BC1C-1A80B6F59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2EBE7D-8AA0-4604-B8DE-98BA0900E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3F5D65-B5A9-4DDE-B7A7-9D16B652F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427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8D30D-97BB-4BC8-A43E-FA3DBF7DC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4807E1-14B9-422B-B188-ECDB27E032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B42BD6-2BC8-4412-AC1C-18AE49F39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34020-804E-4786-9FB9-6A649C98F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C2210D-B5CA-4A09-BDF8-DBE08F9F9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4406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65509E-974B-4DFC-BB84-A1778A54C9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0A2CE7-E4AC-454F-B64C-1F72BD4D65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00D1F0-D9A9-480A-BAD4-D7388E2F5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5A29FC-DC75-4FC0-A9FA-B0720D72A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CD38A6-F67B-47FE-BB92-C6069C09C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2307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4A69E-80A2-46D4-9D63-416F89B37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7738FD-72DE-49E4-919D-8473CCFF13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0FAD0A-2D4F-487E-BB15-9A1A99A52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D9E392-82EB-40B5-A665-1DD3664F4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D6B309-D27A-4C60-9E63-AE96E985C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6105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CF7C8-E8ED-4372-9855-055842FA2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75FD46-530E-4E24-91D2-2CCADE9DBA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8FB243-68A1-46D4-93D3-DF93BD9B7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0B32DF-AE2F-4E12-9C59-8C5B6B21D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F92E43-3963-4595-8F99-4B117A940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5160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0D949-3558-4D30-8E06-2E613139F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B6D5D6-1BA5-43B6-85E9-9F9DFEF4F6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A4167C-9DB0-473F-9DA6-EBB545DC32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C0D70E-229B-4FCE-A4C5-BF66E787F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7C1077-E684-4312-BD32-1B6E42F73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50772F-8BEF-4F2E-8763-824C2EA4D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6944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9EA22-35EB-4F4B-82C8-CEA37B3A2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A323A9-9E83-49F1-96C9-D7EC6934CC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51AFF1-487D-4985-A18B-D4C03FC1C8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122ADA-F6BB-4FC7-A08D-34FFD30D30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FEC994-8A8E-4030-9843-5440F47F5F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7F9F46-B02B-42FE-88C1-3833C6EC9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B8BA00-BC7F-43F0-9DFD-6646BD170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3507A3-21B3-4ECD-ACFF-2584572C5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3936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FC8B4-A1FC-4D98-999A-EBB3CC43A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227761-8567-4456-B14C-04489A825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1E2847-79A8-4E7C-B367-C20A8EB7A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D61DB8-89CC-453B-945D-FBD6BE386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2361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9F5237-E42F-4BAC-8012-9D2537B2C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8BD0C3-FBD3-4910-9F2D-A34071B0B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BD69F4-D025-46A9-BC50-F71BD3857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142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2E342-0F66-4E9B-9DB2-CC6E5EDB8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639111-5042-4FF5-AA9F-5D935B1005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4955E7-F858-46F5-A8DD-E94FCA0043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495BB1-487F-4982-970A-42B8C27F9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23D891-FE26-4D7C-9FED-542B8BD0C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0DE94B-9C19-43AF-808B-0D5FF10BF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1304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A8772-6272-4E48-A604-91AAEE2CB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8BF935-E032-4E76-A262-B00A656473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DEFF70-D0B5-41AB-AD60-4F36CE7311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51176A-5FAC-4FD7-8EF1-3804532F1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317F26-294B-430A-9B46-F7AA6641C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DDC26E-A591-4BDC-89B4-3602804AD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6550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88EF60-C5F0-43CC-9178-07662FB1C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599554-E0B0-4E84-A5BE-FD50C986C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327394-E562-4E66-9A36-6FFEA9E956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EFDFC4-3BD3-4770-AEC7-D8C4BD490BFE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A2DB03-C0A4-4F11-8FC2-3D37A24F5C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97CF8C-2078-40B3-B9B7-7527F0041E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9521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openxmlformats.org/officeDocument/2006/relationships/audio" Target="../media/audio62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audio" Target="../media/audio64.wav"/><Relationship Id="rId4" Type="http://schemas.openxmlformats.org/officeDocument/2006/relationships/audio" Target="../media/audio63.wav"/><Relationship Id="rId9" Type="http://schemas.openxmlformats.org/officeDocument/2006/relationships/image" Target="../media/image22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5.png"/><Relationship Id="rId3" Type="http://schemas.openxmlformats.org/officeDocument/2006/relationships/image" Target="../media/image28.png"/><Relationship Id="rId7" Type="http://schemas.openxmlformats.org/officeDocument/2006/relationships/image" Target="../media/image2.gif"/><Relationship Id="rId12" Type="http://schemas.microsoft.com/office/2007/relationships/hdphoto" Target="../media/hdphoto2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11" Type="http://schemas.openxmlformats.org/officeDocument/2006/relationships/image" Target="../media/image26.png"/><Relationship Id="rId5" Type="http://schemas.openxmlformats.org/officeDocument/2006/relationships/image" Target="../media/image29.png"/><Relationship Id="rId10" Type="http://schemas.openxmlformats.org/officeDocument/2006/relationships/audio" Target="../media/audio66.wav"/><Relationship Id="rId4" Type="http://schemas.openxmlformats.org/officeDocument/2006/relationships/audio" Target="../media/audio65.wav"/><Relationship Id="rId9" Type="http://schemas.openxmlformats.org/officeDocument/2006/relationships/image" Target="../media/image18.svg"/><Relationship Id="rId1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8.png"/><Relationship Id="rId7" Type="http://schemas.openxmlformats.org/officeDocument/2006/relationships/image" Target="../media/image2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11" Type="http://schemas.microsoft.com/office/2007/relationships/hdphoto" Target="../media/hdphoto1.wdp"/><Relationship Id="rId5" Type="http://schemas.openxmlformats.org/officeDocument/2006/relationships/image" Target="../media/image29.png"/><Relationship Id="rId10" Type="http://schemas.openxmlformats.org/officeDocument/2006/relationships/image" Target="../media/image25.png"/><Relationship Id="rId4" Type="http://schemas.openxmlformats.org/officeDocument/2006/relationships/audio" Target="../media/audio67.wav"/><Relationship Id="rId9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8.png"/><Relationship Id="rId7" Type="http://schemas.openxmlformats.org/officeDocument/2006/relationships/image" Target="../media/image2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11" Type="http://schemas.microsoft.com/office/2007/relationships/hdphoto" Target="../media/hdphoto1.wdp"/><Relationship Id="rId5" Type="http://schemas.openxmlformats.org/officeDocument/2006/relationships/image" Target="../media/image29.png"/><Relationship Id="rId10" Type="http://schemas.openxmlformats.org/officeDocument/2006/relationships/image" Target="../media/image25.png"/><Relationship Id="rId4" Type="http://schemas.openxmlformats.org/officeDocument/2006/relationships/audio" Target="../media/audio68.wav"/><Relationship Id="rId9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8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69.wav"/><Relationship Id="rId11" Type="http://schemas.microsoft.com/office/2007/relationships/hdphoto" Target="../media/hdphoto1.wdp"/><Relationship Id="rId5" Type="http://schemas.microsoft.com/office/2007/relationships/hdphoto" Target="../media/hdphoto2.wdp"/><Relationship Id="rId10" Type="http://schemas.openxmlformats.org/officeDocument/2006/relationships/image" Target="../media/image25.png"/><Relationship Id="rId4" Type="http://schemas.openxmlformats.org/officeDocument/2006/relationships/image" Target="../media/image26.png"/><Relationship Id="rId9" Type="http://schemas.openxmlformats.org/officeDocument/2006/relationships/image" Target="../media/image2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10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audio" Target="../media/audio12.wav"/><Relationship Id="rId18" Type="http://schemas.openxmlformats.org/officeDocument/2006/relationships/image" Target="../media/image16.png"/><Relationship Id="rId3" Type="http://schemas.openxmlformats.org/officeDocument/2006/relationships/image" Target="../media/image11.png"/><Relationship Id="rId21" Type="http://schemas.openxmlformats.org/officeDocument/2006/relationships/audio" Target="../media/audio14.wav"/><Relationship Id="rId7" Type="http://schemas.openxmlformats.org/officeDocument/2006/relationships/audio" Target="../media/audio6.wav"/><Relationship Id="rId12" Type="http://schemas.openxmlformats.org/officeDocument/2006/relationships/audio" Target="../media/audio11.wav"/><Relationship Id="rId17" Type="http://schemas.openxmlformats.org/officeDocument/2006/relationships/audio" Target="../media/audio13.wav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5.png"/><Relationship Id="rId20" Type="http://schemas.openxmlformats.org/officeDocument/2006/relationships/image" Target="../media/image18.sv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5.wav"/><Relationship Id="rId11" Type="http://schemas.openxmlformats.org/officeDocument/2006/relationships/audio" Target="../media/audio10.wav"/><Relationship Id="rId5" Type="http://schemas.openxmlformats.org/officeDocument/2006/relationships/image" Target="../media/image7.png"/><Relationship Id="rId15" Type="http://schemas.openxmlformats.org/officeDocument/2006/relationships/image" Target="../media/image14.png"/><Relationship Id="rId10" Type="http://schemas.openxmlformats.org/officeDocument/2006/relationships/audio" Target="../media/audio9.wav"/><Relationship Id="rId19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audio" Target="../media/audio8.wav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0.wav"/><Relationship Id="rId13" Type="http://schemas.openxmlformats.org/officeDocument/2006/relationships/audio" Target="../media/audio25.wav"/><Relationship Id="rId18" Type="http://schemas.openxmlformats.org/officeDocument/2006/relationships/audio" Target="../media/audio30.wav"/><Relationship Id="rId26" Type="http://schemas.openxmlformats.org/officeDocument/2006/relationships/audio" Target="../media/audio38.wav"/><Relationship Id="rId3" Type="http://schemas.openxmlformats.org/officeDocument/2006/relationships/audio" Target="../media/audio15.wav"/><Relationship Id="rId21" Type="http://schemas.openxmlformats.org/officeDocument/2006/relationships/audio" Target="../media/audio33.wav"/><Relationship Id="rId7" Type="http://schemas.openxmlformats.org/officeDocument/2006/relationships/audio" Target="../media/audio19.wav"/><Relationship Id="rId12" Type="http://schemas.openxmlformats.org/officeDocument/2006/relationships/audio" Target="../media/audio24.wav"/><Relationship Id="rId17" Type="http://schemas.openxmlformats.org/officeDocument/2006/relationships/audio" Target="../media/audio29.wav"/><Relationship Id="rId25" Type="http://schemas.openxmlformats.org/officeDocument/2006/relationships/audio" Target="../media/audio37.wav"/><Relationship Id="rId2" Type="http://schemas.openxmlformats.org/officeDocument/2006/relationships/notesSlide" Target="../notesSlides/notesSlide4.xml"/><Relationship Id="rId16" Type="http://schemas.openxmlformats.org/officeDocument/2006/relationships/audio" Target="../media/audio28.wav"/><Relationship Id="rId20" Type="http://schemas.openxmlformats.org/officeDocument/2006/relationships/audio" Target="../media/audio32.wav"/><Relationship Id="rId29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8.wav"/><Relationship Id="rId11" Type="http://schemas.openxmlformats.org/officeDocument/2006/relationships/audio" Target="../media/audio23.wav"/><Relationship Id="rId24" Type="http://schemas.openxmlformats.org/officeDocument/2006/relationships/audio" Target="../media/audio36.wav"/><Relationship Id="rId32" Type="http://schemas.openxmlformats.org/officeDocument/2006/relationships/audio" Target="../media/audio40.wav"/><Relationship Id="rId5" Type="http://schemas.openxmlformats.org/officeDocument/2006/relationships/audio" Target="../media/audio17.wav"/><Relationship Id="rId15" Type="http://schemas.openxmlformats.org/officeDocument/2006/relationships/audio" Target="../media/audio27.wav"/><Relationship Id="rId23" Type="http://schemas.openxmlformats.org/officeDocument/2006/relationships/audio" Target="../media/audio35.wav"/><Relationship Id="rId28" Type="http://schemas.openxmlformats.org/officeDocument/2006/relationships/image" Target="../media/image19.png"/><Relationship Id="rId10" Type="http://schemas.openxmlformats.org/officeDocument/2006/relationships/audio" Target="../media/audio22.wav"/><Relationship Id="rId19" Type="http://schemas.openxmlformats.org/officeDocument/2006/relationships/audio" Target="../media/audio31.wav"/><Relationship Id="rId31" Type="http://schemas.openxmlformats.org/officeDocument/2006/relationships/image" Target="../media/image18.svg"/><Relationship Id="rId4" Type="http://schemas.openxmlformats.org/officeDocument/2006/relationships/audio" Target="../media/audio16.wav"/><Relationship Id="rId9" Type="http://schemas.openxmlformats.org/officeDocument/2006/relationships/audio" Target="../media/audio21.wav"/><Relationship Id="rId14" Type="http://schemas.openxmlformats.org/officeDocument/2006/relationships/audio" Target="../media/audio26.wav"/><Relationship Id="rId22" Type="http://schemas.openxmlformats.org/officeDocument/2006/relationships/audio" Target="../media/audio34.wav"/><Relationship Id="rId27" Type="http://schemas.openxmlformats.org/officeDocument/2006/relationships/audio" Target="../media/audio39.wav"/><Relationship Id="rId30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41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4.wav"/><Relationship Id="rId11" Type="http://schemas.openxmlformats.org/officeDocument/2006/relationships/image" Target="../media/image23.png"/><Relationship Id="rId5" Type="http://schemas.openxmlformats.org/officeDocument/2006/relationships/audio" Target="../media/audio43.wav"/><Relationship Id="rId10" Type="http://schemas.openxmlformats.org/officeDocument/2006/relationships/image" Target="../media/image22.gif"/><Relationship Id="rId4" Type="http://schemas.openxmlformats.org/officeDocument/2006/relationships/audio" Target="../media/audio42.wav"/><Relationship Id="rId9" Type="http://schemas.openxmlformats.org/officeDocument/2006/relationships/image" Target="../media/image2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46.wav"/><Relationship Id="rId13" Type="http://schemas.openxmlformats.org/officeDocument/2006/relationships/image" Target="../media/image17.png"/><Relationship Id="rId18" Type="http://schemas.openxmlformats.org/officeDocument/2006/relationships/image" Target="../media/image25.png"/><Relationship Id="rId3" Type="http://schemas.openxmlformats.org/officeDocument/2006/relationships/image" Target="../media/image24.png"/><Relationship Id="rId7" Type="http://schemas.openxmlformats.org/officeDocument/2006/relationships/audio" Target="../media/audio45.wav"/><Relationship Id="rId12" Type="http://schemas.openxmlformats.org/officeDocument/2006/relationships/audio" Target="../media/audio50.wav"/><Relationship Id="rId17" Type="http://schemas.openxmlformats.org/officeDocument/2006/relationships/image" Target="../media/image5.gif"/><Relationship Id="rId2" Type="http://schemas.openxmlformats.org/officeDocument/2006/relationships/notesSlide" Target="../notesSlides/notesSlide6.xml"/><Relationship Id="rId16" Type="http://schemas.openxmlformats.org/officeDocument/2006/relationships/audio" Target="../media/audio52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gif"/><Relationship Id="rId11" Type="http://schemas.openxmlformats.org/officeDocument/2006/relationships/audio" Target="../media/audio49.wav"/><Relationship Id="rId5" Type="http://schemas.openxmlformats.org/officeDocument/2006/relationships/image" Target="../media/image3.gif"/><Relationship Id="rId15" Type="http://schemas.openxmlformats.org/officeDocument/2006/relationships/audio" Target="../media/audio51.wav"/><Relationship Id="rId10" Type="http://schemas.openxmlformats.org/officeDocument/2006/relationships/audio" Target="../media/audio48.wav"/><Relationship Id="rId19" Type="http://schemas.microsoft.com/office/2007/relationships/hdphoto" Target="../media/hdphoto1.wdp"/><Relationship Id="rId4" Type="http://schemas.openxmlformats.org/officeDocument/2006/relationships/image" Target="../media/image2.gif"/><Relationship Id="rId9" Type="http://schemas.openxmlformats.org/officeDocument/2006/relationships/audio" Target="../media/audio47.wav"/><Relationship Id="rId14" Type="http://schemas.openxmlformats.org/officeDocument/2006/relationships/image" Target="../media/image1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54.wav"/><Relationship Id="rId13" Type="http://schemas.openxmlformats.org/officeDocument/2006/relationships/audio" Target="../media/audio59.wav"/><Relationship Id="rId18" Type="http://schemas.openxmlformats.org/officeDocument/2006/relationships/image" Target="../media/image25.png"/><Relationship Id="rId3" Type="http://schemas.openxmlformats.org/officeDocument/2006/relationships/image" Target="../media/image24.png"/><Relationship Id="rId7" Type="http://schemas.openxmlformats.org/officeDocument/2006/relationships/image" Target="../media/image22.gif"/><Relationship Id="rId12" Type="http://schemas.openxmlformats.org/officeDocument/2006/relationships/audio" Target="../media/audio58.wav"/><Relationship Id="rId17" Type="http://schemas.openxmlformats.org/officeDocument/2006/relationships/audio" Target="../media/audio60.wav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5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gif"/><Relationship Id="rId11" Type="http://schemas.openxmlformats.org/officeDocument/2006/relationships/audio" Target="../media/audio57.wav"/><Relationship Id="rId5" Type="http://schemas.openxmlformats.org/officeDocument/2006/relationships/image" Target="../media/image2.gif"/><Relationship Id="rId15" Type="http://schemas.openxmlformats.org/officeDocument/2006/relationships/image" Target="../media/image18.svg"/><Relationship Id="rId10" Type="http://schemas.openxmlformats.org/officeDocument/2006/relationships/audio" Target="../media/audio56.wav"/><Relationship Id="rId19" Type="http://schemas.microsoft.com/office/2007/relationships/hdphoto" Target="../media/hdphoto1.wdp"/><Relationship Id="rId4" Type="http://schemas.openxmlformats.org/officeDocument/2006/relationships/audio" Target="../media/audio53.wav"/><Relationship Id="rId9" Type="http://schemas.openxmlformats.org/officeDocument/2006/relationships/audio" Target="../media/audio55.wav"/><Relationship Id="rId1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61.wav"/><Relationship Id="rId3" Type="http://schemas.openxmlformats.org/officeDocument/2006/relationships/image" Target="../media/image26.png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27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A4F1-87DE-4B3C-9C9B-D27F7050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0613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español</a:t>
            </a:r>
            <a:r>
              <a:rPr lang="en-GB" sz="4000" dirty="0">
                <a:solidFill>
                  <a:srgbClr val="002060"/>
                </a:solidFill>
                <a:latin typeface="Segoe Print" panose="02000600000000000000" pitchFamily="2" charset="0"/>
              </a:rPr>
              <a:t>, con </a:t>
            </a:r>
            <a:r>
              <a:rPr lang="en-GB" sz="4000" dirty="0" err="1">
                <a:solidFill>
                  <a:srgbClr val="002060"/>
                </a:solidFill>
                <a:latin typeface="Segoe Print" panose="02000600000000000000" pitchFamily="2" charset="0"/>
              </a:rPr>
              <a:t>Quique</a:t>
            </a:r>
            <a:endParaRPr lang="en-GB" sz="4000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1EDF5-25CC-431F-AC78-F4B496CCE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4293" y="696758"/>
            <a:ext cx="6621960" cy="5678129"/>
          </a:xfrm>
          <a:prstGeom prst="rect">
            <a:avLst/>
          </a:prstGeom>
        </p:spPr>
      </p:pic>
      <p:sp>
        <p:nvSpPr>
          <p:cNvPr id="7" name="Google Shape;167;p2">
            <a:extLst>
              <a:ext uri="{FF2B5EF4-FFF2-40B4-BE49-F238E27FC236}">
                <a16:creationId xmlns:a16="http://schemas.microsoft.com/office/drawing/2014/main" id="{F80D9B88-B2CA-4E92-9EFE-41298FDBCBB9}"/>
              </a:ext>
            </a:extLst>
          </p:cNvPr>
          <p:cNvSpPr/>
          <p:nvPr/>
        </p:nvSpPr>
        <p:spPr>
          <a:xfrm>
            <a:off x="241159" y="7184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007BAD55-AF3E-4DB2-B919-E4AD07517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021" y="2724682"/>
            <a:ext cx="2527059" cy="410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3225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Using the negative ‘no’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6" name="Google Shape;170;p8" descr="Jigsaw, Puzzle, Piece, Game, Concept, Solution">
            <a:extLst>
              <a:ext uri="{FF2B5EF4-FFF2-40B4-BE49-F238E27FC236}">
                <a16:creationId xmlns:a16="http://schemas.microsoft.com/office/drawing/2014/main" id="{696F779F-A90C-45D4-8ADC-3796A5C1CCA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861603" y="33719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171;p8">
            <a:extLst>
              <a:ext uri="{FF2B5EF4-FFF2-40B4-BE49-F238E27FC236}">
                <a16:creationId xmlns:a16="http://schemas.microsoft.com/office/drawing/2014/main" id="{1C2BA49B-BBAB-4D33-B908-8134CDE29DD7}"/>
              </a:ext>
            </a:extLst>
          </p:cNvPr>
          <p:cNvSpPr txBox="1"/>
          <p:nvPr/>
        </p:nvSpPr>
        <p:spPr>
          <a:xfrm>
            <a:off x="185582" y="4097581"/>
            <a:ext cx="1187063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This works for any verb and any person (e.g., I, s/he, they).</a:t>
            </a:r>
          </a:p>
        </p:txBody>
      </p:sp>
      <p:sp>
        <p:nvSpPr>
          <p:cNvPr id="15" name="Google Shape;171;p8">
            <a:extLst>
              <a:ext uri="{FF2B5EF4-FFF2-40B4-BE49-F238E27FC236}">
                <a16:creationId xmlns:a16="http://schemas.microsoft.com/office/drawing/2014/main" id="{70495B2D-DD90-47B8-AC77-5FAE774A4FD4}"/>
              </a:ext>
            </a:extLst>
          </p:cNvPr>
          <p:cNvSpPr txBox="1"/>
          <p:nvPr/>
        </p:nvSpPr>
        <p:spPr>
          <a:xfrm>
            <a:off x="240746" y="928977"/>
            <a:ext cx="9952638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In Spanish, to say what you or others don’t have, put ‘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no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’ before the verb. This makes a negative.</a:t>
            </a:r>
          </a:p>
        </p:txBody>
      </p:sp>
      <p:sp>
        <p:nvSpPr>
          <p:cNvPr id="16" name="Google Shape;171;p8">
            <a:extLst>
              <a:ext uri="{FF2B5EF4-FFF2-40B4-BE49-F238E27FC236}">
                <a16:creationId xmlns:a16="http://schemas.microsoft.com/office/drawing/2014/main" id="{03E1AB82-8BA7-4233-90F2-5A67310A4241}"/>
              </a:ext>
            </a:extLst>
          </p:cNvPr>
          <p:cNvSpPr txBox="1"/>
          <p:nvPr/>
        </p:nvSpPr>
        <p:spPr>
          <a:xfrm>
            <a:off x="839237" y="2374226"/>
            <a:ext cx="539848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Quique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no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u="sng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tiene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un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hermano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2400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Google Shape;171;p8">
            <a:extLst>
              <a:ext uri="{FF2B5EF4-FFF2-40B4-BE49-F238E27FC236}">
                <a16:creationId xmlns:a16="http://schemas.microsoft.com/office/drawing/2014/main" id="{56506920-5F00-43E9-84BC-5D9736434730}"/>
              </a:ext>
            </a:extLst>
          </p:cNvPr>
          <p:cNvSpPr txBox="1"/>
          <p:nvPr/>
        </p:nvSpPr>
        <p:spPr>
          <a:xfrm>
            <a:off x="839238" y="2856905"/>
            <a:ext cx="522350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2400" i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Quique</a:t>
            </a: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does not </a:t>
            </a: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have a brother.</a:t>
            </a:r>
          </a:p>
        </p:txBody>
      </p:sp>
      <p:sp>
        <p:nvSpPr>
          <p:cNvPr id="18" name="Google Shape;171;p8">
            <a:extLst>
              <a:ext uri="{FF2B5EF4-FFF2-40B4-BE49-F238E27FC236}">
                <a16:creationId xmlns:a16="http://schemas.microsoft.com/office/drawing/2014/main" id="{42E32B36-F678-4026-908B-57AF9CA1ED59}"/>
              </a:ext>
            </a:extLst>
          </p:cNvPr>
          <p:cNvSpPr txBox="1"/>
          <p:nvPr/>
        </p:nvSpPr>
        <p:spPr>
          <a:xfrm>
            <a:off x="6922000" y="2368989"/>
            <a:ext cx="500774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92D050"/>
              </a:buClr>
              <a:buSzPts val="2800"/>
            </a:pPr>
            <a:r>
              <a:rPr lang="es-ES" sz="24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Sofía </a:t>
            </a:r>
            <a:r>
              <a:rPr lang="es-ES" sz="24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</a:t>
            </a:r>
            <a:r>
              <a:rPr lang="es-ES" sz="24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ES" sz="24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tiene</a:t>
            </a:r>
            <a:r>
              <a:rPr lang="es-ES" sz="24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ES" sz="24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una hermana.</a:t>
            </a:r>
            <a:endParaRPr lang="es-ES" sz="2400" dirty="0">
              <a:solidFill>
                <a:srgbClr val="002060"/>
              </a:solidFill>
            </a:endParaRPr>
          </a:p>
        </p:txBody>
      </p:sp>
      <p:sp>
        <p:nvSpPr>
          <p:cNvPr id="19" name="Google Shape;171;p8">
            <a:extLst>
              <a:ext uri="{FF2B5EF4-FFF2-40B4-BE49-F238E27FC236}">
                <a16:creationId xmlns:a16="http://schemas.microsoft.com/office/drawing/2014/main" id="{C3C8325B-FCE1-4803-BF2C-70C426C22E9D}"/>
              </a:ext>
            </a:extLst>
          </p:cNvPr>
          <p:cNvSpPr txBox="1"/>
          <p:nvPr/>
        </p:nvSpPr>
        <p:spPr>
          <a:xfrm>
            <a:off x="6922000" y="2809065"/>
            <a:ext cx="453027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92D050"/>
              </a:buClr>
              <a:buSzPts val="2800"/>
            </a:pPr>
            <a:r>
              <a:rPr lang="es-ES" sz="24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Sofía </a:t>
            </a:r>
            <a:r>
              <a:rPr lang="es-ES" sz="24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does</a:t>
            </a:r>
            <a:r>
              <a:rPr lang="es-ES" sz="24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ES" sz="24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not</a:t>
            </a:r>
            <a:r>
              <a:rPr lang="es-ES" sz="24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ES" sz="24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have</a:t>
            </a:r>
            <a:r>
              <a:rPr lang="es-ES" sz="24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</a:t>
            </a:r>
            <a:r>
              <a:rPr lang="es-ES" sz="24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sister</a:t>
            </a:r>
            <a:r>
              <a:rPr lang="es-ES" sz="24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lang="es-ES" sz="2400" dirty="0">
              <a:solidFill>
                <a:srgbClr val="002060"/>
              </a:solidFill>
            </a:endParaRPr>
          </a:p>
        </p:txBody>
      </p:sp>
      <p:pic>
        <p:nvPicPr>
          <p:cNvPr id="23" name="Google Shape;183;p8">
            <a:extLst>
              <a:ext uri="{FF2B5EF4-FFF2-40B4-BE49-F238E27FC236}">
                <a16:creationId xmlns:a16="http://schemas.microsoft.com/office/drawing/2014/main" id="{B4F1AF30-2A42-4ED6-8417-4BA0EB2CBA6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62254" y="2914074"/>
            <a:ext cx="537470" cy="523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83;p8">
            <a:extLst>
              <a:ext uri="{FF2B5EF4-FFF2-40B4-BE49-F238E27FC236}">
                <a16:creationId xmlns:a16="http://schemas.microsoft.com/office/drawing/2014/main" id="{C1DE22E9-A645-4FEB-B3E7-2C5B7F804E3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384530" y="2830613"/>
            <a:ext cx="537470" cy="52318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171;p8">
            <a:extLst>
              <a:ext uri="{FF2B5EF4-FFF2-40B4-BE49-F238E27FC236}">
                <a16:creationId xmlns:a16="http://schemas.microsoft.com/office/drawing/2014/main" id="{8FE4316A-D0B0-4554-BE2F-CE586B4C0254}"/>
              </a:ext>
            </a:extLst>
          </p:cNvPr>
          <p:cNvSpPr txBox="1"/>
          <p:nvPr/>
        </p:nvSpPr>
        <p:spPr>
          <a:xfrm>
            <a:off x="799724" y="4805856"/>
            <a:ext cx="500774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92D050"/>
              </a:buClr>
              <a:buSzPts val="2800"/>
            </a:pPr>
            <a:r>
              <a:rPr lang="es-ES" sz="24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Max y </a:t>
            </a:r>
            <a:r>
              <a:rPr lang="es-ES" sz="24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Krina</a:t>
            </a:r>
            <a:r>
              <a:rPr lang="es-ES" sz="24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ES" sz="24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 </a:t>
            </a:r>
            <a:r>
              <a:rPr lang="es-ES" sz="24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tienen</a:t>
            </a:r>
            <a:r>
              <a:rPr lang="es-ES" sz="24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ES" sz="24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hermanos.</a:t>
            </a:r>
            <a:endParaRPr lang="es-ES" sz="2400" dirty="0">
              <a:solidFill>
                <a:srgbClr val="002060"/>
              </a:solidFill>
            </a:endParaRPr>
          </a:p>
        </p:txBody>
      </p:sp>
      <p:sp>
        <p:nvSpPr>
          <p:cNvPr id="32" name="Google Shape;171;p8">
            <a:extLst>
              <a:ext uri="{FF2B5EF4-FFF2-40B4-BE49-F238E27FC236}">
                <a16:creationId xmlns:a16="http://schemas.microsoft.com/office/drawing/2014/main" id="{8F4BA0D2-993E-40EF-BE69-F8283B17975A}"/>
              </a:ext>
            </a:extLst>
          </p:cNvPr>
          <p:cNvSpPr txBox="1"/>
          <p:nvPr/>
        </p:nvSpPr>
        <p:spPr>
          <a:xfrm>
            <a:off x="825169" y="5323072"/>
            <a:ext cx="1003643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Max and </a:t>
            </a:r>
            <a:r>
              <a:rPr lang="en-GB" sz="2400" i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Krina</a:t>
            </a: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do not </a:t>
            </a: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have siblings (brothers and sisters).</a:t>
            </a:r>
          </a:p>
        </p:txBody>
      </p:sp>
      <p:pic>
        <p:nvPicPr>
          <p:cNvPr id="35" name="Google Shape;183;p8">
            <a:extLst>
              <a:ext uri="{FF2B5EF4-FFF2-40B4-BE49-F238E27FC236}">
                <a16:creationId xmlns:a16="http://schemas.microsoft.com/office/drawing/2014/main" id="{64F7C889-CAFC-4FAA-91E3-7D0BB9B85D7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87699" y="5355148"/>
            <a:ext cx="537470" cy="52318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171;p8">
            <a:extLst>
              <a:ext uri="{FF2B5EF4-FFF2-40B4-BE49-F238E27FC236}">
                <a16:creationId xmlns:a16="http://schemas.microsoft.com/office/drawing/2014/main" id="{2244B4EA-EF7F-4DCA-BA00-0883C311D070}"/>
              </a:ext>
            </a:extLst>
          </p:cNvPr>
          <p:cNvSpPr txBox="1"/>
          <p:nvPr/>
        </p:nvSpPr>
        <p:spPr>
          <a:xfrm>
            <a:off x="805924" y="5840288"/>
            <a:ext cx="919231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They </a:t>
            </a:r>
            <a:r>
              <a:rPr lang="en-GB" sz="24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do not </a:t>
            </a: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have siblings (brothers and sisters).</a:t>
            </a:r>
          </a:p>
        </p:txBody>
      </p:sp>
      <p:sp>
        <p:nvSpPr>
          <p:cNvPr id="37" name="Google Shape;171;p8">
            <a:extLst>
              <a:ext uri="{FF2B5EF4-FFF2-40B4-BE49-F238E27FC236}">
                <a16:creationId xmlns:a16="http://schemas.microsoft.com/office/drawing/2014/main" id="{AED8D20E-4D6B-44C8-8D79-12DCABF6CECF}"/>
              </a:ext>
            </a:extLst>
          </p:cNvPr>
          <p:cNvSpPr txBox="1"/>
          <p:nvPr/>
        </p:nvSpPr>
        <p:spPr>
          <a:xfrm>
            <a:off x="834060" y="3238793"/>
            <a:ext cx="522350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He </a:t>
            </a:r>
            <a:r>
              <a:rPr lang="en-GB" sz="24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does not </a:t>
            </a: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have a brother.</a:t>
            </a:r>
          </a:p>
        </p:txBody>
      </p:sp>
      <p:sp>
        <p:nvSpPr>
          <p:cNvPr id="38" name="Google Shape;171;p8">
            <a:extLst>
              <a:ext uri="{FF2B5EF4-FFF2-40B4-BE49-F238E27FC236}">
                <a16:creationId xmlns:a16="http://schemas.microsoft.com/office/drawing/2014/main" id="{F6E5B749-C63C-474C-B202-62B6690E323E}"/>
              </a:ext>
            </a:extLst>
          </p:cNvPr>
          <p:cNvSpPr txBox="1"/>
          <p:nvPr/>
        </p:nvSpPr>
        <p:spPr>
          <a:xfrm>
            <a:off x="6922000" y="3208537"/>
            <a:ext cx="522350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She </a:t>
            </a:r>
            <a:r>
              <a:rPr lang="en-GB" sz="24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does not </a:t>
            </a: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have a sister.</a:t>
            </a:r>
          </a:p>
        </p:txBody>
      </p:sp>
      <p:pic>
        <p:nvPicPr>
          <p:cNvPr id="39" name="Picture 38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4EE5A288-5C9A-4772-90C7-C1E675C3AE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37729" y="1858222"/>
            <a:ext cx="587118" cy="954067"/>
          </a:xfrm>
          <a:prstGeom prst="rect">
            <a:avLst/>
          </a:prstGeom>
        </p:spPr>
      </p:pic>
      <p:pic>
        <p:nvPicPr>
          <p:cNvPr id="40" name="Picture 39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F481137C-E948-425F-83BC-FBBF64CEABB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89651" y="1859071"/>
            <a:ext cx="501359" cy="95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621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9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9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9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5" grpId="0"/>
      <p:bldP spid="16" grpId="0"/>
      <p:bldP spid="17" grpId="0"/>
      <p:bldP spid="18" grpId="0"/>
      <p:bldP spid="19" grpId="0"/>
      <p:bldP spid="27" grpId="0"/>
      <p:bldP spid="32" grpId="0"/>
      <p:bldP spid="36" grpId="0"/>
      <p:bldP spid="37" grpId="0"/>
      <p:bldP spid="3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E3768F24-A5E4-44D7-B770-DBF7A91094DE}"/>
              </a:ext>
            </a:extLst>
          </p:cNvPr>
          <p:cNvSpPr/>
          <p:nvPr/>
        </p:nvSpPr>
        <p:spPr>
          <a:xfrm>
            <a:off x="3957180" y="1276350"/>
            <a:ext cx="4441232" cy="2424422"/>
          </a:xfrm>
          <a:prstGeom prst="wedgeEllipseCallout">
            <a:avLst>
              <a:gd name="adj1" fmla="val -2786"/>
              <a:gd name="adj2" fmla="val 68034"/>
            </a:avLst>
          </a:prstGeom>
          <a:solidFill>
            <a:schemeClr val="bg1"/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????</a:t>
            </a:r>
            <a:endParaRPr lang="en-GB" sz="4000" b="1" dirty="0">
              <a:latin typeface="Century Gothic" panose="020B0502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44559F9-BA27-46F3-9262-ADEC667BFC71}"/>
              </a:ext>
            </a:extLst>
          </p:cNvPr>
          <p:cNvSpPr/>
          <p:nvPr/>
        </p:nvSpPr>
        <p:spPr>
          <a:xfrm>
            <a:off x="3162375" y="4661856"/>
            <a:ext cx="2282997" cy="550301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s/he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7C28BB1-C38B-4991-9673-624A94ED4815}"/>
              </a:ext>
            </a:extLst>
          </p:cNvPr>
          <p:cNvSpPr/>
          <p:nvPr/>
        </p:nvSpPr>
        <p:spPr>
          <a:xfrm>
            <a:off x="5937674" y="4688937"/>
            <a:ext cx="3124838" cy="52322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they</a:t>
            </a:r>
          </a:p>
        </p:txBody>
      </p:sp>
      <p:pic>
        <p:nvPicPr>
          <p:cNvPr id="19" name="Picture 2" descr="Check Mark, Checkbox, Check, Tick, Yes">
            <a:extLst>
              <a:ext uri="{FF2B5EF4-FFF2-40B4-BE49-F238E27FC236}">
                <a16:creationId xmlns:a16="http://schemas.microsoft.com/office/drawing/2014/main" id="{48D50923-3D2D-496D-A092-EE8D6D792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855" y="4389152"/>
            <a:ext cx="654345" cy="599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FF0F261-4853-4B52-8B6A-E7B87BCCF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22284" y="460169"/>
            <a:ext cx="456538" cy="78496"/>
          </a:xfrm>
        </p:spPr>
        <p:txBody>
          <a:bodyPr>
            <a:normAutofit fontScale="90000"/>
          </a:bodyPr>
          <a:lstStyle/>
          <a:p>
            <a:r>
              <a:rPr lang="en-GB" sz="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Rectangle 20">
            <a:hlinkClick r:id="" action="ppaction://noaction">
              <a:snd r:embed="rId4" name="s10_2.wav"/>
            </a:hlinkClick>
            <a:extLst>
              <a:ext uri="{FF2B5EF4-FFF2-40B4-BE49-F238E27FC236}">
                <a16:creationId xmlns:a16="http://schemas.microsoft.com/office/drawing/2014/main" id="{3ECF78B3-4C59-4127-B8FE-56C7D49485FA}"/>
              </a:ext>
            </a:extLst>
          </p:cNvPr>
          <p:cNvSpPr/>
          <p:nvPr/>
        </p:nvSpPr>
        <p:spPr>
          <a:xfrm>
            <a:off x="180021" y="895483"/>
            <a:ext cx="579338" cy="508248"/>
          </a:xfrm>
          <a:prstGeom prst="rect">
            <a:avLst/>
          </a:prstGeom>
          <a:solidFill>
            <a:srgbClr val="85CFE1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22" name="Speech Bubble: Oval 21">
            <a:hlinkClick r:id="" action="ppaction://noaction">
              <a:snd r:embed="rId4" name="s10_2.wav"/>
            </a:hlinkClick>
            <a:extLst>
              <a:ext uri="{FF2B5EF4-FFF2-40B4-BE49-F238E27FC236}">
                <a16:creationId xmlns:a16="http://schemas.microsoft.com/office/drawing/2014/main" id="{A0024D5B-D548-44C5-83D7-2001AD7E9B49}"/>
              </a:ext>
            </a:extLst>
          </p:cNvPr>
          <p:cNvSpPr/>
          <p:nvPr/>
        </p:nvSpPr>
        <p:spPr>
          <a:xfrm>
            <a:off x="3957180" y="1276350"/>
            <a:ext cx="4441232" cy="2424422"/>
          </a:xfrm>
          <a:prstGeom prst="wedgeEllipseCallout">
            <a:avLst>
              <a:gd name="adj1" fmla="val -72717"/>
              <a:gd name="adj2" fmla="val 55103"/>
            </a:avLst>
          </a:prstGeom>
          <a:solidFill>
            <a:schemeClr val="bg1"/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Tiene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unos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diccionarios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viejos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3600" b="1" dirty="0">
              <a:latin typeface="Century Gothic" panose="020B0502020202020204" pitchFamily="34" charset="0"/>
            </a:endParaRPr>
          </a:p>
        </p:txBody>
      </p:sp>
      <p:pic>
        <p:nvPicPr>
          <p:cNvPr id="26" name="Picture 2" descr="Check Mark, Checkbox, Check, Tick, Yes">
            <a:extLst>
              <a:ext uri="{FF2B5EF4-FFF2-40B4-BE49-F238E27FC236}">
                <a16:creationId xmlns:a16="http://schemas.microsoft.com/office/drawing/2014/main" id="{922CC3C7-29FA-4E36-B398-F39667C81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250" y="4729509"/>
            <a:ext cx="1340511" cy="1228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ruzar, Eliminar, Retirar, Cancelar, Interrupción, Rojo">
            <a:extLst>
              <a:ext uri="{FF2B5EF4-FFF2-40B4-BE49-F238E27FC236}">
                <a16:creationId xmlns:a16="http://schemas.microsoft.com/office/drawing/2014/main" id="{7C15B2AD-2275-4122-9CA8-92EB7004E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3158" y="4688937"/>
            <a:ext cx="2275664" cy="1545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04B6389-ABD1-4EB2-ACD3-63442822B3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3828" y="5340281"/>
            <a:ext cx="1167245" cy="1327828"/>
          </a:xfrm>
          <a:prstGeom prst="rect">
            <a:avLst/>
          </a:prstGeom>
        </p:spPr>
      </p:pic>
      <p:pic>
        <p:nvPicPr>
          <p:cNvPr id="29" name="Picture 28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8DD03A08-8D40-42C1-8DAF-977216352B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01753" y="5389654"/>
            <a:ext cx="755874" cy="122829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80B3CBB-D2AF-438A-9462-E7AF9CC07A79}"/>
              </a:ext>
            </a:extLst>
          </p:cNvPr>
          <p:cNvSpPr txBox="1"/>
          <p:nvPr/>
        </p:nvSpPr>
        <p:spPr>
          <a:xfrm>
            <a:off x="213178" y="6105111"/>
            <a:ext cx="894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positiva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E7DA67A-40D3-4FC4-AC67-9A2099618938}"/>
              </a:ext>
            </a:extLst>
          </p:cNvPr>
          <p:cNvSpPr txBox="1"/>
          <p:nvPr/>
        </p:nvSpPr>
        <p:spPr>
          <a:xfrm>
            <a:off x="9877274" y="6144889"/>
            <a:ext cx="894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negativa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9D98E64F-4D1E-78C1-74CB-980FBA6310CC}"/>
              </a:ext>
            </a:extLst>
          </p:cNvPr>
          <p:cNvSpPr/>
          <p:nvPr/>
        </p:nvSpPr>
        <p:spPr>
          <a:xfrm>
            <a:off x="1075736" y="162469"/>
            <a:ext cx="7544194" cy="533859"/>
          </a:xfrm>
          <a:prstGeom prst="wedgeRoundRectCallout">
            <a:avLst>
              <a:gd name="adj1" fmla="val -55146"/>
              <a:gd name="adj2" fmla="val 2169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2400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" name="Graphic 2" descr="Teacher">
            <a:extLst>
              <a:ext uri="{FF2B5EF4-FFF2-40B4-BE49-F238E27FC236}">
                <a16:creationId xmlns:a16="http://schemas.microsoft.com/office/drawing/2014/main" id="{1C6ADFF5-07B8-A7BA-830E-FCB1C00191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4188" y="2969"/>
            <a:ext cx="914400" cy="914400"/>
          </a:xfrm>
          <a:prstGeom prst="rect">
            <a:avLst/>
          </a:prstGeom>
        </p:spPr>
      </p:pic>
      <p:sp>
        <p:nvSpPr>
          <p:cNvPr id="13" name="TextBox 12">
            <a:hlinkClick r:id="" action="ppaction://noaction">
              <a:snd r:embed="rId10" name="s10_1.wav"/>
            </a:hlinkClick>
            <a:extLst>
              <a:ext uri="{FF2B5EF4-FFF2-40B4-BE49-F238E27FC236}">
                <a16:creationId xmlns:a16="http://schemas.microsoft.com/office/drawing/2014/main" id="{0919F724-B5A7-4EDF-AC86-956CD887D72E}"/>
              </a:ext>
            </a:extLst>
          </p:cNvPr>
          <p:cNvSpPr txBox="1"/>
          <p:nvPr/>
        </p:nvSpPr>
        <p:spPr>
          <a:xfrm>
            <a:off x="1142606" y="152087"/>
            <a:ext cx="7544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la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frase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. ¿Es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positiva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o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negativa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?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D80A1D-599E-84E9-15BD-81CF3AF78824}"/>
              </a:ext>
            </a:extLst>
          </p:cNvPr>
          <p:cNvSpPr txBox="1"/>
          <p:nvPr/>
        </p:nvSpPr>
        <p:spPr>
          <a:xfrm>
            <a:off x="8581830" y="81215"/>
            <a:ext cx="12462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[1/4]</a:t>
            </a:r>
          </a:p>
        </p:txBody>
      </p:sp>
      <p:pic>
        <p:nvPicPr>
          <p:cNvPr id="9" name="Google Shape;282;p13" descr="Reading, Book, Symbol, Icon, Reader, Man">
            <a:extLst>
              <a:ext uri="{FF2B5EF4-FFF2-40B4-BE49-F238E27FC236}">
                <a16:creationId xmlns:a16="http://schemas.microsoft.com/office/drawing/2014/main" id="{C014713F-173D-558B-3D4D-C321B9CAF923}"/>
              </a:ext>
            </a:extLst>
          </p:cNvPr>
          <p:cNvPicPr preferRelativeResize="0"/>
          <p:nvPr/>
        </p:nvPicPr>
        <p:blipFill rotWithShape="1">
          <a:blip r:embed="rId11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009347" y="74445"/>
            <a:ext cx="782801" cy="78280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CCB122F-98A7-7B3D-3781-08CCC102518C}"/>
              </a:ext>
            </a:extLst>
          </p:cNvPr>
          <p:cNvSpPr/>
          <p:nvPr/>
        </p:nvSpPr>
        <p:spPr>
          <a:xfrm>
            <a:off x="10090758" y="901233"/>
            <a:ext cx="654345" cy="37206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leer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91B7B96-F8C4-DD3E-0646-37E54DA6901D}"/>
              </a:ext>
            </a:extLst>
          </p:cNvPr>
          <p:cNvGrpSpPr/>
          <p:nvPr/>
        </p:nvGrpSpPr>
        <p:grpSpPr>
          <a:xfrm>
            <a:off x="11072940" y="97776"/>
            <a:ext cx="691095" cy="701024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51C62F8-1CA2-709F-1074-456BDED1A23F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28575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20" name="Picture 19" descr="Free speaker sound loud vector">
              <a:extLst>
                <a:ext uri="{FF2B5EF4-FFF2-40B4-BE49-F238E27FC236}">
                  <a16:creationId xmlns:a16="http://schemas.microsoft.com/office/drawing/2014/main" id="{60634104-0BC1-82B3-E1E7-C047596789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23" name="Google Shape;222;p10">
            <a:extLst>
              <a:ext uri="{FF2B5EF4-FFF2-40B4-BE49-F238E27FC236}">
                <a16:creationId xmlns:a16="http://schemas.microsoft.com/office/drawing/2014/main" id="{9008947D-F215-224A-64BA-5D773FD2B3F9}"/>
              </a:ext>
            </a:extLst>
          </p:cNvPr>
          <p:cNvSpPr txBox="1"/>
          <p:nvPr/>
        </p:nvSpPr>
        <p:spPr>
          <a:xfrm>
            <a:off x="10819019" y="888533"/>
            <a:ext cx="1346844" cy="400110"/>
          </a:xfrm>
          <a:prstGeom prst="rect">
            <a:avLst/>
          </a:prstGeom>
          <a:solidFill>
            <a:srgbClr val="B9E5E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escuchar</a:t>
            </a:r>
            <a:endParaRPr sz="20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548232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  <p:bldP spid="16" grpId="0" animBg="1"/>
      <p:bldP spid="22" grpId="0" animBg="1"/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E3768F24-A5E4-44D7-B770-DBF7A91094DE}"/>
              </a:ext>
            </a:extLst>
          </p:cNvPr>
          <p:cNvSpPr/>
          <p:nvPr/>
        </p:nvSpPr>
        <p:spPr>
          <a:xfrm>
            <a:off x="3957180" y="1276350"/>
            <a:ext cx="4441232" cy="2424422"/>
          </a:xfrm>
          <a:prstGeom prst="wedgeEllipseCallout">
            <a:avLst>
              <a:gd name="adj1" fmla="val -2786"/>
              <a:gd name="adj2" fmla="val 68034"/>
            </a:avLst>
          </a:prstGeom>
          <a:solidFill>
            <a:schemeClr val="bg1"/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????</a:t>
            </a:r>
            <a:endParaRPr lang="en-GB" sz="4000" b="1" dirty="0">
              <a:latin typeface="Century Gothic" panose="020B0502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44559F9-BA27-46F3-9262-ADEC667BFC71}"/>
              </a:ext>
            </a:extLst>
          </p:cNvPr>
          <p:cNvSpPr/>
          <p:nvPr/>
        </p:nvSpPr>
        <p:spPr>
          <a:xfrm>
            <a:off x="3162375" y="4661856"/>
            <a:ext cx="2282997" cy="550301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s/he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7C28BB1-C38B-4991-9673-624A94ED4815}"/>
              </a:ext>
            </a:extLst>
          </p:cNvPr>
          <p:cNvSpPr/>
          <p:nvPr/>
        </p:nvSpPr>
        <p:spPr>
          <a:xfrm>
            <a:off x="5937674" y="4688937"/>
            <a:ext cx="3124838" cy="52322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they</a:t>
            </a:r>
          </a:p>
        </p:txBody>
      </p:sp>
      <p:pic>
        <p:nvPicPr>
          <p:cNvPr id="19" name="Picture 2" descr="Check Mark, Checkbox, Check, Tick, Yes">
            <a:extLst>
              <a:ext uri="{FF2B5EF4-FFF2-40B4-BE49-F238E27FC236}">
                <a16:creationId xmlns:a16="http://schemas.microsoft.com/office/drawing/2014/main" id="{48D50923-3D2D-496D-A092-EE8D6D792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770" y="4429724"/>
            <a:ext cx="654345" cy="599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FF0F261-4853-4B52-8B6A-E7B87BCCF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99460" y="444139"/>
            <a:ext cx="424240" cy="179370"/>
          </a:xfrm>
        </p:spPr>
        <p:txBody>
          <a:bodyPr>
            <a:normAutofit/>
          </a:bodyPr>
          <a:lstStyle/>
          <a:p>
            <a:r>
              <a:rPr lang="en-GB" sz="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Rectangle 20">
            <a:hlinkClick r:id="" action="ppaction://noaction">
              <a:snd r:embed="rId4" name="s10_5.wav"/>
            </a:hlinkClick>
            <a:extLst>
              <a:ext uri="{FF2B5EF4-FFF2-40B4-BE49-F238E27FC236}">
                <a16:creationId xmlns:a16="http://schemas.microsoft.com/office/drawing/2014/main" id="{3ECF78B3-4C59-4127-B8FE-56C7D49485FA}"/>
              </a:ext>
            </a:extLst>
          </p:cNvPr>
          <p:cNvSpPr/>
          <p:nvPr/>
        </p:nvSpPr>
        <p:spPr>
          <a:xfrm>
            <a:off x="218121" y="819283"/>
            <a:ext cx="579338" cy="508248"/>
          </a:xfrm>
          <a:prstGeom prst="rect">
            <a:avLst/>
          </a:prstGeom>
          <a:solidFill>
            <a:srgbClr val="85CFE1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22" name="Speech Bubble: Oval 21">
            <a:hlinkClick r:id="" action="ppaction://noaction">
              <a:snd r:embed="rId4" name="s10_5.wav"/>
            </a:hlinkClick>
            <a:extLst>
              <a:ext uri="{FF2B5EF4-FFF2-40B4-BE49-F238E27FC236}">
                <a16:creationId xmlns:a16="http://schemas.microsoft.com/office/drawing/2014/main" id="{A0024D5B-D548-44C5-83D7-2001AD7E9B49}"/>
              </a:ext>
            </a:extLst>
          </p:cNvPr>
          <p:cNvSpPr/>
          <p:nvPr/>
        </p:nvSpPr>
        <p:spPr>
          <a:xfrm>
            <a:off x="3957180" y="1276350"/>
            <a:ext cx="4441232" cy="2424422"/>
          </a:xfrm>
          <a:prstGeom prst="wedgeEllipseCallout">
            <a:avLst>
              <a:gd name="adj1" fmla="val -72717"/>
              <a:gd name="adj2" fmla="val 55103"/>
            </a:avLst>
          </a:prstGeom>
          <a:solidFill>
            <a:schemeClr val="bg1"/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Tienen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unas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mochilas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diferentes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3600" b="1" dirty="0">
              <a:latin typeface="Century Gothic" panose="020B0502020202020204" pitchFamily="34" charset="0"/>
            </a:endParaRPr>
          </a:p>
        </p:txBody>
      </p:sp>
      <p:pic>
        <p:nvPicPr>
          <p:cNvPr id="26" name="Picture 2" descr="Check Mark, Checkbox, Check, Tick, Yes">
            <a:extLst>
              <a:ext uri="{FF2B5EF4-FFF2-40B4-BE49-F238E27FC236}">
                <a16:creationId xmlns:a16="http://schemas.microsoft.com/office/drawing/2014/main" id="{922CC3C7-29FA-4E36-B398-F39667C81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250" y="4729509"/>
            <a:ext cx="1340511" cy="1228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ruzar, Eliminar, Retirar, Cancelar, Interrupción, Rojo">
            <a:extLst>
              <a:ext uri="{FF2B5EF4-FFF2-40B4-BE49-F238E27FC236}">
                <a16:creationId xmlns:a16="http://schemas.microsoft.com/office/drawing/2014/main" id="{7C15B2AD-2275-4122-9CA8-92EB7004E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3158" y="4688937"/>
            <a:ext cx="2275664" cy="1545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04B6389-ABD1-4EB2-ACD3-63442822B3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3828" y="5340281"/>
            <a:ext cx="1167245" cy="1327828"/>
          </a:xfrm>
          <a:prstGeom prst="rect">
            <a:avLst/>
          </a:prstGeom>
        </p:spPr>
      </p:pic>
      <p:pic>
        <p:nvPicPr>
          <p:cNvPr id="29" name="Picture 28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8DD03A08-8D40-42C1-8DAF-977216352B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01753" y="5389654"/>
            <a:ext cx="755874" cy="122829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5025AE6-24DE-407F-A7FF-216B4DED948F}"/>
              </a:ext>
            </a:extLst>
          </p:cNvPr>
          <p:cNvSpPr txBox="1"/>
          <p:nvPr/>
        </p:nvSpPr>
        <p:spPr>
          <a:xfrm>
            <a:off x="213178" y="6105111"/>
            <a:ext cx="894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positiva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0E90CE4-6502-4284-AC7E-DB5B87613EC4}"/>
              </a:ext>
            </a:extLst>
          </p:cNvPr>
          <p:cNvSpPr txBox="1"/>
          <p:nvPr/>
        </p:nvSpPr>
        <p:spPr>
          <a:xfrm>
            <a:off x="9877274" y="6144889"/>
            <a:ext cx="894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negativa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</a:p>
        </p:txBody>
      </p:sp>
      <p:pic>
        <p:nvPicPr>
          <p:cNvPr id="2" name="Google Shape;282;p13" descr="Reading, Book, Symbol, Icon, Reader, Man">
            <a:extLst>
              <a:ext uri="{FF2B5EF4-FFF2-40B4-BE49-F238E27FC236}">
                <a16:creationId xmlns:a16="http://schemas.microsoft.com/office/drawing/2014/main" id="{7F0A7305-90EA-4621-AAE6-231CF62AB7FA}"/>
              </a:ext>
            </a:extLst>
          </p:cNvPr>
          <p:cNvPicPr preferRelativeResize="0"/>
          <p:nvPr/>
        </p:nvPicPr>
        <p:blipFill rotWithShape="1">
          <a:blip r:embed="rId8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009347" y="74445"/>
            <a:ext cx="782801" cy="78280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42BFA39-483D-C798-FF28-199925395924}"/>
              </a:ext>
            </a:extLst>
          </p:cNvPr>
          <p:cNvSpPr/>
          <p:nvPr/>
        </p:nvSpPr>
        <p:spPr>
          <a:xfrm>
            <a:off x="10090758" y="901233"/>
            <a:ext cx="654345" cy="37206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leer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FFB81C7-D009-CBEA-FE4D-5D4EE86281B5}"/>
              </a:ext>
            </a:extLst>
          </p:cNvPr>
          <p:cNvGrpSpPr/>
          <p:nvPr/>
        </p:nvGrpSpPr>
        <p:grpSpPr>
          <a:xfrm>
            <a:off x="11072940" y="97776"/>
            <a:ext cx="691095" cy="701024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E57CB34-44DF-EF58-760A-ADECE37EA38B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28575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9" name="Picture 8" descr="Free speaker sound loud vector">
              <a:extLst>
                <a:ext uri="{FF2B5EF4-FFF2-40B4-BE49-F238E27FC236}">
                  <a16:creationId xmlns:a16="http://schemas.microsoft.com/office/drawing/2014/main" id="{5C2FA033-EAA6-16F6-4A93-6EBA4829FA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10" name="Google Shape;222;p10">
            <a:extLst>
              <a:ext uri="{FF2B5EF4-FFF2-40B4-BE49-F238E27FC236}">
                <a16:creationId xmlns:a16="http://schemas.microsoft.com/office/drawing/2014/main" id="{41889053-FBEB-DD40-6DD7-9344A8A82AFD}"/>
              </a:ext>
            </a:extLst>
          </p:cNvPr>
          <p:cNvSpPr txBox="1"/>
          <p:nvPr/>
        </p:nvSpPr>
        <p:spPr>
          <a:xfrm>
            <a:off x="10819019" y="888533"/>
            <a:ext cx="1346844" cy="400110"/>
          </a:xfrm>
          <a:prstGeom prst="rect">
            <a:avLst/>
          </a:prstGeom>
          <a:solidFill>
            <a:srgbClr val="B9E5E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escuchar</a:t>
            </a:r>
            <a:endParaRPr sz="20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214761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  <p:bldP spid="16" grpId="0" animBg="1"/>
      <p:bldP spid="22" grpId="0" animBg="1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E3768F24-A5E4-44D7-B770-DBF7A91094DE}"/>
              </a:ext>
            </a:extLst>
          </p:cNvPr>
          <p:cNvSpPr/>
          <p:nvPr/>
        </p:nvSpPr>
        <p:spPr>
          <a:xfrm>
            <a:off x="3957180" y="1276350"/>
            <a:ext cx="4441232" cy="2424422"/>
          </a:xfrm>
          <a:prstGeom prst="wedgeEllipseCallout">
            <a:avLst>
              <a:gd name="adj1" fmla="val -2786"/>
              <a:gd name="adj2" fmla="val 68034"/>
            </a:avLst>
          </a:prstGeom>
          <a:solidFill>
            <a:schemeClr val="bg1"/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????</a:t>
            </a:r>
            <a:endParaRPr lang="en-GB" sz="4000" b="1" dirty="0">
              <a:latin typeface="Century Gothic" panose="020B0502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44559F9-BA27-46F3-9262-ADEC667BFC71}"/>
              </a:ext>
            </a:extLst>
          </p:cNvPr>
          <p:cNvSpPr/>
          <p:nvPr/>
        </p:nvSpPr>
        <p:spPr>
          <a:xfrm>
            <a:off x="3162375" y="4661856"/>
            <a:ext cx="2282997" cy="550301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s/he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7C28BB1-C38B-4991-9673-624A94ED4815}"/>
              </a:ext>
            </a:extLst>
          </p:cNvPr>
          <p:cNvSpPr/>
          <p:nvPr/>
        </p:nvSpPr>
        <p:spPr>
          <a:xfrm>
            <a:off x="5937674" y="4688937"/>
            <a:ext cx="3124838" cy="52322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they</a:t>
            </a:r>
          </a:p>
        </p:txBody>
      </p:sp>
      <p:pic>
        <p:nvPicPr>
          <p:cNvPr id="19" name="Picture 2" descr="Check Mark, Checkbox, Check, Tick, Yes">
            <a:extLst>
              <a:ext uri="{FF2B5EF4-FFF2-40B4-BE49-F238E27FC236}">
                <a16:creationId xmlns:a16="http://schemas.microsoft.com/office/drawing/2014/main" id="{48D50923-3D2D-496D-A092-EE8D6D792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943" y="4429724"/>
            <a:ext cx="654345" cy="599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FF0F261-4853-4B52-8B6A-E7B87BCCF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642" y="272698"/>
            <a:ext cx="421458" cy="350810"/>
          </a:xfrm>
        </p:spPr>
        <p:txBody>
          <a:bodyPr>
            <a:normAutofit/>
          </a:bodyPr>
          <a:lstStyle/>
          <a:p>
            <a:r>
              <a:rPr lang="en-GB" sz="1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1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Rectangle 20">
            <a:hlinkClick r:id="" action="ppaction://noaction">
              <a:snd r:embed="rId4" name="s10_3.wav"/>
            </a:hlinkClick>
            <a:extLst>
              <a:ext uri="{FF2B5EF4-FFF2-40B4-BE49-F238E27FC236}">
                <a16:creationId xmlns:a16="http://schemas.microsoft.com/office/drawing/2014/main" id="{3ECF78B3-4C59-4127-B8FE-56C7D49485FA}"/>
              </a:ext>
            </a:extLst>
          </p:cNvPr>
          <p:cNvSpPr/>
          <p:nvPr/>
        </p:nvSpPr>
        <p:spPr>
          <a:xfrm>
            <a:off x="218121" y="819283"/>
            <a:ext cx="579338" cy="508248"/>
          </a:xfrm>
          <a:prstGeom prst="rect">
            <a:avLst/>
          </a:prstGeom>
          <a:solidFill>
            <a:srgbClr val="85CFE1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22" name="Speech Bubble: Oval 21">
            <a:hlinkClick r:id="" action="ppaction://noaction">
              <a:snd r:embed="rId4" name="s10_3.wav"/>
            </a:hlinkClick>
            <a:extLst>
              <a:ext uri="{FF2B5EF4-FFF2-40B4-BE49-F238E27FC236}">
                <a16:creationId xmlns:a16="http://schemas.microsoft.com/office/drawing/2014/main" id="{A0024D5B-D548-44C5-83D7-2001AD7E9B49}"/>
              </a:ext>
            </a:extLst>
          </p:cNvPr>
          <p:cNvSpPr/>
          <p:nvPr/>
        </p:nvSpPr>
        <p:spPr>
          <a:xfrm>
            <a:off x="3957180" y="1276350"/>
            <a:ext cx="4441232" cy="2424422"/>
          </a:xfrm>
          <a:prstGeom prst="wedgeEllipseCallout">
            <a:avLst>
              <a:gd name="adj1" fmla="val 67342"/>
              <a:gd name="adj2" fmla="val 52622"/>
            </a:avLst>
          </a:prstGeom>
          <a:solidFill>
            <a:schemeClr val="bg1"/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tienen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unos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cuadernos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3600" b="1" dirty="0">
              <a:latin typeface="Century Gothic" panose="020B0502020202020204" pitchFamily="34" charset="0"/>
            </a:endParaRPr>
          </a:p>
        </p:txBody>
      </p:sp>
      <p:pic>
        <p:nvPicPr>
          <p:cNvPr id="26" name="Picture 2" descr="Check Mark, Checkbox, Check, Tick, Yes">
            <a:extLst>
              <a:ext uri="{FF2B5EF4-FFF2-40B4-BE49-F238E27FC236}">
                <a16:creationId xmlns:a16="http://schemas.microsoft.com/office/drawing/2014/main" id="{922CC3C7-29FA-4E36-B398-F39667C81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250" y="4729509"/>
            <a:ext cx="1340511" cy="1228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ruzar, Eliminar, Retirar, Cancelar, Interrupción, Rojo">
            <a:extLst>
              <a:ext uri="{FF2B5EF4-FFF2-40B4-BE49-F238E27FC236}">
                <a16:creationId xmlns:a16="http://schemas.microsoft.com/office/drawing/2014/main" id="{7C15B2AD-2275-4122-9CA8-92EB7004E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3158" y="4688937"/>
            <a:ext cx="2275664" cy="1545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04B6389-ABD1-4EB2-ACD3-63442822B3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3828" y="5340281"/>
            <a:ext cx="1167245" cy="1327828"/>
          </a:xfrm>
          <a:prstGeom prst="rect">
            <a:avLst/>
          </a:prstGeom>
        </p:spPr>
      </p:pic>
      <p:pic>
        <p:nvPicPr>
          <p:cNvPr id="29" name="Picture 28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8DD03A08-8D40-42C1-8DAF-977216352B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01753" y="5389654"/>
            <a:ext cx="755874" cy="122829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98911EA-9B89-45A8-B565-422766C3B6D1}"/>
              </a:ext>
            </a:extLst>
          </p:cNvPr>
          <p:cNvSpPr txBox="1"/>
          <p:nvPr/>
        </p:nvSpPr>
        <p:spPr>
          <a:xfrm>
            <a:off x="213178" y="6105111"/>
            <a:ext cx="894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positiva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6AAC55F-4391-44EA-A83E-487B2F835751}"/>
              </a:ext>
            </a:extLst>
          </p:cNvPr>
          <p:cNvSpPr txBox="1"/>
          <p:nvPr/>
        </p:nvSpPr>
        <p:spPr>
          <a:xfrm>
            <a:off x="9877274" y="6144889"/>
            <a:ext cx="894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negativa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</a:p>
        </p:txBody>
      </p:sp>
      <p:pic>
        <p:nvPicPr>
          <p:cNvPr id="2" name="Google Shape;282;p13" descr="Reading, Book, Symbol, Icon, Reader, Man">
            <a:extLst>
              <a:ext uri="{FF2B5EF4-FFF2-40B4-BE49-F238E27FC236}">
                <a16:creationId xmlns:a16="http://schemas.microsoft.com/office/drawing/2014/main" id="{205F068B-3DF3-2794-F838-6CC74C5536E6}"/>
              </a:ext>
            </a:extLst>
          </p:cNvPr>
          <p:cNvPicPr preferRelativeResize="0"/>
          <p:nvPr/>
        </p:nvPicPr>
        <p:blipFill rotWithShape="1">
          <a:blip r:embed="rId8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009347" y="74445"/>
            <a:ext cx="782801" cy="78280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61E89CB-811D-AB7E-6A49-924C6A1104A7}"/>
              </a:ext>
            </a:extLst>
          </p:cNvPr>
          <p:cNvSpPr/>
          <p:nvPr/>
        </p:nvSpPr>
        <p:spPr>
          <a:xfrm>
            <a:off x="10090758" y="901233"/>
            <a:ext cx="654345" cy="37206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leer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28771F2-B224-0C19-435E-22F84B4A1A8A}"/>
              </a:ext>
            </a:extLst>
          </p:cNvPr>
          <p:cNvGrpSpPr/>
          <p:nvPr/>
        </p:nvGrpSpPr>
        <p:grpSpPr>
          <a:xfrm>
            <a:off x="11072940" y="97776"/>
            <a:ext cx="691095" cy="701024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5CB6D36-A702-FA63-271F-4EB1C2513B57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28575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9" name="Picture 8" descr="Free speaker sound loud vector">
              <a:extLst>
                <a:ext uri="{FF2B5EF4-FFF2-40B4-BE49-F238E27FC236}">
                  <a16:creationId xmlns:a16="http://schemas.microsoft.com/office/drawing/2014/main" id="{B569FCA3-B510-75BD-2C32-9FCA3D0DEA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10" name="Google Shape;222;p10">
            <a:extLst>
              <a:ext uri="{FF2B5EF4-FFF2-40B4-BE49-F238E27FC236}">
                <a16:creationId xmlns:a16="http://schemas.microsoft.com/office/drawing/2014/main" id="{ADA54463-C117-312F-C4BD-F598A4344432}"/>
              </a:ext>
            </a:extLst>
          </p:cNvPr>
          <p:cNvSpPr txBox="1"/>
          <p:nvPr/>
        </p:nvSpPr>
        <p:spPr>
          <a:xfrm>
            <a:off x="10819019" y="888533"/>
            <a:ext cx="1346844" cy="400110"/>
          </a:xfrm>
          <a:prstGeom prst="rect">
            <a:avLst/>
          </a:prstGeom>
          <a:solidFill>
            <a:srgbClr val="B9E5E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escuchar</a:t>
            </a:r>
            <a:endParaRPr sz="20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159220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  <p:bldP spid="16" grpId="0" animBg="1"/>
      <p:bldP spid="22" grpId="0" animBg="1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E3768F24-A5E4-44D7-B770-DBF7A91094DE}"/>
              </a:ext>
            </a:extLst>
          </p:cNvPr>
          <p:cNvSpPr/>
          <p:nvPr/>
        </p:nvSpPr>
        <p:spPr>
          <a:xfrm>
            <a:off x="3957180" y="1276350"/>
            <a:ext cx="4441232" cy="2424422"/>
          </a:xfrm>
          <a:prstGeom prst="wedgeEllipseCallout">
            <a:avLst>
              <a:gd name="adj1" fmla="val -2786"/>
              <a:gd name="adj2" fmla="val 68034"/>
            </a:avLst>
          </a:prstGeom>
          <a:solidFill>
            <a:schemeClr val="bg1"/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????</a:t>
            </a:r>
            <a:endParaRPr lang="en-GB" sz="4000" b="1" dirty="0">
              <a:latin typeface="Century Gothic" panose="020B0502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44559F9-BA27-46F3-9262-ADEC667BFC71}"/>
              </a:ext>
            </a:extLst>
          </p:cNvPr>
          <p:cNvSpPr/>
          <p:nvPr/>
        </p:nvSpPr>
        <p:spPr>
          <a:xfrm>
            <a:off x="3162375" y="4661856"/>
            <a:ext cx="2282997" cy="550301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s/he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7C28BB1-C38B-4991-9673-624A94ED4815}"/>
              </a:ext>
            </a:extLst>
          </p:cNvPr>
          <p:cNvSpPr/>
          <p:nvPr/>
        </p:nvSpPr>
        <p:spPr>
          <a:xfrm>
            <a:off x="5937674" y="4688937"/>
            <a:ext cx="3124838" cy="52322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they</a:t>
            </a:r>
          </a:p>
        </p:txBody>
      </p:sp>
      <p:pic>
        <p:nvPicPr>
          <p:cNvPr id="19" name="Picture 2" descr="Check Mark, Checkbox, Check, Tick, Yes">
            <a:extLst>
              <a:ext uri="{FF2B5EF4-FFF2-40B4-BE49-F238E27FC236}">
                <a16:creationId xmlns:a16="http://schemas.microsoft.com/office/drawing/2014/main" id="{48D50923-3D2D-496D-A092-EE8D6D792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855" y="4328657"/>
            <a:ext cx="654345" cy="599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oogle Shape;282;p13" descr="Reading, Book, Symbol, Icon, Reader, Man">
            <a:extLst>
              <a:ext uri="{FF2B5EF4-FFF2-40B4-BE49-F238E27FC236}">
                <a16:creationId xmlns:a16="http://schemas.microsoft.com/office/drawing/2014/main" id="{4300B664-9B50-48FB-8EB4-0770D84412B5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009347" y="74445"/>
            <a:ext cx="782801" cy="78280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FF0F261-4853-4B52-8B6A-E7B87BCCF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642" y="365127"/>
            <a:ext cx="319858" cy="258382"/>
          </a:xfrm>
        </p:spPr>
        <p:txBody>
          <a:bodyPr>
            <a:normAutofit/>
          </a:bodyPr>
          <a:lstStyle/>
          <a:p>
            <a:r>
              <a:rPr lang="en-GB" sz="1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1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2D539C5-B700-448D-8B20-8A5B13DAD73C}"/>
              </a:ext>
            </a:extLst>
          </p:cNvPr>
          <p:cNvSpPr/>
          <p:nvPr/>
        </p:nvSpPr>
        <p:spPr>
          <a:xfrm>
            <a:off x="10090758" y="901233"/>
            <a:ext cx="654345" cy="37206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21" name="Rectangle 20">
            <a:hlinkClick r:id="" action="ppaction://noaction">
              <a:snd r:embed="rId6" name="s10_4.wav"/>
            </a:hlinkClick>
            <a:extLst>
              <a:ext uri="{FF2B5EF4-FFF2-40B4-BE49-F238E27FC236}">
                <a16:creationId xmlns:a16="http://schemas.microsoft.com/office/drawing/2014/main" id="{3ECF78B3-4C59-4127-B8FE-56C7D49485FA}"/>
              </a:ext>
            </a:extLst>
          </p:cNvPr>
          <p:cNvSpPr/>
          <p:nvPr/>
        </p:nvSpPr>
        <p:spPr>
          <a:xfrm>
            <a:off x="218121" y="819283"/>
            <a:ext cx="579338" cy="508248"/>
          </a:xfrm>
          <a:prstGeom prst="rect">
            <a:avLst/>
          </a:prstGeom>
          <a:solidFill>
            <a:srgbClr val="85CFE1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22" name="Speech Bubble: Oval 21">
            <a:hlinkClick r:id="" action="ppaction://noaction">
              <a:snd r:embed="rId6" name="s10_4.wav"/>
            </a:hlinkClick>
            <a:extLst>
              <a:ext uri="{FF2B5EF4-FFF2-40B4-BE49-F238E27FC236}">
                <a16:creationId xmlns:a16="http://schemas.microsoft.com/office/drawing/2014/main" id="{A0024D5B-D548-44C5-83D7-2001AD7E9B49}"/>
              </a:ext>
            </a:extLst>
          </p:cNvPr>
          <p:cNvSpPr/>
          <p:nvPr/>
        </p:nvSpPr>
        <p:spPr>
          <a:xfrm>
            <a:off x="3957180" y="1276350"/>
            <a:ext cx="4441232" cy="2424422"/>
          </a:xfrm>
          <a:prstGeom prst="wedgeEllipseCallout">
            <a:avLst>
              <a:gd name="adj1" fmla="val 79532"/>
              <a:gd name="adj2" fmla="val 47163"/>
            </a:avLst>
          </a:prstGeom>
          <a:solidFill>
            <a:schemeClr val="bg1"/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tiene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un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bocadillo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la mochila.</a:t>
            </a:r>
            <a:endParaRPr lang="en-GB" sz="3600" b="1" dirty="0">
              <a:latin typeface="Century Gothic" panose="020B0502020202020204" pitchFamily="34" charset="0"/>
            </a:endParaRPr>
          </a:p>
        </p:txBody>
      </p:sp>
      <p:pic>
        <p:nvPicPr>
          <p:cNvPr id="26" name="Picture 2" descr="Check Mark, Checkbox, Check, Tick, Yes">
            <a:extLst>
              <a:ext uri="{FF2B5EF4-FFF2-40B4-BE49-F238E27FC236}">
                <a16:creationId xmlns:a16="http://schemas.microsoft.com/office/drawing/2014/main" id="{922CC3C7-29FA-4E36-B398-F39667C81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250" y="4729509"/>
            <a:ext cx="1340511" cy="1228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ruzar, Eliminar, Retirar, Cancelar, Interrupción, Rojo">
            <a:extLst>
              <a:ext uri="{FF2B5EF4-FFF2-40B4-BE49-F238E27FC236}">
                <a16:creationId xmlns:a16="http://schemas.microsoft.com/office/drawing/2014/main" id="{7C15B2AD-2275-4122-9CA8-92EB7004E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3158" y="4688937"/>
            <a:ext cx="2275664" cy="1545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04B6389-ABD1-4EB2-ACD3-63442822B3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83828" y="5340281"/>
            <a:ext cx="1167245" cy="1327828"/>
          </a:xfrm>
          <a:prstGeom prst="rect">
            <a:avLst/>
          </a:prstGeom>
        </p:spPr>
      </p:pic>
      <p:pic>
        <p:nvPicPr>
          <p:cNvPr id="29" name="Picture 28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8DD03A08-8D40-42C1-8DAF-977216352B9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01753" y="5389654"/>
            <a:ext cx="755874" cy="122829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1AB09A5-200F-46BD-A4E1-2482D1314E3A}"/>
              </a:ext>
            </a:extLst>
          </p:cNvPr>
          <p:cNvSpPr txBox="1"/>
          <p:nvPr/>
        </p:nvSpPr>
        <p:spPr>
          <a:xfrm>
            <a:off x="213178" y="6105111"/>
            <a:ext cx="894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positiva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056D8F3-0D97-4C44-B1DE-138CEDC3C038}"/>
              </a:ext>
            </a:extLst>
          </p:cNvPr>
          <p:cNvSpPr txBox="1"/>
          <p:nvPr/>
        </p:nvSpPr>
        <p:spPr>
          <a:xfrm>
            <a:off x="9877274" y="6144889"/>
            <a:ext cx="894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negativa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64DEF85-58FA-748A-8B6F-92EF2ACA9F95}"/>
              </a:ext>
            </a:extLst>
          </p:cNvPr>
          <p:cNvGrpSpPr/>
          <p:nvPr/>
        </p:nvGrpSpPr>
        <p:grpSpPr>
          <a:xfrm>
            <a:off x="11072940" y="97776"/>
            <a:ext cx="691095" cy="701024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4BE526D-61D9-CDF9-54AF-66C29C171A6A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28575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9" name="Picture 8" descr="Free speaker sound loud vector">
              <a:extLst>
                <a:ext uri="{FF2B5EF4-FFF2-40B4-BE49-F238E27FC236}">
                  <a16:creationId xmlns:a16="http://schemas.microsoft.com/office/drawing/2014/main" id="{8D98E21E-BB6A-89E0-3B22-A2611990A6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10" name="Google Shape;222;p10">
            <a:extLst>
              <a:ext uri="{FF2B5EF4-FFF2-40B4-BE49-F238E27FC236}">
                <a16:creationId xmlns:a16="http://schemas.microsoft.com/office/drawing/2014/main" id="{5E98266B-C961-787D-4816-433D488D3206}"/>
              </a:ext>
            </a:extLst>
          </p:cNvPr>
          <p:cNvSpPr txBox="1"/>
          <p:nvPr/>
        </p:nvSpPr>
        <p:spPr>
          <a:xfrm>
            <a:off x="10819019" y="888533"/>
            <a:ext cx="1346844" cy="400110"/>
          </a:xfrm>
          <a:prstGeom prst="rect">
            <a:avLst/>
          </a:prstGeom>
          <a:solidFill>
            <a:srgbClr val="B9E5E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escuchar</a:t>
            </a:r>
            <a:endParaRPr sz="20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707400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  <p:bldP spid="16" grpId="0" animBg="1"/>
      <p:bldP spid="22" grpId="0" animBg="1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19;p21" descr="background rectangle">
            <a:extLst>
              <a:ext uri="{FF2B5EF4-FFF2-40B4-BE49-F238E27FC236}">
                <a16:creationId xmlns:a16="http://schemas.microsoft.com/office/drawing/2014/main" id="{6ADDCC5E-D66B-4BFB-8CC7-7FF7A6326B2C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4F55C3-A2F8-4910-ADD9-148ED941E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356302">
            <a:off x="187038" y="2904693"/>
            <a:ext cx="3976907" cy="1325563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</a:pP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¡</a:t>
            </a:r>
            <a:r>
              <a:rPr lang="en-GB" sz="8000" b="1" dirty="0" err="1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adiós</a:t>
            </a: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!</a:t>
            </a:r>
            <a:endParaRPr lang="en-GB" dirty="0"/>
          </a:p>
        </p:txBody>
      </p:sp>
      <p:sp>
        <p:nvSpPr>
          <p:cNvPr id="7" name="Google Shape;421;p21">
            <a:extLst>
              <a:ext uri="{FF2B5EF4-FFF2-40B4-BE49-F238E27FC236}">
                <a16:creationId xmlns:a16="http://schemas.microsoft.com/office/drawing/2014/main" id="{C56FA95A-3C48-4E74-BF3B-4E41A382A86D}"/>
              </a:ext>
            </a:extLst>
          </p:cNvPr>
          <p:cNvSpPr/>
          <p:nvPr/>
        </p:nvSpPr>
        <p:spPr>
          <a:xfrm>
            <a:off x="6215144" y="5128536"/>
            <a:ext cx="595511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0070C0"/>
                </a:solidFill>
                <a:latin typeface="Modern Love" panose="04090805081005020601" pitchFamily="82" charset="0"/>
                <a:ea typeface="Arial"/>
                <a:cs typeface="Aharoni" panose="02010803020104030203" pitchFamily="2" charset="-79"/>
                <a:sym typeface="Arial"/>
              </a:rPr>
              <a:t>azul</a:t>
            </a:r>
            <a:endParaRPr dirty="0">
              <a:solidFill>
                <a:srgbClr val="0070C0"/>
              </a:solidFill>
              <a:latin typeface="Modern Love" panose="04090805081005020601" pitchFamily="82" charset="0"/>
              <a:cs typeface="Aharoni" panose="02010803020104030203" pitchFamily="2" charset="-79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A06F38-0779-68D3-1B14-3EC0AE5E82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265" y="5288380"/>
            <a:ext cx="796678" cy="1569620"/>
          </a:xfrm>
          <a:prstGeom prst="rect">
            <a:avLst/>
          </a:prstGeom>
        </p:spPr>
      </p:pic>
      <p:sp>
        <p:nvSpPr>
          <p:cNvPr id="7" name="Google Shape;98;p2" descr="background rectangle">
            <a:extLst>
              <a:ext uri="{FF2B5EF4-FFF2-40B4-BE49-F238E27FC236}">
                <a16:creationId xmlns:a16="http://schemas.microsoft.com/office/drawing/2014/main" id="{09433CD3-426E-4B6A-9485-2B7DBF7E511F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"/>
          <p:cNvSpPr txBox="1"/>
          <p:nvPr/>
        </p:nvSpPr>
        <p:spPr>
          <a:xfrm>
            <a:off x="178191" y="4916071"/>
            <a:ext cx="4350984" cy="224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Char char="-"/>
            </a:pP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tener: 3rd </a:t>
            </a:r>
            <a:r>
              <a:rPr lang="es-ES" sz="28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person</a:t>
            </a: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singular &amp; plural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Char char="-"/>
            </a:pPr>
            <a:r>
              <a:rPr lang="es-ES" sz="28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negation</a:t>
            </a:r>
            <a:endParaRPr lang="es-ES" sz="2800" b="1" dirty="0">
              <a:solidFill>
                <a:schemeClr val="bg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Char char="-"/>
            </a:pP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SSC: [ce] [</a:t>
            </a:r>
            <a:r>
              <a:rPr lang="es-ES" sz="28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ci</a:t>
            </a: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</a:pPr>
            <a:endParaRPr lang="es-ES" sz="2800" b="0" i="0" u="none" strike="noStrike" cap="none" dirty="0">
              <a:solidFill>
                <a:schemeClr val="bg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3F0534-389A-424E-948D-9C52302BB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800"/>
            <a:ext cx="4350984" cy="1325563"/>
          </a:xfrm>
        </p:spPr>
        <p:txBody>
          <a:bodyPr>
            <a:normAutofit fontScale="90000"/>
          </a:bodyPr>
          <a:lstStyle/>
          <a:p>
            <a:pPr algn="ctr" rtl="0" fontAlgn="ctr"/>
            <a:r>
              <a:rPr lang="en-GB" sz="4400" b="1" dirty="0">
                <a:solidFill>
                  <a:schemeClr val="bg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Saying what I and others have</a:t>
            </a:r>
          </a:p>
        </p:txBody>
      </p:sp>
      <p:sp>
        <p:nvSpPr>
          <p:cNvPr id="8" name="Google Shape;100;p2">
            <a:extLst>
              <a:ext uri="{FF2B5EF4-FFF2-40B4-BE49-F238E27FC236}">
                <a16:creationId xmlns:a16="http://schemas.microsoft.com/office/drawing/2014/main" id="{AD017EE6-D313-46C9-9C36-8CE9B548176E}"/>
              </a:ext>
            </a:extLst>
          </p:cNvPr>
          <p:cNvSpPr/>
          <p:nvPr/>
        </p:nvSpPr>
        <p:spPr>
          <a:xfrm>
            <a:off x="6368181" y="4552388"/>
            <a:ext cx="564562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i="0" u="none" strike="noStrike" cap="none" dirty="0" err="1">
                <a:solidFill>
                  <a:srgbClr val="0070C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azul</a:t>
            </a:r>
            <a:endParaRPr dirty="0">
              <a:solidFill>
                <a:srgbClr val="0070C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pic>
        <p:nvPicPr>
          <p:cNvPr id="3" name="Picture 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86845987-6178-99B8-51A8-17B417814F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112" y="5319157"/>
            <a:ext cx="1164389" cy="1569620"/>
          </a:xfrm>
          <a:prstGeom prst="rect">
            <a:avLst/>
          </a:prstGeom>
        </p:spPr>
      </p:pic>
      <p:pic>
        <p:nvPicPr>
          <p:cNvPr id="5" name="Picture 4" descr="Free Bubble Speech vector and picture">
            <a:extLst>
              <a:ext uri="{FF2B5EF4-FFF2-40B4-BE49-F238E27FC236}">
                <a16:creationId xmlns:a16="http://schemas.microsoft.com/office/drawing/2014/main" id="{733BB15D-1CFE-9DF1-ED1F-6D857E4B1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825" y="2122560"/>
            <a:ext cx="3569171" cy="1461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05290B-513E-4AE1-9ED1-30F67C7C6CB8}"/>
              </a:ext>
            </a:extLst>
          </p:cNvPr>
          <p:cNvSpPr txBox="1"/>
          <p:nvPr/>
        </p:nvSpPr>
        <p:spPr>
          <a:xfrm flipH="1">
            <a:off x="1127060" y="2529057"/>
            <a:ext cx="3325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3200" b="1" dirty="0">
                <a:ln w="19050" cmpd="sng">
                  <a:solidFill>
                    <a:srgbClr val="D95000"/>
                  </a:solidFill>
                  <a:prstDash val="solid"/>
                </a:ln>
                <a:solidFill>
                  <a:srgbClr val="FEC7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Mystical Woods Rough Script" panose="02000500000000000000" pitchFamily="2" charset="0"/>
                <a:cs typeface="Dreaming Outloud Pro" panose="03050502040302030504" pitchFamily="66" charset="0"/>
              </a:rPr>
              <a:t>¿Qué </a:t>
            </a:r>
            <a:r>
              <a:rPr lang="en-GB" sz="3200" b="1" dirty="0" err="1">
                <a:ln w="19050" cmpd="sng">
                  <a:solidFill>
                    <a:srgbClr val="D95000"/>
                  </a:solidFill>
                  <a:prstDash val="solid"/>
                </a:ln>
                <a:solidFill>
                  <a:srgbClr val="FEC7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Mystical Woods Rough Script" panose="02000500000000000000" pitchFamily="2" charset="0"/>
                <a:cs typeface="Dreaming Outloud Pro" panose="03050502040302030504" pitchFamily="66" charset="0"/>
              </a:rPr>
              <a:t>tienen</a:t>
            </a:r>
            <a:r>
              <a:rPr lang="en-GB" sz="3200" b="1" dirty="0">
                <a:ln w="19050" cmpd="sng">
                  <a:solidFill>
                    <a:srgbClr val="D95000"/>
                  </a:solidFill>
                  <a:prstDash val="solid"/>
                </a:ln>
                <a:solidFill>
                  <a:srgbClr val="FEC7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Mystical Woods Rough Script" panose="02000500000000000000" pitchFamily="2" charset="0"/>
                <a:cs typeface="Dreaming Outloud Pro" panose="03050502040302030504" pitchFamily="66" charset="0"/>
              </a:rPr>
              <a:t>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4A022-6D77-4C4E-89F8-D17BCA4E2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6398" y="931335"/>
            <a:ext cx="1523999" cy="406402"/>
          </a:xfrm>
          <a:solidFill>
            <a:srgbClr val="FF0066"/>
          </a:solidFill>
        </p:spPr>
        <p:txBody>
          <a:bodyPr>
            <a:normAutofit/>
          </a:bodyPr>
          <a:lstStyle/>
          <a:p>
            <a:r>
              <a:rPr lang="en-GB" sz="2000" b="1" i="0" u="none" strike="noStrike" cap="none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" name="Google Shape;111;p3" descr="Speech Icon, Voice, Talking, Audio, Speech">
            <a:extLst>
              <a:ext uri="{FF2B5EF4-FFF2-40B4-BE49-F238E27FC236}">
                <a16:creationId xmlns:a16="http://schemas.microsoft.com/office/drawing/2014/main" id="{73B89F34-3C74-4B21-9F34-8F2C9EBD69F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966934" y="84290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108;p3">
            <a:extLst>
              <a:ext uri="{FF2B5EF4-FFF2-40B4-BE49-F238E27FC236}">
                <a16:creationId xmlns:a16="http://schemas.microsoft.com/office/drawing/2014/main" id="{1FBC0FDA-5EED-4EEB-8C36-681F2D0CB094}"/>
              </a:ext>
            </a:extLst>
          </p:cNvPr>
          <p:cNvSpPr txBox="1"/>
          <p:nvPr/>
        </p:nvSpPr>
        <p:spPr>
          <a:xfrm>
            <a:off x="120261" y="1456268"/>
            <a:ext cx="2044906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88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[ci]</a:t>
            </a:r>
            <a:endParaRPr sz="88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110;p3">
            <a:extLst>
              <a:ext uri="{FF2B5EF4-FFF2-40B4-BE49-F238E27FC236}">
                <a16:creationId xmlns:a16="http://schemas.microsoft.com/office/drawing/2014/main" id="{6475E183-D09A-48FB-AA85-BDB9DF51E03B}"/>
              </a:ext>
            </a:extLst>
          </p:cNvPr>
          <p:cNvSpPr txBox="1"/>
          <p:nvPr/>
        </p:nvSpPr>
        <p:spPr>
          <a:xfrm>
            <a:off x="1744459" y="1518949"/>
            <a:ext cx="3709352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002060"/>
              </a:buClr>
              <a:buSzPts val="11500"/>
            </a:pPr>
            <a:r>
              <a:rPr lang="en-GB" sz="8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88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</a:t>
            </a:r>
            <a:r>
              <a:rPr lang="en-GB" sz="8800" b="1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ci</a:t>
            </a:r>
            <a:r>
              <a:rPr lang="en-GB" sz="88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</a:t>
            </a:r>
            <a:endParaRPr sz="8800" b="1" i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08;p3">
            <a:extLst>
              <a:ext uri="{FF2B5EF4-FFF2-40B4-BE49-F238E27FC236}">
                <a16:creationId xmlns:a16="http://schemas.microsoft.com/office/drawing/2014/main" id="{3F9AE319-3A8B-4D4B-BD3D-0D0309F3F5C2}"/>
              </a:ext>
            </a:extLst>
          </p:cNvPr>
          <p:cNvSpPr txBox="1"/>
          <p:nvPr/>
        </p:nvSpPr>
        <p:spPr>
          <a:xfrm>
            <a:off x="120261" y="4197061"/>
            <a:ext cx="2640198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88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88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ce</a:t>
            </a:r>
            <a:r>
              <a:rPr lang="en-GB" sz="88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sz="88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0;p3">
            <a:extLst>
              <a:ext uri="{FF2B5EF4-FFF2-40B4-BE49-F238E27FC236}">
                <a16:creationId xmlns:a16="http://schemas.microsoft.com/office/drawing/2014/main" id="{96CE77A8-AA43-4B13-BDE8-905B3A63E20B}"/>
              </a:ext>
            </a:extLst>
          </p:cNvPr>
          <p:cNvSpPr txBox="1"/>
          <p:nvPr/>
        </p:nvSpPr>
        <p:spPr>
          <a:xfrm>
            <a:off x="2165167" y="4298379"/>
            <a:ext cx="4243084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002060"/>
              </a:buClr>
              <a:buSzPts val="11500"/>
            </a:pPr>
            <a:r>
              <a:rPr lang="en-GB" sz="8800" b="1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8800" b="1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ce</a:t>
            </a:r>
            <a:r>
              <a:rPr lang="en-GB" sz="88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ntro</a:t>
            </a:r>
            <a:endParaRPr sz="8800" b="1" i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B98AC53-9E26-4E83-AFCF-8C1619E327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2376" y="3970306"/>
            <a:ext cx="1891420" cy="190001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3BC13C8-A6AD-46D2-9CE3-AC4637F6FF3F}"/>
              </a:ext>
            </a:extLst>
          </p:cNvPr>
          <p:cNvGrpSpPr/>
          <p:nvPr/>
        </p:nvGrpSpPr>
        <p:grpSpPr>
          <a:xfrm>
            <a:off x="5367192" y="111401"/>
            <a:ext cx="2148189" cy="2854057"/>
            <a:chOff x="3893917" y="1926510"/>
            <a:chExt cx="3081311" cy="4093790"/>
          </a:xfrm>
        </p:grpSpPr>
        <p:pic>
          <p:nvPicPr>
            <p:cNvPr id="14" name="Picture 13" descr="Icon&#10;&#10;Description automatically generated">
              <a:extLst>
                <a:ext uri="{FF2B5EF4-FFF2-40B4-BE49-F238E27FC236}">
                  <a16:creationId xmlns:a16="http://schemas.microsoft.com/office/drawing/2014/main" id="{A18B6893-2A60-47DF-9D54-B951E83D18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3917" y="3043808"/>
              <a:ext cx="2392821" cy="2976492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725592E-6770-40D5-9F1C-DF1AF827A28C}"/>
                </a:ext>
              </a:extLst>
            </p:cNvPr>
            <p:cNvSpPr txBox="1"/>
            <p:nvPr/>
          </p:nvSpPr>
          <p:spPr>
            <a:xfrm>
              <a:off x="4267202" y="5109882"/>
              <a:ext cx="1757082" cy="441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[to say, tell]</a:t>
              </a: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B623871D-3AFA-45D0-A6C9-C7CD6A759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3232" y="1926510"/>
              <a:ext cx="1901996" cy="18083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33018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3_c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3_deci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3_deci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3_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3_centr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3_centr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Laptop, Pencil, Office, Developer, Table">
            <a:extLst>
              <a:ext uri="{FF2B5EF4-FFF2-40B4-BE49-F238E27FC236}">
                <a16:creationId xmlns:a16="http://schemas.microsoft.com/office/drawing/2014/main" id="{D85A8B63-C5D2-4424-89AB-7B86B80BE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88" y="4500386"/>
            <a:ext cx="2394313" cy="1233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96690CC-EBE1-4913-AB7C-DD2320C9208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094" y="2047998"/>
            <a:ext cx="1496468" cy="10498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24A022-6D77-4C4E-89F8-D17BCA4E2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5846" y="902783"/>
            <a:ext cx="1523999" cy="406402"/>
          </a:xfrm>
          <a:solidFill>
            <a:srgbClr val="FF0066"/>
          </a:solidFill>
        </p:spPr>
        <p:txBody>
          <a:bodyPr>
            <a:normAutofit/>
          </a:bodyPr>
          <a:lstStyle/>
          <a:p>
            <a:r>
              <a:rPr lang="en-GB" sz="2000" b="1" i="0" u="none" strike="noStrike" cap="none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" name="Google Shape;111;p3" descr="Speech Icon, Voice, Talking, Audio, Speech">
            <a:extLst>
              <a:ext uri="{FF2B5EF4-FFF2-40B4-BE49-F238E27FC236}">
                <a16:creationId xmlns:a16="http://schemas.microsoft.com/office/drawing/2014/main" id="{73B89F34-3C74-4B21-9F34-8F2C9EBD69F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057181" y="38805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5B15B0C-3183-43C4-B670-1CB68766EFB7}"/>
              </a:ext>
            </a:extLst>
          </p:cNvPr>
          <p:cNvSpPr txBox="1"/>
          <p:nvPr/>
        </p:nvSpPr>
        <p:spPr>
          <a:xfrm>
            <a:off x="3047301" y="-1047052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hlinkClick r:id="" action="ppaction://noaction">
              <a:snd r:embed="rId6" name="s4_cerca.wav"/>
            </a:hlinkClick>
            <a:extLst>
              <a:ext uri="{FF2B5EF4-FFF2-40B4-BE49-F238E27FC236}">
                <a16:creationId xmlns:a16="http://schemas.microsoft.com/office/drawing/2014/main" id="{1FB9B15E-5C58-4A5E-B45D-C9D20CC4B00E}"/>
              </a:ext>
            </a:extLst>
          </p:cNvPr>
          <p:cNvSpPr txBox="1"/>
          <p:nvPr/>
        </p:nvSpPr>
        <p:spPr>
          <a:xfrm>
            <a:off x="577973" y="1456267"/>
            <a:ext cx="16722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cerca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0" name="TextBox 29">
            <a:hlinkClick r:id="" action="ppaction://noaction">
              <a:snd r:embed="rId7" name="s4_cine.wav"/>
            </a:hlinkClick>
            <a:extLst>
              <a:ext uri="{FF2B5EF4-FFF2-40B4-BE49-F238E27FC236}">
                <a16:creationId xmlns:a16="http://schemas.microsoft.com/office/drawing/2014/main" id="{3DDC77A9-3DA1-47C3-BECC-D6B6D12A4DA8}"/>
              </a:ext>
            </a:extLst>
          </p:cNvPr>
          <p:cNvSpPr txBox="1"/>
          <p:nvPr/>
        </p:nvSpPr>
        <p:spPr>
          <a:xfrm>
            <a:off x="8874176" y="1449713"/>
            <a:ext cx="12731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cine</a:t>
            </a:r>
          </a:p>
        </p:txBody>
      </p:sp>
      <p:sp>
        <p:nvSpPr>
          <p:cNvPr id="32" name="TextBox 31">
            <a:hlinkClick r:id="" action="ppaction://noaction">
              <a:snd r:embed="rId8" name="s4_cocina.wav"/>
            </a:hlinkClick>
            <a:extLst>
              <a:ext uri="{FF2B5EF4-FFF2-40B4-BE49-F238E27FC236}">
                <a16:creationId xmlns:a16="http://schemas.microsoft.com/office/drawing/2014/main" id="{3F7BD36B-34B9-4F35-BA1B-1D0529DC199F}"/>
              </a:ext>
            </a:extLst>
          </p:cNvPr>
          <p:cNvSpPr txBox="1"/>
          <p:nvPr/>
        </p:nvSpPr>
        <p:spPr>
          <a:xfrm>
            <a:off x="5170619" y="1370302"/>
            <a:ext cx="19399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cocina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3" name="TextBox 32">
            <a:hlinkClick r:id="" action="ppaction://noaction">
              <a:snd r:embed="rId9" name="s4_oficina.wav"/>
            </a:hlinkClick>
            <a:extLst>
              <a:ext uri="{FF2B5EF4-FFF2-40B4-BE49-F238E27FC236}">
                <a16:creationId xmlns:a16="http://schemas.microsoft.com/office/drawing/2014/main" id="{0168CE8C-6B20-454A-8C86-918B140299DE}"/>
              </a:ext>
            </a:extLst>
          </p:cNvPr>
          <p:cNvSpPr txBox="1"/>
          <p:nvPr/>
        </p:nvSpPr>
        <p:spPr>
          <a:xfrm>
            <a:off x="774327" y="5639451"/>
            <a:ext cx="18790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oficina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4" name="TextBox 33">
            <a:hlinkClick r:id="" action="ppaction://noaction">
              <a:snd r:embed="rId10" name="s4_cero.wav"/>
            </a:hlinkClick>
            <a:extLst>
              <a:ext uri="{FF2B5EF4-FFF2-40B4-BE49-F238E27FC236}">
                <a16:creationId xmlns:a16="http://schemas.microsoft.com/office/drawing/2014/main" id="{2E977987-1B1C-4BC3-89A6-45C1348C694C}"/>
              </a:ext>
            </a:extLst>
          </p:cNvPr>
          <p:cNvSpPr txBox="1"/>
          <p:nvPr/>
        </p:nvSpPr>
        <p:spPr>
          <a:xfrm>
            <a:off x="7691814" y="2773816"/>
            <a:ext cx="13340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cero</a:t>
            </a:r>
          </a:p>
        </p:txBody>
      </p:sp>
      <p:sp>
        <p:nvSpPr>
          <p:cNvPr id="13" name="TextBox 12">
            <a:hlinkClick r:id="" action="ppaction://noaction">
              <a:snd r:embed="rId11" name="s4_especial.wav"/>
            </a:hlinkClick>
            <a:extLst>
              <a:ext uri="{FF2B5EF4-FFF2-40B4-BE49-F238E27FC236}">
                <a16:creationId xmlns:a16="http://schemas.microsoft.com/office/drawing/2014/main" id="{02D7ECA7-0FA7-4EC8-A470-589C7559D021}"/>
              </a:ext>
            </a:extLst>
          </p:cNvPr>
          <p:cNvSpPr txBox="1"/>
          <p:nvPr/>
        </p:nvSpPr>
        <p:spPr>
          <a:xfrm>
            <a:off x="9718431" y="3975947"/>
            <a:ext cx="23198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especial</a:t>
            </a:r>
          </a:p>
        </p:txBody>
      </p:sp>
      <p:sp>
        <p:nvSpPr>
          <p:cNvPr id="14" name="TextBox 13">
            <a:hlinkClick r:id="" action="ppaction://noaction">
              <a:snd r:embed="rId12" name="s4_dulces.wav"/>
            </a:hlinkClick>
            <a:extLst>
              <a:ext uri="{FF2B5EF4-FFF2-40B4-BE49-F238E27FC236}">
                <a16:creationId xmlns:a16="http://schemas.microsoft.com/office/drawing/2014/main" id="{244F75FA-A54A-4C19-89C8-D0439D1A9DB0}"/>
              </a:ext>
            </a:extLst>
          </p:cNvPr>
          <p:cNvSpPr txBox="1"/>
          <p:nvPr/>
        </p:nvSpPr>
        <p:spPr>
          <a:xfrm>
            <a:off x="4451847" y="5521732"/>
            <a:ext cx="18373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dulces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TextBox 14">
            <a:hlinkClick r:id="" action="ppaction://noaction">
              <a:snd r:embed="rId13" name="s4_celebrar.wav"/>
            </a:hlinkClick>
            <a:extLst>
              <a:ext uri="{FF2B5EF4-FFF2-40B4-BE49-F238E27FC236}">
                <a16:creationId xmlns:a16="http://schemas.microsoft.com/office/drawing/2014/main" id="{1D47D717-FD1B-4199-8C3D-E3ED82429436}"/>
              </a:ext>
            </a:extLst>
          </p:cNvPr>
          <p:cNvSpPr txBox="1"/>
          <p:nvPr/>
        </p:nvSpPr>
        <p:spPr>
          <a:xfrm>
            <a:off x="7301633" y="5691516"/>
            <a:ext cx="22974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celebrar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 descr="A picture containing text, curtain&#10;&#10;Description automatically generated">
            <a:extLst>
              <a:ext uri="{FF2B5EF4-FFF2-40B4-BE49-F238E27FC236}">
                <a16:creationId xmlns:a16="http://schemas.microsoft.com/office/drawing/2014/main" id="{5629B7E8-85FA-4422-A434-EB3479679C6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7282" y="1603878"/>
            <a:ext cx="1543424" cy="149398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A8BEA8E-6684-4C4D-84DD-445CEEB8E355}"/>
              </a:ext>
            </a:extLst>
          </p:cNvPr>
          <p:cNvSpPr txBox="1"/>
          <p:nvPr/>
        </p:nvSpPr>
        <p:spPr>
          <a:xfrm>
            <a:off x="220076" y="1975617"/>
            <a:ext cx="23880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[near]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7C6D41A-9811-4B37-9FA1-D49F4CA98964}"/>
              </a:ext>
            </a:extLst>
          </p:cNvPr>
          <p:cNvSpPr txBox="1"/>
          <p:nvPr/>
        </p:nvSpPr>
        <p:spPr>
          <a:xfrm>
            <a:off x="9672317" y="4509348"/>
            <a:ext cx="23880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[special]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13F289D-E884-48AA-B2CF-D4733D1E1CCA}"/>
              </a:ext>
            </a:extLst>
          </p:cNvPr>
          <p:cNvSpPr txBox="1"/>
          <p:nvPr/>
        </p:nvSpPr>
        <p:spPr>
          <a:xfrm>
            <a:off x="5358028" y="2998353"/>
            <a:ext cx="15185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[kitchen]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1E4C305-C638-4982-A5C9-CC7D30098EDB}"/>
              </a:ext>
            </a:extLst>
          </p:cNvPr>
          <p:cNvSpPr txBox="1"/>
          <p:nvPr/>
        </p:nvSpPr>
        <p:spPr>
          <a:xfrm>
            <a:off x="7256322" y="6232838"/>
            <a:ext cx="23880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[to celebrate]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F343746-5812-41F9-8C86-A9912EDB4CC3}"/>
              </a:ext>
            </a:extLst>
          </p:cNvPr>
          <p:cNvSpPr txBox="1"/>
          <p:nvPr/>
        </p:nvSpPr>
        <p:spPr>
          <a:xfrm>
            <a:off x="530898" y="6159153"/>
            <a:ext cx="23880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[office]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EDCCA9-B6C5-44F3-80C3-206BC8ECC4A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788741" y="4509348"/>
            <a:ext cx="1718067" cy="12331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40C8D4-8B29-4F72-A005-62A722C46137}"/>
              </a:ext>
            </a:extLst>
          </p:cNvPr>
          <p:cNvSpPr txBox="1"/>
          <p:nvPr/>
        </p:nvSpPr>
        <p:spPr>
          <a:xfrm>
            <a:off x="7978647" y="3375036"/>
            <a:ext cx="68320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 dirty="0">
                <a:solidFill>
                  <a:srgbClr val="FF0066"/>
                </a:solidFill>
                <a:latin typeface="Modern Love" panose="04090805081005020601" pitchFamily="82" charset="0"/>
              </a:rPr>
              <a:t>0</a:t>
            </a:r>
          </a:p>
        </p:txBody>
      </p:sp>
      <p:pic>
        <p:nvPicPr>
          <p:cNvPr id="1026" name="Picture 2" descr="Doodle, Cartoon, Drawn, Food, Sweet">
            <a:extLst>
              <a:ext uri="{FF2B5EF4-FFF2-40B4-BE49-F238E27FC236}">
                <a16:creationId xmlns:a16="http://schemas.microsoft.com/office/drawing/2014/main" id="{C36012D9-9F21-42E1-A420-F5A638674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0" y="4020201"/>
            <a:ext cx="1619250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65D91319-BC32-47ED-9908-2A65D63345B7}"/>
              </a:ext>
            </a:extLst>
          </p:cNvPr>
          <p:cNvSpPr txBox="1"/>
          <p:nvPr/>
        </p:nvSpPr>
        <p:spPr>
          <a:xfrm>
            <a:off x="4155844" y="6079659"/>
            <a:ext cx="23880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[sweets]</a:t>
            </a:r>
          </a:p>
        </p:txBody>
      </p:sp>
      <p:sp>
        <p:nvSpPr>
          <p:cNvPr id="46" name="TextBox 45">
            <a:hlinkClick r:id="" action="ppaction://noaction">
              <a:snd r:embed="rId17" name="s4_edificio.wav"/>
            </a:hlinkClick>
            <a:extLst>
              <a:ext uri="{FF2B5EF4-FFF2-40B4-BE49-F238E27FC236}">
                <a16:creationId xmlns:a16="http://schemas.microsoft.com/office/drawing/2014/main" id="{54CC7C75-62C5-47D7-8682-1BE30ACFE9DF}"/>
              </a:ext>
            </a:extLst>
          </p:cNvPr>
          <p:cNvSpPr txBox="1"/>
          <p:nvPr/>
        </p:nvSpPr>
        <p:spPr>
          <a:xfrm>
            <a:off x="925619" y="2927967"/>
            <a:ext cx="20233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edificio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E607DE74-7F0F-448A-83BF-B79D5B26B40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139" y="3067282"/>
            <a:ext cx="667086" cy="946641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DDE7CE31-19F5-4F9E-8ACB-45031583F497}"/>
              </a:ext>
            </a:extLst>
          </p:cNvPr>
          <p:cNvSpPr txBox="1"/>
          <p:nvPr/>
        </p:nvSpPr>
        <p:spPr>
          <a:xfrm>
            <a:off x="688985" y="3499996"/>
            <a:ext cx="23880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[building]</a:t>
            </a:r>
          </a:p>
        </p:txBody>
      </p:sp>
      <p:pic>
        <p:nvPicPr>
          <p:cNvPr id="5" name="Graphic 4" descr="Teacher">
            <a:extLst>
              <a:ext uri="{FF2B5EF4-FFF2-40B4-BE49-F238E27FC236}">
                <a16:creationId xmlns:a16="http://schemas.microsoft.com/office/drawing/2014/main" id="{13CCB0D9-14D0-902C-F7DA-3E5C4BD6216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5544" y="97900"/>
            <a:ext cx="914400" cy="914400"/>
          </a:xfrm>
          <a:prstGeom prst="rect">
            <a:avLst/>
          </a:prstGeom>
        </p:spPr>
      </p:pic>
      <p:sp>
        <p:nvSpPr>
          <p:cNvPr id="9" name="Speech Bubble: Rectangle with Corners Rounded 8">
            <a:hlinkClick r:id="" action="ppaction://noaction">
              <a:snd r:embed="rId21" name="Review_W10_4.1.wav"/>
            </a:hlinkClick>
            <a:extLst>
              <a:ext uri="{FF2B5EF4-FFF2-40B4-BE49-F238E27FC236}">
                <a16:creationId xmlns:a16="http://schemas.microsoft.com/office/drawing/2014/main" id="{994EAEBA-FC40-17FC-BB28-8F0BFB5AC041}"/>
              </a:ext>
            </a:extLst>
          </p:cNvPr>
          <p:cNvSpPr/>
          <p:nvPr/>
        </p:nvSpPr>
        <p:spPr>
          <a:xfrm>
            <a:off x="1041868" y="238669"/>
            <a:ext cx="5247341" cy="533859"/>
          </a:xfrm>
          <a:prstGeom prst="wedgeRoundRectCallout">
            <a:avLst>
              <a:gd name="adj1" fmla="val -56616"/>
              <a:gd name="adj2" fmla="val 9306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 un compañero/a, pronuncia.</a:t>
            </a:r>
            <a:endParaRPr lang="es-ES" sz="2400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48889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249059F-224C-4D56-870F-7E7207509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09455" y="206971"/>
            <a:ext cx="1698356" cy="403881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GB" sz="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5B27CBC-6BC6-4717-9CAF-DFEBD667FF3F}"/>
              </a:ext>
            </a:extLst>
          </p:cNvPr>
          <p:cNvGrpSpPr/>
          <p:nvPr/>
        </p:nvGrpSpPr>
        <p:grpSpPr>
          <a:xfrm>
            <a:off x="3780743" y="2955757"/>
            <a:ext cx="4203291" cy="2713703"/>
            <a:chOff x="3672348" y="2964426"/>
            <a:chExt cx="4203291" cy="2713703"/>
          </a:xfrm>
        </p:grpSpPr>
        <p:sp>
          <p:nvSpPr>
            <p:cNvPr id="24" name="Explosion: 8 Points 23">
              <a:extLst>
                <a:ext uri="{FF2B5EF4-FFF2-40B4-BE49-F238E27FC236}">
                  <a16:creationId xmlns:a16="http://schemas.microsoft.com/office/drawing/2014/main" id="{1852EA32-FBAD-43CD-96F8-3C1844227101}"/>
                </a:ext>
              </a:extLst>
            </p:cNvPr>
            <p:cNvSpPr/>
            <p:nvPr/>
          </p:nvSpPr>
          <p:spPr>
            <a:xfrm>
              <a:off x="3672348" y="2964426"/>
              <a:ext cx="4203291" cy="2713703"/>
            </a:xfrm>
            <a:prstGeom prst="irregularSeal1">
              <a:avLst/>
            </a:prstGeom>
            <a:solidFill>
              <a:srgbClr val="FFFF00"/>
            </a:solidFill>
            <a:ln w="762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Explosion: 8 Points 26">
              <a:extLst>
                <a:ext uri="{FF2B5EF4-FFF2-40B4-BE49-F238E27FC236}">
                  <a16:creationId xmlns:a16="http://schemas.microsoft.com/office/drawing/2014/main" id="{A6A87A62-1FF7-4CF7-9D81-844B93A30995}"/>
                </a:ext>
              </a:extLst>
            </p:cNvPr>
            <p:cNvSpPr/>
            <p:nvPr/>
          </p:nvSpPr>
          <p:spPr>
            <a:xfrm>
              <a:off x="3763723" y="3023419"/>
              <a:ext cx="4020539" cy="2595716"/>
            </a:xfrm>
            <a:prstGeom prst="irregularSeal1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23BD83BE-24CC-4312-8945-661AC142D081}"/>
              </a:ext>
            </a:extLst>
          </p:cNvPr>
          <p:cNvSpPr txBox="1"/>
          <p:nvPr/>
        </p:nvSpPr>
        <p:spPr>
          <a:xfrm>
            <a:off x="4712764" y="3619166"/>
            <a:ext cx="2448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xercise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book</a:t>
            </a:r>
          </a:p>
        </p:txBody>
      </p:sp>
      <p:sp>
        <p:nvSpPr>
          <p:cNvPr id="29" name="Rectangle: Rounded Corners 28">
            <a:hlinkClick r:id="" action="ppaction://noaction">
              <a:snd r:embed="rId16" name="72_contentas.wav"/>
            </a:hlinkClick>
            <a:extLst>
              <a:ext uri="{FF2B5EF4-FFF2-40B4-BE49-F238E27FC236}">
                <a16:creationId xmlns:a16="http://schemas.microsoft.com/office/drawing/2014/main" id="{FA2CE1F2-8A6D-478B-A451-15C8C24B60B2}"/>
              </a:ext>
            </a:extLst>
          </p:cNvPr>
          <p:cNvSpPr/>
          <p:nvPr/>
        </p:nvSpPr>
        <p:spPr>
          <a:xfrm>
            <a:off x="588269" y="1929089"/>
            <a:ext cx="2334633" cy="781665"/>
          </a:xfrm>
          <a:prstGeom prst="roundRect">
            <a:avLst/>
          </a:prstGeom>
          <a:solidFill>
            <a:srgbClr val="FFE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nuevo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0" name="Rectangle: Rounded Corners 29">
            <a:hlinkClick r:id="" action="ppaction://noaction">
              <a:snd r:embed="rId17" name="59_inteligentes.wav"/>
            </a:hlinkClick>
            <a:extLst>
              <a:ext uri="{FF2B5EF4-FFF2-40B4-BE49-F238E27FC236}">
                <a16:creationId xmlns:a16="http://schemas.microsoft.com/office/drawing/2014/main" id="{636BC34F-7E9E-4E81-8D1D-C5C1454E4945}"/>
              </a:ext>
            </a:extLst>
          </p:cNvPr>
          <p:cNvSpPr/>
          <p:nvPr/>
        </p:nvSpPr>
        <p:spPr>
          <a:xfrm>
            <a:off x="3366846" y="1929089"/>
            <a:ext cx="2334633" cy="781665"/>
          </a:xfrm>
          <a:prstGeom prst="roundRect">
            <a:avLst/>
          </a:prstGeom>
          <a:solidFill>
            <a:srgbClr val="FFE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unos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Rectangle: Rounded Corners 30">
            <a:hlinkClick r:id="" action="ppaction://noaction">
              <a:snd r:embed="rId18" name="55_inteligente.wav"/>
            </a:hlinkClick>
            <a:extLst>
              <a:ext uri="{FF2B5EF4-FFF2-40B4-BE49-F238E27FC236}">
                <a16:creationId xmlns:a16="http://schemas.microsoft.com/office/drawing/2014/main" id="{782B0A52-FD29-4F87-B3E4-6CD92201005F}"/>
              </a:ext>
            </a:extLst>
          </p:cNvPr>
          <p:cNvSpPr/>
          <p:nvPr/>
        </p:nvSpPr>
        <p:spPr>
          <a:xfrm>
            <a:off x="6145423" y="1901598"/>
            <a:ext cx="2334633" cy="781665"/>
          </a:xfrm>
          <a:prstGeom prst="roundRect">
            <a:avLst/>
          </a:prstGeom>
          <a:solidFill>
            <a:srgbClr val="FFE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viejas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Rectangle: Rounded Corners 31">
            <a:hlinkClick r:id="" action="ppaction://noaction">
              <a:snd r:embed="rId19" name="63_las.wav"/>
            </a:hlinkClick>
            <a:extLst>
              <a:ext uri="{FF2B5EF4-FFF2-40B4-BE49-F238E27FC236}">
                <a16:creationId xmlns:a16="http://schemas.microsoft.com/office/drawing/2014/main" id="{2D68C740-1CBA-48CF-B5BD-D143BAF301AD}"/>
              </a:ext>
            </a:extLst>
          </p:cNvPr>
          <p:cNvSpPr/>
          <p:nvPr/>
        </p:nvSpPr>
        <p:spPr>
          <a:xfrm>
            <a:off x="8924000" y="1866420"/>
            <a:ext cx="2334633" cy="781665"/>
          </a:xfrm>
          <a:prstGeom prst="roundRect">
            <a:avLst/>
          </a:prstGeom>
          <a:solidFill>
            <a:srgbClr val="FFE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</a:t>
            </a:r>
          </a:p>
        </p:txBody>
      </p:sp>
      <p:sp>
        <p:nvSpPr>
          <p:cNvPr id="33" name="Rectangle: Rounded Corners 32">
            <a:hlinkClick r:id="" action="ppaction://noaction">
              <a:snd r:embed="rId20" name="62_contentos.wav"/>
            </a:hlinkClick>
            <a:extLst>
              <a:ext uri="{FF2B5EF4-FFF2-40B4-BE49-F238E27FC236}">
                <a16:creationId xmlns:a16="http://schemas.microsoft.com/office/drawing/2014/main" id="{E2E7EBD0-246A-4CDC-BBDA-B862F82E61B7}"/>
              </a:ext>
            </a:extLst>
          </p:cNvPr>
          <p:cNvSpPr/>
          <p:nvPr/>
        </p:nvSpPr>
        <p:spPr>
          <a:xfrm>
            <a:off x="633213" y="5633505"/>
            <a:ext cx="2334633" cy="781665"/>
          </a:xfrm>
          <a:prstGeom prst="roundRect">
            <a:avLst/>
          </a:prstGeom>
          <a:solidFill>
            <a:srgbClr val="FFE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(la)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regla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4" name="Rectangle: Rounded Corners 33">
            <a:hlinkClick r:id="" action="ppaction://noaction">
              <a:snd r:embed="rId21" name="56-los.wav"/>
            </a:hlinkClick>
            <a:extLst>
              <a:ext uri="{FF2B5EF4-FFF2-40B4-BE49-F238E27FC236}">
                <a16:creationId xmlns:a16="http://schemas.microsoft.com/office/drawing/2014/main" id="{44628AF9-E922-4DB2-9306-A088E7FBCAB7}"/>
              </a:ext>
            </a:extLst>
          </p:cNvPr>
          <p:cNvSpPr/>
          <p:nvPr/>
        </p:nvSpPr>
        <p:spPr>
          <a:xfrm>
            <a:off x="3411790" y="5606014"/>
            <a:ext cx="2334633" cy="781665"/>
          </a:xfrm>
          <a:prstGeom prst="roundRect">
            <a:avLst/>
          </a:prstGeom>
          <a:solidFill>
            <a:srgbClr val="FFE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(los)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libros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5" name="Rectangle: Rounded Corners 34">
            <a:hlinkClick r:id="" action="ppaction://noaction">
              <a:snd r:embed="rId22" name="61_independientes.wav"/>
            </a:hlinkClick>
            <a:extLst>
              <a:ext uri="{FF2B5EF4-FFF2-40B4-BE49-F238E27FC236}">
                <a16:creationId xmlns:a16="http://schemas.microsoft.com/office/drawing/2014/main" id="{16C17C3C-90B2-407B-8020-EAF78B7788D0}"/>
              </a:ext>
            </a:extLst>
          </p:cNvPr>
          <p:cNvSpPr/>
          <p:nvPr/>
        </p:nvSpPr>
        <p:spPr>
          <a:xfrm>
            <a:off x="6190367" y="5606014"/>
            <a:ext cx="2334633" cy="781665"/>
          </a:xfrm>
          <a:prstGeom prst="roundRect">
            <a:avLst/>
          </a:prstGeom>
          <a:solidFill>
            <a:srgbClr val="FFE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rojos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6" name="Rectangle: Rounded Corners 35">
            <a:hlinkClick r:id="" action="ppaction://noaction">
              <a:snd r:embed="rId23" name="58-amar.wav"/>
            </a:hlinkClick>
            <a:extLst>
              <a:ext uri="{FF2B5EF4-FFF2-40B4-BE49-F238E27FC236}">
                <a16:creationId xmlns:a16="http://schemas.microsoft.com/office/drawing/2014/main" id="{C2E109A0-D460-4859-8988-EF607A96526E}"/>
              </a:ext>
            </a:extLst>
          </p:cNvPr>
          <p:cNvSpPr/>
          <p:nvPr/>
        </p:nvSpPr>
        <p:spPr>
          <a:xfrm>
            <a:off x="8968944" y="5570836"/>
            <a:ext cx="2334633" cy="781665"/>
          </a:xfrm>
          <a:prstGeom prst="roundRect">
            <a:avLst/>
          </a:prstGeom>
          <a:solidFill>
            <a:srgbClr val="FFE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(el) amigo</a:t>
            </a:r>
          </a:p>
        </p:txBody>
      </p:sp>
      <p:sp>
        <p:nvSpPr>
          <p:cNvPr id="37" name="Rectangle: Rounded Corners 36">
            <a:hlinkClick r:id="" action="ppaction://noaction">
              <a:snd r:embed="rId24" name="57_estamos.wav"/>
            </a:hlinkClick>
            <a:extLst>
              <a:ext uri="{FF2B5EF4-FFF2-40B4-BE49-F238E27FC236}">
                <a16:creationId xmlns:a16="http://schemas.microsoft.com/office/drawing/2014/main" id="{13186EF6-7A50-438F-BD60-848498E57764}"/>
              </a:ext>
            </a:extLst>
          </p:cNvPr>
          <p:cNvSpPr/>
          <p:nvPr/>
        </p:nvSpPr>
        <p:spPr>
          <a:xfrm>
            <a:off x="588270" y="3231377"/>
            <a:ext cx="2334633" cy="781665"/>
          </a:xfrm>
          <a:prstGeom prst="roundRect">
            <a:avLst/>
          </a:prstGeom>
          <a:solidFill>
            <a:srgbClr val="FFE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bonitas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8" name="Rectangle: Rounded Corners 37">
            <a:hlinkClick r:id="" action="ppaction://noaction">
              <a:snd r:embed="rId25" name="52_somos.wav"/>
            </a:hlinkClick>
            <a:extLst>
              <a:ext uri="{FF2B5EF4-FFF2-40B4-BE49-F238E27FC236}">
                <a16:creationId xmlns:a16="http://schemas.microsoft.com/office/drawing/2014/main" id="{107AECC9-EB8A-4BD2-9ADF-5134BA6C396F}"/>
              </a:ext>
            </a:extLst>
          </p:cNvPr>
          <p:cNvSpPr/>
          <p:nvPr/>
        </p:nvSpPr>
        <p:spPr>
          <a:xfrm>
            <a:off x="633213" y="4517405"/>
            <a:ext cx="2334633" cy="781665"/>
          </a:xfrm>
          <a:prstGeom prst="roundRect">
            <a:avLst/>
          </a:prstGeom>
          <a:solidFill>
            <a:srgbClr val="FFE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(el)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cuaderno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9" name="Rectangle: Rounded Corners 38">
            <a:hlinkClick r:id="" action="ppaction://noaction">
              <a:snd r:embed="rId26" name="60_odiar.wav"/>
            </a:hlinkClick>
            <a:extLst>
              <a:ext uri="{FF2B5EF4-FFF2-40B4-BE49-F238E27FC236}">
                <a16:creationId xmlns:a16="http://schemas.microsoft.com/office/drawing/2014/main" id="{AD346257-F855-4B80-A1B9-87E656D80306}"/>
              </a:ext>
            </a:extLst>
          </p:cNvPr>
          <p:cNvSpPr/>
          <p:nvPr/>
        </p:nvSpPr>
        <p:spPr>
          <a:xfrm>
            <a:off x="8924000" y="4517404"/>
            <a:ext cx="2334633" cy="781665"/>
          </a:xfrm>
          <a:prstGeom prst="roundRect">
            <a:avLst/>
          </a:prstGeom>
          <a:solidFill>
            <a:srgbClr val="FFE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(la)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clase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0" name="Rectangle: Rounded Corners 39">
            <a:hlinkClick r:id="" action="ppaction://noaction">
              <a:snd r:embed="rId27" name="54_pero.wav"/>
            </a:hlinkClick>
            <a:extLst>
              <a:ext uri="{FF2B5EF4-FFF2-40B4-BE49-F238E27FC236}">
                <a16:creationId xmlns:a16="http://schemas.microsoft.com/office/drawing/2014/main" id="{314201DA-96C1-4584-98F4-D8B8F964F828}"/>
              </a:ext>
            </a:extLst>
          </p:cNvPr>
          <p:cNvSpPr/>
          <p:nvPr/>
        </p:nvSpPr>
        <p:spPr>
          <a:xfrm>
            <a:off x="8968943" y="3215299"/>
            <a:ext cx="2334633" cy="781665"/>
          </a:xfrm>
          <a:prstGeom prst="roundRect">
            <a:avLst/>
          </a:prstGeom>
          <a:solidFill>
            <a:srgbClr val="FFE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B66E75E-778E-4373-84C2-4A5F382930A8}"/>
              </a:ext>
            </a:extLst>
          </p:cNvPr>
          <p:cNvSpPr txBox="1"/>
          <p:nvPr/>
        </p:nvSpPr>
        <p:spPr>
          <a:xfrm>
            <a:off x="4690292" y="3834511"/>
            <a:ext cx="2448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new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264985E-03E9-48EB-91E4-CEAD309C1F3A}"/>
              </a:ext>
            </a:extLst>
          </p:cNvPr>
          <p:cNvSpPr txBox="1"/>
          <p:nvPr/>
        </p:nvSpPr>
        <p:spPr>
          <a:xfrm>
            <a:off x="4510094" y="3587656"/>
            <a:ext cx="24482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some</a:t>
            </a:r>
            <a:b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(f, pl.)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A6289D8-48EA-4117-8513-B29B3A5FD862}"/>
              </a:ext>
            </a:extLst>
          </p:cNvPr>
          <p:cNvSpPr txBox="1"/>
          <p:nvPr/>
        </p:nvSpPr>
        <p:spPr>
          <a:xfrm>
            <a:off x="4307376" y="3870297"/>
            <a:ext cx="30155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old (f/pl)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8687ACF-F384-4708-907A-0E4B39BBC792}"/>
              </a:ext>
            </a:extLst>
          </p:cNvPr>
          <p:cNvSpPr txBox="1"/>
          <p:nvPr/>
        </p:nvSpPr>
        <p:spPr>
          <a:xfrm>
            <a:off x="4621387" y="3878322"/>
            <a:ext cx="2448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books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363400F-04A8-40DD-A39F-81E8DE3532F0}"/>
              </a:ext>
            </a:extLst>
          </p:cNvPr>
          <p:cNvSpPr txBox="1"/>
          <p:nvPr/>
        </p:nvSpPr>
        <p:spPr>
          <a:xfrm>
            <a:off x="4555489" y="3576306"/>
            <a:ext cx="24482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pretty (f/pl.)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EC84DD8-DF19-415D-A3F3-34C47A59709B}"/>
              </a:ext>
            </a:extLst>
          </p:cNvPr>
          <p:cNvSpPr txBox="1"/>
          <p:nvPr/>
        </p:nvSpPr>
        <p:spPr>
          <a:xfrm>
            <a:off x="3775032" y="3722116"/>
            <a:ext cx="42032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(the) male </a:t>
            </a:r>
            <a:br>
              <a:rPr lang="en-GB" sz="3600" b="1" noProof="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3600" b="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friend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3BCCC2E-E748-4702-8394-AF0FEAAB72EC}"/>
              </a:ext>
            </a:extLst>
          </p:cNvPr>
          <p:cNvSpPr txBox="1"/>
          <p:nvPr/>
        </p:nvSpPr>
        <p:spPr>
          <a:xfrm>
            <a:off x="4610197" y="3619166"/>
            <a:ext cx="24482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</a:t>
            </a:r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 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(m</a:t>
            </a:r>
            <a:r>
              <a:rPr kumimoji="0" lang="en-GB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B08E7E9-F5A7-4BC3-940B-AC8FC3AD3749}"/>
              </a:ext>
            </a:extLst>
          </p:cNvPr>
          <p:cNvSpPr txBox="1"/>
          <p:nvPr/>
        </p:nvSpPr>
        <p:spPr>
          <a:xfrm>
            <a:off x="4083100" y="3885742"/>
            <a:ext cx="3445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(the) class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93C848D-0DE1-4820-BCF3-E87C0B990E23}"/>
              </a:ext>
            </a:extLst>
          </p:cNvPr>
          <p:cNvSpPr txBox="1"/>
          <p:nvPr/>
        </p:nvSpPr>
        <p:spPr>
          <a:xfrm>
            <a:off x="4616239" y="3543688"/>
            <a:ext cx="23100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red (m./pl.)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DEB7A6F-1402-4E88-A7F1-243D6096A421}"/>
              </a:ext>
            </a:extLst>
          </p:cNvPr>
          <p:cNvSpPr txBox="1"/>
          <p:nvPr/>
        </p:nvSpPr>
        <p:spPr>
          <a:xfrm>
            <a:off x="4552927" y="3979559"/>
            <a:ext cx="2448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ruler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E7C597B-E6BA-429F-89D9-4913F88895FD}"/>
              </a:ext>
            </a:extLst>
          </p:cNvPr>
          <p:cNvSpPr txBox="1"/>
          <p:nvPr/>
        </p:nvSpPr>
        <p:spPr>
          <a:xfrm>
            <a:off x="4521330" y="3489479"/>
            <a:ext cx="24482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a/an</a:t>
            </a:r>
            <a:b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(f,</a:t>
            </a:r>
            <a:r>
              <a:rPr kumimoji="0" lang="en-GB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sg.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F875630-70C5-474C-B844-9A8957ADCA01}"/>
              </a:ext>
            </a:extLst>
          </p:cNvPr>
          <p:cNvSpPr txBox="1"/>
          <p:nvPr/>
        </p:nvSpPr>
        <p:spPr>
          <a:xfrm>
            <a:off x="3332087" y="1000107"/>
            <a:ext cx="48783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¡</a:t>
            </a: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Excelente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! 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🤗</a:t>
            </a:r>
          </a:p>
        </p:txBody>
      </p:sp>
      <p:sp>
        <p:nvSpPr>
          <p:cNvPr id="2" name="Title 11">
            <a:extLst>
              <a:ext uri="{FF2B5EF4-FFF2-40B4-BE49-F238E27FC236}">
                <a16:creationId xmlns:a16="http://schemas.microsoft.com/office/drawing/2014/main" id="{2F53AAA2-DA3C-C08F-6240-10CF962082C5}"/>
              </a:ext>
            </a:extLst>
          </p:cNvPr>
          <p:cNvSpPr txBox="1">
            <a:spLocks/>
          </p:cNvSpPr>
          <p:nvPr/>
        </p:nvSpPr>
        <p:spPr>
          <a:xfrm>
            <a:off x="9175604" y="386615"/>
            <a:ext cx="1958040" cy="414523"/>
          </a:xfrm>
          <a:prstGeom prst="rect">
            <a:avLst/>
          </a:prstGeom>
          <a:solidFill>
            <a:srgbClr val="D1F3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vocabulario</a:t>
            </a:r>
          </a:p>
        </p:txBody>
      </p:sp>
      <p:pic>
        <p:nvPicPr>
          <p:cNvPr id="3" name="Picture 2" descr="Brain, Idea, Think, Creativity">
            <a:extLst>
              <a:ext uri="{FF2B5EF4-FFF2-40B4-BE49-F238E27FC236}">
                <a16:creationId xmlns:a16="http://schemas.microsoft.com/office/drawing/2014/main" id="{665B6420-4518-C25A-C454-3E478BFFB7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6" t="10325" r="10357" b="12587"/>
          <a:stretch/>
        </p:blipFill>
        <p:spPr bwMode="auto">
          <a:xfrm>
            <a:off x="11019835" y="240142"/>
            <a:ext cx="912044" cy="79077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F872875-0938-D6AF-BEE0-60E74924C599}"/>
              </a:ext>
            </a:extLst>
          </p:cNvPr>
          <p:cNvGrpSpPr/>
          <p:nvPr/>
        </p:nvGrpSpPr>
        <p:grpSpPr>
          <a:xfrm>
            <a:off x="11532911" y="142997"/>
            <a:ext cx="663964" cy="400110"/>
            <a:chOff x="9166469" y="1815321"/>
            <a:chExt cx="892964" cy="522707"/>
          </a:xfrm>
        </p:grpSpPr>
        <p:pic>
          <p:nvPicPr>
            <p:cNvPr id="5" name="Picture 22" descr="Free Bubble Speech vector and picture">
              <a:extLst>
                <a:ext uri="{FF2B5EF4-FFF2-40B4-BE49-F238E27FC236}">
                  <a16:creationId xmlns:a16="http://schemas.microsoft.com/office/drawing/2014/main" id="{AFB10BA8-6A6D-D694-9DC6-3C4024A35A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20105" y="1815321"/>
              <a:ext cx="751629" cy="5227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ADDB6CE-1245-2FCD-2065-C3A25A30DDF0}"/>
                </a:ext>
              </a:extLst>
            </p:cNvPr>
            <p:cNvSpPr txBox="1"/>
            <p:nvPr/>
          </p:nvSpPr>
          <p:spPr>
            <a:xfrm>
              <a:off x="9166469" y="1839627"/>
              <a:ext cx="892964" cy="44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latin typeface="Dreaming Outloud Script Pro" panose="03050502040304050704" pitchFamily="66" charset="0"/>
                  <a:cs typeface="Dreaming Outloud Script Pro" panose="03050502040304050704" pitchFamily="66" charset="0"/>
                </a:rPr>
                <a:t>a </a:t>
              </a:r>
              <a:r>
                <a:rPr lang="en-GB" sz="1600" dirty="0"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b</a:t>
              </a:r>
              <a:r>
                <a:rPr lang="en-GB" sz="1600" dirty="0">
                  <a:latin typeface="Dreaming Outloud Script Pro" panose="03050502040304050704" pitchFamily="66" charset="0"/>
                  <a:cs typeface="Dreaming Outloud Script Pro" panose="03050502040304050704" pitchFamily="66" charset="0"/>
                </a:rPr>
                <a:t> ñ</a:t>
              </a:r>
            </a:p>
          </p:txBody>
        </p:sp>
      </p:grpSp>
      <p:pic>
        <p:nvPicPr>
          <p:cNvPr id="13" name="Graphic 12" descr="Teacher">
            <a:extLst>
              <a:ext uri="{FF2B5EF4-FFF2-40B4-BE49-F238E27FC236}">
                <a16:creationId xmlns:a16="http://schemas.microsoft.com/office/drawing/2014/main" id="{7DCD6B77-825D-BFFF-4357-A9418070D721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55544" y="97900"/>
            <a:ext cx="914400" cy="914400"/>
          </a:xfrm>
          <a:prstGeom prst="rect">
            <a:avLst/>
          </a:prstGeom>
        </p:spPr>
      </p:pic>
      <p:sp>
        <p:nvSpPr>
          <p:cNvPr id="14" name="Speech Bubble: Rectangle with Corners Rounded 13">
            <a:hlinkClick r:id="" action="ppaction://noaction">
              <a:snd r:embed="rId32" name="Review_W10_5.1.wav"/>
            </a:hlinkClick>
            <a:extLst>
              <a:ext uri="{FF2B5EF4-FFF2-40B4-BE49-F238E27FC236}">
                <a16:creationId xmlns:a16="http://schemas.microsoft.com/office/drawing/2014/main" id="{FAC0D7F9-5810-613E-1B53-F5100E36E1A3}"/>
              </a:ext>
            </a:extLst>
          </p:cNvPr>
          <p:cNvSpPr/>
          <p:nvPr/>
        </p:nvSpPr>
        <p:spPr>
          <a:xfrm>
            <a:off x="1041868" y="238669"/>
            <a:ext cx="4619847" cy="533859"/>
          </a:xfrm>
          <a:prstGeom prst="wedgeRoundRectCallout">
            <a:avLst>
              <a:gd name="adj1" fmla="val -56616"/>
              <a:gd name="adj2" fmla="val 9306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¿Cómo se dice en español?</a:t>
            </a:r>
            <a:endParaRPr lang="es-ES" sz="2400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929936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FDAFF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5_el cuaderm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FDAFF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5_nuev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FDAFF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5_un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FDAFF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5_viej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FDAFF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5_los libr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FDAFF"/>
                                      </p:to>
                                    </p:animClr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5_bonit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FDAFF"/>
                                      </p:to>
                                    </p:animClr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5_el amig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FDAFF"/>
                                      </p:to>
                                    </p:animClr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s5_un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FDAFF"/>
                                      </p:to>
                                    </p:animClr>
                                    <p:set>
                                      <p:cBhvr>
                                        <p:cTn id="10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s5_la cla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FDAFF"/>
                                      </p:to>
                                    </p:animClr>
                                    <p:set>
                                      <p:cBhvr>
                                        <p:cTn id="11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5_roj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FDAFF"/>
                                      </p:to>
                                    </p:animClr>
                                    <p:set>
                                      <p:cBhvr>
                                        <p:cTn id="13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5_la regl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FDAFF"/>
                                      </p:to>
                                    </p:animClr>
                                    <p:set>
                                      <p:cBhvr>
                                        <p:cTn id="14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s5_u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s5_excelen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8" grpId="1"/>
      <p:bldP spid="41" grpId="0"/>
      <p:bldP spid="41" grpId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  <p:bldP spid="46" grpId="0"/>
      <p:bldP spid="46" grpId="1"/>
      <p:bldP spid="48" grpId="0"/>
      <p:bldP spid="48" grpId="1"/>
      <p:bldP spid="49" grpId="0"/>
      <p:bldP spid="49" grpId="1"/>
      <p:bldP spid="50" grpId="0"/>
      <p:bldP spid="50" grpId="1"/>
      <p:bldP spid="51" grpId="0"/>
      <p:bldP spid="51" grpId="1"/>
      <p:bldP spid="52" grpId="0"/>
      <p:bldP spid="52" grpId="1"/>
      <p:bldP spid="5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4400" b="1" i="0" u="none" strike="noStrike" cap="none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Tener</a:t>
            </a:r>
            <a:r>
              <a:rPr lang="en-GB" sz="4400" i="0" u="none" strike="noStrike" cap="none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</a:t>
            </a:r>
            <a:r>
              <a:rPr lang="en-GB" sz="4800" i="0" u="none" strike="noStrike" cap="none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36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s/he, it</a:t>
            </a:r>
            <a:r>
              <a:rPr lang="en-GB" sz="3600" i="0" u="none" strike="noStrike" cap="none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has</a:t>
            </a:r>
            <a:r>
              <a:rPr lang="en-GB" sz="3600" b="1" i="0" u="none" strike="noStrike" cap="none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3600" b="1" i="0" u="none" strike="noStrike" cap="none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|</a:t>
            </a:r>
            <a:r>
              <a:rPr lang="en-GB" sz="3600" i="0" u="none" strike="noStrike" cap="none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36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they have</a:t>
            </a:r>
            <a:endParaRPr lang="en-GB" sz="4400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" name="Google Shape;169;p8">
            <a:extLst>
              <a:ext uri="{FF2B5EF4-FFF2-40B4-BE49-F238E27FC236}">
                <a16:creationId xmlns:a16="http://schemas.microsoft.com/office/drawing/2014/main" id="{E2782AE1-3778-4DB3-BED0-E1D51CF4E9C9}"/>
              </a:ext>
            </a:extLst>
          </p:cNvPr>
          <p:cNvSpPr txBox="1"/>
          <p:nvPr/>
        </p:nvSpPr>
        <p:spPr>
          <a:xfrm>
            <a:off x="282563" y="924457"/>
            <a:ext cx="3178090" cy="523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</a:pPr>
            <a:r>
              <a:rPr lang="en-GB" sz="2800" b="0" i="0" u="none" strike="noStrike" cap="none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[to have, having]</a:t>
            </a:r>
            <a:endParaRPr sz="2800" b="0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" name="Google Shape;170;p8" descr="Jigsaw, Puzzle, Piece, Game, Concept, Solution">
            <a:extLst>
              <a:ext uri="{FF2B5EF4-FFF2-40B4-BE49-F238E27FC236}">
                <a16:creationId xmlns:a16="http://schemas.microsoft.com/office/drawing/2014/main" id="{696F779F-A90C-45D4-8ADC-3796A5C1CCA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171;p8">
            <a:extLst>
              <a:ext uri="{FF2B5EF4-FFF2-40B4-BE49-F238E27FC236}">
                <a16:creationId xmlns:a16="http://schemas.microsoft.com/office/drawing/2014/main" id="{CE290600-D3AE-4EBF-95AE-9AB73134AD93}"/>
              </a:ext>
            </a:extLst>
          </p:cNvPr>
          <p:cNvSpPr txBox="1"/>
          <p:nvPr/>
        </p:nvSpPr>
        <p:spPr>
          <a:xfrm>
            <a:off x="331014" y="1890935"/>
            <a:ext cx="901139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28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 Spanish the verb </a:t>
            </a:r>
            <a:r>
              <a:rPr lang="en-GB" sz="28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tener</a:t>
            </a:r>
            <a:r>
              <a:rPr lang="en-GB" sz="28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is irregular.</a:t>
            </a:r>
            <a:r>
              <a:rPr lang="en-GB" sz="28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dirty="0"/>
          </a:p>
        </p:txBody>
      </p:sp>
      <p:pic>
        <p:nvPicPr>
          <p:cNvPr id="33" name="Google Shape;183;p8">
            <a:extLst>
              <a:ext uri="{FF2B5EF4-FFF2-40B4-BE49-F238E27FC236}">
                <a16:creationId xmlns:a16="http://schemas.microsoft.com/office/drawing/2014/main" id="{17AB41AB-300F-48DF-AC22-AC4DCF350D25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3753" y="5047677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172;p8">
            <a:extLst>
              <a:ext uri="{FF2B5EF4-FFF2-40B4-BE49-F238E27FC236}">
                <a16:creationId xmlns:a16="http://schemas.microsoft.com/office/drawing/2014/main" id="{01CE92E5-682F-4F55-9687-7FF3664D829C}"/>
              </a:ext>
            </a:extLst>
          </p:cNvPr>
          <p:cNvSpPr txBox="1"/>
          <p:nvPr/>
        </p:nvSpPr>
        <p:spPr>
          <a:xfrm>
            <a:off x="204236" y="4310420"/>
            <a:ext cx="528371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Sofía </a:t>
            </a:r>
            <a:r>
              <a:rPr lang="en-GB" sz="2800" b="1" i="0" u="none" strike="noStrike" cap="none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tiene</a:t>
            </a:r>
            <a:r>
              <a:rPr lang="en-GB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un </a:t>
            </a:r>
            <a:r>
              <a:rPr lang="en-GB" sz="2800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conejo</a:t>
            </a:r>
            <a:r>
              <a:rPr lang="en-GB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activo</a:t>
            </a:r>
            <a:r>
              <a:rPr lang="en-GB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dirty="0"/>
          </a:p>
        </p:txBody>
      </p:sp>
      <p:sp>
        <p:nvSpPr>
          <p:cNvPr id="37" name="Google Shape;172;p8">
            <a:extLst>
              <a:ext uri="{FF2B5EF4-FFF2-40B4-BE49-F238E27FC236}">
                <a16:creationId xmlns:a16="http://schemas.microsoft.com/office/drawing/2014/main" id="{6E912F42-CAD2-4111-9927-E15B8CEAD340}"/>
              </a:ext>
            </a:extLst>
          </p:cNvPr>
          <p:cNvSpPr txBox="1"/>
          <p:nvPr/>
        </p:nvSpPr>
        <p:spPr>
          <a:xfrm>
            <a:off x="664416" y="5166499"/>
            <a:ext cx="658044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800" i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Sofía </a:t>
            </a:r>
            <a:r>
              <a:rPr lang="en-GB" sz="2800" b="1" i="1" u="none" strike="noStrike" cap="none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has</a:t>
            </a:r>
            <a:r>
              <a:rPr lang="en-GB" sz="2800" i="1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i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 active rabbit.</a:t>
            </a:r>
            <a:endParaRPr i="1" dirty="0"/>
          </a:p>
        </p:txBody>
      </p:sp>
      <p:sp>
        <p:nvSpPr>
          <p:cNvPr id="15" name="Google Shape;171;p8">
            <a:extLst>
              <a:ext uri="{FF2B5EF4-FFF2-40B4-BE49-F238E27FC236}">
                <a16:creationId xmlns:a16="http://schemas.microsoft.com/office/drawing/2014/main" id="{0D8AD6F4-683B-438B-8700-E55A3863BF35}"/>
              </a:ext>
            </a:extLst>
          </p:cNvPr>
          <p:cNvSpPr txBox="1"/>
          <p:nvPr/>
        </p:nvSpPr>
        <p:spPr>
          <a:xfrm>
            <a:off x="162301" y="3048865"/>
            <a:ext cx="5586519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002060"/>
              </a:buClr>
              <a:buSzPts val="2800"/>
            </a:pPr>
            <a:r>
              <a:rPr lang="en-GB" sz="28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say ‘s/he, it has’ 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 say ______. </a:t>
            </a:r>
            <a:endParaRPr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33F70FF-C971-4C20-BD23-4E44A7AEEF0A}"/>
              </a:ext>
            </a:extLst>
          </p:cNvPr>
          <p:cNvSpPr/>
          <p:nvPr/>
        </p:nvSpPr>
        <p:spPr>
          <a:xfrm>
            <a:off x="2408762" y="3412429"/>
            <a:ext cx="10518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tiene</a:t>
            </a:r>
            <a:endParaRPr lang="en-GB" dirty="0"/>
          </a:p>
        </p:txBody>
      </p:sp>
      <p:sp>
        <p:nvSpPr>
          <p:cNvPr id="17" name="Google Shape;169;p8">
            <a:extLst>
              <a:ext uri="{FF2B5EF4-FFF2-40B4-BE49-F238E27FC236}">
                <a16:creationId xmlns:a16="http://schemas.microsoft.com/office/drawing/2014/main" id="{AE4A29D6-06C2-442A-BCA0-BAE21F8222EC}"/>
              </a:ext>
            </a:extLst>
          </p:cNvPr>
          <p:cNvSpPr txBox="1"/>
          <p:nvPr/>
        </p:nvSpPr>
        <p:spPr>
          <a:xfrm>
            <a:off x="4214150" y="960411"/>
            <a:ext cx="5759843" cy="523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</a:pPr>
            <a:r>
              <a:rPr lang="en-GB" sz="2800" b="0" i="0" u="none" strike="noStrike" cap="none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[3</a:t>
            </a:r>
            <a:r>
              <a:rPr lang="en-GB" sz="2800" b="0" i="0" u="none" strike="noStrike" cap="none" baseline="300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rd</a:t>
            </a:r>
            <a:r>
              <a:rPr lang="en-GB" sz="2800" b="0" i="0" u="none" strike="noStrike" cap="none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person singular &amp; plural]</a:t>
            </a:r>
            <a:endParaRPr sz="2800" b="0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" name="Google Shape;171;p8">
            <a:extLst>
              <a:ext uri="{FF2B5EF4-FFF2-40B4-BE49-F238E27FC236}">
                <a16:creationId xmlns:a16="http://schemas.microsoft.com/office/drawing/2014/main" id="{6086E1BF-4E71-4DB7-90EE-B2C248B8255D}"/>
              </a:ext>
            </a:extLst>
          </p:cNvPr>
          <p:cNvSpPr txBox="1"/>
          <p:nvPr/>
        </p:nvSpPr>
        <p:spPr>
          <a:xfrm>
            <a:off x="6947870" y="3011496"/>
            <a:ext cx="4687144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002060"/>
              </a:buClr>
              <a:buSzPts val="2800"/>
            </a:pPr>
            <a:r>
              <a:rPr lang="en-GB" sz="28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say ‘they have’ 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 say </a:t>
            </a:r>
            <a:r>
              <a:rPr lang="en-GB" sz="24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____________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1F10B32-2B2F-4671-9F6D-974003EC2410}"/>
              </a:ext>
            </a:extLst>
          </p:cNvPr>
          <p:cNvSpPr/>
          <p:nvPr/>
        </p:nvSpPr>
        <p:spPr>
          <a:xfrm>
            <a:off x="8445697" y="3363756"/>
            <a:ext cx="12666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/>
                <a:sym typeface="Century Gothic"/>
              </a:rPr>
              <a:t>tienen</a:t>
            </a:r>
            <a:endParaRPr lang="en-GB" dirty="0"/>
          </a:p>
        </p:txBody>
      </p:sp>
      <p:sp>
        <p:nvSpPr>
          <p:cNvPr id="20" name="Google Shape;174;p8">
            <a:extLst>
              <a:ext uri="{FF2B5EF4-FFF2-40B4-BE49-F238E27FC236}">
                <a16:creationId xmlns:a16="http://schemas.microsoft.com/office/drawing/2014/main" id="{4725BE5E-C83B-4B3B-AD65-FBE1E5175816}"/>
              </a:ext>
            </a:extLst>
          </p:cNvPr>
          <p:cNvSpPr txBox="1"/>
          <p:nvPr/>
        </p:nvSpPr>
        <p:spPr>
          <a:xfrm>
            <a:off x="6253172" y="4312927"/>
            <a:ext cx="528371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92D050"/>
              </a:buClr>
              <a:buSzPts val="2800"/>
            </a:pPr>
            <a:r>
              <a:rPr lang="en-GB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Tienen</a:t>
            </a:r>
            <a:r>
              <a:rPr lang="en-GB" sz="2800" b="1" i="0" u="none" strike="noStrike" cap="none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dos </a:t>
            </a:r>
            <a:r>
              <a:rPr lang="en-GB" sz="28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conejos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activos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dirty="0">
              <a:solidFill>
                <a:srgbClr val="002060"/>
              </a:solidFill>
            </a:endParaRPr>
          </a:p>
        </p:txBody>
      </p:sp>
      <p:pic>
        <p:nvPicPr>
          <p:cNvPr id="21" name="Picture 20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4D2C4518-0675-4B07-9085-0664A7EFC0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96098" y="3834236"/>
            <a:ext cx="586072" cy="952368"/>
          </a:xfrm>
          <a:prstGeom prst="rect">
            <a:avLst/>
          </a:prstGeom>
        </p:spPr>
      </p:pic>
      <p:pic>
        <p:nvPicPr>
          <p:cNvPr id="23" name="Picture 22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EF32B36C-ADCD-4996-A1FD-8AEB8B25A16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71886" y="3808095"/>
            <a:ext cx="501359" cy="9523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1C5C9E9-8A85-420A-9C80-2CEAF5C2B6A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631491" y="4359671"/>
            <a:ext cx="501359" cy="467056"/>
          </a:xfrm>
          <a:prstGeom prst="rect">
            <a:avLst/>
          </a:prstGeom>
        </p:spPr>
      </p:pic>
      <p:pic>
        <p:nvPicPr>
          <p:cNvPr id="32" name="Google Shape;183;p8">
            <a:extLst>
              <a:ext uri="{FF2B5EF4-FFF2-40B4-BE49-F238E27FC236}">
                <a16:creationId xmlns:a16="http://schemas.microsoft.com/office/drawing/2014/main" id="{2EDB1614-FF0A-445B-8B4F-5DB996D83636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426433" y="5045748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172;p8">
            <a:extLst>
              <a:ext uri="{FF2B5EF4-FFF2-40B4-BE49-F238E27FC236}">
                <a16:creationId xmlns:a16="http://schemas.microsoft.com/office/drawing/2014/main" id="{10B75E6A-F9EF-428E-ABEE-8E36ABC99999}"/>
              </a:ext>
            </a:extLst>
          </p:cNvPr>
          <p:cNvSpPr txBox="1"/>
          <p:nvPr/>
        </p:nvSpPr>
        <p:spPr>
          <a:xfrm>
            <a:off x="6947870" y="5341195"/>
            <a:ext cx="658044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800" b="1" i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They</a:t>
            </a:r>
            <a:r>
              <a:rPr lang="en-GB" sz="2800" i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b="1" i="1" u="none" strike="noStrike" cap="none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have</a:t>
            </a:r>
            <a:r>
              <a:rPr lang="en-GB" sz="2800" i="1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two active rabbits.</a:t>
            </a:r>
            <a:endParaRPr i="1" dirty="0"/>
          </a:p>
        </p:txBody>
      </p:sp>
      <p:sp>
        <p:nvSpPr>
          <p:cNvPr id="40" name="Google Shape;172;p8">
            <a:extLst>
              <a:ext uri="{FF2B5EF4-FFF2-40B4-BE49-F238E27FC236}">
                <a16:creationId xmlns:a16="http://schemas.microsoft.com/office/drawing/2014/main" id="{873CD947-3DA1-46DE-9304-9FB3BE18F93E}"/>
              </a:ext>
            </a:extLst>
          </p:cNvPr>
          <p:cNvSpPr txBox="1"/>
          <p:nvPr/>
        </p:nvSpPr>
        <p:spPr>
          <a:xfrm>
            <a:off x="628667" y="5729786"/>
            <a:ext cx="658044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800" b="1" i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She </a:t>
            </a:r>
            <a:r>
              <a:rPr lang="en-GB" sz="2800" b="1" i="1" u="none" strike="noStrike" cap="none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has</a:t>
            </a:r>
            <a:r>
              <a:rPr lang="en-GB" sz="2800" i="1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an active rabbit .</a:t>
            </a:r>
            <a:endParaRPr i="1" dirty="0"/>
          </a:p>
        </p:txBody>
      </p:sp>
      <p:pic>
        <p:nvPicPr>
          <p:cNvPr id="41" name="Picture 40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00E7BFE2-1AD7-4E33-B585-81574416D23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04916" y="3759791"/>
            <a:ext cx="501359" cy="95236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CE72E308-1E4F-4B74-8074-B7E01E84C8F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2581" t="26695" r="54"/>
          <a:stretch/>
        </p:blipFill>
        <p:spPr>
          <a:xfrm>
            <a:off x="5658861" y="4394579"/>
            <a:ext cx="279969" cy="403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772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6_tie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6_sofia tiene un conejo activ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6_tie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6_tienen dos conejos activ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239" y="790855"/>
            <a:ext cx="1354845" cy="317988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en-GB" sz="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14" name="Google Shape;258;p34">
            <a:extLst>
              <a:ext uri="{FF2B5EF4-FFF2-40B4-BE49-F238E27FC236}">
                <a16:creationId xmlns:a16="http://schemas.microsoft.com/office/drawing/2014/main" id="{55A1425B-5651-414E-9563-FF2590544D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83910353"/>
              </p:ext>
            </p:extLst>
          </p:nvPr>
        </p:nvGraphicFramePr>
        <p:xfrm>
          <a:off x="764921" y="1957288"/>
          <a:ext cx="2875465" cy="478063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4080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74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8569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  Sofía</a:t>
                      </a:r>
                      <a:endParaRPr sz="24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0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83" name="Picture 82">
            <a:extLst>
              <a:ext uri="{FF2B5EF4-FFF2-40B4-BE49-F238E27FC236}">
                <a16:creationId xmlns:a16="http://schemas.microsoft.com/office/drawing/2014/main" id="{31487964-E645-44D3-8D12-69E4E5E979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281" y="2990731"/>
            <a:ext cx="527765" cy="54975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5248E49C-B4B7-4E54-BA33-8ECBA05BA8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464" y="3604664"/>
            <a:ext cx="527765" cy="549755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7C0E894C-BE7F-4F82-8C10-9EB46FABF6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360" y="4241592"/>
            <a:ext cx="527765" cy="549755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CB443DCA-64C2-4C5B-97BA-167A9BA551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280" y="4866633"/>
            <a:ext cx="527765" cy="549755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34D3F678-BD72-41CE-AE38-F8205070E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769" y="5556558"/>
            <a:ext cx="527765" cy="549755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1F60F475-0174-4D58-BA3F-146258DDFC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955" y="6147240"/>
            <a:ext cx="527765" cy="549755"/>
          </a:xfrm>
          <a:prstGeom prst="rect">
            <a:avLst/>
          </a:prstGeom>
        </p:spPr>
      </p:pic>
      <p:pic>
        <p:nvPicPr>
          <p:cNvPr id="59" name="Picture 58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F404BDE-95D2-494B-97EB-A87B4F152F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0133" y="3930350"/>
            <a:ext cx="1810833" cy="2942605"/>
          </a:xfrm>
          <a:prstGeom prst="rect">
            <a:avLst/>
          </a:prstGeom>
        </p:spPr>
      </p:pic>
      <p:sp>
        <p:nvSpPr>
          <p:cNvPr id="116" name="Speech Bubble: Rectangle with Corners Rounded 115">
            <a:extLst>
              <a:ext uri="{FF2B5EF4-FFF2-40B4-BE49-F238E27FC236}">
                <a16:creationId xmlns:a16="http://schemas.microsoft.com/office/drawing/2014/main" id="{C6B5137A-4BFF-4EE8-BFC7-A11960D81377}"/>
              </a:ext>
            </a:extLst>
          </p:cNvPr>
          <p:cNvSpPr/>
          <p:nvPr/>
        </p:nvSpPr>
        <p:spPr>
          <a:xfrm>
            <a:off x="4808248" y="2269795"/>
            <a:ext cx="4488152" cy="1270691"/>
          </a:xfrm>
          <a:prstGeom prst="wedgeRoundRectCallout">
            <a:avLst>
              <a:gd name="adj1" fmla="val -61707"/>
              <a:gd name="adj2" fmla="val 39899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700" dirty="0">
                <a:solidFill>
                  <a:srgbClr val="002060"/>
                </a:solidFill>
                <a:latin typeface="Century Gothic" panose="020B0502020202020204" pitchFamily="34" charset="0"/>
              </a:rPr>
              <a:t>💡 Remember: We use </a:t>
            </a:r>
            <a:r>
              <a:rPr lang="en-GB" sz="2700" b="1" i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unos</a:t>
            </a:r>
            <a:r>
              <a:rPr lang="en-GB" sz="2700" dirty="0">
                <a:solidFill>
                  <a:srgbClr val="002060"/>
                </a:solidFill>
                <a:latin typeface="Century Gothic" panose="020B0502020202020204" pitchFamily="34" charset="0"/>
              </a:rPr>
              <a:t> or </a:t>
            </a:r>
            <a:r>
              <a:rPr lang="en-GB" sz="2700" b="1" i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unas</a:t>
            </a:r>
            <a:r>
              <a:rPr lang="en-GB" sz="27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 with plural nouns.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60555B6-A278-4496-9AEA-1FC6AE257D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478" y="2269795"/>
            <a:ext cx="332284" cy="654668"/>
          </a:xfrm>
          <a:prstGeom prst="rect">
            <a:avLst/>
          </a:prstGeom>
        </p:spPr>
      </p:pic>
      <p:pic>
        <p:nvPicPr>
          <p:cNvPr id="20" name="Picture 19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B071E01D-E738-49D0-A2E4-0C4DBFE4D8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5263" y="1974869"/>
            <a:ext cx="527764" cy="959085"/>
          </a:xfrm>
          <a:prstGeom prst="rect">
            <a:avLst/>
          </a:prstGeom>
        </p:spPr>
      </p:pic>
      <p:sp>
        <p:nvSpPr>
          <p:cNvPr id="6" name="Action Button: Blank 5">
            <a:hlinkClick r:id="" action="ppaction://noaction" highlightClick="1">
              <a:snd r:embed="rId7" name="s7_ejemplo 1.wav"/>
            </a:hlinkClick>
            <a:extLst>
              <a:ext uri="{FF2B5EF4-FFF2-40B4-BE49-F238E27FC236}">
                <a16:creationId xmlns:a16="http://schemas.microsoft.com/office/drawing/2014/main" id="{6877F4FC-8EEF-4DDE-AB93-50785126D598}"/>
              </a:ext>
            </a:extLst>
          </p:cNvPr>
          <p:cNvSpPr/>
          <p:nvPr/>
        </p:nvSpPr>
        <p:spPr>
          <a:xfrm>
            <a:off x="524566" y="3035294"/>
            <a:ext cx="465513" cy="397632"/>
          </a:xfrm>
          <a:prstGeom prst="actionButtonBlank">
            <a:avLst/>
          </a:prstGeom>
          <a:solidFill>
            <a:schemeClr val="bg1"/>
          </a:solidFill>
          <a:ln w="38100">
            <a:solidFill>
              <a:srgbClr val="85CFE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7" name="Action Button: Blank 6">
            <a:hlinkClick r:id="" action="ppaction://noaction" highlightClick="1">
              <a:snd r:embed="rId8" name="s7_1a.wav"/>
            </a:hlinkClick>
            <a:extLst>
              <a:ext uri="{FF2B5EF4-FFF2-40B4-BE49-F238E27FC236}">
                <a16:creationId xmlns:a16="http://schemas.microsoft.com/office/drawing/2014/main" id="{6E70F2AC-4D78-4438-AF49-070A4555F2B8}"/>
              </a:ext>
            </a:extLst>
          </p:cNvPr>
          <p:cNvSpPr/>
          <p:nvPr/>
        </p:nvSpPr>
        <p:spPr>
          <a:xfrm>
            <a:off x="524566" y="3692225"/>
            <a:ext cx="465513" cy="397632"/>
          </a:xfrm>
          <a:prstGeom prst="actionButtonBlank">
            <a:avLst/>
          </a:prstGeom>
          <a:solidFill>
            <a:schemeClr val="bg1"/>
          </a:solidFill>
          <a:ln w="38100">
            <a:solidFill>
              <a:srgbClr val="85CFE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8" name="Action Button: Blank 7">
            <a:hlinkClick r:id="" action="ppaction://noaction" highlightClick="1">
              <a:snd r:embed="rId9" name="s7_2a.wav"/>
            </a:hlinkClick>
            <a:extLst>
              <a:ext uri="{FF2B5EF4-FFF2-40B4-BE49-F238E27FC236}">
                <a16:creationId xmlns:a16="http://schemas.microsoft.com/office/drawing/2014/main" id="{78FFBEDB-C561-43BE-B0E3-601284BCCDA5}"/>
              </a:ext>
            </a:extLst>
          </p:cNvPr>
          <p:cNvSpPr/>
          <p:nvPr/>
        </p:nvSpPr>
        <p:spPr>
          <a:xfrm>
            <a:off x="513138" y="4310612"/>
            <a:ext cx="465513" cy="397632"/>
          </a:xfrm>
          <a:prstGeom prst="actionButtonBlank">
            <a:avLst/>
          </a:prstGeom>
          <a:solidFill>
            <a:schemeClr val="bg1"/>
          </a:solidFill>
          <a:ln w="38100">
            <a:solidFill>
              <a:srgbClr val="85CFE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9" name="Action Button: Blank 8">
            <a:hlinkClick r:id="" action="ppaction://noaction" highlightClick="1">
              <a:snd r:embed="rId10" name="s7_3a.wav"/>
            </a:hlinkClick>
            <a:extLst>
              <a:ext uri="{FF2B5EF4-FFF2-40B4-BE49-F238E27FC236}">
                <a16:creationId xmlns:a16="http://schemas.microsoft.com/office/drawing/2014/main" id="{A43C0234-14D4-4180-AC58-1E71761C5D85}"/>
              </a:ext>
            </a:extLst>
          </p:cNvPr>
          <p:cNvSpPr/>
          <p:nvPr/>
        </p:nvSpPr>
        <p:spPr>
          <a:xfrm>
            <a:off x="514225" y="4910924"/>
            <a:ext cx="465513" cy="397632"/>
          </a:xfrm>
          <a:prstGeom prst="actionButtonBlank">
            <a:avLst/>
          </a:prstGeom>
          <a:solidFill>
            <a:schemeClr val="bg1"/>
          </a:solidFill>
          <a:ln w="38100">
            <a:solidFill>
              <a:srgbClr val="85CFE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0" name="Action Button: Blank 9">
            <a:hlinkClick r:id="" action="ppaction://noaction" highlightClick="1">
              <a:snd r:embed="rId11" name="s7_4a.wav"/>
            </a:hlinkClick>
            <a:extLst>
              <a:ext uri="{FF2B5EF4-FFF2-40B4-BE49-F238E27FC236}">
                <a16:creationId xmlns:a16="http://schemas.microsoft.com/office/drawing/2014/main" id="{3FB3C37A-762A-48BB-845C-A941B7B5D3C4}"/>
              </a:ext>
            </a:extLst>
          </p:cNvPr>
          <p:cNvSpPr/>
          <p:nvPr/>
        </p:nvSpPr>
        <p:spPr>
          <a:xfrm>
            <a:off x="537499" y="5556558"/>
            <a:ext cx="465513" cy="397632"/>
          </a:xfrm>
          <a:prstGeom prst="actionButtonBlank">
            <a:avLst/>
          </a:prstGeom>
          <a:solidFill>
            <a:schemeClr val="bg1"/>
          </a:solidFill>
          <a:ln w="38100">
            <a:solidFill>
              <a:srgbClr val="85CFE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1" name="Action Button: Blank 10">
            <a:hlinkClick r:id="" action="ppaction://noaction" highlightClick="1">
              <a:snd r:embed="rId12" name="s7_5a.wav"/>
            </a:hlinkClick>
            <a:extLst>
              <a:ext uri="{FF2B5EF4-FFF2-40B4-BE49-F238E27FC236}">
                <a16:creationId xmlns:a16="http://schemas.microsoft.com/office/drawing/2014/main" id="{DD857C8F-2098-4948-AD52-F0159D8E9D98}"/>
              </a:ext>
            </a:extLst>
          </p:cNvPr>
          <p:cNvSpPr/>
          <p:nvPr/>
        </p:nvSpPr>
        <p:spPr>
          <a:xfrm>
            <a:off x="519326" y="6202192"/>
            <a:ext cx="465513" cy="397632"/>
          </a:xfrm>
          <a:prstGeom prst="actionButtonBlank">
            <a:avLst/>
          </a:prstGeom>
          <a:solidFill>
            <a:schemeClr val="bg1"/>
          </a:solidFill>
          <a:ln w="38100">
            <a:solidFill>
              <a:srgbClr val="85CFE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pic>
        <p:nvPicPr>
          <p:cNvPr id="4" name="Graphic 3" descr="Teacher">
            <a:extLst>
              <a:ext uri="{FF2B5EF4-FFF2-40B4-BE49-F238E27FC236}">
                <a16:creationId xmlns:a16="http://schemas.microsoft.com/office/drawing/2014/main" id="{927D4D73-0A40-6A94-5BFA-583E9C4688C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745" y="97900"/>
            <a:ext cx="914400" cy="914400"/>
          </a:xfrm>
          <a:prstGeom prst="rect">
            <a:avLst/>
          </a:prstGeom>
        </p:spPr>
      </p:pic>
      <p:sp>
        <p:nvSpPr>
          <p:cNvPr id="13" name="Speech Bubble: Rectangle with Corners Rounded 12">
            <a:hlinkClick r:id="" action="ppaction://noaction">
              <a:snd r:embed="rId15" name="Review_W10_7.1.wav"/>
            </a:hlinkClick>
            <a:extLst>
              <a:ext uri="{FF2B5EF4-FFF2-40B4-BE49-F238E27FC236}">
                <a16:creationId xmlns:a16="http://schemas.microsoft.com/office/drawing/2014/main" id="{17FFFEF7-A419-7D1B-4414-78E6EA875426}"/>
              </a:ext>
            </a:extLst>
          </p:cNvPr>
          <p:cNvSpPr/>
          <p:nvPr/>
        </p:nvSpPr>
        <p:spPr>
          <a:xfrm>
            <a:off x="974137" y="238669"/>
            <a:ext cx="3174532" cy="533859"/>
          </a:xfrm>
          <a:prstGeom prst="wedgeRoundRectCallout">
            <a:avLst>
              <a:gd name="adj1" fmla="val -56616"/>
              <a:gd name="adj2" fmla="val 9306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 a Quique.</a:t>
            </a:r>
            <a:endParaRPr lang="es-ES" sz="2400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3F284BCF-4720-3E50-BADC-31BB9BC55AB1}"/>
              </a:ext>
            </a:extLst>
          </p:cNvPr>
          <p:cNvSpPr/>
          <p:nvPr/>
        </p:nvSpPr>
        <p:spPr>
          <a:xfrm>
            <a:off x="753157" y="847010"/>
            <a:ext cx="7224224" cy="533859"/>
          </a:xfrm>
          <a:prstGeom prst="wedgeRoundRectCallout">
            <a:avLst>
              <a:gd name="adj1" fmla="val -52502"/>
              <a:gd name="adj2" fmla="val -47788"/>
              <a:gd name="adj3" fmla="val 16667"/>
            </a:avLst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2400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" name="TextBox 31">
            <a:hlinkClick r:id="" action="ppaction://noaction">
              <a:snd r:embed="rId16" name="s7_es la clase de sofia...wav"/>
            </a:hlinkClick>
            <a:extLst>
              <a:ext uri="{FF2B5EF4-FFF2-40B4-BE49-F238E27FC236}">
                <a16:creationId xmlns:a16="http://schemas.microsoft.com/office/drawing/2014/main" id="{41E6BFB0-14E5-4C11-96A0-60E79F0D6D9D}"/>
              </a:ext>
            </a:extLst>
          </p:cNvPr>
          <p:cNvSpPr txBox="1"/>
          <p:nvPr/>
        </p:nvSpPr>
        <p:spPr>
          <a:xfrm>
            <a:off x="764018" y="896056"/>
            <a:ext cx="7128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¿Es la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clase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Sofía o la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clase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Krina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y Max?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378CAD5-6ED2-0B97-78AE-B948BD0838A4}"/>
              </a:ext>
            </a:extLst>
          </p:cNvPr>
          <p:cNvSpPr txBox="1"/>
          <p:nvPr/>
        </p:nvSpPr>
        <p:spPr>
          <a:xfrm>
            <a:off x="2241950" y="2051210"/>
            <a:ext cx="84424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1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Krina</a:t>
            </a:r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y Max</a:t>
            </a:r>
            <a:endParaRPr lang="en-GB" sz="1800" b="1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" name="Picture 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A91F3D3D-7F43-4BEF-8A7D-B6335969773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476" y="2381817"/>
            <a:ext cx="404151" cy="544804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2698572D-AB9D-2B8C-2E0D-E1624A6BB0FB}"/>
              </a:ext>
            </a:extLst>
          </p:cNvPr>
          <p:cNvGrpSpPr/>
          <p:nvPr/>
        </p:nvGrpSpPr>
        <p:grpSpPr>
          <a:xfrm>
            <a:off x="11099367" y="88437"/>
            <a:ext cx="691095" cy="701024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BCBAF95-E187-4C6B-B5FA-065B7D2F6F53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28575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25" name="Picture 24" descr="Free speaker sound loud vector">
              <a:extLst>
                <a:ext uri="{FF2B5EF4-FFF2-40B4-BE49-F238E27FC236}">
                  <a16:creationId xmlns:a16="http://schemas.microsoft.com/office/drawing/2014/main" id="{A9A831F4-03B0-9883-6D57-13ED5E47EE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27" name="Google Shape;222;p10">
            <a:extLst>
              <a:ext uri="{FF2B5EF4-FFF2-40B4-BE49-F238E27FC236}">
                <a16:creationId xmlns:a16="http://schemas.microsoft.com/office/drawing/2014/main" id="{1F4586E5-3DDC-72F5-B98C-54884425A433}"/>
              </a:ext>
            </a:extLst>
          </p:cNvPr>
          <p:cNvSpPr txBox="1"/>
          <p:nvPr/>
        </p:nvSpPr>
        <p:spPr>
          <a:xfrm>
            <a:off x="10777714" y="862261"/>
            <a:ext cx="1346844" cy="400110"/>
          </a:xfrm>
          <a:prstGeom prst="rect">
            <a:avLst/>
          </a:prstGeom>
          <a:solidFill>
            <a:srgbClr val="B9E5E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escuchar</a:t>
            </a:r>
            <a:endParaRPr sz="20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377337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3F284BCF-4720-3E50-BADC-31BB9BC55AB1}"/>
              </a:ext>
            </a:extLst>
          </p:cNvPr>
          <p:cNvSpPr/>
          <p:nvPr/>
        </p:nvSpPr>
        <p:spPr>
          <a:xfrm>
            <a:off x="803956" y="863943"/>
            <a:ext cx="4615519" cy="533859"/>
          </a:xfrm>
          <a:prstGeom prst="wedgeRoundRectCallout">
            <a:avLst>
              <a:gd name="adj1" fmla="val -52502"/>
              <a:gd name="adj2" fmla="val -47788"/>
              <a:gd name="adj3" fmla="val 16667"/>
            </a:avLst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2400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239" y="790855"/>
            <a:ext cx="1354845" cy="317988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en-GB" sz="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14" name="Google Shape;258;p34">
            <a:extLst>
              <a:ext uri="{FF2B5EF4-FFF2-40B4-BE49-F238E27FC236}">
                <a16:creationId xmlns:a16="http://schemas.microsoft.com/office/drawing/2014/main" id="{55A1425B-5651-414E-9563-FF2590544D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58392733"/>
              </p:ext>
            </p:extLst>
          </p:nvPr>
        </p:nvGraphicFramePr>
        <p:xfrm>
          <a:off x="528562" y="1915939"/>
          <a:ext cx="2875465" cy="478063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4080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74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8569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  Sofía</a:t>
                      </a:r>
                      <a:endParaRPr sz="24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0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83" name="Picture 82">
            <a:extLst>
              <a:ext uri="{FF2B5EF4-FFF2-40B4-BE49-F238E27FC236}">
                <a16:creationId xmlns:a16="http://schemas.microsoft.com/office/drawing/2014/main" id="{31487964-E645-44D3-8D12-69E4E5E979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922" y="2949382"/>
            <a:ext cx="527765" cy="54975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5248E49C-B4B7-4E54-BA33-8ECBA05BA8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05" y="3563315"/>
            <a:ext cx="527765" cy="549755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7C0E894C-BE7F-4F82-8C10-9EB46FABF6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001" y="4200243"/>
            <a:ext cx="527765" cy="549755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CB443DCA-64C2-4C5B-97BA-167A9BA551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921" y="4825284"/>
            <a:ext cx="527765" cy="549755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34D3F678-BD72-41CE-AE38-F8205070E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410" y="5515209"/>
            <a:ext cx="527765" cy="549755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1F60F475-0174-4D58-BA3F-146258DDFC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96" y="6105891"/>
            <a:ext cx="527765" cy="549755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ACC9A4B-8C78-4B93-89D4-AC00CDC2BF3D}"/>
              </a:ext>
            </a:extLst>
          </p:cNvPr>
          <p:cNvGraphicFramePr>
            <a:graphicFrameLocks noGrp="1"/>
          </p:cNvGraphicFramePr>
          <p:nvPr/>
        </p:nvGraphicFramePr>
        <p:xfrm>
          <a:off x="3803747" y="1940724"/>
          <a:ext cx="8027181" cy="4797195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866908">
                  <a:extLst>
                    <a:ext uri="{9D8B030D-6E8A-4147-A177-3AD203B41FA5}">
                      <a16:colId xmlns:a16="http://schemas.microsoft.com/office/drawing/2014/main" val="1498170565"/>
                    </a:ext>
                  </a:extLst>
                </a:gridCol>
                <a:gridCol w="5160273">
                  <a:extLst>
                    <a:ext uri="{9D8B030D-6E8A-4147-A177-3AD203B41FA5}">
                      <a16:colId xmlns:a16="http://schemas.microsoft.com/office/drawing/2014/main" val="2578897083"/>
                    </a:ext>
                  </a:extLst>
                </a:gridCol>
              </a:tblGrid>
              <a:tr h="1144251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Las </a:t>
                      </a:r>
                      <a:r>
                        <a:rPr lang="en-GB" sz="2400" b="1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cosas</a:t>
                      </a:r>
                      <a:endParaRPr sz="24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¿</a:t>
                      </a:r>
                      <a:r>
                        <a:rPr lang="en-GB" sz="2400" b="1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cómo</a:t>
                      </a: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es / son? </a:t>
                      </a:r>
                      <a:endParaRPr sz="24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0952752"/>
                  </a:ext>
                </a:extLst>
              </a:tr>
              <a:tr h="60882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rojo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/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rojos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/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roja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/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rojas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14632467"/>
                  </a:ext>
                </a:extLst>
              </a:tr>
              <a:tr h="60882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grande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/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grandes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19088710"/>
                  </a:ext>
                </a:extLst>
              </a:tr>
              <a:tr h="60882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nuevo /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nueva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/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nuevas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/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nuevos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34769695"/>
                  </a:ext>
                </a:extLst>
              </a:tr>
              <a:tr h="60882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bonito /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bonita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/ bonitos / </a:t>
                      </a:r>
                      <a:r>
                        <a:rPr lang="en-GB" sz="23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bonitas</a:t>
                      </a:r>
                      <a:endParaRPr sz="23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68905789"/>
                  </a:ext>
                </a:extLst>
              </a:tr>
              <a:tr h="60882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0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enorme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/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enormes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99617730"/>
                  </a:ext>
                </a:extLst>
              </a:tr>
              <a:tr h="60882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viejos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/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viejas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/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viejo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/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vieja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90159327"/>
                  </a:ext>
                </a:extLst>
              </a:tr>
            </a:tbl>
          </a:graphicData>
        </a:graphic>
      </p:graphicFrame>
      <p:sp>
        <p:nvSpPr>
          <p:cNvPr id="89" name="TextBox 88">
            <a:hlinkClick r:id="" action="ppaction://noaction">
              <a:snd r:embed="rId4" name="s7_rodeo el adjetivo correcto.wav"/>
            </a:hlinkClick>
            <a:extLst>
              <a:ext uri="{FF2B5EF4-FFF2-40B4-BE49-F238E27FC236}">
                <a16:creationId xmlns:a16="http://schemas.microsoft.com/office/drawing/2014/main" id="{5EBC9AE6-9B73-4D01-B71C-90FA455F80C2}"/>
              </a:ext>
            </a:extLst>
          </p:cNvPr>
          <p:cNvSpPr txBox="1"/>
          <p:nvPr/>
        </p:nvSpPr>
        <p:spPr>
          <a:xfrm>
            <a:off x="907508" y="919204"/>
            <a:ext cx="46155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Rodea</a:t>
            </a:r>
            <a:r>
              <a:rPr lang="en-GB" sz="2400" b="1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el </a:t>
            </a:r>
            <a:r>
              <a:rPr lang="en-GB" sz="2400" b="1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adjetivo</a:t>
            </a:r>
            <a:r>
              <a:rPr lang="en-GB" sz="2400" b="1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400" b="1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correcto</a:t>
            </a:r>
            <a:r>
              <a:rPr lang="en-GB" sz="24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lang="en-GB" sz="2400" b="1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2DD5ABA1-D1CC-40A2-95D1-76360384838C}"/>
              </a:ext>
            </a:extLst>
          </p:cNvPr>
          <p:cNvSpPr txBox="1"/>
          <p:nvPr/>
        </p:nvSpPr>
        <p:spPr>
          <a:xfrm>
            <a:off x="3278328" y="3092889"/>
            <a:ext cx="3988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unos</a:t>
            </a: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cuadernos</a:t>
            </a:r>
            <a:endParaRPr lang="en-GB" sz="24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3D9EED6F-2442-4E0D-A89B-33925AAAD04B}"/>
              </a:ext>
            </a:extLst>
          </p:cNvPr>
          <p:cNvSpPr txBox="1"/>
          <p:nvPr/>
        </p:nvSpPr>
        <p:spPr>
          <a:xfrm>
            <a:off x="3545613" y="4327513"/>
            <a:ext cx="3488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unos</a:t>
            </a: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profesores</a:t>
            </a:r>
            <a:endParaRPr lang="en-GB" sz="24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FAE903D0-1566-4E5B-842C-A6E2610FF58C}"/>
              </a:ext>
            </a:extLst>
          </p:cNvPr>
          <p:cNvSpPr txBox="1"/>
          <p:nvPr/>
        </p:nvSpPr>
        <p:spPr>
          <a:xfrm>
            <a:off x="3011041" y="3731348"/>
            <a:ext cx="3988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una mochila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1C5B4B18-6DA6-49B4-95D0-5E17674CC52B}"/>
              </a:ext>
            </a:extLst>
          </p:cNvPr>
          <p:cNvSpPr txBox="1"/>
          <p:nvPr/>
        </p:nvSpPr>
        <p:spPr>
          <a:xfrm>
            <a:off x="2987173" y="4930708"/>
            <a:ext cx="3988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una</a:t>
            </a: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planta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D6A71DD4-C7AD-4E63-BB5B-D7E2A20A0D3C}"/>
              </a:ext>
            </a:extLst>
          </p:cNvPr>
          <p:cNvSpPr txBox="1"/>
          <p:nvPr/>
        </p:nvSpPr>
        <p:spPr>
          <a:xfrm>
            <a:off x="3851698" y="5592980"/>
            <a:ext cx="2061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una 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clase</a:t>
            </a:r>
            <a:endParaRPr lang="en-GB" sz="24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4FFF25DE-1183-44FC-93FE-0E0239EF2864}"/>
              </a:ext>
            </a:extLst>
          </p:cNvPr>
          <p:cNvSpPr txBox="1"/>
          <p:nvPr/>
        </p:nvSpPr>
        <p:spPr>
          <a:xfrm>
            <a:off x="4087390" y="6179058"/>
            <a:ext cx="218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unos</a:t>
            </a: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libros</a:t>
            </a:r>
            <a:endParaRPr lang="en-GB" sz="24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EB6438A-C8C0-4572-B3C8-E0AD1991B2AD}"/>
              </a:ext>
            </a:extLst>
          </p:cNvPr>
          <p:cNvSpPr/>
          <p:nvPr/>
        </p:nvSpPr>
        <p:spPr>
          <a:xfrm>
            <a:off x="7573385" y="3149161"/>
            <a:ext cx="743686" cy="390565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2AAB1084-9E20-446D-AE99-7BBB2B162AD8}"/>
              </a:ext>
            </a:extLst>
          </p:cNvPr>
          <p:cNvSpPr/>
          <p:nvPr/>
        </p:nvSpPr>
        <p:spPr>
          <a:xfrm>
            <a:off x="6722044" y="3762989"/>
            <a:ext cx="1209092" cy="405393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BC0DE504-3E8A-4C58-8DAB-7400AA3B6F63}"/>
              </a:ext>
            </a:extLst>
          </p:cNvPr>
          <p:cNvSpPr/>
          <p:nvPr/>
        </p:nvSpPr>
        <p:spPr>
          <a:xfrm>
            <a:off x="10472718" y="4366658"/>
            <a:ext cx="1209092" cy="405393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id="{AA4E3BB7-2DE9-461D-B6CE-464FA25EC929}"/>
              </a:ext>
            </a:extLst>
          </p:cNvPr>
          <p:cNvSpPr/>
          <p:nvPr/>
        </p:nvSpPr>
        <p:spPr>
          <a:xfrm>
            <a:off x="7977380" y="4979935"/>
            <a:ext cx="1062618" cy="405393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7" name="Rectangle: Rounded Corners 106">
            <a:extLst>
              <a:ext uri="{FF2B5EF4-FFF2-40B4-BE49-F238E27FC236}">
                <a16:creationId xmlns:a16="http://schemas.microsoft.com/office/drawing/2014/main" id="{855573A6-46B0-488B-B3F1-3A9E643FFA01}"/>
              </a:ext>
            </a:extLst>
          </p:cNvPr>
          <p:cNvSpPr/>
          <p:nvPr/>
        </p:nvSpPr>
        <p:spPr>
          <a:xfrm>
            <a:off x="6741443" y="5608590"/>
            <a:ext cx="1226566" cy="405393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A089FFEA-9CC3-42F5-A502-F657550F3E1F}"/>
              </a:ext>
            </a:extLst>
          </p:cNvPr>
          <p:cNvSpPr/>
          <p:nvPr/>
        </p:nvSpPr>
        <p:spPr>
          <a:xfrm>
            <a:off x="6743560" y="6180084"/>
            <a:ext cx="851341" cy="405393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9" name="Picture 58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F404BDE-95D2-494B-97EB-A87B4F152F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37202" y="5323088"/>
            <a:ext cx="953764" cy="15498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60555B6-A278-4496-9AEA-1FC6AE257D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119" y="2228446"/>
            <a:ext cx="332284" cy="654668"/>
          </a:xfrm>
          <a:prstGeom prst="rect">
            <a:avLst/>
          </a:prstGeom>
        </p:spPr>
      </p:pic>
      <p:pic>
        <p:nvPicPr>
          <p:cNvPr id="20" name="Picture 19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B071E01D-E738-49D0-A2E4-0C4DBFE4D8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8904" y="1933520"/>
            <a:ext cx="527764" cy="959085"/>
          </a:xfrm>
          <a:prstGeom prst="rect">
            <a:avLst/>
          </a:prstGeom>
        </p:spPr>
      </p:pic>
      <p:sp>
        <p:nvSpPr>
          <p:cNvPr id="44" name="Action Button: Blank 43">
            <a:hlinkClick r:id="" action="ppaction://noaction" highlightClick="1">
              <a:snd r:embed="rId8" name="s7_ejemplo 2.wav"/>
            </a:hlinkClick>
            <a:extLst>
              <a:ext uri="{FF2B5EF4-FFF2-40B4-BE49-F238E27FC236}">
                <a16:creationId xmlns:a16="http://schemas.microsoft.com/office/drawing/2014/main" id="{B1F862BB-9655-4126-9DE9-4719D32CF7CF}"/>
              </a:ext>
            </a:extLst>
          </p:cNvPr>
          <p:cNvSpPr/>
          <p:nvPr/>
        </p:nvSpPr>
        <p:spPr>
          <a:xfrm>
            <a:off x="209248" y="3010878"/>
            <a:ext cx="465513" cy="397632"/>
          </a:xfrm>
          <a:prstGeom prst="actionButtonBlank">
            <a:avLst/>
          </a:prstGeom>
          <a:solidFill>
            <a:srgbClr val="B9E5EE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45" name="Action Button: Blank 44">
            <a:hlinkClick r:id="" action="ppaction://noaction" highlightClick="1">
              <a:snd r:embed="rId9" name="s7_1b.wav"/>
            </a:hlinkClick>
            <a:extLst>
              <a:ext uri="{FF2B5EF4-FFF2-40B4-BE49-F238E27FC236}">
                <a16:creationId xmlns:a16="http://schemas.microsoft.com/office/drawing/2014/main" id="{EB728C60-C5F0-43D0-9B57-1BA8AE90F0D3}"/>
              </a:ext>
            </a:extLst>
          </p:cNvPr>
          <p:cNvSpPr/>
          <p:nvPr/>
        </p:nvSpPr>
        <p:spPr>
          <a:xfrm>
            <a:off x="209248" y="3667809"/>
            <a:ext cx="465513" cy="397632"/>
          </a:xfrm>
          <a:prstGeom prst="actionButtonBlank">
            <a:avLst/>
          </a:prstGeom>
          <a:solidFill>
            <a:srgbClr val="B9E5EE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46" name="Action Button: Blank 45">
            <a:hlinkClick r:id="" action="ppaction://noaction" highlightClick="1">
              <a:snd r:embed="rId10" name="s7_2b.wav"/>
            </a:hlinkClick>
            <a:extLst>
              <a:ext uri="{FF2B5EF4-FFF2-40B4-BE49-F238E27FC236}">
                <a16:creationId xmlns:a16="http://schemas.microsoft.com/office/drawing/2014/main" id="{92D66261-E23A-411C-9787-40B8F1B6C982}"/>
              </a:ext>
            </a:extLst>
          </p:cNvPr>
          <p:cNvSpPr/>
          <p:nvPr/>
        </p:nvSpPr>
        <p:spPr>
          <a:xfrm>
            <a:off x="197820" y="4286196"/>
            <a:ext cx="465513" cy="397632"/>
          </a:xfrm>
          <a:prstGeom prst="actionButtonBlank">
            <a:avLst/>
          </a:prstGeom>
          <a:solidFill>
            <a:srgbClr val="B9E5EE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47" name="Action Button: Blank 46">
            <a:hlinkClick r:id="" action="ppaction://noaction" highlightClick="1">
              <a:snd r:embed="rId11" name="s7_3b.wav"/>
            </a:hlinkClick>
            <a:extLst>
              <a:ext uri="{FF2B5EF4-FFF2-40B4-BE49-F238E27FC236}">
                <a16:creationId xmlns:a16="http://schemas.microsoft.com/office/drawing/2014/main" id="{351A8D82-7E08-41D3-90B5-A359D9CF7CEE}"/>
              </a:ext>
            </a:extLst>
          </p:cNvPr>
          <p:cNvSpPr/>
          <p:nvPr/>
        </p:nvSpPr>
        <p:spPr>
          <a:xfrm>
            <a:off x="198907" y="4886508"/>
            <a:ext cx="465513" cy="397632"/>
          </a:xfrm>
          <a:prstGeom prst="actionButtonBlank">
            <a:avLst/>
          </a:prstGeom>
          <a:solidFill>
            <a:srgbClr val="B9E5EE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48" name="Action Button: Blank 47">
            <a:hlinkClick r:id="" action="ppaction://noaction" highlightClick="1">
              <a:snd r:embed="rId12" name="s7_4b.wav"/>
            </a:hlinkClick>
            <a:extLst>
              <a:ext uri="{FF2B5EF4-FFF2-40B4-BE49-F238E27FC236}">
                <a16:creationId xmlns:a16="http://schemas.microsoft.com/office/drawing/2014/main" id="{C9BB08C3-D64A-4929-8C2D-BD40F9D18436}"/>
              </a:ext>
            </a:extLst>
          </p:cNvPr>
          <p:cNvSpPr/>
          <p:nvPr/>
        </p:nvSpPr>
        <p:spPr>
          <a:xfrm>
            <a:off x="222181" y="5532142"/>
            <a:ext cx="465513" cy="397632"/>
          </a:xfrm>
          <a:prstGeom prst="actionButtonBlank">
            <a:avLst/>
          </a:prstGeom>
          <a:solidFill>
            <a:srgbClr val="B9E5EE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49" name="Action Button: Blank 48">
            <a:hlinkClick r:id="" action="ppaction://noaction" highlightClick="1">
              <a:snd r:embed="rId13" name="s7_5b.wav"/>
            </a:hlinkClick>
            <a:extLst>
              <a:ext uri="{FF2B5EF4-FFF2-40B4-BE49-F238E27FC236}">
                <a16:creationId xmlns:a16="http://schemas.microsoft.com/office/drawing/2014/main" id="{4F0D7D9C-DEBC-42B0-8CDA-FAA5F54E8C49}"/>
              </a:ext>
            </a:extLst>
          </p:cNvPr>
          <p:cNvSpPr/>
          <p:nvPr/>
        </p:nvSpPr>
        <p:spPr>
          <a:xfrm>
            <a:off x="204008" y="6177776"/>
            <a:ext cx="465513" cy="397632"/>
          </a:xfrm>
          <a:prstGeom prst="actionButtonBlank">
            <a:avLst/>
          </a:prstGeom>
          <a:solidFill>
            <a:srgbClr val="B9E5EE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pic>
        <p:nvPicPr>
          <p:cNvPr id="4" name="Graphic 3" descr="Teacher">
            <a:extLst>
              <a:ext uri="{FF2B5EF4-FFF2-40B4-BE49-F238E27FC236}">
                <a16:creationId xmlns:a16="http://schemas.microsoft.com/office/drawing/2014/main" id="{927D4D73-0A40-6A94-5BFA-583E9C4688C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745" y="97900"/>
            <a:ext cx="914400" cy="914400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17FFFEF7-A419-7D1B-4414-78E6EA875426}"/>
              </a:ext>
            </a:extLst>
          </p:cNvPr>
          <p:cNvSpPr/>
          <p:nvPr/>
        </p:nvSpPr>
        <p:spPr>
          <a:xfrm>
            <a:off x="974137" y="238669"/>
            <a:ext cx="6585404" cy="533859"/>
          </a:xfrm>
          <a:prstGeom prst="wedgeRoundRectCallout">
            <a:avLst>
              <a:gd name="adj1" fmla="val -54816"/>
              <a:gd name="adj2" fmla="val 9306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2400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378CAD5-6ED2-0B97-78AE-B948BD0838A4}"/>
              </a:ext>
            </a:extLst>
          </p:cNvPr>
          <p:cNvSpPr txBox="1"/>
          <p:nvPr/>
        </p:nvSpPr>
        <p:spPr>
          <a:xfrm>
            <a:off x="2005591" y="2009861"/>
            <a:ext cx="84424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1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Krina</a:t>
            </a:r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y Max</a:t>
            </a:r>
            <a:endParaRPr lang="en-GB" sz="1800" b="1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" name="Picture 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A91F3D3D-7F43-4BEF-8A7D-B6335969773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117" y="2340468"/>
            <a:ext cx="404151" cy="544804"/>
          </a:xfrm>
          <a:prstGeom prst="rect">
            <a:avLst/>
          </a:prstGeom>
        </p:spPr>
      </p:pic>
      <p:sp>
        <p:nvSpPr>
          <p:cNvPr id="115" name="TextBox 114">
            <a:hlinkClick r:id="" action="ppaction://noaction">
              <a:snd r:embed="rId17" name="s7_escucha otra vez.wav"/>
            </a:hlinkClick>
            <a:extLst>
              <a:ext uri="{FF2B5EF4-FFF2-40B4-BE49-F238E27FC236}">
                <a16:creationId xmlns:a16="http://schemas.microsoft.com/office/drawing/2014/main" id="{AC808B1A-63C7-478E-8188-C994C3F2A73E}"/>
              </a:ext>
            </a:extLst>
          </p:cNvPr>
          <p:cNvSpPr txBox="1"/>
          <p:nvPr/>
        </p:nvSpPr>
        <p:spPr>
          <a:xfrm>
            <a:off x="1035665" y="242675"/>
            <a:ext cx="65854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u="none" strike="noStrike" cap="none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Esucha</a:t>
            </a:r>
            <a:r>
              <a:rPr lang="en-GB" sz="2800" b="1" u="none" strike="noStrike" cap="none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b="1" u="none" strike="noStrike" cap="none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otra</a:t>
            </a:r>
            <a:r>
              <a:rPr lang="en-GB" sz="2800" b="1" u="none" strike="noStrike" cap="none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b="1" u="none" strike="noStrike" cap="none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vez</a:t>
            </a:r>
            <a:r>
              <a:rPr lang="en-GB" sz="2800" b="1" u="none" strike="noStrike" cap="none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y escribe las </a:t>
            </a:r>
            <a:r>
              <a:rPr lang="en-GB" sz="2800" b="1" u="none" strike="noStrike" cap="none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cosas</a:t>
            </a:r>
            <a:r>
              <a:rPr lang="en-GB" sz="2800" b="1" u="none" strike="noStrike" cap="none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0164380-5B10-CCBB-1ECC-073FF235FCDD}"/>
              </a:ext>
            </a:extLst>
          </p:cNvPr>
          <p:cNvGrpSpPr/>
          <p:nvPr/>
        </p:nvGrpSpPr>
        <p:grpSpPr>
          <a:xfrm>
            <a:off x="11099367" y="88437"/>
            <a:ext cx="691095" cy="701024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0F88C8F-395B-5310-5EE7-EB46CA692CAC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28575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21" name="Picture 20" descr="Free speaker sound loud vector">
              <a:extLst>
                <a:ext uri="{FF2B5EF4-FFF2-40B4-BE49-F238E27FC236}">
                  <a16:creationId xmlns:a16="http://schemas.microsoft.com/office/drawing/2014/main" id="{80EA5D43-3602-AF5D-4A24-C1BA19A72F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23" name="Google Shape;222;p10">
            <a:extLst>
              <a:ext uri="{FF2B5EF4-FFF2-40B4-BE49-F238E27FC236}">
                <a16:creationId xmlns:a16="http://schemas.microsoft.com/office/drawing/2014/main" id="{213CA873-1417-52E7-F6EC-7DCB22CE099F}"/>
              </a:ext>
            </a:extLst>
          </p:cNvPr>
          <p:cNvSpPr txBox="1"/>
          <p:nvPr/>
        </p:nvSpPr>
        <p:spPr>
          <a:xfrm>
            <a:off x="10777714" y="862261"/>
            <a:ext cx="1346844" cy="400110"/>
          </a:xfrm>
          <a:prstGeom prst="rect">
            <a:avLst/>
          </a:prstGeom>
          <a:solidFill>
            <a:srgbClr val="B9E5E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escuchar</a:t>
            </a:r>
            <a:endParaRPr sz="20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364A063-BD59-D5DA-1B4B-89413742D7C1}"/>
              </a:ext>
            </a:extLst>
          </p:cNvPr>
          <p:cNvSpPr txBox="1"/>
          <p:nvPr/>
        </p:nvSpPr>
        <p:spPr>
          <a:xfrm>
            <a:off x="6026462" y="961571"/>
            <a:ext cx="2123908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b="1" dirty="0" err="1">
                <a:solidFill>
                  <a:srgbClr val="002060"/>
                </a:solidFill>
                <a:latin typeface="Century Gothic" panose="020B0502020202020204" pitchFamily="34" charset="0"/>
                <a:cs typeface="Calibri"/>
                <a:sym typeface="Calibri"/>
              </a:rPr>
              <a:t>rodea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  <a:cs typeface="Calibri"/>
                <a:sym typeface="Calibri"/>
              </a:rPr>
              <a:t> = circle</a:t>
            </a:r>
            <a:endParaRPr lang="en-GB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75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89" grpId="0"/>
      <p:bldP spid="90" grpId="0"/>
      <p:bldP spid="91" grpId="0"/>
      <p:bldP spid="92" grpId="0"/>
      <p:bldP spid="93" grpId="0"/>
      <p:bldP spid="94" grpId="0"/>
      <p:bldP spid="96" grpId="0"/>
      <p:bldP spid="16" grpId="0" animBg="1"/>
      <p:bldP spid="97" grpId="0" animBg="1"/>
      <p:bldP spid="98" grpId="0" animBg="1"/>
      <p:bldP spid="106" grpId="0" animBg="1"/>
      <p:bldP spid="107" grpId="0" animBg="1"/>
      <p:bldP spid="10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4DB83F1-75FF-49E3-B0D2-7678FD8539B5}"/>
              </a:ext>
            </a:extLst>
          </p:cNvPr>
          <p:cNvSpPr txBox="1"/>
          <p:nvPr/>
        </p:nvSpPr>
        <p:spPr>
          <a:xfrm>
            <a:off x="196260" y="4175082"/>
            <a:ext cx="913344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Ej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 They  have   a    red   exercise   book. </a:t>
            </a:r>
            <a:b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1. She has a big pencil case. 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2. They  have  old  teachers.</a:t>
            </a:r>
          </a:p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3. They  have some pretty flowers.</a:t>
            </a:r>
            <a:b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4. She has   a   new   classroom.</a:t>
            </a:r>
            <a:b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5. She  has   an  old  book.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41D798-8A9F-46B5-832A-F403ECF4D0E8}"/>
              </a:ext>
            </a:extLst>
          </p:cNvPr>
          <p:cNvSpPr txBox="1"/>
          <p:nvPr/>
        </p:nvSpPr>
        <p:spPr>
          <a:xfrm>
            <a:off x="2629046" y="4244769"/>
            <a:ext cx="923358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1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some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9F9D0C6-0FFB-4A63-9C9E-A36D166B43EE}"/>
              </a:ext>
            </a:extLst>
          </p:cNvPr>
          <p:cNvSpPr txBox="1"/>
          <p:nvPr/>
        </p:nvSpPr>
        <p:spPr>
          <a:xfrm>
            <a:off x="7014765" y="4190908"/>
            <a:ext cx="86322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s.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C96227B-7D8B-4A21-8CF1-F452F708D779}"/>
              </a:ext>
            </a:extLst>
          </p:cNvPr>
          <p:cNvSpPr txBox="1"/>
          <p:nvPr/>
        </p:nvSpPr>
        <p:spPr>
          <a:xfrm>
            <a:off x="3029040" y="4577341"/>
            <a:ext cx="253400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school bag.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659ED68-901B-460E-A893-E1E0E42D8F4C}"/>
              </a:ext>
            </a:extLst>
          </p:cNvPr>
          <p:cNvSpPr txBox="1"/>
          <p:nvPr/>
        </p:nvSpPr>
        <p:spPr>
          <a:xfrm>
            <a:off x="2583360" y="5081455"/>
            <a:ext cx="86322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new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57761EB-E804-40F6-9912-4E334009211B}"/>
              </a:ext>
            </a:extLst>
          </p:cNvPr>
          <p:cNvSpPr txBox="1"/>
          <p:nvPr/>
        </p:nvSpPr>
        <p:spPr>
          <a:xfrm>
            <a:off x="2541154" y="5505579"/>
            <a:ext cx="103204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 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30E2BE7-A64B-4273-831F-EB1778B54F2C}"/>
              </a:ext>
            </a:extLst>
          </p:cNvPr>
          <p:cNvSpPr txBox="1"/>
          <p:nvPr/>
        </p:nvSpPr>
        <p:spPr>
          <a:xfrm>
            <a:off x="5853300" y="5474801"/>
            <a:ext cx="38834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. 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DD2FA60-430E-472C-BB27-7B07BE953FC2}"/>
              </a:ext>
            </a:extLst>
          </p:cNvPr>
          <p:cNvSpPr txBox="1"/>
          <p:nvPr/>
        </p:nvSpPr>
        <p:spPr>
          <a:xfrm>
            <a:off x="2007162" y="5946118"/>
            <a:ext cx="188959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an enormous 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5947163-1EF5-431C-8A36-E474013F8594}"/>
              </a:ext>
            </a:extLst>
          </p:cNvPr>
          <p:cNvSpPr txBox="1"/>
          <p:nvPr/>
        </p:nvSpPr>
        <p:spPr>
          <a:xfrm>
            <a:off x="2123908" y="6361864"/>
            <a:ext cx="933266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1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some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A41336D-501D-462C-B3CB-32DCD3EC5F06}"/>
              </a:ext>
            </a:extLst>
          </p:cNvPr>
          <p:cNvSpPr txBox="1"/>
          <p:nvPr/>
        </p:nvSpPr>
        <p:spPr>
          <a:xfrm>
            <a:off x="4679446" y="6310221"/>
            <a:ext cx="86322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s.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CC38B9F-BA80-4044-9997-A7DCF5B6035C}"/>
              </a:ext>
            </a:extLst>
          </p:cNvPr>
          <p:cNvSpPr txBox="1"/>
          <p:nvPr/>
        </p:nvSpPr>
        <p:spPr>
          <a:xfrm>
            <a:off x="10068092" y="6413958"/>
            <a:ext cx="2123908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b="1" dirty="0" err="1">
                <a:solidFill>
                  <a:srgbClr val="002060"/>
                </a:solidFill>
                <a:latin typeface="Century Gothic" panose="020B0502020202020204" pitchFamily="34" charset="0"/>
                <a:cs typeface="Calibri"/>
                <a:sym typeface="Calibri"/>
              </a:rPr>
              <a:t>corrige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  <a:cs typeface="Calibri"/>
                <a:sym typeface="Calibri"/>
              </a:rPr>
              <a:t> = correct</a:t>
            </a:r>
            <a:endParaRPr lang="en-GB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717EC1-84D2-400C-AA87-27C2E1F80B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3514" y="872598"/>
            <a:ext cx="7614578" cy="3242934"/>
          </a:xfrm>
          <a:prstGeom prst="rect">
            <a:avLst/>
          </a:prstGeom>
        </p:spPr>
      </p:pic>
      <p:pic>
        <p:nvPicPr>
          <p:cNvPr id="3" name="Graphic 2" descr="Teacher">
            <a:extLst>
              <a:ext uri="{FF2B5EF4-FFF2-40B4-BE49-F238E27FC236}">
                <a16:creationId xmlns:a16="http://schemas.microsoft.com/office/drawing/2014/main" id="{A2CF29B0-2A7D-4E5A-2F30-8C660791C7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745" y="97900"/>
            <a:ext cx="914400" cy="914400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C09F600F-A783-B0A9-75F2-642A21A6AE33}"/>
              </a:ext>
            </a:extLst>
          </p:cNvPr>
          <p:cNvSpPr/>
          <p:nvPr/>
        </p:nvSpPr>
        <p:spPr>
          <a:xfrm>
            <a:off x="974136" y="238669"/>
            <a:ext cx="6556963" cy="533859"/>
          </a:xfrm>
          <a:prstGeom prst="wedgeRoundRectCallout">
            <a:avLst>
              <a:gd name="adj1" fmla="val -54098"/>
              <a:gd name="adj2" fmla="val 6927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2400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" name="TextBox 23">
            <a:hlinkClick r:id="" action="ppaction://noaction">
              <a:snd r:embed="rId8" name="s8_1.wav"/>
            </a:hlinkClick>
            <a:extLst>
              <a:ext uri="{FF2B5EF4-FFF2-40B4-BE49-F238E27FC236}">
                <a16:creationId xmlns:a16="http://schemas.microsoft.com/office/drawing/2014/main" id="{A0515178-869A-48E1-AFC1-6C6CA736EE98}"/>
              </a:ext>
            </a:extLst>
          </p:cNvPr>
          <p:cNvSpPr txBox="1"/>
          <p:nvPr/>
        </p:nvSpPr>
        <p:spPr>
          <a:xfrm>
            <a:off x="1003276" y="249308"/>
            <a:ext cx="826594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  <a:cs typeface="Calibri"/>
                <a:sym typeface="Calibri"/>
              </a:rPr>
              <a:t>¿Qué es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  <a:cs typeface="Calibri"/>
                <a:sym typeface="Calibri"/>
              </a:rPr>
              <a:t>incorrecto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  <a:cs typeface="Calibri"/>
                <a:sym typeface="Calibri"/>
              </a:rPr>
              <a:t>? </a:t>
            </a:r>
            <a:r>
              <a:rPr lang="en-GB" sz="2800" dirty="0" err="1">
                <a:solidFill>
                  <a:schemeClr val="bg1"/>
                </a:solidFill>
                <a:latin typeface="Century Gothic" panose="020B0502020202020204" pitchFamily="34" charset="0"/>
                <a:cs typeface="Calibri"/>
                <a:sym typeface="Calibri"/>
              </a:rPr>
              <a:t>Corrige</a:t>
            </a:r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  <a:cs typeface="Calibri"/>
                <a:sym typeface="Calibri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Century Gothic" panose="020B0502020202020204" pitchFamily="34" charset="0"/>
                <a:cs typeface="Calibri"/>
                <a:sym typeface="Calibri"/>
              </a:rPr>
              <a:t>el</a:t>
            </a:r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  <a:cs typeface="Calibri"/>
                <a:sym typeface="Calibri"/>
              </a:rPr>
              <a:t> error.</a:t>
            </a:r>
            <a:endParaRPr lang="en-GB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4463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5" grpId="0" animBg="1"/>
      <p:bldP spid="3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2126</TotalTime>
  <Words>2390</Words>
  <Application>Microsoft Office PowerPoint</Application>
  <PresentationFormat>Widescreen</PresentationFormat>
  <Paragraphs>339</Paragraphs>
  <Slides>15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Arial</vt:lpstr>
      <vt:lpstr>Calibri</vt:lpstr>
      <vt:lpstr>Calibri Light</vt:lpstr>
      <vt:lpstr>Century Gothic</vt:lpstr>
      <vt:lpstr>docs-Century Gothic</vt:lpstr>
      <vt:lpstr>Dreaming Outloud Pro</vt:lpstr>
      <vt:lpstr>Dreaming Outloud Script Pro</vt:lpstr>
      <vt:lpstr>Modern Love</vt:lpstr>
      <vt:lpstr>Mystical Woods Rough Script</vt:lpstr>
      <vt:lpstr>Segoe Print</vt:lpstr>
      <vt:lpstr>Office Theme</vt:lpstr>
      <vt:lpstr>español, con Quique</vt:lpstr>
      <vt:lpstr>Saying what I and others have</vt:lpstr>
      <vt:lpstr>pronunciar</vt:lpstr>
      <vt:lpstr>pronunciar</vt:lpstr>
      <vt:lpstr>vocabulario</vt:lpstr>
      <vt:lpstr>Tener: s/he, it has | they have</vt:lpstr>
      <vt:lpstr>escuchar</vt:lpstr>
      <vt:lpstr>escuchar</vt:lpstr>
      <vt:lpstr>leer</vt:lpstr>
      <vt:lpstr>Using the negative ‘no’</vt:lpstr>
      <vt:lpstr>escuchar</vt:lpstr>
      <vt:lpstr>escuchar</vt:lpstr>
      <vt:lpstr>escuchar</vt:lpstr>
      <vt:lpstr>escuchar</vt:lpstr>
      <vt:lpstr>¡adiós!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Paula Vázquez-Valero</dc:creator>
  <cp:lastModifiedBy>Rachel Hawkes</cp:lastModifiedBy>
  <cp:revision>47</cp:revision>
  <dcterms:created xsi:type="dcterms:W3CDTF">2021-09-24T10:38:38Z</dcterms:created>
  <dcterms:modified xsi:type="dcterms:W3CDTF">2023-09-05T11:02:47Z</dcterms:modified>
</cp:coreProperties>
</file>