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1"/>
  </p:notesMasterIdLst>
  <p:sldIdLst>
    <p:sldId id="499" r:id="rId4"/>
    <p:sldId id="530" r:id="rId5"/>
    <p:sldId id="368" r:id="rId6"/>
    <p:sldId id="532" r:id="rId7"/>
    <p:sldId id="535" r:id="rId8"/>
    <p:sldId id="533" r:id="rId9"/>
    <p:sldId id="45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050"/>
    <a:srgbClr val="E6FBFE"/>
    <a:srgbClr val="FF0066"/>
    <a:srgbClr val="E9EBF5"/>
    <a:srgbClr val="CFD5EA"/>
    <a:srgbClr val="1D7579"/>
    <a:srgbClr val="FFF5D9"/>
    <a:srgbClr val="FFFA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3792" autoAdjust="0"/>
  </p:normalViewPr>
  <p:slideViewPr>
    <p:cSldViewPr snapToGrid="0">
      <p:cViewPr varScale="1">
        <p:scale>
          <a:sx n="99" d="100"/>
          <a:sy n="99" d="100"/>
        </p:scale>
        <p:origin x="102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6C3963-1B8D-42E2-8894-6F2E4FE1F8F9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210F14-2318-404F-B157-BCBFF6997A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9741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</a:p>
          <a:p>
            <a:endParaRPr lang="es-ES_tradnl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Phonics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[ce] </a:t>
            </a:r>
            <a:r>
              <a:rPr lang="en-GB" sz="1800" b="1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ce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ntro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[317] 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s-ES_tradnl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de</a:t>
            </a:r>
            <a:r>
              <a:rPr lang="en-GB" sz="1800" b="1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ci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r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[32] cluster: </a:t>
            </a:r>
            <a:r>
              <a:rPr lang="en-GB" sz="1800" b="1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ce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rca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[1042] </a:t>
            </a:r>
            <a:r>
              <a:rPr lang="en-GB" sz="1800" b="1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ce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lebrar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[886] dul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ce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[1861] 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ce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ro [1731]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co</a:t>
            </a:r>
            <a:r>
              <a:rPr lang="en-GB" sz="1800" b="1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ci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docs-Century Gothic"/>
              </a:rPr>
              <a:t>na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[1214]</a:t>
            </a:r>
            <a:b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s-ES_tradnl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Vocabulary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(new </a:t>
            </a:r>
            <a:r>
              <a:rPr lang="es-ES_tradnl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s-ES_tradnl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bold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</a:t>
            </a:r>
            <a:r>
              <a:rPr lang="es-ES_tradnl" sz="1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tienen </a:t>
            </a:r>
            <a:r>
              <a:rPr lang="es-ES_tradnl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[8] </a:t>
            </a:r>
            <a:r>
              <a:rPr lang="es-ES_tradnl" sz="1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enorme</a:t>
            </a:r>
            <a:r>
              <a:rPr lang="es-ES_tradnl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[631] </a:t>
            </a:r>
            <a:r>
              <a:rPr lang="es-ES_tradnl" sz="1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poco </a:t>
            </a:r>
            <a:r>
              <a:rPr lang="es-ES_tradnl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[76] </a:t>
            </a:r>
            <a:r>
              <a:rPr lang="es-ES_tradnl" sz="1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solo</a:t>
            </a:r>
            <a:r>
              <a:rPr lang="es-ES_tradnl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[181] bocadillo [] </a:t>
            </a:r>
            <a:r>
              <a:rPr lang="es-ES_tradnl" sz="1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clase</a:t>
            </a:r>
            <a:r>
              <a:rPr lang="es-ES_tradnl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[320] conejo [] cuaderno [3301] hermano [333] hermana [3409] lápiz [3740] libro [230] mochila [&gt;5000] regla [1380] ventana [725] activo [1278] bonito [891] grande [66] nuevo [94] viejo [225] bastante [308] muy [43] de12 [2] </a:t>
            </a:r>
            <a:endParaRPr lang="en-GB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_tradnl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hay [13] cuántos/cuántas [580] diccionario [3844] flor [739] foto [882] regalo [1986] blanco [372] especial [436] feliz [908] grande [66] importante [171] normal [1000] pequeño [202] rojo [534] útil [3951] </a:t>
            </a:r>
            <a:endParaRPr lang="es-ES_trad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 [ser, 7] está [estar 21] amigo [210] profesor [510] divertido [2465] lento [1569] rápido [870] serio [856] tranquilo [1093]  pesado [2166] también [49] hoy [167] siempre [96] y [4] </a:t>
            </a:r>
          </a:p>
          <a:p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Frequency of unknown words</a:t>
            </a:r>
            <a:r>
              <a:rPr lang="en-GB" sz="1200" b="0" dirty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chatear</a:t>
            </a: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[&gt;5000] </a:t>
            </a:r>
            <a:r>
              <a:rPr lang="en-GB" sz="1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mirar</a:t>
            </a: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[125] </a:t>
            </a: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mandar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[588]</a:t>
            </a:r>
            <a:endParaRPr lang="en-GB" sz="1200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Source: Davies, M. and Davies, K. (2018)</a:t>
            </a:r>
            <a:r>
              <a:rPr lang="en-GB" sz="1200" i="1" dirty="0"/>
              <a:t>. A frequency dictionary of Spanish: Core vocabulary for learners </a:t>
            </a:r>
            <a:r>
              <a:rPr lang="en-GB" sz="1200" dirty="0"/>
              <a:t>(2nd ed.). Routledge: London</a:t>
            </a:r>
          </a:p>
          <a:p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any 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apply knowledge of the SSC [</a:t>
            </a:r>
            <a:r>
              <a:rPr lang="en-GB" b="0" dirty="0" err="1"/>
              <a:t>ce</a:t>
            </a:r>
            <a:r>
              <a:rPr lang="en-GB" b="0" dirty="0"/>
              <a:t>] and [ci] to the transcription of some known and unfamiliar words, and to their oral production.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Teacher explains the scenario.  A special day at school.  People have some unusual things in school today.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listen. First pupils need to identify whether the sentence refers to one or more people.  They write the name or names. 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They then write the corresponding form of ‘has/have’.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listen again and pupils transcribe the item.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Elicit answers orally from pupils.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reveal written answers and pictures.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 A practises pronouncing sentence 1.  Partner B translates into English.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Transcript:</a:t>
            </a:r>
            <a:br>
              <a:rPr lang="en-GB" dirty="0"/>
            </a:br>
            <a:r>
              <a:rPr lang="en-GB" dirty="0"/>
              <a:t>Celia y Circe </a:t>
            </a:r>
            <a:r>
              <a:rPr lang="en-GB" dirty="0" err="1"/>
              <a:t>tienen</a:t>
            </a:r>
            <a:r>
              <a:rPr lang="en-GB" dirty="0"/>
              <a:t> </a:t>
            </a:r>
            <a:r>
              <a:rPr lang="en-GB" dirty="0" err="1"/>
              <a:t>unos</a:t>
            </a:r>
            <a:r>
              <a:rPr lang="en-GB" dirty="0"/>
              <a:t> </a:t>
            </a:r>
            <a:r>
              <a:rPr lang="en-GB" dirty="0" err="1"/>
              <a:t>dulces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Ciro y César </a:t>
            </a:r>
            <a:r>
              <a:rPr lang="en-GB" dirty="0" err="1"/>
              <a:t>tienen</a:t>
            </a:r>
            <a:r>
              <a:rPr lang="en-GB" dirty="0"/>
              <a:t> </a:t>
            </a:r>
            <a:r>
              <a:rPr lang="en-GB" dirty="0" err="1"/>
              <a:t>unos</a:t>
            </a:r>
            <a:r>
              <a:rPr lang="en-GB" dirty="0"/>
              <a:t> </a:t>
            </a:r>
            <a:r>
              <a:rPr lang="en-GB" dirty="0" err="1"/>
              <a:t>lápices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 err="1"/>
              <a:t>Celene</a:t>
            </a:r>
            <a:r>
              <a:rPr lang="en-GB" dirty="0"/>
              <a:t> </a:t>
            </a:r>
            <a:r>
              <a:rPr lang="en-GB" dirty="0" err="1"/>
              <a:t>tiene</a:t>
            </a:r>
            <a:r>
              <a:rPr lang="en-GB" dirty="0"/>
              <a:t> </a:t>
            </a:r>
            <a:r>
              <a:rPr lang="en-GB" dirty="0" err="1"/>
              <a:t>unos</a:t>
            </a:r>
            <a:r>
              <a:rPr lang="en-GB" dirty="0"/>
              <a:t> </a:t>
            </a:r>
            <a:r>
              <a:rPr lang="en-GB" dirty="0" err="1"/>
              <a:t>cereales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Cecilia y Celestino </a:t>
            </a:r>
            <a:r>
              <a:rPr lang="en-GB" dirty="0" err="1"/>
              <a:t>tienen</a:t>
            </a:r>
            <a:r>
              <a:rPr lang="en-GB" dirty="0"/>
              <a:t> </a:t>
            </a:r>
            <a:r>
              <a:rPr lang="en-GB" dirty="0" err="1"/>
              <a:t>unas</a:t>
            </a:r>
            <a:r>
              <a:rPr lang="en-GB" dirty="0"/>
              <a:t> </a:t>
            </a:r>
            <a:r>
              <a:rPr lang="en-GB" dirty="0" err="1"/>
              <a:t>celebraciones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Cisco </a:t>
            </a:r>
            <a:r>
              <a:rPr lang="en-GB" dirty="0" err="1"/>
              <a:t>tiene</a:t>
            </a:r>
            <a:r>
              <a:rPr lang="en-GB" dirty="0"/>
              <a:t> </a:t>
            </a:r>
            <a:r>
              <a:rPr lang="en-GB" dirty="0" err="1"/>
              <a:t>unos</a:t>
            </a:r>
            <a:r>
              <a:rPr lang="en-GB" dirty="0"/>
              <a:t> </a:t>
            </a:r>
            <a:r>
              <a:rPr lang="en-GB" dirty="0" err="1"/>
              <a:t>conciertos</a:t>
            </a:r>
            <a:r>
              <a:rPr lang="en-GB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Frequency of unknown words and cognates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  <a:b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cereal [&gt;5000] 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celebración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[2711] </a:t>
            </a:r>
            <a:b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8406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Use before Follow up 2.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the meaning of </a:t>
            </a:r>
            <a:r>
              <a:rPr lang="en-GB" b="0" i="1" dirty="0"/>
              <a:t>hay</a:t>
            </a:r>
            <a:r>
              <a:rPr lang="en-GB" b="0" dirty="0"/>
              <a:t> and </a:t>
            </a:r>
            <a:r>
              <a:rPr lang="en-GB" b="0" i="1" dirty="0" err="1"/>
              <a:t>tiene</a:t>
            </a:r>
            <a:r>
              <a:rPr lang="en-GB" b="0" i="1" dirty="0"/>
              <a:t> </a:t>
            </a:r>
            <a:r>
              <a:rPr lang="en-GB" b="0" dirty="0"/>
              <a:t>and to present a useful contrast to practise in the next activity.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present the information in stages.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2475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use knowledge of </a:t>
            </a:r>
            <a:r>
              <a:rPr lang="en-GB" b="0" i="1" dirty="0" err="1"/>
              <a:t>tiene</a:t>
            </a:r>
            <a:r>
              <a:rPr lang="en-GB" b="0" dirty="0"/>
              <a:t> and </a:t>
            </a:r>
            <a:r>
              <a:rPr lang="en-GB" b="0" i="1" dirty="0"/>
              <a:t>hay</a:t>
            </a:r>
            <a:r>
              <a:rPr lang="en-GB" b="0" dirty="0"/>
              <a:t> to determine how each sentence must begin.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scenario with pupils.  They should understand that </a:t>
            </a:r>
            <a:r>
              <a:rPr lang="en-GB" dirty="0" err="1"/>
              <a:t>Quique</a:t>
            </a:r>
            <a:r>
              <a:rPr lang="en-GB" dirty="0"/>
              <a:t> is sending messages to Max describing his class, but that there is a glitch with the phone.  They need to work out how each sentence starts ‘</a:t>
            </a:r>
            <a:r>
              <a:rPr lang="en-GB" dirty="0" err="1"/>
              <a:t>En</a:t>
            </a:r>
            <a:r>
              <a:rPr lang="en-GB" dirty="0"/>
              <a:t> la </a:t>
            </a:r>
            <a:r>
              <a:rPr lang="en-GB" dirty="0" err="1"/>
              <a:t>clase</a:t>
            </a:r>
            <a:r>
              <a:rPr lang="en-GB" dirty="0"/>
              <a:t>’ or ‘La </a:t>
            </a:r>
            <a:r>
              <a:rPr lang="en-GB" dirty="0" err="1"/>
              <a:t>clase</a:t>
            </a:r>
            <a:r>
              <a:rPr lang="en-GB" dirty="0"/>
              <a:t>’.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Do the first one with pupils. They work it out by looking at the verb ‘</a:t>
            </a:r>
            <a:r>
              <a:rPr lang="en-GB" dirty="0" err="1"/>
              <a:t>tiene</a:t>
            </a:r>
            <a:r>
              <a:rPr lang="en-GB" dirty="0"/>
              <a:t>’, understanding that it means ‘has’ and conclude that the sentence must begin ‘la </a:t>
            </a:r>
            <a:r>
              <a:rPr lang="en-GB" dirty="0" err="1"/>
              <a:t>clase</a:t>
            </a:r>
            <a:r>
              <a:rPr lang="en-GB" dirty="0"/>
              <a:t>’ for ‘the class has…’.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write 2-8 and complete the tasks. Alternatively pupils could discuss in pairs and then feed back their answers orally.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correct.</a:t>
            </a:r>
            <a:br>
              <a:rPr lang="en-GB" dirty="0"/>
            </a:b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Note</a:t>
            </a:r>
            <a:r>
              <a:rPr lang="en-GB" dirty="0"/>
              <a:t>: Follow up 3 provides an opportunity to practise comprehension of the full sentences and revisit the vocabulary meanings.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61004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use vocabulary knowledge to identify which sentences are true/false; to use knowledge of negation with ‘no’ to re-write the false sentences.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scenario with pupils.  They should understand that </a:t>
            </a:r>
            <a:r>
              <a:rPr lang="en-GB" dirty="0" err="1"/>
              <a:t>Quique</a:t>
            </a:r>
            <a:r>
              <a:rPr lang="en-GB" dirty="0"/>
              <a:t> has sent a photo of his classroom to go with his </a:t>
            </a:r>
            <a:r>
              <a:rPr lang="en-GB" dirty="0" err="1"/>
              <a:t>whatsapp</a:t>
            </a:r>
            <a:r>
              <a:rPr lang="en-GB" dirty="0"/>
              <a:t> messages describing it.  But not every one is true.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look at the photo and read the sentence, deciding if they are true (V) or false (M).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correct.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For the false (M) sentences, pupils should re-work the sentences (either writing on mini whiteboards or speaking) in the negative.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reveal the correct negative sentences.</a:t>
            </a:r>
          </a:p>
          <a:p>
            <a:pPr marL="0" rtl="0"/>
            <a:endParaRPr lang="en-GB" sz="1200" b="0" i="0" u="none" strike="noStrike" cap="none" dirty="0">
              <a:solidFill>
                <a:schemeClr val="dk1"/>
              </a:solidFill>
              <a:effectLst/>
              <a:latin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Frequency of unknown words</a:t>
            </a:r>
            <a:r>
              <a:rPr lang="en-GB" sz="1200" b="0" dirty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solo 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[181] </a:t>
            </a:r>
            <a:r>
              <a:rPr lang="en-GB" sz="1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mirar</a:t>
            </a: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[125] </a:t>
            </a: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mandar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[588]</a:t>
            </a:r>
            <a:endParaRPr lang="en-GB" sz="1200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Source: Davies, M. and Davies, K. (2018)</a:t>
            </a:r>
            <a:r>
              <a:rPr lang="en-GB" sz="1200" i="1" dirty="0"/>
              <a:t>. A frequency dictionary of Spanish: Core vocabulary for learners </a:t>
            </a:r>
            <a:r>
              <a:rPr lang="en-GB" sz="1200" dirty="0"/>
              <a:t>(2nd ed.). Routledge: London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12376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10 minutes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known vocabulary and structures from this and the revisited weeks.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Pupils can number 1 – 17 rather than copy out the whole dialogue.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First, they spend 5 minutes trying to write any of the missing Spanish words that they know.</a:t>
            </a:r>
            <a:br>
              <a:rPr lang="en-GB" sz="1200" b="0" dirty="0"/>
            </a:br>
            <a:r>
              <a:rPr lang="en-GB" sz="1200" b="0" dirty="0"/>
              <a:t>Note: reassure pupils that it is always important to try written recall from memory first, but that in stage 2 there will be some prompts.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After five* minutes, click to reveal the jumbled answers.  Pupils spend another 3 minutes trying to complete the missing translations, using the prompts.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to reveal the answers. There is also an audio recording of the full dialogue to listen to.</a:t>
            </a:r>
            <a:br>
              <a:rPr lang="en-GB" sz="1200" b="0" dirty="0"/>
            </a:br>
            <a:r>
              <a:rPr lang="en-GB" sz="1200" b="0" dirty="0"/>
              <a:t>Note: </a:t>
            </a:r>
            <a:r>
              <a:rPr lang="en-GB" sz="1200" b="1" dirty="0"/>
              <a:t>Click on </a:t>
            </a:r>
            <a:r>
              <a:rPr lang="en-GB" sz="1200" b="1" dirty="0" err="1"/>
              <a:t>Krina</a:t>
            </a:r>
            <a:r>
              <a:rPr lang="en-GB" sz="1200" b="1" dirty="0"/>
              <a:t> to hear the full audio.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If time allows, elicit English meanings for each sentence from the whole class, orally.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sz="1200" b="0" dirty="0"/>
            </a:br>
            <a:r>
              <a:rPr lang="en-GB" sz="1200" b="0" dirty="0"/>
              <a:t>*Teachers will judge for themselves when to bring up the reading prompts. It may be much sooner, depending on the vocabulary knowledge of the class.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Frequency of unknown words</a:t>
            </a:r>
            <a:r>
              <a:rPr lang="en-GB" sz="1200" b="0" dirty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chatear</a:t>
            </a: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[&gt;5000]</a:t>
            </a:r>
            <a:endParaRPr lang="en-GB" sz="1200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Source: Davies, M. and Davies, K. (2018)</a:t>
            </a:r>
            <a:r>
              <a:rPr lang="en-GB" sz="1200" i="1" dirty="0"/>
              <a:t>. A frequency dictionary of Spanish: Core vocabulary for learners </a:t>
            </a:r>
            <a:r>
              <a:rPr lang="en-GB" sz="1200" dirty="0"/>
              <a:t>(2nd ed.). Routledge: London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67146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for this week and previous weeks.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need to write the Spanish for as many words as possible, aiming to get at least 15 points (but more if possible).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Tell pupils to write the correct word for ‘the’ with all the nouns.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3.   Click for Spanish answers.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8175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F4045-0C74-43F4-987F-0AF2C6ACF7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346FD1-BDAB-489C-9CD6-081111A100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6C22D-D96D-4D47-B975-A72F23910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358B4-81E1-458E-B75C-07DB5A3D43FC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E978D-227D-4C0C-AD63-B485C1AD6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2C9C34-DA4C-4DCE-82CD-1200217B8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6F703-0A86-4D92-B985-5C85AF011E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15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24E09-D360-42FF-8564-A5F2107B9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AC39CC-CC81-44A1-A59D-4360352284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617FC-802C-4B2C-B2F2-4B20AF923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358B4-81E1-458E-B75C-07DB5A3D43FC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7487A-1F52-4E6C-BEF4-8BA9B2781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45EA83-3F0C-4615-BC55-570FCBEFE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6F703-0A86-4D92-B985-5C85AF011E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8673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56B6E1-C5E8-45E4-B9A8-29DC60C397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AFE55F-0133-4C7B-8604-802971E8D7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88E783-5852-4B70-BDC4-76E33FC7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358B4-81E1-458E-B75C-07DB5A3D43FC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900052-D8F3-40DB-9823-FF3AD0EA7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30A443-7057-4A2C-88CE-33E403885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6F703-0A86-4D92-B985-5C85AF011E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285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19953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78563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96324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9339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61466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85588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62061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1682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004E5-D881-4FAC-A80C-10E07685A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CCB65-B587-45BE-A4A3-2357005222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B5C0D-BE51-4401-825A-81A91144B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358B4-81E1-458E-B75C-07DB5A3D43FC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6CD862-4699-4FFF-B5DA-B130B93B6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B0B441-A5DF-4ADF-B8BD-96DCD05E9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6F703-0A86-4D92-B985-5C85AF011E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29530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79551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57100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63932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95001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76134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92022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77452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37789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56873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6852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22A43-41F5-451A-9C34-C035782FD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6E6D8-7610-4300-92B9-11A64B75BE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76676F-3588-4BE9-86EF-D0E3438CD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358B4-81E1-458E-B75C-07DB5A3D43FC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87625B-A96C-4A1E-87E0-7882CB38A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B9F8-13ED-4515-A966-40CD0AC98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6F703-0A86-4D92-B985-5C85AF011E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91797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16344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32387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5992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55C7D-C5D4-4F25-BA94-4E41F4313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1425A6-C488-4F18-B91D-387FDE94B1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91C86D-7167-4DE9-9229-292241BBB8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D9003D-C512-4B5E-9B9C-029008CE3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358B4-81E1-458E-B75C-07DB5A3D43FC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191E66-7EE0-407C-8906-159EFBD9C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B5A199-F3B5-4186-A02D-591749F82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6F703-0A86-4D92-B985-5C85AF011E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4137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735BC-D079-40EC-8372-1A1E68AAC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2B400D-C803-44BA-B9E3-9D5D4C766B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B3ECA6-B23D-4662-BDF5-0E85076C26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78F9AD-0745-4344-9771-AE0894F928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24BBFB-7E9C-45CD-8AD9-D5571B653D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59C45F-6212-44B3-AC69-C9420798C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358B4-81E1-458E-B75C-07DB5A3D43FC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BDBDD9-91C6-4F6B-B4DE-46447BEB4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4B99F0-584A-4DF3-BA39-22C120C4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6F703-0A86-4D92-B985-5C85AF011E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973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93DC8-89C8-4068-8DF1-D7BC094CD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79A3C1-0C8F-4FC8-B287-0D5F3883C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358B4-81E1-458E-B75C-07DB5A3D43FC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DCFE43-A44B-4BA7-A891-64AB22065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811DF0-8F49-4573-94BF-970F77350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6F703-0A86-4D92-B985-5C85AF011E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9668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60EE08-52FA-46BA-B5E8-737F7E299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358B4-81E1-458E-B75C-07DB5A3D43FC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876AE4-048E-4EA1-BCF2-CA4254960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2E18D0-9252-48F3-9868-85A3AF0DF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6F703-0A86-4D92-B985-5C85AF011E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2810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D7CC9-259A-4206-B6B9-EFCDF7B7A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F3810-D221-4379-A598-DEEBD9256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A9566A-6DF9-4DB3-90DA-F56C595B60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52DD8-3AE3-47EA-AFB8-696F2C1EA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358B4-81E1-458E-B75C-07DB5A3D43FC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9485A7-C89F-479F-9F55-192E95A0B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9451A1-5118-41D3-BA3E-CA0225232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6F703-0A86-4D92-B985-5C85AF011E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8906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710C6-EC09-4C59-B396-BDC1BD242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E7AC1B-CDA1-4A1E-8B04-708BA1AB0F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B55232-9633-43E0-8FAC-B98E843BC8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608BAA-560F-45DF-A041-678A6C11B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358B4-81E1-458E-B75C-07DB5A3D43FC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378A48-10EF-432A-99FB-EE0E1C190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6AF016-F434-4273-8535-E7627216D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6F703-0A86-4D92-B985-5C85AF011E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3630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4BF90F-419D-4FD2-9CF3-E666B10E3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51E2AF-E7A9-4555-B905-34F31E94B2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C44B7-6F03-4B30-99CC-4604FFDFAD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8358B4-81E1-458E-B75C-07DB5A3D43FC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D85194-9B6F-407F-BDA7-85F475B775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C08F08-07D9-460C-81BD-2D6CA5BEF6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A6F703-0A86-4D92-B985-5C85AF011E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453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20243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34443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image" Target="../media/image5.png"/><Relationship Id="rId21" Type="http://schemas.microsoft.com/office/2007/relationships/hdphoto" Target="../media/hdphoto1.wdp"/><Relationship Id="rId7" Type="http://schemas.openxmlformats.org/officeDocument/2006/relationships/audio" Target="../media/audio3.wav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audio" Target="../media/audio7.wav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2.wav"/><Relationship Id="rId11" Type="http://schemas.openxmlformats.org/officeDocument/2006/relationships/image" Target="../media/image8.png"/><Relationship Id="rId24" Type="http://schemas.openxmlformats.org/officeDocument/2006/relationships/audio" Target="../media/audio6.wav"/><Relationship Id="rId5" Type="http://schemas.openxmlformats.org/officeDocument/2006/relationships/audio" Target="../media/audio1.wav"/><Relationship Id="rId15" Type="http://schemas.openxmlformats.org/officeDocument/2006/relationships/image" Target="../media/image12.png"/><Relationship Id="rId23" Type="http://schemas.openxmlformats.org/officeDocument/2006/relationships/image" Target="../media/image19.sv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Relationship Id="rId22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audio" Target="../media/audio9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7.png"/><Relationship Id="rId3" Type="http://schemas.openxmlformats.org/officeDocument/2006/relationships/image" Target="../media/image23.gif"/><Relationship Id="rId7" Type="http://schemas.openxmlformats.org/officeDocument/2006/relationships/image" Target="../media/image25.png"/><Relationship Id="rId12" Type="http://schemas.openxmlformats.org/officeDocument/2006/relationships/audio" Target="../media/audio1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gif"/><Relationship Id="rId11" Type="http://schemas.openxmlformats.org/officeDocument/2006/relationships/audio" Target="../media/audio10.wav"/><Relationship Id="rId5" Type="http://schemas.microsoft.com/office/2007/relationships/hdphoto" Target="../media/hdphoto2.wdp"/><Relationship Id="rId10" Type="http://schemas.openxmlformats.org/officeDocument/2006/relationships/image" Target="../media/image19.svg"/><Relationship Id="rId4" Type="http://schemas.openxmlformats.org/officeDocument/2006/relationships/image" Target="../media/image24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gif"/><Relationship Id="rId18" Type="http://schemas.openxmlformats.org/officeDocument/2006/relationships/image" Target="../media/image23.gif"/><Relationship Id="rId3" Type="http://schemas.openxmlformats.org/officeDocument/2006/relationships/audio" Target="../media/audio12.wav"/><Relationship Id="rId21" Type="http://schemas.openxmlformats.org/officeDocument/2006/relationships/audio" Target="../media/audio17.wav"/><Relationship Id="rId7" Type="http://schemas.openxmlformats.org/officeDocument/2006/relationships/audio" Target="../media/audio16.wav"/><Relationship Id="rId12" Type="http://schemas.openxmlformats.org/officeDocument/2006/relationships/image" Target="../media/image26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1.pn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5.wav"/><Relationship Id="rId11" Type="http://schemas.openxmlformats.org/officeDocument/2006/relationships/image" Target="../media/image25.png"/><Relationship Id="rId5" Type="http://schemas.openxmlformats.org/officeDocument/2006/relationships/audio" Target="../media/audio14.wav"/><Relationship Id="rId15" Type="http://schemas.openxmlformats.org/officeDocument/2006/relationships/image" Target="../media/image30.gif"/><Relationship Id="rId23" Type="http://schemas.openxmlformats.org/officeDocument/2006/relationships/audio" Target="../media/audio19.wav"/><Relationship Id="rId10" Type="http://schemas.openxmlformats.org/officeDocument/2006/relationships/image" Target="../media/image2.gif"/><Relationship Id="rId19" Type="http://schemas.openxmlformats.org/officeDocument/2006/relationships/image" Target="../media/image18.png"/><Relationship Id="rId4" Type="http://schemas.openxmlformats.org/officeDocument/2006/relationships/audio" Target="../media/audio13.wav"/><Relationship Id="rId9" Type="http://schemas.microsoft.com/office/2007/relationships/hdphoto" Target="../media/hdphoto2.wdp"/><Relationship Id="rId14" Type="http://schemas.openxmlformats.org/officeDocument/2006/relationships/image" Target="../media/image29.png"/><Relationship Id="rId22" Type="http://schemas.openxmlformats.org/officeDocument/2006/relationships/audio" Target="../media/audio18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13" Type="http://schemas.openxmlformats.org/officeDocument/2006/relationships/image" Target="../media/image18.png"/><Relationship Id="rId3" Type="http://schemas.openxmlformats.org/officeDocument/2006/relationships/image" Target="../media/image33.png"/><Relationship Id="rId7" Type="http://schemas.openxmlformats.org/officeDocument/2006/relationships/image" Target="../media/image26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5.png"/><Relationship Id="rId11" Type="http://schemas.openxmlformats.org/officeDocument/2006/relationships/audio" Target="../media/audio20.wav"/><Relationship Id="rId5" Type="http://schemas.microsoft.com/office/2007/relationships/hdphoto" Target="../media/hdphoto2.wdp"/><Relationship Id="rId15" Type="http://schemas.openxmlformats.org/officeDocument/2006/relationships/audio" Target="../media/audio21.wav"/><Relationship Id="rId10" Type="http://schemas.openxmlformats.org/officeDocument/2006/relationships/image" Target="../media/image35.png"/><Relationship Id="rId4" Type="http://schemas.openxmlformats.org/officeDocument/2006/relationships/image" Target="../media/image24.png"/><Relationship Id="rId9" Type="http://schemas.openxmlformats.org/officeDocument/2006/relationships/image" Target="../media/image34.gif"/><Relationship Id="rId14" Type="http://schemas.openxmlformats.org/officeDocument/2006/relationships/image" Target="../media/image1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7.wav"/><Relationship Id="rId13" Type="http://schemas.openxmlformats.org/officeDocument/2006/relationships/audio" Target="../media/audio32.wav"/><Relationship Id="rId18" Type="http://schemas.openxmlformats.org/officeDocument/2006/relationships/audio" Target="../media/audio37.wav"/><Relationship Id="rId26" Type="http://schemas.openxmlformats.org/officeDocument/2006/relationships/image" Target="../media/image39.png"/><Relationship Id="rId3" Type="http://schemas.openxmlformats.org/officeDocument/2006/relationships/audio" Target="../media/audio22.wav"/><Relationship Id="rId21" Type="http://schemas.openxmlformats.org/officeDocument/2006/relationships/audio" Target="../media/audio40.wav"/><Relationship Id="rId7" Type="http://schemas.openxmlformats.org/officeDocument/2006/relationships/audio" Target="../media/audio26.wav"/><Relationship Id="rId12" Type="http://schemas.openxmlformats.org/officeDocument/2006/relationships/audio" Target="../media/audio31.wav"/><Relationship Id="rId17" Type="http://schemas.openxmlformats.org/officeDocument/2006/relationships/audio" Target="../media/audio36.wav"/><Relationship Id="rId25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6" Type="http://schemas.openxmlformats.org/officeDocument/2006/relationships/audio" Target="../media/audio35.wav"/><Relationship Id="rId20" Type="http://schemas.openxmlformats.org/officeDocument/2006/relationships/audio" Target="../media/audio39.wav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27.xml"/><Relationship Id="rId6" Type="http://schemas.openxmlformats.org/officeDocument/2006/relationships/audio" Target="../media/audio25.wav"/><Relationship Id="rId11" Type="http://schemas.openxmlformats.org/officeDocument/2006/relationships/audio" Target="../media/audio30.wav"/><Relationship Id="rId24" Type="http://schemas.openxmlformats.org/officeDocument/2006/relationships/image" Target="../media/image37.png"/><Relationship Id="rId5" Type="http://schemas.openxmlformats.org/officeDocument/2006/relationships/audio" Target="../media/audio24.wav"/><Relationship Id="rId15" Type="http://schemas.openxmlformats.org/officeDocument/2006/relationships/audio" Target="../media/audio34.wav"/><Relationship Id="rId23" Type="http://schemas.openxmlformats.org/officeDocument/2006/relationships/audio" Target="../media/audio42.wav"/><Relationship Id="rId28" Type="http://schemas.openxmlformats.org/officeDocument/2006/relationships/image" Target="../media/image4.png"/><Relationship Id="rId10" Type="http://schemas.openxmlformats.org/officeDocument/2006/relationships/audio" Target="../media/audio29.wav"/><Relationship Id="rId19" Type="http://schemas.openxmlformats.org/officeDocument/2006/relationships/audio" Target="../media/audio38.wav"/><Relationship Id="rId31" Type="http://schemas.openxmlformats.org/officeDocument/2006/relationships/audio" Target="../media/audio43.wav"/><Relationship Id="rId4" Type="http://schemas.openxmlformats.org/officeDocument/2006/relationships/audio" Target="../media/audio23.wav"/><Relationship Id="rId9" Type="http://schemas.openxmlformats.org/officeDocument/2006/relationships/audio" Target="../media/audio28.wav"/><Relationship Id="rId14" Type="http://schemas.openxmlformats.org/officeDocument/2006/relationships/audio" Target="../media/audio33.wav"/><Relationship Id="rId22" Type="http://schemas.openxmlformats.org/officeDocument/2006/relationships/audio" Target="../media/audio41.wav"/><Relationship Id="rId27" Type="http://schemas.openxmlformats.org/officeDocument/2006/relationships/image" Target="../media/image40.png"/><Relationship Id="rId30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6368181" y="4552388"/>
            <a:ext cx="32144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azul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CC6876-DDF0-4199-BBA3-5430CC14F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91" y="197224"/>
            <a:ext cx="3962401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Saying what I and others have</a:t>
            </a:r>
            <a:endParaRPr lang="en-GB" sz="3600" dirty="0">
              <a:latin typeface="Century Gothic" panose="020B0502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5BD534-609F-D554-FDC8-02BB00378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265" y="5288380"/>
            <a:ext cx="796678" cy="1569620"/>
          </a:xfrm>
          <a:prstGeom prst="rect">
            <a:avLst/>
          </a:prstGeom>
        </p:spPr>
      </p:pic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267D170-2647-6D36-048E-64AFF454E3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112" y="5319157"/>
            <a:ext cx="1164389" cy="1569620"/>
          </a:xfrm>
          <a:prstGeom prst="rect">
            <a:avLst/>
          </a:prstGeom>
        </p:spPr>
      </p:pic>
      <p:pic>
        <p:nvPicPr>
          <p:cNvPr id="5" name="Picture 4" descr="Free Bubble Speech vector and picture">
            <a:extLst>
              <a:ext uri="{FF2B5EF4-FFF2-40B4-BE49-F238E27FC236}">
                <a16:creationId xmlns:a16="http://schemas.microsoft.com/office/drawing/2014/main" id="{DB06952F-B94F-10EF-E202-9DDC6C053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25" y="2122560"/>
            <a:ext cx="3569171" cy="146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1B5287-29C5-EEB4-46AD-B1BEDE2203DA}"/>
              </a:ext>
            </a:extLst>
          </p:cNvPr>
          <p:cNvSpPr txBox="1"/>
          <p:nvPr/>
        </p:nvSpPr>
        <p:spPr>
          <a:xfrm flipH="1">
            <a:off x="1127060" y="2529057"/>
            <a:ext cx="3325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3200" b="1" dirty="0">
                <a:ln w="19050" cmpd="sng">
                  <a:solidFill>
                    <a:srgbClr val="D95000"/>
                  </a:solidFill>
                  <a:prstDash val="solid"/>
                </a:ln>
                <a:solidFill>
                  <a:srgbClr val="FEC7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Mystical Woods Rough Script" panose="02000500000000000000" pitchFamily="2" charset="0"/>
                <a:cs typeface="Dreaming Outloud Pro" panose="03050502040302030504" pitchFamily="66" charset="0"/>
              </a:rPr>
              <a:t>¿Qué </a:t>
            </a:r>
            <a:r>
              <a:rPr lang="en-GB" sz="3200" b="1" dirty="0" err="1">
                <a:ln w="19050" cmpd="sng">
                  <a:solidFill>
                    <a:srgbClr val="D95000"/>
                  </a:solidFill>
                  <a:prstDash val="solid"/>
                </a:ln>
                <a:solidFill>
                  <a:srgbClr val="FEC7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Mystical Woods Rough Script" panose="02000500000000000000" pitchFamily="2" charset="0"/>
                <a:cs typeface="Dreaming Outloud Pro" panose="03050502040302030504" pitchFamily="66" charset="0"/>
              </a:rPr>
              <a:t>tienen</a:t>
            </a:r>
            <a:r>
              <a:rPr lang="en-GB" sz="3200" b="1" dirty="0">
                <a:ln w="19050" cmpd="sng">
                  <a:solidFill>
                    <a:srgbClr val="D95000"/>
                  </a:solidFill>
                  <a:prstDash val="solid"/>
                </a:ln>
                <a:solidFill>
                  <a:srgbClr val="FEC7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Mystical Woods Rough Script" panose="02000500000000000000" pitchFamily="2" charset="0"/>
                <a:cs typeface="Dreaming Outloud Pro" panose="03050502040302030504" pitchFamily="66" charset="0"/>
              </a:rPr>
              <a:t>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A4FF3F8D-10DA-4919-B9DE-0C3507D330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00" r="34526" b="65555"/>
          <a:stretch/>
        </p:blipFill>
        <p:spPr>
          <a:xfrm>
            <a:off x="6660267" y="407498"/>
            <a:ext cx="1895061" cy="1433699"/>
          </a:xfrm>
          <a:prstGeom prst="rect">
            <a:avLst/>
          </a:prstGeom>
        </p:spPr>
      </p:pic>
      <p:graphicFrame>
        <p:nvGraphicFramePr>
          <p:cNvPr id="58" name="Table 3">
            <a:extLst>
              <a:ext uri="{FF2B5EF4-FFF2-40B4-BE49-F238E27FC236}">
                <a16:creationId xmlns:a16="http://schemas.microsoft.com/office/drawing/2014/main" id="{B27E6C9F-6BF5-4210-8827-14E62A4881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5550036"/>
              </p:ext>
            </p:extLst>
          </p:nvPr>
        </p:nvGraphicFramePr>
        <p:xfrm>
          <a:off x="331897" y="1784963"/>
          <a:ext cx="8520555" cy="50268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3807">
                  <a:extLst>
                    <a:ext uri="{9D8B030D-6E8A-4147-A177-3AD203B41FA5}">
                      <a16:colId xmlns:a16="http://schemas.microsoft.com/office/drawing/2014/main" val="893164677"/>
                    </a:ext>
                  </a:extLst>
                </a:gridCol>
                <a:gridCol w="2623931">
                  <a:extLst>
                    <a:ext uri="{9D8B030D-6E8A-4147-A177-3AD203B41FA5}">
                      <a16:colId xmlns:a16="http://schemas.microsoft.com/office/drawing/2014/main" val="176697509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75251960"/>
                    </a:ext>
                  </a:extLst>
                </a:gridCol>
                <a:gridCol w="2124102">
                  <a:extLst>
                    <a:ext uri="{9D8B030D-6E8A-4147-A177-3AD203B41FA5}">
                      <a16:colId xmlns:a16="http://schemas.microsoft.com/office/drawing/2014/main" val="213401666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585957928"/>
                    </a:ext>
                  </a:extLst>
                </a:gridCol>
                <a:gridCol w="2442155">
                  <a:extLst>
                    <a:ext uri="{9D8B030D-6E8A-4147-A177-3AD203B41FA5}">
                      <a16:colId xmlns:a16="http://schemas.microsoft.com/office/drawing/2014/main" val="3868051935"/>
                    </a:ext>
                  </a:extLst>
                </a:gridCol>
              </a:tblGrid>
              <a:tr h="83781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Quién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¿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Quiénes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tiene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b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tienen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2263911"/>
                  </a:ext>
                </a:extLst>
              </a:tr>
              <a:tr h="83781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Celia</a:t>
                      </a:r>
                      <a:b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Celia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y Circe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i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tienen</a:t>
                      </a:r>
                      <a:endParaRPr lang="en-GB" sz="2400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i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unos</a:t>
                      </a:r>
                      <a:r>
                        <a:rPr lang="en-GB" sz="240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i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dulces</a:t>
                      </a:r>
                      <a:endParaRPr lang="en-GB" sz="2400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4241438"/>
                  </a:ext>
                </a:extLst>
              </a:tr>
              <a:tr h="83781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Ciro y Cesar</a:t>
                      </a:r>
                      <a:b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Ciro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i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tienen</a:t>
                      </a:r>
                      <a:endParaRPr lang="en-GB" sz="2400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i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unos</a:t>
                      </a:r>
                      <a:r>
                        <a:rPr lang="en-GB" sz="240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i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lápices</a:t>
                      </a:r>
                      <a:endParaRPr lang="en-GB" sz="2400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2491689"/>
                  </a:ext>
                </a:extLst>
              </a:tr>
              <a:tr h="83781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Celene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y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Cintia</a:t>
                      </a:r>
                      <a:b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Celene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i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tiene</a:t>
                      </a:r>
                      <a:endParaRPr lang="en-GB" sz="2400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i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unos</a:t>
                      </a:r>
                      <a:r>
                        <a:rPr lang="en-GB" sz="240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i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cereales</a:t>
                      </a:r>
                      <a:endParaRPr lang="en-GB" sz="2400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8099985"/>
                  </a:ext>
                </a:extLst>
              </a:tr>
              <a:tr h="83781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Cecilia y Celestino</a:t>
                      </a:r>
                      <a:b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Cecilia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i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tienen</a:t>
                      </a:r>
                      <a:endParaRPr lang="en-GB" sz="2400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i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unas</a:t>
                      </a:r>
                      <a:r>
                        <a:rPr lang="en-GB" sz="240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i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celebraciones</a:t>
                      </a:r>
                      <a:endParaRPr lang="en-GB" sz="2400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3233831"/>
                  </a:ext>
                </a:extLst>
              </a:tr>
              <a:tr h="83781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Cisco y Ceria</a:t>
                      </a:r>
                    </a:p>
                    <a:p>
                      <a:pPr algn="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Cisco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i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tiene</a:t>
                      </a:r>
                      <a:endParaRPr lang="en-GB" sz="2400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i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unos</a:t>
                      </a:r>
                      <a:r>
                        <a:rPr lang="en-GB" sz="240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i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conciertos</a:t>
                      </a:r>
                      <a:endParaRPr lang="en-GB" sz="2400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0292567"/>
                  </a:ext>
                </a:extLst>
              </a:tr>
            </a:tbl>
          </a:graphicData>
        </a:graphic>
      </p:graphicFrame>
      <p:sp>
        <p:nvSpPr>
          <p:cNvPr id="153" name="Google Shape;153;p2"/>
          <p:cNvSpPr txBox="1"/>
          <p:nvPr/>
        </p:nvSpPr>
        <p:spPr>
          <a:xfrm>
            <a:off x="9255179" y="24450"/>
            <a:ext cx="127699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ce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4" name="Google Shape;164;p2" descr="Speech Icon, Voice, Talking, Audio, Speech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26493" y="134347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1: </a:t>
            </a:r>
            <a:endParaRPr lang="en-GB" sz="3200" dirty="0"/>
          </a:p>
        </p:txBody>
      </p:sp>
      <p:sp>
        <p:nvSpPr>
          <p:cNvPr id="26" name="Google Shape;167;p2">
            <a:extLst>
              <a:ext uri="{FF2B5EF4-FFF2-40B4-BE49-F238E27FC236}">
                <a16:creationId xmlns:a16="http://schemas.microsoft.com/office/drawing/2014/main" id="{E683BCB6-77D3-4EC0-A203-669D8F746CAE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153;p2">
            <a:extLst>
              <a:ext uri="{FF2B5EF4-FFF2-40B4-BE49-F238E27FC236}">
                <a16:creationId xmlns:a16="http://schemas.microsoft.com/office/drawing/2014/main" id="{16E4171B-7FE4-492E-A83A-B9F72F9ED119}"/>
              </a:ext>
            </a:extLst>
          </p:cNvPr>
          <p:cNvSpPr txBox="1"/>
          <p:nvPr/>
        </p:nvSpPr>
        <p:spPr>
          <a:xfrm>
            <a:off x="10077857" y="24450"/>
            <a:ext cx="127699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[ci]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Oval 52">
            <a:hlinkClick r:id="" action="ppaction://noaction">
              <a:snd r:embed="rId5" name="s2_3.wav"/>
            </a:hlinkClick>
            <a:extLst>
              <a:ext uri="{FF2B5EF4-FFF2-40B4-BE49-F238E27FC236}">
                <a16:creationId xmlns:a16="http://schemas.microsoft.com/office/drawing/2014/main" id="{C446680F-9F53-4209-91E4-0CA464F1DCC1}"/>
              </a:ext>
            </a:extLst>
          </p:cNvPr>
          <p:cNvSpPr/>
          <p:nvPr/>
        </p:nvSpPr>
        <p:spPr>
          <a:xfrm>
            <a:off x="526113" y="2813500"/>
            <a:ext cx="551774" cy="471614"/>
          </a:xfrm>
          <a:prstGeom prst="ellipse">
            <a:avLst/>
          </a:prstGeom>
          <a:solidFill>
            <a:srgbClr val="FF0066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E6FBF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4" name="Oval 53">
            <a:hlinkClick r:id="" action="ppaction://noaction">
              <a:snd r:embed="rId6" name="s2_4.wav"/>
            </a:hlinkClick>
            <a:extLst>
              <a:ext uri="{FF2B5EF4-FFF2-40B4-BE49-F238E27FC236}">
                <a16:creationId xmlns:a16="http://schemas.microsoft.com/office/drawing/2014/main" id="{8F1A5D05-18B5-4188-A7E7-680CA7D0B06E}"/>
              </a:ext>
            </a:extLst>
          </p:cNvPr>
          <p:cNvSpPr/>
          <p:nvPr/>
        </p:nvSpPr>
        <p:spPr>
          <a:xfrm>
            <a:off x="526113" y="3626115"/>
            <a:ext cx="551774" cy="471614"/>
          </a:xfrm>
          <a:prstGeom prst="ellipse">
            <a:avLst/>
          </a:prstGeom>
          <a:solidFill>
            <a:srgbClr val="FF0066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E6FBF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5" name="Oval 54">
            <a:hlinkClick r:id="" action="ppaction://noaction">
              <a:snd r:embed="rId7" name="s2_5.wav"/>
            </a:hlinkClick>
            <a:extLst>
              <a:ext uri="{FF2B5EF4-FFF2-40B4-BE49-F238E27FC236}">
                <a16:creationId xmlns:a16="http://schemas.microsoft.com/office/drawing/2014/main" id="{C002F5B4-FB42-49C1-AA9B-043677847205}"/>
              </a:ext>
            </a:extLst>
          </p:cNvPr>
          <p:cNvSpPr/>
          <p:nvPr/>
        </p:nvSpPr>
        <p:spPr>
          <a:xfrm>
            <a:off x="526113" y="4477244"/>
            <a:ext cx="551774" cy="471614"/>
          </a:xfrm>
          <a:prstGeom prst="ellipse">
            <a:avLst/>
          </a:prstGeom>
          <a:solidFill>
            <a:srgbClr val="FF0066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E6FBF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6" name="Oval 55">
            <a:hlinkClick r:id="" action="ppaction://noaction">
              <a:snd r:embed="rId8" name="s2_6.wav"/>
            </a:hlinkClick>
            <a:extLst>
              <a:ext uri="{FF2B5EF4-FFF2-40B4-BE49-F238E27FC236}">
                <a16:creationId xmlns:a16="http://schemas.microsoft.com/office/drawing/2014/main" id="{92E7724A-59A4-44D7-9D9A-9C342A1579F6}"/>
              </a:ext>
            </a:extLst>
          </p:cNvPr>
          <p:cNvSpPr/>
          <p:nvPr/>
        </p:nvSpPr>
        <p:spPr>
          <a:xfrm>
            <a:off x="526113" y="5324187"/>
            <a:ext cx="551774" cy="471614"/>
          </a:xfrm>
          <a:prstGeom prst="ellipse">
            <a:avLst/>
          </a:prstGeom>
          <a:solidFill>
            <a:srgbClr val="FF0066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E6FBF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57" name="Oval 56">
            <a:hlinkClick r:id="" action="ppaction://noaction">
              <a:snd r:embed="rId9" name="s2_7.wav"/>
            </a:hlinkClick>
            <a:extLst>
              <a:ext uri="{FF2B5EF4-FFF2-40B4-BE49-F238E27FC236}">
                <a16:creationId xmlns:a16="http://schemas.microsoft.com/office/drawing/2014/main" id="{B6AE5988-DCC9-4551-8C7E-A3C97901DBED}"/>
              </a:ext>
            </a:extLst>
          </p:cNvPr>
          <p:cNvSpPr/>
          <p:nvPr/>
        </p:nvSpPr>
        <p:spPr>
          <a:xfrm>
            <a:off x="526113" y="6154420"/>
            <a:ext cx="551774" cy="471614"/>
          </a:xfrm>
          <a:prstGeom prst="ellipse">
            <a:avLst/>
          </a:prstGeom>
          <a:solidFill>
            <a:srgbClr val="FF0066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E6FBF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CDF01D9-DF89-4FF5-934A-106510A1502A}"/>
              </a:ext>
            </a:extLst>
          </p:cNvPr>
          <p:cNvSpPr/>
          <p:nvPr/>
        </p:nvSpPr>
        <p:spPr>
          <a:xfrm>
            <a:off x="4231557" y="2813500"/>
            <a:ext cx="1656888" cy="47161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………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55CBB469-B94E-4325-B8E5-6B935F059FC6}"/>
              </a:ext>
            </a:extLst>
          </p:cNvPr>
          <p:cNvSpPr/>
          <p:nvPr/>
        </p:nvSpPr>
        <p:spPr>
          <a:xfrm>
            <a:off x="6564015" y="2813500"/>
            <a:ext cx="2076401" cy="47161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………</a:t>
            </a:r>
          </a:p>
        </p:txBody>
      </p:sp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C1833B7-7725-4605-8483-F66568582B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853" y="3499999"/>
            <a:ext cx="473186" cy="413668"/>
          </a:xfrm>
          <a:prstGeom prst="rect">
            <a:avLst/>
          </a:prstGeom>
        </p:spPr>
      </p:pic>
      <p:pic>
        <p:nvPicPr>
          <p:cNvPr id="12" name="Picture 11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263651FC-7A77-4403-B7A8-1AB1428CC5D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27" r="67386" b="55782"/>
          <a:stretch/>
        </p:blipFill>
        <p:spPr>
          <a:xfrm>
            <a:off x="2607571" y="2653961"/>
            <a:ext cx="355804" cy="410358"/>
          </a:xfrm>
          <a:prstGeom prst="rect">
            <a:avLst/>
          </a:prstGeom>
        </p:spPr>
      </p:pic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B69D917E-5655-4123-B1CD-0B2E3500129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919" y="6015771"/>
            <a:ext cx="393516" cy="374455"/>
          </a:xfrm>
          <a:prstGeom prst="rect">
            <a:avLst/>
          </a:prstGeom>
        </p:spPr>
      </p:pic>
      <p:pic>
        <p:nvPicPr>
          <p:cNvPr id="62" name="Picture 61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8F74679-4355-412D-AD27-D717B96571F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26" r="28088" b="49222"/>
          <a:stretch/>
        </p:blipFill>
        <p:spPr>
          <a:xfrm>
            <a:off x="1229602" y="2963994"/>
            <a:ext cx="726281" cy="471239"/>
          </a:xfrm>
          <a:prstGeom prst="rect">
            <a:avLst/>
          </a:prstGeom>
        </p:spPr>
      </p:pic>
      <p:pic>
        <p:nvPicPr>
          <p:cNvPr id="63" name="Picture 6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87556234-9F30-4E49-BA78-3C19AD89B5E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01" r="67489"/>
          <a:stretch/>
        </p:blipFill>
        <p:spPr>
          <a:xfrm>
            <a:off x="1270489" y="5195440"/>
            <a:ext cx="322253" cy="422486"/>
          </a:xfrm>
          <a:prstGeom prst="rect">
            <a:avLst/>
          </a:prstGeom>
        </p:spPr>
      </p:pic>
      <p:pic>
        <p:nvPicPr>
          <p:cNvPr id="64" name="Picture 6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906A861-1FC4-415C-9563-17472C973AF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10" b="50790"/>
          <a:stretch/>
        </p:blipFill>
        <p:spPr>
          <a:xfrm>
            <a:off x="1101582" y="5122400"/>
            <a:ext cx="184273" cy="480158"/>
          </a:xfrm>
          <a:prstGeom prst="rect">
            <a:avLst/>
          </a:prstGeom>
        </p:spPr>
      </p:pic>
      <p:pic>
        <p:nvPicPr>
          <p:cNvPr id="66" name="Picture 65" descr="Shape&#10;&#10;Description automatically generated">
            <a:extLst>
              <a:ext uri="{FF2B5EF4-FFF2-40B4-BE49-F238E27FC236}">
                <a16:creationId xmlns:a16="http://schemas.microsoft.com/office/drawing/2014/main" id="{157B389F-85A0-4A7C-A54C-568D5DBF6C7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46"/>
          <a:stretch/>
        </p:blipFill>
        <p:spPr>
          <a:xfrm>
            <a:off x="2744929" y="6362571"/>
            <a:ext cx="218446" cy="410358"/>
          </a:xfrm>
          <a:prstGeom prst="rect">
            <a:avLst/>
          </a:prstGeom>
        </p:spPr>
      </p:pic>
      <p:pic>
        <p:nvPicPr>
          <p:cNvPr id="67" name="Picture 66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0E10B1C-E70A-47B9-A704-969486F0B94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01" r="67489"/>
          <a:stretch/>
        </p:blipFill>
        <p:spPr>
          <a:xfrm>
            <a:off x="2463220" y="5534712"/>
            <a:ext cx="322253" cy="422486"/>
          </a:xfrm>
          <a:prstGeom prst="rect">
            <a:avLst/>
          </a:prstGeom>
        </p:spPr>
      </p:pic>
      <p:pic>
        <p:nvPicPr>
          <p:cNvPr id="68" name="Picture 6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D265DEE-EF71-46AB-AC8F-581141C6E45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71"/>
          <a:stretch/>
        </p:blipFill>
        <p:spPr>
          <a:xfrm>
            <a:off x="2915909" y="3810852"/>
            <a:ext cx="264054" cy="452375"/>
          </a:xfrm>
          <a:prstGeom prst="rect">
            <a:avLst/>
          </a:prstGeom>
        </p:spPr>
      </p:pic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9385FF33-2EAB-456B-BC52-193E92BE8464}"/>
              </a:ext>
            </a:extLst>
          </p:cNvPr>
          <p:cNvSpPr/>
          <p:nvPr/>
        </p:nvSpPr>
        <p:spPr>
          <a:xfrm>
            <a:off x="4196375" y="3645475"/>
            <a:ext cx="1656888" cy="47161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………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D0465EBF-0016-41D9-A8C0-81EA74711DD2}"/>
              </a:ext>
            </a:extLst>
          </p:cNvPr>
          <p:cNvSpPr/>
          <p:nvPr/>
        </p:nvSpPr>
        <p:spPr>
          <a:xfrm>
            <a:off x="6528833" y="3645475"/>
            <a:ext cx="2076401" cy="47161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………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9DD137D4-EB1A-49E9-AD91-049DCB065E2A}"/>
              </a:ext>
            </a:extLst>
          </p:cNvPr>
          <p:cNvSpPr/>
          <p:nvPr/>
        </p:nvSpPr>
        <p:spPr>
          <a:xfrm>
            <a:off x="4241730" y="4477244"/>
            <a:ext cx="1656888" cy="47161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………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F545B01C-E346-4B63-9082-8B91BBD13DD3}"/>
              </a:ext>
            </a:extLst>
          </p:cNvPr>
          <p:cNvSpPr/>
          <p:nvPr/>
        </p:nvSpPr>
        <p:spPr>
          <a:xfrm>
            <a:off x="6574188" y="4477244"/>
            <a:ext cx="2076401" cy="47161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………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6C9BF068-D93E-4C30-902D-CC34A0A4D887}"/>
              </a:ext>
            </a:extLst>
          </p:cNvPr>
          <p:cNvSpPr/>
          <p:nvPr/>
        </p:nvSpPr>
        <p:spPr>
          <a:xfrm>
            <a:off x="4241730" y="5216374"/>
            <a:ext cx="1656888" cy="66397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………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BD400F3D-31AE-4192-8E26-A312A352D356}"/>
              </a:ext>
            </a:extLst>
          </p:cNvPr>
          <p:cNvSpPr/>
          <p:nvPr/>
        </p:nvSpPr>
        <p:spPr>
          <a:xfrm>
            <a:off x="6528834" y="5188664"/>
            <a:ext cx="2149466" cy="74716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………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242F5689-7EFD-450D-98E8-8E6B5FB77B8D}"/>
              </a:ext>
            </a:extLst>
          </p:cNvPr>
          <p:cNvSpPr/>
          <p:nvPr/>
        </p:nvSpPr>
        <p:spPr>
          <a:xfrm>
            <a:off x="4311235" y="6096136"/>
            <a:ext cx="1656888" cy="47161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………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AD76A2F0-23F0-4B42-B477-2DE7DA015373}"/>
              </a:ext>
            </a:extLst>
          </p:cNvPr>
          <p:cNvSpPr/>
          <p:nvPr/>
        </p:nvSpPr>
        <p:spPr>
          <a:xfrm>
            <a:off x="6687802" y="6082433"/>
            <a:ext cx="2076401" cy="66180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………</a:t>
            </a:r>
          </a:p>
        </p:txBody>
      </p:sp>
      <p:pic>
        <p:nvPicPr>
          <p:cNvPr id="16" name="Picture 1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7D8D627-1D49-4077-A269-6144E49F5AE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379" y="4303901"/>
            <a:ext cx="765660" cy="382830"/>
          </a:xfrm>
          <a:prstGeom prst="rect">
            <a:avLst/>
          </a:prstGeom>
        </p:spPr>
      </p:pic>
      <p:pic>
        <p:nvPicPr>
          <p:cNvPr id="77" name="Picture 7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9AA5AB55-5B11-4E81-99A4-1038653D3C8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6" r="58975"/>
          <a:stretch/>
        </p:blipFill>
        <p:spPr>
          <a:xfrm>
            <a:off x="2345697" y="4788338"/>
            <a:ext cx="314111" cy="341001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0F576732-D2C3-41F3-AAA3-977EF329CAD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5" y="2934967"/>
            <a:ext cx="355805" cy="40168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36B0DB84-F2AC-4100-B8DD-9E2AB243AC6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219" y="3409172"/>
            <a:ext cx="355805" cy="401680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3D87E169-21C1-4D0C-A4F0-96F61B45D3C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95" y="4587498"/>
            <a:ext cx="355805" cy="401680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A5096910-8059-4C9E-9F20-98A851A4A0D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731" y="5061703"/>
            <a:ext cx="355805" cy="40168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D8C2BF6D-5232-46B9-BD62-64A035C7B75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460" y="6312554"/>
            <a:ext cx="355805" cy="401680"/>
          </a:xfrm>
          <a:prstGeom prst="rect">
            <a:avLst/>
          </a:prstGeom>
        </p:spPr>
      </p:pic>
      <p:pic>
        <p:nvPicPr>
          <p:cNvPr id="18" name="Picture 1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C7C2F6F1-1716-411D-8443-C4EA7D53850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87"/>
          <a:stretch/>
        </p:blipFill>
        <p:spPr>
          <a:xfrm>
            <a:off x="8950709" y="2685890"/>
            <a:ext cx="1330170" cy="6288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87ABB3E-D3CC-4999-A9B8-EE52FCD57C3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939" y="3451012"/>
            <a:ext cx="974166" cy="646907"/>
          </a:xfrm>
          <a:prstGeom prst="rect">
            <a:avLst/>
          </a:prstGeom>
        </p:spPr>
      </p:pic>
      <p:pic>
        <p:nvPicPr>
          <p:cNvPr id="22" name="Picture 21" descr="A picture containing text, graffiti&#10;&#10;Description automatically generated">
            <a:extLst>
              <a:ext uri="{FF2B5EF4-FFF2-40B4-BE49-F238E27FC236}">
                <a16:creationId xmlns:a16="http://schemas.microsoft.com/office/drawing/2014/main" id="{58DB035D-1E9C-4037-ADA7-FC898ECE564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179" y="6105433"/>
            <a:ext cx="759926" cy="544416"/>
          </a:xfrm>
          <a:prstGeom prst="rect">
            <a:avLst/>
          </a:prstGeom>
        </p:spPr>
      </p:pic>
      <p:pic>
        <p:nvPicPr>
          <p:cNvPr id="24" name="Picture 23" descr="A picture containing aircraft, transport, balloon&#10;&#10;Description automatically generated">
            <a:extLst>
              <a:ext uri="{FF2B5EF4-FFF2-40B4-BE49-F238E27FC236}">
                <a16:creationId xmlns:a16="http://schemas.microsoft.com/office/drawing/2014/main" id="{CF32CF5A-0CB8-41EF-818B-9A0F3CA303B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521" y="5103502"/>
            <a:ext cx="673195" cy="766628"/>
          </a:xfrm>
          <a:prstGeom prst="rect">
            <a:avLst/>
          </a:prstGeom>
        </p:spPr>
      </p:pic>
      <p:pic>
        <p:nvPicPr>
          <p:cNvPr id="83" name="Picture 82" descr="Logo&#10;&#10;Description automatically generated">
            <a:extLst>
              <a:ext uri="{FF2B5EF4-FFF2-40B4-BE49-F238E27FC236}">
                <a16:creationId xmlns:a16="http://schemas.microsoft.com/office/drawing/2014/main" id="{F6B724A2-5A76-4A51-AC4E-360AFCC39BD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564" y="4315418"/>
            <a:ext cx="620615" cy="594433"/>
          </a:xfrm>
          <a:prstGeom prst="rect">
            <a:avLst/>
          </a:prstGeom>
        </p:spPr>
      </p:pic>
      <p:sp>
        <p:nvSpPr>
          <p:cNvPr id="90" name="Title 1">
            <a:extLst>
              <a:ext uri="{FF2B5EF4-FFF2-40B4-BE49-F238E27FC236}">
                <a16:creationId xmlns:a16="http://schemas.microsoft.com/office/drawing/2014/main" id="{E0A72696-07EA-43C8-9C7D-AD57FD65D505}"/>
              </a:ext>
            </a:extLst>
          </p:cNvPr>
          <p:cNvSpPr txBox="1">
            <a:spLocks/>
          </p:cNvSpPr>
          <p:nvPr/>
        </p:nvSpPr>
        <p:spPr>
          <a:xfrm>
            <a:off x="11022239" y="2170383"/>
            <a:ext cx="984675" cy="368031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b="1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  <a:endParaRPr lang="en-GB" sz="1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31A339D-4DA2-A5AC-4D7E-4DCD429DC046}"/>
              </a:ext>
            </a:extLst>
          </p:cNvPr>
          <p:cNvGrpSpPr/>
          <p:nvPr/>
        </p:nvGrpSpPr>
        <p:grpSpPr>
          <a:xfrm>
            <a:off x="11178908" y="91888"/>
            <a:ext cx="691095" cy="701024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E61320-38A4-6BD0-61C5-F6F5E03F9FE5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28575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8" name="Picture 7" descr="Free speaker sound loud vector">
              <a:extLst>
                <a:ext uri="{FF2B5EF4-FFF2-40B4-BE49-F238E27FC236}">
                  <a16:creationId xmlns:a16="http://schemas.microsoft.com/office/drawing/2014/main" id="{FAA9821B-2307-5671-A159-1DCECD83E9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9" name="Google Shape;222;p10">
            <a:extLst>
              <a:ext uri="{FF2B5EF4-FFF2-40B4-BE49-F238E27FC236}">
                <a16:creationId xmlns:a16="http://schemas.microsoft.com/office/drawing/2014/main" id="{24450A29-C8A1-F66A-52B9-209C8445840E}"/>
              </a:ext>
            </a:extLst>
          </p:cNvPr>
          <p:cNvSpPr txBox="1"/>
          <p:nvPr/>
        </p:nvSpPr>
        <p:spPr>
          <a:xfrm>
            <a:off x="10794356" y="849987"/>
            <a:ext cx="1346844" cy="400110"/>
          </a:xfrm>
          <a:prstGeom prst="rect">
            <a:avLst/>
          </a:prstGeom>
          <a:solidFill>
            <a:srgbClr val="B9E5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  <a:endParaRPr sz="2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8B73F4DF-8A45-AAE8-57EE-7FD4063D280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8249" y="519306"/>
            <a:ext cx="914400" cy="914400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32D7D4A7-E607-A845-7DA5-6F51B587E469}"/>
              </a:ext>
            </a:extLst>
          </p:cNvPr>
          <p:cNvSpPr/>
          <p:nvPr/>
        </p:nvSpPr>
        <p:spPr>
          <a:xfrm>
            <a:off x="1024573" y="660075"/>
            <a:ext cx="5237723" cy="480041"/>
          </a:xfrm>
          <a:prstGeom prst="wedgeRoundRectCallout">
            <a:avLst>
              <a:gd name="adj1" fmla="val -56616"/>
              <a:gd name="adj2" fmla="val 930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2400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2" name="Google Shape;132;p2">
            <a:hlinkClick r:id="" action="ppaction://noaction">
              <a:snd r:embed="rId24" name="s2_1.wav"/>
            </a:hlinkClick>
          </p:cNvPr>
          <p:cNvSpPr txBox="1"/>
          <p:nvPr/>
        </p:nvSpPr>
        <p:spPr>
          <a:xfrm>
            <a:off x="1077887" y="701079"/>
            <a:ext cx="518440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 un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día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especial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la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escuela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40E4C002-DA60-13B3-FCB1-6DD2271FAB0C}"/>
              </a:ext>
            </a:extLst>
          </p:cNvPr>
          <p:cNvSpPr/>
          <p:nvPr/>
        </p:nvSpPr>
        <p:spPr>
          <a:xfrm>
            <a:off x="883577" y="1238275"/>
            <a:ext cx="2977171" cy="488401"/>
          </a:xfrm>
          <a:prstGeom prst="wedgeRoundRectCallout">
            <a:avLst>
              <a:gd name="adj1" fmla="val -53810"/>
              <a:gd name="adj2" fmla="val -44187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2400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Rectangle 2">
            <a:hlinkClick r:id="" action="ppaction://noaction">
              <a:snd r:embed="rId25" name="s2_2.wav"/>
            </a:hlinkClick>
            <a:extLst>
              <a:ext uri="{FF2B5EF4-FFF2-40B4-BE49-F238E27FC236}">
                <a16:creationId xmlns:a16="http://schemas.microsoft.com/office/drawing/2014/main" id="{640617D7-6A24-4942-8479-5581BA59BC0B}"/>
              </a:ext>
            </a:extLst>
          </p:cNvPr>
          <p:cNvSpPr/>
          <p:nvPr/>
        </p:nvSpPr>
        <p:spPr>
          <a:xfrm>
            <a:off x="841973" y="1267555"/>
            <a:ext cx="30187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lang="en-GB" sz="24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Quién</a:t>
            </a:r>
            <a:r>
              <a:rPr lang="en-GB" sz="24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tiene</a:t>
            </a:r>
            <a:r>
              <a:rPr lang="en-GB" sz="24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qué</a:t>
            </a:r>
            <a:r>
              <a:rPr lang="en-GB" sz="24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725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9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83444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Hay </a:t>
            </a:r>
            <a:r>
              <a:rPr lang="en-GB" sz="3600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(there is, there are) </a:t>
            </a:r>
            <a:r>
              <a:rPr lang="en-GB" sz="3600" b="1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| </a:t>
            </a:r>
            <a:r>
              <a:rPr lang="en-GB" sz="3600" b="1" i="0" u="none" strike="noStrike" cap="none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tiene</a:t>
            </a:r>
            <a:r>
              <a:rPr lang="en-GB" sz="3600" b="1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3600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</a:t>
            </a:r>
            <a:r>
              <a:rPr lang="en-GB" sz="36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s/he, it has)</a:t>
            </a:r>
            <a:endParaRPr lang="en-GB" sz="3600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" name="Google Shape;171;p8">
            <a:extLst>
              <a:ext uri="{FF2B5EF4-FFF2-40B4-BE49-F238E27FC236}">
                <a16:creationId xmlns:a16="http://schemas.microsoft.com/office/drawing/2014/main" id="{854E6490-D463-44C1-8307-480DCE4FBB21}"/>
              </a:ext>
            </a:extLst>
          </p:cNvPr>
          <p:cNvSpPr txBox="1"/>
          <p:nvPr/>
        </p:nvSpPr>
        <p:spPr>
          <a:xfrm>
            <a:off x="256094" y="947627"/>
            <a:ext cx="10356383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Remember! </a:t>
            </a:r>
            <a:br>
              <a:rPr kumimoji="0" lang="en-GB" sz="2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Hay</a:t>
            </a:r>
            <a:r>
              <a:rPr kumimoji="0" lang="en-GB" sz="2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means </a:t>
            </a:r>
            <a:r>
              <a:rPr kumimoji="0" lang="en-GB" sz="25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is</a:t>
            </a:r>
            <a:r>
              <a:rPr kumimoji="0" lang="en-GB" sz="25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5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 </a:t>
            </a:r>
            <a:r>
              <a:rPr kumimoji="0" lang="en-GB" sz="25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are </a:t>
            </a:r>
            <a:r>
              <a:rPr kumimoji="0" lang="en-GB" sz="25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</a:t>
            </a:r>
            <a:r>
              <a:rPr kumimoji="0" lang="en-GB" sz="25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tiene</a:t>
            </a:r>
            <a:r>
              <a:rPr kumimoji="0" lang="en-GB" sz="25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means </a:t>
            </a:r>
            <a:r>
              <a:rPr kumimoji="0" lang="en-GB" sz="25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s/he it has</a:t>
            </a:r>
            <a:r>
              <a:rPr kumimoji="0" lang="en-GB" sz="25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Google Shape;171;p8">
            <a:extLst>
              <a:ext uri="{FF2B5EF4-FFF2-40B4-BE49-F238E27FC236}">
                <a16:creationId xmlns:a16="http://schemas.microsoft.com/office/drawing/2014/main" id="{28FB4F5D-B6C6-4B9B-9E46-4027BDBFEDB7}"/>
              </a:ext>
            </a:extLst>
          </p:cNvPr>
          <p:cNvSpPr txBox="1"/>
          <p:nvPr/>
        </p:nvSpPr>
        <p:spPr>
          <a:xfrm>
            <a:off x="204236" y="2973501"/>
            <a:ext cx="549700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clase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__________ una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ventana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5" name="Google Shape;183;p8">
            <a:extLst>
              <a:ext uri="{FF2B5EF4-FFF2-40B4-BE49-F238E27FC236}">
                <a16:creationId xmlns:a16="http://schemas.microsoft.com/office/drawing/2014/main" id="{CD2BC62D-BD8E-4CFB-B0E1-71C48922506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8094" y="3580743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172;p8">
            <a:extLst>
              <a:ext uri="{FF2B5EF4-FFF2-40B4-BE49-F238E27FC236}">
                <a16:creationId xmlns:a16="http://schemas.microsoft.com/office/drawing/2014/main" id="{EB9FB09E-5A74-4FD6-8F6F-133245642C7B}"/>
              </a:ext>
            </a:extLst>
          </p:cNvPr>
          <p:cNvSpPr txBox="1"/>
          <p:nvPr/>
        </p:nvSpPr>
        <p:spPr>
          <a:xfrm>
            <a:off x="843049" y="3668572"/>
            <a:ext cx="532092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lang="en-GB" sz="2400" i="1" dirty="0">
                <a:solidFill>
                  <a:srgbClr val="002060"/>
                </a:solidFill>
                <a:latin typeface="Century Gothic"/>
                <a:sym typeface="Century Gothic"/>
              </a:rPr>
              <a:t>In the class there is a window.</a:t>
            </a:r>
            <a:endParaRPr kumimoji="0" sz="16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4" name="Google Shape;171;p8">
            <a:extLst>
              <a:ext uri="{FF2B5EF4-FFF2-40B4-BE49-F238E27FC236}">
                <a16:creationId xmlns:a16="http://schemas.microsoft.com/office/drawing/2014/main" id="{2309A231-1C2E-4750-ACC1-3992210EDFA9}"/>
              </a:ext>
            </a:extLst>
          </p:cNvPr>
          <p:cNvSpPr txBox="1"/>
          <p:nvPr/>
        </p:nvSpPr>
        <p:spPr>
          <a:xfrm>
            <a:off x="6255529" y="2952758"/>
            <a:ext cx="555228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clase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___________ una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ventana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5" name="Google Shape;183;p8">
            <a:extLst>
              <a:ext uri="{FF2B5EF4-FFF2-40B4-BE49-F238E27FC236}">
                <a16:creationId xmlns:a16="http://schemas.microsoft.com/office/drawing/2014/main" id="{ED92DEF3-7A6D-4767-99A7-2383192504E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17990" y="3496799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172;p8">
            <a:extLst>
              <a:ext uri="{FF2B5EF4-FFF2-40B4-BE49-F238E27FC236}">
                <a16:creationId xmlns:a16="http://schemas.microsoft.com/office/drawing/2014/main" id="{9B4D0D15-E71E-43B0-A129-BC2F1F46B0B5}"/>
              </a:ext>
            </a:extLst>
          </p:cNvPr>
          <p:cNvSpPr txBox="1"/>
          <p:nvPr/>
        </p:nvSpPr>
        <p:spPr>
          <a:xfrm>
            <a:off x="6352513" y="3645573"/>
            <a:ext cx="591886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 class has a window.</a:t>
            </a:r>
            <a:endParaRPr kumimoji="0" sz="16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50" name="Google Shape;170;p8" descr="Jigsaw, Puzzle, Piece, Game, Concept, Solution">
            <a:extLst>
              <a:ext uri="{FF2B5EF4-FFF2-40B4-BE49-F238E27FC236}">
                <a16:creationId xmlns:a16="http://schemas.microsoft.com/office/drawing/2014/main" id="{B911C824-9DD6-4BC3-8CD6-81459FDB2E3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20843B10-E724-4C3C-9FA2-454FBF0EBF1D}"/>
              </a:ext>
            </a:extLst>
          </p:cNvPr>
          <p:cNvSpPr/>
          <p:nvPr/>
        </p:nvSpPr>
        <p:spPr>
          <a:xfrm>
            <a:off x="2815690" y="5757895"/>
            <a:ext cx="6560620" cy="983300"/>
          </a:xfrm>
          <a:prstGeom prst="wedgeRoundRectCallout">
            <a:avLst>
              <a:gd name="adj1" fmla="val -15529"/>
              <a:gd name="adj2" fmla="val -70250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💡 The meaning of these sentences is essentially the same. What is different about how they start?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Google Shape;171;p8">
            <a:extLst>
              <a:ext uri="{FF2B5EF4-FFF2-40B4-BE49-F238E27FC236}">
                <a16:creationId xmlns:a16="http://schemas.microsoft.com/office/drawing/2014/main" id="{D6F701D3-0DB6-4968-9E07-CAE984954893}"/>
              </a:ext>
            </a:extLst>
          </p:cNvPr>
          <p:cNvSpPr txBox="1"/>
          <p:nvPr/>
        </p:nvSpPr>
        <p:spPr>
          <a:xfrm>
            <a:off x="256094" y="2002051"/>
            <a:ext cx="5626241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</a:t>
            </a:r>
            <a:r>
              <a:rPr kumimoji="0" lang="en-GB" sz="25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what </a:t>
            </a:r>
            <a:r>
              <a:rPr kumimoji="0" lang="en-GB" sz="25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is in </a:t>
            </a:r>
            <a:r>
              <a:rPr kumimoji="0" lang="en-GB" sz="25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class say:</a:t>
            </a:r>
            <a:endParaRPr kumimoji="0" lang="en-GB" sz="2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Google Shape;171;p8">
            <a:extLst>
              <a:ext uri="{FF2B5EF4-FFF2-40B4-BE49-F238E27FC236}">
                <a16:creationId xmlns:a16="http://schemas.microsoft.com/office/drawing/2014/main" id="{43689535-3BA7-4D9D-9B79-58791E58881F}"/>
              </a:ext>
            </a:extLst>
          </p:cNvPr>
          <p:cNvSpPr txBox="1"/>
          <p:nvPr/>
        </p:nvSpPr>
        <p:spPr>
          <a:xfrm>
            <a:off x="6273133" y="1977576"/>
            <a:ext cx="5626241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</a:t>
            </a:r>
            <a:r>
              <a:rPr kumimoji="0" lang="en-GB" sz="25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what the class </a:t>
            </a:r>
            <a:r>
              <a:rPr kumimoji="0" lang="en-GB" sz="25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has</a:t>
            </a:r>
            <a:r>
              <a:rPr kumimoji="0" lang="en-GB" sz="25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say:</a:t>
            </a:r>
            <a:endParaRPr kumimoji="0" lang="en-GB" sz="2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A picture containing text, electronics, display, picture frame&#10;&#10;Description automatically generated">
            <a:extLst>
              <a:ext uri="{FF2B5EF4-FFF2-40B4-BE49-F238E27FC236}">
                <a16:creationId xmlns:a16="http://schemas.microsoft.com/office/drawing/2014/main" id="{7B873EC4-6542-43EC-B258-B954DF2ABC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858" y="4132905"/>
            <a:ext cx="1746935" cy="1678695"/>
          </a:xfrm>
          <a:prstGeom prst="rect">
            <a:avLst/>
          </a:prstGeom>
        </p:spPr>
      </p:pic>
      <p:pic>
        <p:nvPicPr>
          <p:cNvPr id="27" name="Picture 26" descr="A picture containing text, electronics, display, picture frame&#10;&#10;Description automatically generated">
            <a:extLst>
              <a:ext uri="{FF2B5EF4-FFF2-40B4-BE49-F238E27FC236}">
                <a16:creationId xmlns:a16="http://schemas.microsoft.com/office/drawing/2014/main" id="{3D1020CF-412C-4A81-83C9-55713D4469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081" y="4079200"/>
            <a:ext cx="1746935" cy="16786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4836FD-1F3C-4391-A780-8EB959B83444}"/>
              </a:ext>
            </a:extLst>
          </p:cNvPr>
          <p:cNvSpPr txBox="1"/>
          <p:nvPr/>
        </p:nvSpPr>
        <p:spPr>
          <a:xfrm>
            <a:off x="1851332" y="2886671"/>
            <a:ext cx="1641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hay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BE2DD88-7D5B-4976-99C8-0D7A9D314668}"/>
              </a:ext>
            </a:extLst>
          </p:cNvPr>
          <p:cNvSpPr txBox="1"/>
          <p:nvPr/>
        </p:nvSpPr>
        <p:spPr>
          <a:xfrm>
            <a:off x="7734553" y="2875590"/>
            <a:ext cx="1641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tiene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040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3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6" grpId="0"/>
      <p:bldP spid="22" grpId="0" animBg="1"/>
      <p:bldP spid="8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228;p4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24565B8-B00A-4CC3-A8BA-113E9E9F6ED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89164" y="1757262"/>
            <a:ext cx="1058906" cy="170091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2: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" name="Google Shape;282;p13" descr="Reading, Book, Symbol, Icon, Reader, Man">
            <a:extLst>
              <a:ext uri="{FF2B5EF4-FFF2-40B4-BE49-F238E27FC236}">
                <a16:creationId xmlns:a16="http://schemas.microsoft.com/office/drawing/2014/main" id="{1F3FF623-665F-4DD9-883E-1DF06B675E30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100" name="Title 1">
            <a:extLst>
              <a:ext uri="{FF2B5EF4-FFF2-40B4-BE49-F238E27FC236}">
                <a16:creationId xmlns:a16="http://schemas.microsoft.com/office/drawing/2014/main" id="{217AAA05-4313-4BEA-B95B-9D85EB1B1EF2}"/>
              </a:ext>
            </a:extLst>
          </p:cNvPr>
          <p:cNvSpPr txBox="1">
            <a:spLocks/>
          </p:cNvSpPr>
          <p:nvPr/>
        </p:nvSpPr>
        <p:spPr>
          <a:xfrm>
            <a:off x="11320420" y="997455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id="{E05D7EAF-3CC7-4EF8-9F5E-47F5B2BAA0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860" y="1498800"/>
            <a:ext cx="588513" cy="1159489"/>
          </a:xfrm>
          <a:prstGeom prst="rect">
            <a:avLst/>
          </a:prstGeom>
        </p:spPr>
      </p:pic>
      <p:grpSp>
        <p:nvGrpSpPr>
          <p:cNvPr id="102" name="Group 101">
            <a:extLst>
              <a:ext uri="{FF2B5EF4-FFF2-40B4-BE49-F238E27FC236}">
                <a16:creationId xmlns:a16="http://schemas.microsoft.com/office/drawing/2014/main" id="{20560AEE-E88A-4DE4-B9DA-354F602BF7F9}"/>
              </a:ext>
            </a:extLst>
          </p:cNvPr>
          <p:cNvGrpSpPr/>
          <p:nvPr/>
        </p:nvGrpSpPr>
        <p:grpSpPr>
          <a:xfrm>
            <a:off x="11606203" y="1546329"/>
            <a:ext cx="435608" cy="782801"/>
            <a:chOff x="10264329" y="1395151"/>
            <a:chExt cx="1171740" cy="1789850"/>
          </a:xfrm>
        </p:grpSpPr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D0EEF174-5A8F-4879-A2F8-3126AB98C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4329" y="1395151"/>
              <a:ext cx="1077873" cy="1676400"/>
            </a:xfrm>
            <a:prstGeom prst="rect">
              <a:avLst/>
            </a:prstGeom>
          </p:spPr>
        </p:pic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5DC8DACA-8463-489F-804B-21E73F91CF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259" t="52222"/>
            <a:stretch/>
          </p:blipFill>
          <p:spPr>
            <a:xfrm rot="705979">
              <a:off x="10394549" y="1963582"/>
              <a:ext cx="1041520" cy="1221419"/>
            </a:xfrm>
            <a:prstGeom prst="rect">
              <a:avLst/>
            </a:prstGeom>
          </p:spPr>
        </p:pic>
      </p:grp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282A8672-1ACC-477F-B83F-4FAF8356D6DC}"/>
              </a:ext>
            </a:extLst>
          </p:cNvPr>
          <p:cNvSpPr/>
          <p:nvPr/>
        </p:nvSpPr>
        <p:spPr>
          <a:xfrm rot="16200000">
            <a:off x="1452714" y="1027152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81C840AA-CA88-4327-9A45-7D5B4F03C166}"/>
              </a:ext>
            </a:extLst>
          </p:cNvPr>
          <p:cNvSpPr/>
          <p:nvPr/>
        </p:nvSpPr>
        <p:spPr>
          <a:xfrm rot="16200000">
            <a:off x="1426073" y="1359110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FFE30E4E-3628-4856-A901-CE1359DCB8AE}"/>
              </a:ext>
            </a:extLst>
          </p:cNvPr>
          <p:cNvSpPr/>
          <p:nvPr/>
        </p:nvSpPr>
        <p:spPr>
          <a:xfrm>
            <a:off x="3509926" y="2504893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08" name="Speech Bubble: Rectangle with Corners Rounded 107">
            <a:extLst>
              <a:ext uri="{FF2B5EF4-FFF2-40B4-BE49-F238E27FC236}">
                <a16:creationId xmlns:a16="http://schemas.microsoft.com/office/drawing/2014/main" id="{9BD9201A-A930-4741-9BCF-AC61F52105BE}"/>
              </a:ext>
            </a:extLst>
          </p:cNvPr>
          <p:cNvSpPr/>
          <p:nvPr/>
        </p:nvSpPr>
        <p:spPr>
          <a:xfrm>
            <a:off x="926077" y="1947747"/>
            <a:ext cx="2392549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FA84F4C0-6794-4244-84EC-902A5A5CFDA4}"/>
              </a:ext>
            </a:extLst>
          </p:cNvPr>
          <p:cNvSpPr txBox="1"/>
          <p:nvPr/>
        </p:nvSpPr>
        <p:spPr>
          <a:xfrm>
            <a:off x="1017041" y="2078545"/>
            <a:ext cx="25374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La clase  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no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tiene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una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profesora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divertida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4AE5F2C0-75C4-4F5E-AA45-CFA7917BEDB0}"/>
              </a:ext>
            </a:extLst>
          </p:cNvPr>
          <p:cNvSpPr txBox="1"/>
          <p:nvPr/>
        </p:nvSpPr>
        <p:spPr>
          <a:xfrm>
            <a:off x="150189" y="1850791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B0695394-3A66-44A6-BB53-18203A77BDBA}"/>
              </a:ext>
            </a:extLst>
          </p:cNvPr>
          <p:cNvSpPr/>
          <p:nvPr/>
        </p:nvSpPr>
        <p:spPr>
          <a:xfrm rot="16200000">
            <a:off x="5335398" y="987343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DBEAA28F-D713-46B7-A301-DB36C47A8139}"/>
              </a:ext>
            </a:extLst>
          </p:cNvPr>
          <p:cNvSpPr/>
          <p:nvPr/>
        </p:nvSpPr>
        <p:spPr>
          <a:xfrm rot="16200000">
            <a:off x="5308757" y="1319301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2BF5A20B-D1E5-4B8C-8F0E-F66AA3017139}"/>
              </a:ext>
            </a:extLst>
          </p:cNvPr>
          <p:cNvSpPr/>
          <p:nvPr/>
        </p:nvSpPr>
        <p:spPr>
          <a:xfrm>
            <a:off x="7392610" y="2465084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7723405B-0839-48B8-81DA-5A21D256C587}"/>
              </a:ext>
            </a:extLst>
          </p:cNvPr>
          <p:cNvSpPr txBox="1"/>
          <p:nvPr/>
        </p:nvSpPr>
        <p:spPr>
          <a:xfrm>
            <a:off x="4032873" y="1810982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3F27B6E4-87A2-4BAC-9606-B06DE4C0298C}"/>
              </a:ext>
            </a:extLst>
          </p:cNvPr>
          <p:cNvSpPr/>
          <p:nvPr/>
        </p:nvSpPr>
        <p:spPr>
          <a:xfrm rot="16200000">
            <a:off x="5391160" y="2655396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4FF75889-EABF-4961-A7DC-B970A6407836}"/>
              </a:ext>
            </a:extLst>
          </p:cNvPr>
          <p:cNvSpPr/>
          <p:nvPr/>
        </p:nvSpPr>
        <p:spPr>
          <a:xfrm rot="16200000">
            <a:off x="5364519" y="2987354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CB36E8AC-583C-4440-8E73-FB1D7C28FB65}"/>
              </a:ext>
            </a:extLst>
          </p:cNvPr>
          <p:cNvSpPr/>
          <p:nvPr/>
        </p:nvSpPr>
        <p:spPr>
          <a:xfrm>
            <a:off x="7448372" y="4133137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964942D6-5EDD-4962-BDD8-28624ACBA985}"/>
              </a:ext>
            </a:extLst>
          </p:cNvPr>
          <p:cNvSpPr txBox="1"/>
          <p:nvPr/>
        </p:nvSpPr>
        <p:spPr>
          <a:xfrm>
            <a:off x="4149595" y="3479035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8BCB9F19-F597-445F-903F-E994A82C6125}"/>
              </a:ext>
            </a:extLst>
          </p:cNvPr>
          <p:cNvSpPr/>
          <p:nvPr/>
        </p:nvSpPr>
        <p:spPr>
          <a:xfrm rot="16200000">
            <a:off x="1517202" y="2688803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CC99CD3A-8BFA-4BFA-868C-ED31823BF5A5}"/>
              </a:ext>
            </a:extLst>
          </p:cNvPr>
          <p:cNvSpPr/>
          <p:nvPr/>
        </p:nvSpPr>
        <p:spPr>
          <a:xfrm rot="16200000">
            <a:off x="1490561" y="3020761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0B39DF6D-766B-46CF-9F1F-D64E6A5C3684}"/>
              </a:ext>
            </a:extLst>
          </p:cNvPr>
          <p:cNvSpPr/>
          <p:nvPr/>
        </p:nvSpPr>
        <p:spPr>
          <a:xfrm>
            <a:off x="3574414" y="4166544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10879CDC-8225-43BF-8F4C-90237E3C0229}"/>
              </a:ext>
            </a:extLst>
          </p:cNvPr>
          <p:cNvSpPr txBox="1"/>
          <p:nvPr/>
        </p:nvSpPr>
        <p:spPr>
          <a:xfrm>
            <a:off x="214677" y="3512442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9DA5E89B-D58E-4E4C-B1DA-C3E67A9D0BA2}"/>
              </a:ext>
            </a:extLst>
          </p:cNvPr>
          <p:cNvSpPr/>
          <p:nvPr/>
        </p:nvSpPr>
        <p:spPr>
          <a:xfrm rot="16200000">
            <a:off x="9418671" y="2655396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D9DA2F63-3EA3-4B97-9A54-DD4FAB0A0122}"/>
              </a:ext>
            </a:extLst>
          </p:cNvPr>
          <p:cNvSpPr/>
          <p:nvPr/>
        </p:nvSpPr>
        <p:spPr>
          <a:xfrm rot="16200000">
            <a:off x="9392030" y="2987354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D85EDAAD-78A6-4546-8E1D-23E64462AD74}"/>
              </a:ext>
            </a:extLst>
          </p:cNvPr>
          <p:cNvSpPr/>
          <p:nvPr/>
        </p:nvSpPr>
        <p:spPr>
          <a:xfrm>
            <a:off x="11475883" y="4133137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B5484BBA-0D21-4E82-8394-FF47CC948087}"/>
              </a:ext>
            </a:extLst>
          </p:cNvPr>
          <p:cNvSpPr txBox="1"/>
          <p:nvPr/>
        </p:nvSpPr>
        <p:spPr>
          <a:xfrm>
            <a:off x="8177106" y="3479035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5</a:t>
            </a:r>
          </a:p>
        </p:txBody>
      </p:sp>
      <p:sp>
        <p:nvSpPr>
          <p:cNvPr id="136" name="Rectangle: Rounded Corners 135">
            <a:extLst>
              <a:ext uri="{FF2B5EF4-FFF2-40B4-BE49-F238E27FC236}">
                <a16:creationId xmlns:a16="http://schemas.microsoft.com/office/drawing/2014/main" id="{A813DCBC-D889-467D-A0A3-13B11613126F}"/>
              </a:ext>
            </a:extLst>
          </p:cNvPr>
          <p:cNvSpPr/>
          <p:nvPr/>
        </p:nvSpPr>
        <p:spPr>
          <a:xfrm rot="16200000">
            <a:off x="5438075" y="4389681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FF77AD4E-657F-4213-B529-ECA1D49EFD5F}"/>
              </a:ext>
            </a:extLst>
          </p:cNvPr>
          <p:cNvSpPr/>
          <p:nvPr/>
        </p:nvSpPr>
        <p:spPr>
          <a:xfrm rot="16200000">
            <a:off x="5411434" y="4721639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54DCE406-43AD-4A51-9A75-E715A6C4D11F}"/>
              </a:ext>
            </a:extLst>
          </p:cNvPr>
          <p:cNvSpPr/>
          <p:nvPr/>
        </p:nvSpPr>
        <p:spPr>
          <a:xfrm>
            <a:off x="7495287" y="5867422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6B01F00E-911C-4B11-8A5A-4F0F9468E067}"/>
              </a:ext>
            </a:extLst>
          </p:cNvPr>
          <p:cNvSpPr txBox="1"/>
          <p:nvPr/>
        </p:nvSpPr>
        <p:spPr>
          <a:xfrm>
            <a:off x="4196510" y="5213320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7</a:t>
            </a:r>
          </a:p>
        </p:txBody>
      </p:sp>
      <p:sp>
        <p:nvSpPr>
          <p:cNvPr id="142" name="Rectangle: Rounded Corners 141">
            <a:extLst>
              <a:ext uri="{FF2B5EF4-FFF2-40B4-BE49-F238E27FC236}">
                <a16:creationId xmlns:a16="http://schemas.microsoft.com/office/drawing/2014/main" id="{D68B7DDC-096B-40E0-8E5F-DAB976798BE7}"/>
              </a:ext>
            </a:extLst>
          </p:cNvPr>
          <p:cNvSpPr/>
          <p:nvPr/>
        </p:nvSpPr>
        <p:spPr>
          <a:xfrm rot="16200000">
            <a:off x="1564117" y="4423088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15FF161A-36C4-48C2-871C-395E2B7A2D90}"/>
              </a:ext>
            </a:extLst>
          </p:cNvPr>
          <p:cNvSpPr/>
          <p:nvPr/>
        </p:nvSpPr>
        <p:spPr>
          <a:xfrm rot="16200000">
            <a:off x="1537476" y="4755046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6A8903FA-F19C-4534-823F-997FA24A9E3A}"/>
              </a:ext>
            </a:extLst>
          </p:cNvPr>
          <p:cNvSpPr/>
          <p:nvPr/>
        </p:nvSpPr>
        <p:spPr>
          <a:xfrm>
            <a:off x="3621329" y="5900829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26DA918B-1AE8-412C-8E8B-39019EDF47FA}"/>
              </a:ext>
            </a:extLst>
          </p:cNvPr>
          <p:cNvSpPr txBox="1"/>
          <p:nvPr/>
        </p:nvSpPr>
        <p:spPr>
          <a:xfrm>
            <a:off x="261592" y="5246727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6</a:t>
            </a:r>
          </a:p>
        </p:txBody>
      </p:sp>
      <p:sp>
        <p:nvSpPr>
          <p:cNvPr id="148" name="Rectangle: Rounded Corners 147">
            <a:extLst>
              <a:ext uri="{FF2B5EF4-FFF2-40B4-BE49-F238E27FC236}">
                <a16:creationId xmlns:a16="http://schemas.microsoft.com/office/drawing/2014/main" id="{687F58E3-D519-4857-A477-F53FE268D7F6}"/>
              </a:ext>
            </a:extLst>
          </p:cNvPr>
          <p:cNvSpPr/>
          <p:nvPr/>
        </p:nvSpPr>
        <p:spPr>
          <a:xfrm rot="16200000">
            <a:off x="9465586" y="4389681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C9628DD0-5101-495F-88C5-D60DEA24F787}"/>
              </a:ext>
            </a:extLst>
          </p:cNvPr>
          <p:cNvSpPr/>
          <p:nvPr/>
        </p:nvSpPr>
        <p:spPr>
          <a:xfrm rot="16200000">
            <a:off x="9438945" y="4721639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75D5FE36-D652-4966-9BAA-AA9E4DA8898C}"/>
              </a:ext>
            </a:extLst>
          </p:cNvPr>
          <p:cNvSpPr/>
          <p:nvPr/>
        </p:nvSpPr>
        <p:spPr>
          <a:xfrm>
            <a:off x="11522798" y="5867422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6AF06DFB-7A9B-460E-854D-89D2FF5A5AA4}"/>
              </a:ext>
            </a:extLst>
          </p:cNvPr>
          <p:cNvSpPr txBox="1"/>
          <p:nvPr/>
        </p:nvSpPr>
        <p:spPr>
          <a:xfrm>
            <a:off x="8224021" y="5213320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8</a:t>
            </a:r>
          </a:p>
        </p:txBody>
      </p:sp>
      <p:sp>
        <p:nvSpPr>
          <p:cNvPr id="154" name="Title 1">
            <a:extLst>
              <a:ext uri="{FF2B5EF4-FFF2-40B4-BE49-F238E27FC236}">
                <a16:creationId xmlns:a16="http://schemas.microsoft.com/office/drawing/2014/main" id="{FA1E6DB5-46DC-4BB5-A282-377ABC01EDA5}"/>
              </a:ext>
            </a:extLst>
          </p:cNvPr>
          <p:cNvSpPr txBox="1">
            <a:spLocks/>
          </p:cNvSpPr>
          <p:nvPr/>
        </p:nvSpPr>
        <p:spPr>
          <a:xfrm>
            <a:off x="189781" y="1237793"/>
            <a:ext cx="7617670" cy="5277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Does the sentence start with ‘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clase…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’ or ‘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En la clase…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3AAF519-28CF-4DB7-AA7E-BED9BB23733A}"/>
              </a:ext>
            </a:extLst>
          </p:cNvPr>
          <p:cNvSpPr/>
          <p:nvPr/>
        </p:nvSpPr>
        <p:spPr>
          <a:xfrm>
            <a:off x="964774" y="2104042"/>
            <a:ext cx="1323202" cy="3718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  <a:sym typeface="Bookshelf Symbol 7" panose="05010101010101010101" pitchFamily="2" charset="2"/>
              </a:rPr>
              <a:t>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155" name="Speech Bubble: Rectangle with Corners Rounded 154">
            <a:extLst>
              <a:ext uri="{FF2B5EF4-FFF2-40B4-BE49-F238E27FC236}">
                <a16:creationId xmlns:a16="http://schemas.microsoft.com/office/drawing/2014/main" id="{76A708AE-304D-453F-A7BA-1CE1D14D95CC}"/>
              </a:ext>
            </a:extLst>
          </p:cNvPr>
          <p:cNvSpPr/>
          <p:nvPr/>
        </p:nvSpPr>
        <p:spPr>
          <a:xfrm>
            <a:off x="4808761" y="1917943"/>
            <a:ext cx="2392549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9BC6FC6F-D38E-4160-8822-0C04FEA01F2F}"/>
              </a:ext>
            </a:extLst>
          </p:cNvPr>
          <p:cNvSpPr txBox="1"/>
          <p:nvPr/>
        </p:nvSpPr>
        <p:spPr>
          <a:xfrm>
            <a:off x="4899725" y="2048741"/>
            <a:ext cx="23925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 err="1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En</a:t>
            </a: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 la </a:t>
            </a:r>
            <a:r>
              <a:rPr lang="en-GB" sz="2000" b="1" dirty="0" err="1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clase</a:t>
            </a: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hay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unas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flores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blancas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157" name="Rectangle: Rounded Corners 156">
            <a:extLst>
              <a:ext uri="{FF2B5EF4-FFF2-40B4-BE49-F238E27FC236}">
                <a16:creationId xmlns:a16="http://schemas.microsoft.com/office/drawing/2014/main" id="{AAD5964C-26BE-463B-A72C-BD25A2950E07}"/>
              </a:ext>
            </a:extLst>
          </p:cNvPr>
          <p:cNvSpPr/>
          <p:nvPr/>
        </p:nvSpPr>
        <p:spPr>
          <a:xfrm>
            <a:off x="4868196" y="2081811"/>
            <a:ext cx="1414166" cy="3487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  <a:sym typeface="Bookshelf Symbol 7" panose="05010101010101010101" pitchFamily="2" charset="2"/>
              </a:rPr>
              <a:t>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158" name="Speech Bubble: Rectangle with Corners Rounded 157">
            <a:extLst>
              <a:ext uri="{FF2B5EF4-FFF2-40B4-BE49-F238E27FC236}">
                <a16:creationId xmlns:a16="http://schemas.microsoft.com/office/drawing/2014/main" id="{2948E9A7-97C1-49B4-856C-2146ACC86B00}"/>
              </a:ext>
            </a:extLst>
          </p:cNvPr>
          <p:cNvSpPr/>
          <p:nvPr/>
        </p:nvSpPr>
        <p:spPr>
          <a:xfrm>
            <a:off x="995392" y="3612426"/>
            <a:ext cx="2392549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021D5E85-C368-4B49-8A94-1E30FDC30F6B}"/>
              </a:ext>
            </a:extLst>
          </p:cNvPr>
          <p:cNvSpPr txBox="1"/>
          <p:nvPr/>
        </p:nvSpPr>
        <p:spPr>
          <a:xfrm>
            <a:off x="1086356" y="3743224"/>
            <a:ext cx="23925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 err="1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En</a:t>
            </a: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 la </a:t>
            </a:r>
            <a:r>
              <a:rPr lang="en-GB" sz="2000" b="1" dirty="0" err="1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clase</a:t>
            </a: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hay solo un regalo especial.</a:t>
            </a:r>
          </a:p>
        </p:txBody>
      </p:sp>
      <p:sp>
        <p:nvSpPr>
          <p:cNvPr id="160" name="Rectangle: Rounded Corners 159">
            <a:extLst>
              <a:ext uri="{FF2B5EF4-FFF2-40B4-BE49-F238E27FC236}">
                <a16:creationId xmlns:a16="http://schemas.microsoft.com/office/drawing/2014/main" id="{A77928F4-80EB-44F1-B895-461E1F84D978}"/>
              </a:ext>
            </a:extLst>
          </p:cNvPr>
          <p:cNvSpPr/>
          <p:nvPr/>
        </p:nvSpPr>
        <p:spPr>
          <a:xfrm>
            <a:off x="1104506" y="3756522"/>
            <a:ext cx="1414166" cy="3487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  <a:sym typeface="Bookshelf Symbol 7" panose="05010101010101010101" pitchFamily="2" charset="2"/>
              </a:rPr>
              <a:t>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161" name="Speech Bubble: Rectangle with Corners Rounded 160">
            <a:extLst>
              <a:ext uri="{FF2B5EF4-FFF2-40B4-BE49-F238E27FC236}">
                <a16:creationId xmlns:a16="http://schemas.microsoft.com/office/drawing/2014/main" id="{EA6EADBA-D73A-402D-9068-88FA7E8AD329}"/>
              </a:ext>
            </a:extLst>
          </p:cNvPr>
          <p:cNvSpPr/>
          <p:nvPr/>
        </p:nvSpPr>
        <p:spPr>
          <a:xfrm>
            <a:off x="4864961" y="3573173"/>
            <a:ext cx="2392549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BB76C249-B912-4AE3-9B1F-094DB48CA0DC}"/>
              </a:ext>
            </a:extLst>
          </p:cNvPr>
          <p:cNvSpPr txBox="1"/>
          <p:nvPr/>
        </p:nvSpPr>
        <p:spPr>
          <a:xfrm>
            <a:off x="4966649" y="3812601"/>
            <a:ext cx="2392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La </a:t>
            </a:r>
            <a:r>
              <a:rPr lang="en-GB" sz="2000" b="1" dirty="0" err="1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clase</a:t>
            </a: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   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tiene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una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foto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grande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163" name="Rectangle: Rounded Corners 162">
            <a:extLst>
              <a:ext uri="{FF2B5EF4-FFF2-40B4-BE49-F238E27FC236}">
                <a16:creationId xmlns:a16="http://schemas.microsoft.com/office/drawing/2014/main" id="{50613A05-0DBB-47B8-B06A-F529A6F6DAA1}"/>
              </a:ext>
            </a:extLst>
          </p:cNvPr>
          <p:cNvSpPr/>
          <p:nvPr/>
        </p:nvSpPr>
        <p:spPr>
          <a:xfrm>
            <a:off x="4908035" y="3852384"/>
            <a:ext cx="1414166" cy="3487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  <a:sym typeface="Bookshelf Symbol 7" panose="05010101010101010101" pitchFamily="2" charset="2"/>
              </a:rPr>
              <a:t>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164" name="Speech Bubble: Rectangle with Corners Rounded 163">
            <a:extLst>
              <a:ext uri="{FF2B5EF4-FFF2-40B4-BE49-F238E27FC236}">
                <a16:creationId xmlns:a16="http://schemas.microsoft.com/office/drawing/2014/main" id="{3ECF4CAD-7838-4726-B488-C46B2090BC93}"/>
              </a:ext>
            </a:extLst>
          </p:cNvPr>
          <p:cNvSpPr/>
          <p:nvPr/>
        </p:nvSpPr>
        <p:spPr>
          <a:xfrm>
            <a:off x="8888006" y="3574206"/>
            <a:ext cx="2392549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DA946B12-B772-4180-AF1C-B83183492C28}"/>
              </a:ext>
            </a:extLst>
          </p:cNvPr>
          <p:cNvSpPr txBox="1"/>
          <p:nvPr/>
        </p:nvSpPr>
        <p:spPr>
          <a:xfrm>
            <a:off x="8978970" y="3705004"/>
            <a:ext cx="23925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La </a:t>
            </a:r>
            <a:r>
              <a:rPr lang="en-GB" sz="2000" b="1" dirty="0" err="1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clase</a:t>
            </a: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   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tiene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unas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reglas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amarillas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166" name="Rectangle: Rounded Corners 165">
            <a:extLst>
              <a:ext uri="{FF2B5EF4-FFF2-40B4-BE49-F238E27FC236}">
                <a16:creationId xmlns:a16="http://schemas.microsoft.com/office/drawing/2014/main" id="{F3F45F65-C595-433F-B641-EC1E37ED0DA7}"/>
              </a:ext>
            </a:extLst>
          </p:cNvPr>
          <p:cNvSpPr/>
          <p:nvPr/>
        </p:nvSpPr>
        <p:spPr>
          <a:xfrm>
            <a:off x="8911958" y="3738189"/>
            <a:ext cx="1414166" cy="3487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  <a:sym typeface="Bookshelf Symbol 7" panose="05010101010101010101" pitchFamily="2" charset="2"/>
              </a:rPr>
              <a:t>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167" name="Speech Bubble: Rectangle with Corners Rounded 166">
            <a:extLst>
              <a:ext uri="{FF2B5EF4-FFF2-40B4-BE49-F238E27FC236}">
                <a16:creationId xmlns:a16="http://schemas.microsoft.com/office/drawing/2014/main" id="{FD8D17B2-8F3D-4F69-A528-1B136CF416BD}"/>
              </a:ext>
            </a:extLst>
          </p:cNvPr>
          <p:cNvSpPr/>
          <p:nvPr/>
        </p:nvSpPr>
        <p:spPr>
          <a:xfrm>
            <a:off x="1043749" y="5354607"/>
            <a:ext cx="2392549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B59438FD-4927-46EA-9B4B-B5944D772F7A}"/>
              </a:ext>
            </a:extLst>
          </p:cNvPr>
          <p:cNvSpPr txBox="1"/>
          <p:nvPr/>
        </p:nvSpPr>
        <p:spPr>
          <a:xfrm>
            <a:off x="1134713" y="5485405"/>
            <a:ext cx="23925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 err="1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En</a:t>
            </a: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 la </a:t>
            </a:r>
            <a:r>
              <a:rPr lang="en-GB" sz="2000" b="1" dirty="0" err="1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clase</a:t>
            </a: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hay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unos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lápices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útiles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169" name="Rectangle: Rounded Corners 168">
            <a:extLst>
              <a:ext uri="{FF2B5EF4-FFF2-40B4-BE49-F238E27FC236}">
                <a16:creationId xmlns:a16="http://schemas.microsoft.com/office/drawing/2014/main" id="{EE84EA39-A9EA-46AD-AFFB-44DDFDFEA8D1}"/>
              </a:ext>
            </a:extLst>
          </p:cNvPr>
          <p:cNvSpPr/>
          <p:nvPr/>
        </p:nvSpPr>
        <p:spPr>
          <a:xfrm>
            <a:off x="1133215" y="5482796"/>
            <a:ext cx="1414166" cy="3487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  <a:sym typeface="Bookshelf Symbol 7" panose="05010101010101010101" pitchFamily="2" charset="2"/>
              </a:rPr>
              <a:t>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170" name="Speech Bubble: Rectangle with Corners Rounded 169">
            <a:extLst>
              <a:ext uri="{FF2B5EF4-FFF2-40B4-BE49-F238E27FC236}">
                <a16:creationId xmlns:a16="http://schemas.microsoft.com/office/drawing/2014/main" id="{F7310088-64DA-4F8D-A739-16A606A28DB9}"/>
              </a:ext>
            </a:extLst>
          </p:cNvPr>
          <p:cNvSpPr/>
          <p:nvPr/>
        </p:nvSpPr>
        <p:spPr>
          <a:xfrm>
            <a:off x="4913796" y="5317001"/>
            <a:ext cx="2392549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A527ADB0-EF29-4E21-BEF3-E744B72937A8}"/>
              </a:ext>
            </a:extLst>
          </p:cNvPr>
          <p:cNvSpPr txBox="1"/>
          <p:nvPr/>
        </p:nvSpPr>
        <p:spPr>
          <a:xfrm>
            <a:off x="5004760" y="5447799"/>
            <a:ext cx="23925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 err="1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En</a:t>
            </a: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 la </a:t>
            </a:r>
            <a:r>
              <a:rPr lang="en-GB" sz="2000" b="1" dirty="0" err="1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clase</a:t>
            </a: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hay una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ventana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muy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pequeña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172" name="Rectangle: Rounded Corners 171">
            <a:extLst>
              <a:ext uri="{FF2B5EF4-FFF2-40B4-BE49-F238E27FC236}">
                <a16:creationId xmlns:a16="http://schemas.microsoft.com/office/drawing/2014/main" id="{8F459E81-1BE8-4AC1-A5D8-159203A18114}"/>
              </a:ext>
            </a:extLst>
          </p:cNvPr>
          <p:cNvSpPr/>
          <p:nvPr/>
        </p:nvSpPr>
        <p:spPr>
          <a:xfrm>
            <a:off x="5025139" y="5480868"/>
            <a:ext cx="1414166" cy="3487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  <a:sym typeface="Bookshelf Symbol 7" panose="05010101010101010101" pitchFamily="2" charset="2"/>
              </a:rPr>
              <a:t>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173" name="Speech Bubble: Rectangle with Corners Rounded 172">
            <a:extLst>
              <a:ext uri="{FF2B5EF4-FFF2-40B4-BE49-F238E27FC236}">
                <a16:creationId xmlns:a16="http://schemas.microsoft.com/office/drawing/2014/main" id="{2D069D56-9FD7-442B-8CB7-C5A583F62F18}"/>
              </a:ext>
            </a:extLst>
          </p:cNvPr>
          <p:cNvSpPr/>
          <p:nvPr/>
        </p:nvSpPr>
        <p:spPr>
          <a:xfrm>
            <a:off x="8930384" y="5317001"/>
            <a:ext cx="2392549" cy="1313123"/>
          </a:xfrm>
          <a:prstGeom prst="wedgeRoundRectCallout">
            <a:avLst>
              <a:gd name="adj1" fmla="val 27504"/>
              <a:gd name="adj2" fmla="val 496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DE2364A0-E6CD-4DCD-B815-05B58047DACC}"/>
              </a:ext>
            </a:extLst>
          </p:cNvPr>
          <p:cNvSpPr txBox="1"/>
          <p:nvPr/>
        </p:nvSpPr>
        <p:spPr>
          <a:xfrm>
            <a:off x="9021348" y="5447799"/>
            <a:ext cx="23925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La </a:t>
            </a:r>
            <a:r>
              <a:rPr lang="en-GB" sz="2000" b="1" dirty="0" err="1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clase</a:t>
            </a: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   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tiene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un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póster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de un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grupo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de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música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175" name="Rectangle: Rounded Corners 174">
            <a:extLst>
              <a:ext uri="{FF2B5EF4-FFF2-40B4-BE49-F238E27FC236}">
                <a16:creationId xmlns:a16="http://schemas.microsoft.com/office/drawing/2014/main" id="{81397AA7-ACE1-404E-BBDB-7762E7152442}"/>
              </a:ext>
            </a:extLst>
          </p:cNvPr>
          <p:cNvSpPr/>
          <p:nvPr/>
        </p:nvSpPr>
        <p:spPr>
          <a:xfrm>
            <a:off x="8997273" y="5481177"/>
            <a:ext cx="1414166" cy="3487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  <a:sym typeface="Bookshelf Symbol 7" panose="05010101010101010101" pitchFamily="2" charset="2"/>
              </a:rPr>
              <a:t>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BE61ED0B-9159-B473-DF9D-29FDDE906E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20047" y="1601"/>
            <a:ext cx="914400" cy="914400"/>
          </a:xfrm>
          <a:prstGeom prst="rect">
            <a:avLst/>
          </a:prstGeom>
        </p:spPr>
      </p:pic>
      <p:sp>
        <p:nvSpPr>
          <p:cNvPr id="5" name="Speech Bubble: Rectangle with Corners Rounded 4">
            <a:hlinkClick r:id="" action="ppaction://noaction">
              <a:snd r:embed="rId11" name="Review_W10F_2.1.wav"/>
            </a:hlinkClick>
            <a:extLst>
              <a:ext uri="{FF2B5EF4-FFF2-40B4-BE49-F238E27FC236}">
                <a16:creationId xmlns:a16="http://schemas.microsoft.com/office/drawing/2014/main" id="{60F65C96-B670-7635-5ABE-3601747B4F88}"/>
              </a:ext>
            </a:extLst>
          </p:cNvPr>
          <p:cNvSpPr/>
          <p:nvPr/>
        </p:nvSpPr>
        <p:spPr>
          <a:xfrm>
            <a:off x="4106371" y="142370"/>
            <a:ext cx="6907489" cy="480041"/>
          </a:xfrm>
          <a:prstGeom prst="wedgeRoundRectCallout">
            <a:avLst>
              <a:gd name="adj1" fmla="val -54812"/>
              <a:gd name="adj2" fmla="val 5904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300" b="1" dirty="0">
                <a:solidFill>
                  <a:schemeClr val="bg1"/>
                </a:solidFill>
                <a:latin typeface="Century Gothic" panose="020B0502020202020204" pitchFamily="34" charset="0"/>
              </a:rPr>
              <a:t>Quique </a:t>
            </a:r>
            <a:r>
              <a:rPr lang="en-GB" sz="23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manda</a:t>
            </a:r>
            <a:r>
              <a:rPr lang="en-GB" sz="23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3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mensajes</a:t>
            </a:r>
            <a:r>
              <a:rPr lang="en-GB" sz="23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a Max en Inglaterra. </a:t>
            </a:r>
          </a:p>
        </p:txBody>
      </p:sp>
      <p:sp>
        <p:nvSpPr>
          <p:cNvPr id="8" name="Speech Bubble: Rectangle with Corners Rounded 7">
            <a:hlinkClick r:id="" action="ppaction://noaction">
              <a:snd r:embed="rId12" name="Review_W10F_2.2.wav"/>
            </a:hlinkClick>
            <a:extLst>
              <a:ext uri="{FF2B5EF4-FFF2-40B4-BE49-F238E27FC236}">
                <a16:creationId xmlns:a16="http://schemas.microsoft.com/office/drawing/2014/main" id="{E4E4FDBA-5B5C-9A30-8D6D-3E68FEA9D0E0}"/>
              </a:ext>
            </a:extLst>
          </p:cNvPr>
          <p:cNvSpPr/>
          <p:nvPr/>
        </p:nvSpPr>
        <p:spPr>
          <a:xfrm>
            <a:off x="3933492" y="743618"/>
            <a:ext cx="5249470" cy="486251"/>
          </a:xfrm>
          <a:prstGeom prst="wedgeRoundRectCallout">
            <a:avLst>
              <a:gd name="adj1" fmla="val -54495"/>
              <a:gd name="adj2" fmla="val -45749"/>
              <a:gd name="adj3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Hay un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problema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con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teléfono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endParaRPr lang="es-ES" sz="2400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0D166D-5657-A861-F557-345582DE64A4}"/>
              </a:ext>
            </a:extLst>
          </p:cNvPr>
          <p:cNvSpPr txBox="1"/>
          <p:nvPr/>
        </p:nvSpPr>
        <p:spPr>
          <a:xfrm>
            <a:off x="14911460" y="41294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A30E6D3-5BC8-8D89-B8A1-3DD7F4BF8E4B}"/>
              </a:ext>
            </a:extLst>
          </p:cNvPr>
          <p:cNvCxnSpPr>
            <a:cxnSpLocks/>
          </p:cNvCxnSpPr>
          <p:nvPr/>
        </p:nvCxnSpPr>
        <p:spPr>
          <a:xfrm flipH="1">
            <a:off x="9643396" y="2798837"/>
            <a:ext cx="300704" cy="246825"/>
          </a:xfrm>
          <a:prstGeom prst="line">
            <a:avLst/>
          </a:prstGeom>
          <a:ln w="1905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Free whatsapp icon communication illustration">
            <a:extLst>
              <a:ext uri="{FF2B5EF4-FFF2-40B4-BE49-F238E27FC236}">
                <a16:creationId xmlns:a16="http://schemas.microsoft.com/office/drawing/2014/main" id="{90274F19-147F-7195-A029-865A402C6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4114" y="2046450"/>
            <a:ext cx="879073" cy="879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50FF24D-40E4-50BD-505B-E060FB590455}"/>
              </a:ext>
            </a:extLst>
          </p:cNvPr>
          <p:cNvCxnSpPr>
            <a:cxnSpLocks/>
          </p:cNvCxnSpPr>
          <p:nvPr/>
        </p:nvCxnSpPr>
        <p:spPr>
          <a:xfrm flipH="1">
            <a:off x="10537226" y="2104042"/>
            <a:ext cx="300704" cy="246825"/>
          </a:xfrm>
          <a:prstGeom prst="line">
            <a:avLst/>
          </a:prstGeom>
          <a:ln w="1905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301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7" grpId="0" animBg="1"/>
      <p:bldP spid="160" grpId="0" animBg="1"/>
      <p:bldP spid="163" grpId="0" animBg="1"/>
      <p:bldP spid="166" grpId="0" animBg="1"/>
      <p:bldP spid="169" grpId="0" animBg="1"/>
      <p:bldP spid="172" grpId="0" animBg="1"/>
      <p:bldP spid="17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3: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" name="Google Shape;282;p13" descr="Reading, Book, Symbol, Icon, Reader, Man">
            <a:extLst>
              <a:ext uri="{FF2B5EF4-FFF2-40B4-BE49-F238E27FC236}">
                <a16:creationId xmlns:a16="http://schemas.microsoft.com/office/drawing/2014/main" id="{1F3FF623-665F-4DD9-883E-1DF06B675E30}"/>
              </a:ext>
            </a:extLst>
          </p:cNvPr>
          <p:cNvPicPr preferRelativeResize="0"/>
          <p:nvPr/>
        </p:nvPicPr>
        <p:blipFill rotWithShape="1">
          <a:blip r:embed="rId8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100" name="Title 1">
            <a:extLst>
              <a:ext uri="{FF2B5EF4-FFF2-40B4-BE49-F238E27FC236}">
                <a16:creationId xmlns:a16="http://schemas.microsoft.com/office/drawing/2014/main" id="{217AAA05-4313-4BEA-B95B-9D85EB1B1EF2}"/>
              </a:ext>
            </a:extLst>
          </p:cNvPr>
          <p:cNvSpPr txBox="1">
            <a:spLocks/>
          </p:cNvSpPr>
          <p:nvPr/>
        </p:nvSpPr>
        <p:spPr>
          <a:xfrm>
            <a:off x="11302689" y="954547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id="{E05D7EAF-3CC7-4EF8-9F5E-47F5B2BAA0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495" y="3598"/>
            <a:ext cx="807630" cy="1591194"/>
          </a:xfrm>
          <a:prstGeom prst="rect">
            <a:avLst/>
          </a:prstGeom>
        </p:spPr>
      </p:pic>
      <p:grpSp>
        <p:nvGrpSpPr>
          <p:cNvPr id="102" name="Group 101">
            <a:extLst>
              <a:ext uri="{FF2B5EF4-FFF2-40B4-BE49-F238E27FC236}">
                <a16:creationId xmlns:a16="http://schemas.microsoft.com/office/drawing/2014/main" id="{20560AEE-E88A-4DE4-B9DA-354F602BF7F9}"/>
              </a:ext>
            </a:extLst>
          </p:cNvPr>
          <p:cNvGrpSpPr/>
          <p:nvPr/>
        </p:nvGrpSpPr>
        <p:grpSpPr>
          <a:xfrm>
            <a:off x="9931585" y="792110"/>
            <a:ext cx="499543" cy="782866"/>
            <a:chOff x="10264329" y="1395151"/>
            <a:chExt cx="1171740" cy="1789850"/>
          </a:xfrm>
        </p:grpSpPr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D0EEF174-5A8F-4879-A2F8-3126AB98C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4329" y="1395151"/>
              <a:ext cx="1077873" cy="1676400"/>
            </a:xfrm>
            <a:prstGeom prst="rect">
              <a:avLst/>
            </a:prstGeom>
          </p:spPr>
        </p:pic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5DC8DACA-8463-489F-804B-21E73F91CF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259" t="52222"/>
            <a:stretch/>
          </p:blipFill>
          <p:spPr>
            <a:xfrm rot="705979">
              <a:off x="10394549" y="1963582"/>
              <a:ext cx="1041520" cy="1221419"/>
            </a:xfrm>
            <a:prstGeom prst="rect">
              <a:avLst/>
            </a:prstGeom>
          </p:spPr>
        </p:pic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id="{FA84F4C0-6794-4244-84EC-902A5A5CFDA4}"/>
              </a:ext>
            </a:extLst>
          </p:cNvPr>
          <p:cNvSpPr txBox="1"/>
          <p:nvPr/>
        </p:nvSpPr>
        <p:spPr>
          <a:xfrm>
            <a:off x="500536" y="2289362"/>
            <a:ext cx="5704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La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clase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tiene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una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profesora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divertida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4AE5F2C0-75C4-4F5E-AA45-CFA7917BEDB0}"/>
              </a:ext>
            </a:extLst>
          </p:cNvPr>
          <p:cNvSpPr txBox="1"/>
          <p:nvPr/>
        </p:nvSpPr>
        <p:spPr>
          <a:xfrm>
            <a:off x="44294" y="2313589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7723405B-0839-48B8-81DA-5A21D256C587}"/>
              </a:ext>
            </a:extLst>
          </p:cNvPr>
          <p:cNvSpPr txBox="1"/>
          <p:nvPr/>
        </p:nvSpPr>
        <p:spPr>
          <a:xfrm>
            <a:off x="44294" y="2862038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964942D6-5EDD-4962-BDD8-28624ACBA985}"/>
              </a:ext>
            </a:extLst>
          </p:cNvPr>
          <p:cNvSpPr txBox="1"/>
          <p:nvPr/>
        </p:nvSpPr>
        <p:spPr>
          <a:xfrm>
            <a:off x="44294" y="4013173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10879CDC-8225-43BF-8F4C-90237E3C0229}"/>
              </a:ext>
            </a:extLst>
          </p:cNvPr>
          <p:cNvSpPr txBox="1"/>
          <p:nvPr/>
        </p:nvSpPr>
        <p:spPr>
          <a:xfrm>
            <a:off x="44294" y="3410487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B5484BBA-0D21-4E82-8394-FF47CC948087}"/>
              </a:ext>
            </a:extLst>
          </p:cNvPr>
          <p:cNvSpPr txBox="1"/>
          <p:nvPr/>
        </p:nvSpPr>
        <p:spPr>
          <a:xfrm>
            <a:off x="35478" y="4581023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5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6B01F00E-911C-4B11-8A5A-4F0F9468E067}"/>
              </a:ext>
            </a:extLst>
          </p:cNvPr>
          <p:cNvSpPr txBox="1"/>
          <p:nvPr/>
        </p:nvSpPr>
        <p:spPr>
          <a:xfrm>
            <a:off x="30880" y="5842454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7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26DA918B-1AE8-412C-8E8B-39019EDF47FA}"/>
              </a:ext>
            </a:extLst>
          </p:cNvPr>
          <p:cNvSpPr txBox="1"/>
          <p:nvPr/>
        </p:nvSpPr>
        <p:spPr>
          <a:xfrm>
            <a:off x="30880" y="5228056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6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6AF06DFB-7A9B-460E-854D-89D2FF5A5AA4}"/>
              </a:ext>
            </a:extLst>
          </p:cNvPr>
          <p:cNvSpPr txBox="1"/>
          <p:nvPr/>
        </p:nvSpPr>
        <p:spPr>
          <a:xfrm>
            <a:off x="30880" y="6413188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/>
                <a:sym typeface="Arial"/>
              </a:rPr>
              <a:t>8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9BC6FC6F-D38E-4160-8822-0C04FEA01F2F}"/>
              </a:ext>
            </a:extLst>
          </p:cNvPr>
          <p:cNvSpPr txBox="1"/>
          <p:nvPr/>
        </p:nvSpPr>
        <p:spPr>
          <a:xfrm>
            <a:off x="477273" y="2801739"/>
            <a:ext cx="57039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En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 la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clase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hay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unas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flores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blancas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021D5E85-C368-4B49-8A94-1E30FDC30F6B}"/>
              </a:ext>
            </a:extLst>
          </p:cNvPr>
          <p:cNvSpPr txBox="1"/>
          <p:nvPr/>
        </p:nvSpPr>
        <p:spPr>
          <a:xfrm>
            <a:off x="477273" y="3410487"/>
            <a:ext cx="52132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En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 la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clase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hay solo un regalo especial.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BB76C249-B912-4AE3-9B1F-094DB48CA0DC}"/>
              </a:ext>
            </a:extLst>
          </p:cNvPr>
          <p:cNvSpPr txBox="1"/>
          <p:nvPr/>
        </p:nvSpPr>
        <p:spPr>
          <a:xfrm>
            <a:off x="516764" y="4009447"/>
            <a:ext cx="5770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La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clase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tiene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una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foto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grande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DA946B12-B772-4180-AF1C-B83183492C28}"/>
              </a:ext>
            </a:extLst>
          </p:cNvPr>
          <p:cNvSpPr txBox="1"/>
          <p:nvPr/>
        </p:nvSpPr>
        <p:spPr>
          <a:xfrm>
            <a:off x="456352" y="4602520"/>
            <a:ext cx="49421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La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clase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tiene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unas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reglas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amarillas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B59438FD-4927-46EA-9B4B-B5944D772F7A}"/>
              </a:ext>
            </a:extLst>
          </p:cNvPr>
          <p:cNvSpPr txBox="1"/>
          <p:nvPr/>
        </p:nvSpPr>
        <p:spPr>
          <a:xfrm>
            <a:off x="484005" y="5240640"/>
            <a:ext cx="6138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En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 la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clase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hay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unos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lápices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útiles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A527ADB0-EF29-4E21-BEF3-E744B72937A8}"/>
              </a:ext>
            </a:extLst>
          </p:cNvPr>
          <p:cNvSpPr txBox="1"/>
          <p:nvPr/>
        </p:nvSpPr>
        <p:spPr>
          <a:xfrm>
            <a:off x="477052" y="5833713"/>
            <a:ext cx="6409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En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 la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clase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hay una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ventana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muy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pequeña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DE2364A0-E6CD-4DCD-B815-05B58047DACC}"/>
              </a:ext>
            </a:extLst>
          </p:cNvPr>
          <p:cNvSpPr txBox="1"/>
          <p:nvPr/>
        </p:nvSpPr>
        <p:spPr>
          <a:xfrm>
            <a:off x="456352" y="6414877"/>
            <a:ext cx="7470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La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clase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tiene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un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póster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de un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grupo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de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música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F0365B0F-F7B4-4061-953A-23DEA8023C87}"/>
              </a:ext>
            </a:extLst>
          </p:cNvPr>
          <p:cNvGrpSpPr/>
          <p:nvPr/>
        </p:nvGrpSpPr>
        <p:grpSpPr>
          <a:xfrm>
            <a:off x="5871211" y="1564742"/>
            <a:ext cx="6333689" cy="3360126"/>
            <a:chOff x="339062" y="550771"/>
            <a:chExt cx="11315774" cy="6003204"/>
          </a:xfrm>
        </p:grpSpPr>
        <p:pic>
          <p:nvPicPr>
            <p:cNvPr id="121" name="Picture 120" descr="Diagram&#10;&#10;Description automatically generated">
              <a:extLst>
                <a:ext uri="{FF2B5EF4-FFF2-40B4-BE49-F238E27FC236}">
                  <a16:creationId xmlns:a16="http://schemas.microsoft.com/office/drawing/2014/main" id="{BEE91070-E7AF-461B-9706-8E37563BE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062" y="550771"/>
              <a:ext cx="11315774" cy="6003204"/>
            </a:xfrm>
            <a:prstGeom prst="rect">
              <a:avLst/>
            </a:prstGeom>
          </p:spPr>
        </p:pic>
        <p:pic>
          <p:nvPicPr>
            <p:cNvPr id="126" name="Picture 2" descr="Bolsa, Escuela, Mochila">
              <a:extLst>
                <a:ext uri="{FF2B5EF4-FFF2-40B4-BE49-F238E27FC236}">
                  <a16:creationId xmlns:a16="http://schemas.microsoft.com/office/drawing/2014/main" id="{165E0477-3872-4CBE-9EC1-E18EABD78B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6759" y="4955485"/>
              <a:ext cx="714361" cy="9351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CA703266-A9AA-4C8A-8363-AA858CDDC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70387" y="2773827"/>
              <a:ext cx="559906" cy="844037"/>
            </a:xfrm>
            <a:prstGeom prst="rect">
              <a:avLst/>
            </a:prstGeom>
          </p:spPr>
        </p:pic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55ED4799-7A8A-4B43-9E39-AD1F12298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37210" y="2843076"/>
              <a:ext cx="559906" cy="844037"/>
            </a:xfrm>
            <a:prstGeom prst="rect">
              <a:avLst/>
            </a:prstGeom>
          </p:spPr>
        </p:pic>
        <p:pic>
          <p:nvPicPr>
            <p:cNvPr id="133" name="Picture 132">
              <a:extLst>
                <a:ext uri="{FF2B5EF4-FFF2-40B4-BE49-F238E27FC236}">
                  <a16:creationId xmlns:a16="http://schemas.microsoft.com/office/drawing/2014/main" id="{DE6B2C67-8027-4127-BBF7-998187F92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0286" y="2628966"/>
              <a:ext cx="559906" cy="844037"/>
            </a:xfrm>
            <a:prstGeom prst="rect">
              <a:avLst/>
            </a:prstGeom>
          </p:spPr>
        </p:pic>
        <p:pic>
          <p:nvPicPr>
            <p:cNvPr id="139" name="Picture 138" descr="A picture containing colorful, gift wrapping, box, bright&#10;&#10;Description automatically generated">
              <a:extLst>
                <a:ext uri="{FF2B5EF4-FFF2-40B4-BE49-F238E27FC236}">
                  <a16:creationId xmlns:a16="http://schemas.microsoft.com/office/drawing/2014/main" id="{28187982-4939-4C4E-9162-3A1AF3ECC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022" y="4841124"/>
              <a:ext cx="620954" cy="652920"/>
            </a:xfrm>
            <a:prstGeom prst="rect">
              <a:avLst/>
            </a:prstGeom>
          </p:spPr>
        </p:pic>
        <p:pic>
          <p:nvPicPr>
            <p:cNvPr id="140" name="Picture 139" descr="A picture containing colorful, gift wrapping, box, bright&#10;&#10;Description automatically generated">
              <a:extLst>
                <a:ext uri="{FF2B5EF4-FFF2-40B4-BE49-F238E27FC236}">
                  <a16:creationId xmlns:a16="http://schemas.microsoft.com/office/drawing/2014/main" id="{038DA37B-1754-436F-8D20-DC579778C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4786" y="4825298"/>
              <a:ext cx="569052" cy="598346"/>
            </a:xfrm>
            <a:prstGeom prst="rect">
              <a:avLst/>
            </a:prstGeom>
          </p:spPr>
        </p:pic>
        <p:pic>
          <p:nvPicPr>
            <p:cNvPr id="145" name="Picture 144" descr="A picture containing colorful, gift wrapping, box, bright&#10;&#10;Description automatically generated">
              <a:extLst>
                <a:ext uri="{FF2B5EF4-FFF2-40B4-BE49-F238E27FC236}">
                  <a16:creationId xmlns:a16="http://schemas.microsoft.com/office/drawing/2014/main" id="{D382DE93-D600-4E6B-8B15-48D9709150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8539" y="3639890"/>
              <a:ext cx="493935" cy="519362"/>
            </a:xfrm>
            <a:prstGeom prst="rect">
              <a:avLst/>
            </a:prstGeom>
          </p:spPr>
        </p:pic>
        <p:pic>
          <p:nvPicPr>
            <p:cNvPr id="146" name="Picture 145" descr="A picture containing colorful, gift wrapping, box, bright&#10;&#10;Description automatically generated">
              <a:extLst>
                <a:ext uri="{FF2B5EF4-FFF2-40B4-BE49-F238E27FC236}">
                  <a16:creationId xmlns:a16="http://schemas.microsoft.com/office/drawing/2014/main" id="{80BF2E41-6549-46C7-BB83-62C0F2FF7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1485" y="3758647"/>
              <a:ext cx="493936" cy="519363"/>
            </a:xfrm>
            <a:prstGeom prst="rect">
              <a:avLst/>
            </a:prstGeom>
          </p:spPr>
        </p:pic>
        <p:pic>
          <p:nvPicPr>
            <p:cNvPr id="151" name="Picture 150" descr="A picture containing measuring stick, indoor, black, plant&#10;&#10;Description automatically generated">
              <a:extLst>
                <a:ext uri="{FF2B5EF4-FFF2-40B4-BE49-F238E27FC236}">
                  <a16:creationId xmlns:a16="http://schemas.microsoft.com/office/drawing/2014/main" id="{C21A5752-E118-4CBD-98F5-8856D8FF6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7467" y="5124471"/>
              <a:ext cx="949002" cy="476083"/>
            </a:xfrm>
            <a:prstGeom prst="rect">
              <a:avLst/>
            </a:prstGeom>
          </p:spPr>
        </p:pic>
        <p:pic>
          <p:nvPicPr>
            <p:cNvPr id="152" name="Picture 151" descr="A picture containing measuring stick, indoor, black, plant&#10;&#10;Description automatically generated">
              <a:extLst>
                <a:ext uri="{FF2B5EF4-FFF2-40B4-BE49-F238E27FC236}">
                  <a16:creationId xmlns:a16="http://schemas.microsoft.com/office/drawing/2014/main" id="{09B484C8-1962-4644-8537-80739A983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6856" y="4010565"/>
              <a:ext cx="949002" cy="476083"/>
            </a:xfrm>
            <a:prstGeom prst="rect">
              <a:avLst/>
            </a:prstGeom>
          </p:spPr>
        </p:pic>
      </p:grpSp>
      <p:pic>
        <p:nvPicPr>
          <p:cNvPr id="135" name="Google Shape;228;p4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24565B8-B00A-4CC3-A8BA-113E9E9F6ED9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6989094" y="5207269"/>
            <a:ext cx="1058906" cy="170091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Arc 7">
            <a:extLst>
              <a:ext uri="{FF2B5EF4-FFF2-40B4-BE49-F238E27FC236}">
                <a16:creationId xmlns:a16="http://schemas.microsoft.com/office/drawing/2014/main" id="{AB8D4FB5-F1B2-4F0F-8089-BDA954BF6059}"/>
              </a:ext>
            </a:extLst>
          </p:cNvPr>
          <p:cNvSpPr/>
          <p:nvPr/>
        </p:nvSpPr>
        <p:spPr>
          <a:xfrm rot="18595994">
            <a:off x="8047575" y="2389794"/>
            <a:ext cx="164427" cy="87435"/>
          </a:xfrm>
          <a:prstGeom prst="arc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589C8A-F8B5-46C1-B3A1-F792EA816C24}"/>
              </a:ext>
            </a:extLst>
          </p:cNvPr>
          <p:cNvSpPr txBox="1"/>
          <p:nvPr/>
        </p:nvSpPr>
        <p:spPr>
          <a:xfrm>
            <a:off x="5302346" y="2252034"/>
            <a:ext cx="508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1B6F7895-02CC-450F-AFC6-7020488FA0B3}"/>
              </a:ext>
            </a:extLst>
          </p:cNvPr>
          <p:cNvSpPr txBox="1"/>
          <p:nvPr/>
        </p:nvSpPr>
        <p:spPr>
          <a:xfrm>
            <a:off x="5302346" y="2740184"/>
            <a:ext cx="508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39E7ED97-4B75-4738-8241-49D353CFA41A}"/>
              </a:ext>
            </a:extLst>
          </p:cNvPr>
          <p:cNvSpPr txBox="1"/>
          <p:nvPr/>
        </p:nvSpPr>
        <p:spPr>
          <a:xfrm>
            <a:off x="5336454" y="3352374"/>
            <a:ext cx="508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45C7A4ED-4DC0-417D-A53C-18D3DFB5F882}"/>
              </a:ext>
            </a:extLst>
          </p:cNvPr>
          <p:cNvSpPr txBox="1"/>
          <p:nvPr/>
        </p:nvSpPr>
        <p:spPr>
          <a:xfrm>
            <a:off x="5317878" y="3957680"/>
            <a:ext cx="508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A7AD8A33-8B5D-4A50-A88F-64284086F25D}"/>
              </a:ext>
            </a:extLst>
          </p:cNvPr>
          <p:cNvSpPr txBox="1"/>
          <p:nvPr/>
        </p:nvSpPr>
        <p:spPr>
          <a:xfrm>
            <a:off x="5325956" y="4540965"/>
            <a:ext cx="508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C2A8C5D7-C2D4-4140-93EF-003F2F43AEA5}"/>
              </a:ext>
            </a:extLst>
          </p:cNvPr>
          <p:cNvSpPr txBox="1"/>
          <p:nvPr/>
        </p:nvSpPr>
        <p:spPr>
          <a:xfrm>
            <a:off x="5335547" y="5191867"/>
            <a:ext cx="508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4B28AA88-49E2-4264-98E8-730B7C1809F2}"/>
              </a:ext>
            </a:extLst>
          </p:cNvPr>
          <p:cNvSpPr txBox="1"/>
          <p:nvPr/>
        </p:nvSpPr>
        <p:spPr>
          <a:xfrm>
            <a:off x="6032960" y="5793954"/>
            <a:ext cx="508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F078CC86-8F82-4B0F-ABD1-3D90CD02172C}"/>
              </a:ext>
            </a:extLst>
          </p:cNvPr>
          <p:cNvSpPr txBox="1"/>
          <p:nvPr/>
        </p:nvSpPr>
        <p:spPr>
          <a:xfrm>
            <a:off x="6541213" y="6389595"/>
            <a:ext cx="508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97C58F5-E29A-4760-9F56-6DCC77AFB9C2}"/>
              </a:ext>
            </a:extLst>
          </p:cNvPr>
          <p:cNvSpPr/>
          <p:nvPr/>
        </p:nvSpPr>
        <p:spPr>
          <a:xfrm>
            <a:off x="5969040" y="1628158"/>
            <a:ext cx="6138029" cy="400110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La </a:t>
            </a:r>
            <a:r>
              <a:rPr lang="en-GB" sz="2000" b="1" dirty="0" err="1">
                <a:latin typeface="Century Gothic" panose="020B0502020202020204" pitchFamily="34" charset="0"/>
              </a:rPr>
              <a:t>clase</a:t>
            </a:r>
            <a:r>
              <a:rPr lang="en-GB" sz="2000" b="1" dirty="0">
                <a:latin typeface="Century Gothic" panose="020B0502020202020204" pitchFamily="34" charset="0"/>
              </a:rPr>
              <a:t> no </a:t>
            </a:r>
            <a:r>
              <a:rPr lang="en-GB" sz="2000" b="1" dirty="0" err="1">
                <a:latin typeface="Century Gothic" panose="020B0502020202020204" pitchFamily="34" charset="0"/>
              </a:rPr>
              <a:t>tiene</a:t>
            </a:r>
            <a:r>
              <a:rPr lang="en-GB" sz="2000" b="1" dirty="0">
                <a:latin typeface="Century Gothic" panose="020B0502020202020204" pitchFamily="34" charset="0"/>
              </a:rPr>
              <a:t> una </a:t>
            </a:r>
            <a:r>
              <a:rPr lang="en-GB" sz="2000" b="1" dirty="0" err="1">
                <a:latin typeface="Century Gothic" panose="020B0502020202020204" pitchFamily="34" charset="0"/>
              </a:rPr>
              <a:t>profesora</a:t>
            </a:r>
            <a:r>
              <a:rPr lang="en-GB" sz="2000" b="1" dirty="0"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latin typeface="Century Gothic" panose="020B0502020202020204" pitchFamily="34" charset="0"/>
              </a:rPr>
              <a:t>divertida</a:t>
            </a:r>
            <a:r>
              <a:rPr lang="en-GB" sz="2000" b="1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84" name="Rectangle: Rounded Corners 183">
            <a:extLst>
              <a:ext uri="{FF2B5EF4-FFF2-40B4-BE49-F238E27FC236}">
                <a16:creationId xmlns:a16="http://schemas.microsoft.com/office/drawing/2014/main" id="{B7FC6790-48D1-405B-A303-36B1950F8E60}"/>
              </a:ext>
            </a:extLst>
          </p:cNvPr>
          <p:cNvSpPr/>
          <p:nvPr/>
        </p:nvSpPr>
        <p:spPr>
          <a:xfrm>
            <a:off x="5971886" y="2658434"/>
            <a:ext cx="6138029" cy="400110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latin typeface="Century Gothic" panose="020B0502020202020204" pitchFamily="34" charset="0"/>
              </a:rPr>
              <a:t>En</a:t>
            </a:r>
            <a:r>
              <a:rPr lang="en-GB" sz="2000" b="1" dirty="0">
                <a:latin typeface="Century Gothic" panose="020B0502020202020204" pitchFamily="34" charset="0"/>
              </a:rPr>
              <a:t> la </a:t>
            </a:r>
            <a:r>
              <a:rPr lang="en-GB" sz="2000" b="1" dirty="0" err="1">
                <a:latin typeface="Century Gothic" panose="020B0502020202020204" pitchFamily="34" charset="0"/>
              </a:rPr>
              <a:t>clase</a:t>
            </a:r>
            <a:r>
              <a:rPr lang="en-GB" sz="2000" b="1" dirty="0">
                <a:latin typeface="Century Gothic" panose="020B0502020202020204" pitchFamily="34" charset="0"/>
              </a:rPr>
              <a:t> no hay solo un regalo especial.</a:t>
            </a:r>
          </a:p>
        </p:txBody>
      </p:sp>
      <p:sp>
        <p:nvSpPr>
          <p:cNvPr id="185" name="Rectangle: Rounded Corners 184">
            <a:extLst>
              <a:ext uri="{FF2B5EF4-FFF2-40B4-BE49-F238E27FC236}">
                <a16:creationId xmlns:a16="http://schemas.microsoft.com/office/drawing/2014/main" id="{9C45171A-670F-43FB-8AA0-4903C9B481A9}"/>
              </a:ext>
            </a:extLst>
          </p:cNvPr>
          <p:cNvSpPr/>
          <p:nvPr/>
        </p:nvSpPr>
        <p:spPr>
          <a:xfrm>
            <a:off x="5969039" y="3236448"/>
            <a:ext cx="6138029" cy="400110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La </a:t>
            </a:r>
            <a:r>
              <a:rPr lang="en-GB" sz="2000" b="1" dirty="0" err="1">
                <a:latin typeface="Century Gothic" panose="020B0502020202020204" pitchFamily="34" charset="0"/>
              </a:rPr>
              <a:t>clase</a:t>
            </a:r>
            <a:r>
              <a:rPr lang="en-GB" sz="2000" b="1" dirty="0">
                <a:latin typeface="Century Gothic" panose="020B0502020202020204" pitchFamily="34" charset="0"/>
              </a:rPr>
              <a:t> no </a:t>
            </a:r>
            <a:r>
              <a:rPr lang="en-GB" sz="2000" b="1" dirty="0" err="1">
                <a:latin typeface="Century Gothic" panose="020B0502020202020204" pitchFamily="34" charset="0"/>
              </a:rPr>
              <a:t>tiene</a:t>
            </a:r>
            <a:r>
              <a:rPr lang="en-GB" sz="2000" b="1" dirty="0">
                <a:latin typeface="Century Gothic" panose="020B0502020202020204" pitchFamily="34" charset="0"/>
              </a:rPr>
              <a:t> una </a:t>
            </a:r>
            <a:r>
              <a:rPr lang="en-GB" sz="2000" b="1" dirty="0" err="1">
                <a:latin typeface="Century Gothic" panose="020B0502020202020204" pitchFamily="34" charset="0"/>
              </a:rPr>
              <a:t>foto</a:t>
            </a:r>
            <a:r>
              <a:rPr lang="en-GB" sz="2000" b="1" dirty="0"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latin typeface="Century Gothic" panose="020B0502020202020204" pitchFamily="34" charset="0"/>
              </a:rPr>
              <a:t>grande</a:t>
            </a:r>
            <a:r>
              <a:rPr lang="en-GB" sz="2000" b="1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86" name="Rectangle: Rounded Corners 185">
            <a:extLst>
              <a:ext uri="{FF2B5EF4-FFF2-40B4-BE49-F238E27FC236}">
                <a16:creationId xmlns:a16="http://schemas.microsoft.com/office/drawing/2014/main" id="{107FE4EC-46AC-494C-A256-B91C788416B5}"/>
              </a:ext>
            </a:extLst>
          </p:cNvPr>
          <p:cNvSpPr/>
          <p:nvPr/>
        </p:nvSpPr>
        <p:spPr>
          <a:xfrm>
            <a:off x="5969039" y="4175332"/>
            <a:ext cx="6138029" cy="400110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latin typeface="Century Gothic" panose="020B0502020202020204" pitchFamily="34" charset="0"/>
              </a:rPr>
              <a:t>En</a:t>
            </a:r>
            <a:r>
              <a:rPr lang="en-GB" sz="2000" b="1" dirty="0">
                <a:latin typeface="Century Gothic" panose="020B0502020202020204" pitchFamily="34" charset="0"/>
              </a:rPr>
              <a:t> la </a:t>
            </a:r>
            <a:r>
              <a:rPr lang="en-GB" sz="2000" b="1" dirty="0" err="1">
                <a:latin typeface="Century Gothic" panose="020B0502020202020204" pitchFamily="34" charset="0"/>
              </a:rPr>
              <a:t>clase</a:t>
            </a:r>
            <a:r>
              <a:rPr lang="en-GB" sz="2000" b="1" dirty="0">
                <a:latin typeface="Century Gothic" panose="020B0502020202020204" pitchFamily="34" charset="0"/>
              </a:rPr>
              <a:t> no hay una </a:t>
            </a:r>
            <a:r>
              <a:rPr lang="en-GB" sz="2000" b="1" dirty="0" err="1">
                <a:latin typeface="Century Gothic" panose="020B0502020202020204" pitchFamily="34" charset="0"/>
              </a:rPr>
              <a:t>ventana</a:t>
            </a:r>
            <a:r>
              <a:rPr lang="en-GB" sz="2000" b="1" dirty="0"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latin typeface="Century Gothic" panose="020B0502020202020204" pitchFamily="34" charset="0"/>
              </a:rPr>
              <a:t>muy</a:t>
            </a:r>
            <a:r>
              <a:rPr lang="en-GB" sz="2000" b="1" dirty="0"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latin typeface="Century Gothic" panose="020B0502020202020204" pitchFamily="34" charset="0"/>
              </a:rPr>
              <a:t>pequeña</a:t>
            </a:r>
            <a:r>
              <a:rPr lang="en-GB" sz="2000" b="1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87" name="Rectangle: Rounded Corners 186">
            <a:extLst>
              <a:ext uri="{FF2B5EF4-FFF2-40B4-BE49-F238E27FC236}">
                <a16:creationId xmlns:a16="http://schemas.microsoft.com/office/drawing/2014/main" id="{E5046CC5-AB73-4042-9652-267FD315EC61}"/>
              </a:ext>
            </a:extLst>
          </p:cNvPr>
          <p:cNvSpPr/>
          <p:nvPr/>
        </p:nvSpPr>
        <p:spPr>
          <a:xfrm>
            <a:off x="5969039" y="4582100"/>
            <a:ext cx="6138029" cy="400110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La </a:t>
            </a:r>
            <a:r>
              <a:rPr lang="en-GB" b="1" dirty="0" err="1">
                <a:latin typeface="Century Gothic" panose="020B0502020202020204" pitchFamily="34" charset="0"/>
              </a:rPr>
              <a:t>clase</a:t>
            </a:r>
            <a:r>
              <a:rPr lang="en-GB" b="1" dirty="0">
                <a:latin typeface="Century Gothic" panose="020B0502020202020204" pitchFamily="34" charset="0"/>
              </a:rPr>
              <a:t> no </a:t>
            </a:r>
            <a:r>
              <a:rPr lang="en-GB" b="1" dirty="0" err="1">
                <a:latin typeface="Century Gothic" panose="020B0502020202020204" pitchFamily="34" charset="0"/>
              </a:rPr>
              <a:t>tiene</a:t>
            </a:r>
            <a:r>
              <a:rPr lang="en-GB" b="1" dirty="0">
                <a:latin typeface="Century Gothic" panose="020B0502020202020204" pitchFamily="34" charset="0"/>
              </a:rPr>
              <a:t> un </a:t>
            </a:r>
            <a:r>
              <a:rPr lang="en-GB" b="1" dirty="0" err="1">
                <a:latin typeface="Century Gothic" panose="020B0502020202020204" pitchFamily="34" charset="0"/>
              </a:rPr>
              <a:t>póster</a:t>
            </a:r>
            <a:r>
              <a:rPr lang="en-GB" b="1" dirty="0">
                <a:latin typeface="Century Gothic" panose="020B0502020202020204" pitchFamily="34" charset="0"/>
              </a:rPr>
              <a:t> de un </a:t>
            </a:r>
            <a:r>
              <a:rPr lang="en-GB" b="1" dirty="0" err="1">
                <a:latin typeface="Century Gothic" panose="020B0502020202020204" pitchFamily="34" charset="0"/>
              </a:rPr>
              <a:t>grupo</a:t>
            </a:r>
            <a:r>
              <a:rPr lang="en-GB" b="1" dirty="0">
                <a:latin typeface="Century Gothic" panose="020B0502020202020204" pitchFamily="34" charset="0"/>
              </a:rPr>
              <a:t> de </a:t>
            </a:r>
            <a:r>
              <a:rPr lang="en-GB" b="1" dirty="0" err="1">
                <a:latin typeface="Century Gothic" panose="020B0502020202020204" pitchFamily="34" charset="0"/>
              </a:rPr>
              <a:t>música</a:t>
            </a:r>
            <a:r>
              <a:rPr lang="en-GB" b="1" dirty="0"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3" name="Graphic 2" descr="Teacher">
            <a:extLst>
              <a:ext uri="{FF2B5EF4-FFF2-40B4-BE49-F238E27FC236}">
                <a16:creationId xmlns:a16="http://schemas.microsoft.com/office/drawing/2014/main" id="{2F4C8E33-AE23-0367-BA3E-A5B80703DE8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047957" y="-59170"/>
            <a:ext cx="914400" cy="914400"/>
          </a:xfrm>
          <a:prstGeom prst="rect">
            <a:avLst/>
          </a:prstGeom>
        </p:spPr>
      </p:pic>
      <p:sp>
        <p:nvSpPr>
          <p:cNvPr id="4" name="Speech Bubble: Rectangle with Corners Rounded 3">
            <a:hlinkClick r:id="" action="ppaction://noaction">
              <a:snd r:embed="rId21" name="Review_W10F_3.1.wav"/>
            </a:hlinkClick>
            <a:extLst>
              <a:ext uri="{FF2B5EF4-FFF2-40B4-BE49-F238E27FC236}">
                <a16:creationId xmlns:a16="http://schemas.microsoft.com/office/drawing/2014/main" id="{A9C8CF09-3C4F-8905-FC0D-C4F88E0EBB68}"/>
              </a:ext>
            </a:extLst>
          </p:cNvPr>
          <p:cNvSpPr/>
          <p:nvPr/>
        </p:nvSpPr>
        <p:spPr>
          <a:xfrm>
            <a:off x="4074528" y="115209"/>
            <a:ext cx="5927781" cy="480041"/>
          </a:xfrm>
          <a:prstGeom prst="wedgeRoundRectCallout">
            <a:avLst>
              <a:gd name="adj1" fmla="val -54832"/>
              <a:gd name="adj2" fmla="val 930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Quique </a:t>
            </a:r>
            <a:r>
              <a:rPr lang="en-GB" sz="21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manda</a:t>
            </a:r>
            <a:r>
              <a:rPr lang="en-GB" sz="2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1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una</a:t>
            </a:r>
            <a:r>
              <a:rPr lang="en-GB" sz="2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foto de la clase a Max.</a:t>
            </a:r>
          </a:p>
        </p:txBody>
      </p:sp>
      <p:sp>
        <p:nvSpPr>
          <p:cNvPr id="7" name="Speech Bubble: Rectangle with Corners Rounded 6">
            <a:hlinkClick r:id="" action="ppaction://noaction">
              <a:snd r:embed="rId22" name="Review_W10F_3.2.wav"/>
            </a:hlinkClick>
            <a:extLst>
              <a:ext uri="{FF2B5EF4-FFF2-40B4-BE49-F238E27FC236}">
                <a16:creationId xmlns:a16="http://schemas.microsoft.com/office/drawing/2014/main" id="{41A20EAF-9A67-0707-5379-6236F670F519}"/>
              </a:ext>
            </a:extLst>
          </p:cNvPr>
          <p:cNvSpPr/>
          <p:nvPr/>
        </p:nvSpPr>
        <p:spPr>
          <a:xfrm>
            <a:off x="1912509" y="807258"/>
            <a:ext cx="6971956" cy="533859"/>
          </a:xfrm>
          <a:prstGeom prst="wedgeRoundRectCallout">
            <a:avLst>
              <a:gd name="adj1" fmla="val -25436"/>
              <a:gd name="adj2" fmla="val -71487"/>
              <a:gd name="adj3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Mira la foto y 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frase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 ¿Es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erdad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o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entira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? </a:t>
            </a:r>
          </a:p>
        </p:txBody>
      </p:sp>
      <p:sp>
        <p:nvSpPr>
          <p:cNvPr id="11" name="Speech Bubble: Rectangle with Corners Rounded 10">
            <a:hlinkClick r:id="" action="ppaction://noaction">
              <a:snd r:embed="rId23" name="Review_W10F_3.3.wav"/>
            </a:hlinkClick>
            <a:extLst>
              <a:ext uri="{FF2B5EF4-FFF2-40B4-BE49-F238E27FC236}">
                <a16:creationId xmlns:a16="http://schemas.microsoft.com/office/drawing/2014/main" id="{C746D3B1-770F-9BFA-1CBB-CB3FBD451A15}"/>
              </a:ext>
            </a:extLst>
          </p:cNvPr>
          <p:cNvSpPr/>
          <p:nvPr/>
        </p:nvSpPr>
        <p:spPr>
          <a:xfrm>
            <a:off x="123171" y="1549755"/>
            <a:ext cx="5563349" cy="456887"/>
          </a:xfrm>
          <a:prstGeom prst="wedgeRoundRectCallout">
            <a:avLst>
              <a:gd name="adj1" fmla="val -10485"/>
              <a:gd name="adj2" fmla="val -85098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Escribe las frases falsas en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negativo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EA466C-E121-D138-BC47-259D1EEDF234}"/>
              </a:ext>
            </a:extLst>
          </p:cNvPr>
          <p:cNvSpPr txBox="1"/>
          <p:nvPr/>
        </p:nvSpPr>
        <p:spPr>
          <a:xfrm>
            <a:off x="10002309" y="5793954"/>
            <a:ext cx="2189691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  <a:cs typeface="Calibri"/>
                <a:sym typeface="Calibri"/>
              </a:rPr>
              <a:t>solo = 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  <a:cs typeface="Calibri"/>
                <a:sym typeface="Calibri"/>
              </a:rPr>
              <a:t>only, just</a:t>
            </a:r>
          </a:p>
          <a:p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  <a:cs typeface="Calibri"/>
                <a:sym typeface="Calibri"/>
              </a:rPr>
              <a:t>mira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  <a:cs typeface="Calibri"/>
                <a:sym typeface="Calibri"/>
              </a:rPr>
              <a:t> = look</a:t>
            </a:r>
          </a:p>
          <a:p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  <a:cs typeface="Calibri"/>
                <a:sym typeface="Calibri"/>
              </a:rPr>
              <a:t>manda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  <a:cs typeface="Calibri"/>
                <a:sym typeface="Calibri"/>
              </a:rPr>
              <a:t> = sends</a:t>
            </a:r>
            <a:endParaRPr lang="en-GB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09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4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4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4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4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4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7" grpId="0"/>
      <p:bldP spid="178" grpId="0"/>
      <p:bldP spid="179" grpId="0"/>
      <p:bldP spid="180" grpId="0"/>
      <p:bldP spid="181" grpId="0"/>
      <p:bldP spid="182" grpId="0"/>
      <p:bldP spid="183" grpId="0"/>
      <p:bldP spid="10" grpId="0" animBg="1"/>
      <p:bldP spid="184" grpId="0" animBg="1"/>
      <p:bldP spid="185" grpId="0" animBg="1"/>
      <p:bldP spid="186" grpId="0" animBg="1"/>
      <p:bldP spid="18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en, Write, Pencil, Writing Tool, Work, Message, Blue">
            <a:extLst>
              <a:ext uri="{FF2B5EF4-FFF2-40B4-BE49-F238E27FC236}">
                <a16:creationId xmlns:a16="http://schemas.microsoft.com/office/drawing/2014/main" id="{D970F823-60BB-4ADA-AC7C-C6F2AC9EC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9119" y="78993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D476269-C102-45C1-AE2B-D714D9BF0054}"/>
              </a:ext>
            </a:extLst>
          </p:cNvPr>
          <p:cNvSpPr txBox="1"/>
          <p:nvPr/>
        </p:nvSpPr>
        <p:spPr>
          <a:xfrm>
            <a:off x="10835060" y="1018349"/>
            <a:ext cx="1260281" cy="461665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escribir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33" name="Google Shape;167;p2">
            <a:extLst>
              <a:ext uri="{FF2B5EF4-FFF2-40B4-BE49-F238E27FC236}">
                <a16:creationId xmlns:a16="http://schemas.microsoft.com/office/drawing/2014/main" id="{7C6489EB-43FC-42D3-8D7A-D009A3C30C25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" name="Google Shape;282;p13" descr="Reading, Book, Symbol, Icon, Reader, Man">
            <a:extLst>
              <a:ext uri="{FF2B5EF4-FFF2-40B4-BE49-F238E27FC236}">
                <a16:creationId xmlns:a16="http://schemas.microsoft.com/office/drawing/2014/main" id="{58A8C3AD-21BB-48E1-AB77-92399668A474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rgbClr val="70AD4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102618" y="1555767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67" name="Title 1">
            <a:extLst>
              <a:ext uri="{FF2B5EF4-FFF2-40B4-BE49-F238E27FC236}">
                <a16:creationId xmlns:a16="http://schemas.microsoft.com/office/drawing/2014/main" id="{4270E206-2493-4EDC-9F06-A28637A7B1E6}"/>
              </a:ext>
            </a:extLst>
          </p:cNvPr>
          <p:cNvSpPr txBox="1">
            <a:spLocks/>
          </p:cNvSpPr>
          <p:nvPr/>
        </p:nvSpPr>
        <p:spPr>
          <a:xfrm>
            <a:off x="11172739" y="2447220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leer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0F8A9796-EDFA-494C-820F-5B0229443D6A}"/>
              </a:ext>
            </a:extLst>
          </p:cNvPr>
          <p:cNvGrpSpPr/>
          <p:nvPr/>
        </p:nvGrpSpPr>
        <p:grpSpPr>
          <a:xfrm>
            <a:off x="10155081" y="250686"/>
            <a:ext cx="460779" cy="672992"/>
            <a:chOff x="10264329" y="1395151"/>
            <a:chExt cx="1171740" cy="1789850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C73E1B13-55F0-4984-941E-E1B9CFBA0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4329" y="1395151"/>
              <a:ext cx="1077873" cy="1676400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C0FB3265-0A75-4DFA-9383-1A8DD69809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259" t="52222"/>
            <a:stretch/>
          </p:blipFill>
          <p:spPr>
            <a:xfrm rot="705979">
              <a:off x="10394549" y="1963582"/>
              <a:ext cx="1041520" cy="1221419"/>
            </a:xfrm>
            <a:prstGeom prst="rect">
              <a:avLst/>
            </a:prstGeom>
          </p:spPr>
        </p:pic>
      </p:grp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EF48F35-0D34-4725-8258-CFD0E44CCEB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137"/>
          <a:stretch/>
        </p:blipFill>
        <p:spPr>
          <a:xfrm>
            <a:off x="1159458" y="919095"/>
            <a:ext cx="1105478" cy="772872"/>
          </a:xfrm>
          <a:prstGeom prst="rect">
            <a:avLst/>
          </a:prstGeom>
        </p:spPr>
      </p:pic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4C5DABA8-2AA4-4BD5-BDC4-53B3D281AC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171" y="710846"/>
            <a:ext cx="1025294" cy="2099014"/>
          </a:xfrm>
          <a:prstGeom prst="rect">
            <a:avLst/>
          </a:prstGeom>
        </p:spPr>
      </p:pic>
      <p:pic>
        <p:nvPicPr>
          <p:cNvPr id="13" name="Picture 12" descr="Shape, icon, arrow&#10;&#10;Description automatically generated">
            <a:extLst>
              <a:ext uri="{FF2B5EF4-FFF2-40B4-BE49-F238E27FC236}">
                <a16:creationId xmlns:a16="http://schemas.microsoft.com/office/drawing/2014/main" id="{AA7FD947-E59A-4D91-8452-3D68CFB76A3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46" y="1778207"/>
            <a:ext cx="1580702" cy="1542419"/>
          </a:xfrm>
          <a:prstGeom prst="rect">
            <a:avLst/>
          </a:prstGeom>
        </p:spPr>
      </p:pic>
      <p:pic>
        <p:nvPicPr>
          <p:cNvPr id="15" name="Picture 14" descr="A picture containing text, monitor, computer, indoor&#10;&#10;Description automatically generated">
            <a:hlinkClick r:id="" action="ppaction://noaction">
              <a:snd r:embed="rId11" name="s5_full conversation.wav"/>
            </a:hlinkClick>
            <a:extLst>
              <a:ext uri="{FF2B5EF4-FFF2-40B4-BE49-F238E27FC236}">
                <a16:creationId xmlns:a16="http://schemas.microsoft.com/office/drawing/2014/main" id="{127DCEDA-D1F8-466F-8D73-1489460E594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68" y="871564"/>
            <a:ext cx="1508258" cy="919095"/>
          </a:xfrm>
          <a:prstGeom prst="rect">
            <a:avLst/>
          </a:prstGeom>
        </p:spPr>
      </p:pic>
      <p:graphicFrame>
        <p:nvGraphicFramePr>
          <p:cNvPr id="16" name="Table 17">
            <a:extLst>
              <a:ext uri="{FF2B5EF4-FFF2-40B4-BE49-F238E27FC236}">
                <a16:creationId xmlns:a16="http://schemas.microsoft.com/office/drawing/2014/main" id="{05BB4B02-9714-4509-A208-A4DD2497F6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3031313"/>
              </p:ext>
            </p:extLst>
          </p:nvPr>
        </p:nvGraphicFramePr>
        <p:xfrm>
          <a:off x="2502983" y="838453"/>
          <a:ext cx="7266659" cy="55723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66659">
                  <a:extLst>
                    <a:ext uri="{9D8B030D-6E8A-4147-A177-3AD203B41FA5}">
                      <a16:colId xmlns:a16="http://schemas.microsoft.com/office/drawing/2014/main" val="2910606298"/>
                    </a:ext>
                  </a:extLst>
                </a:gridCol>
              </a:tblGrid>
              <a:tr h="541258">
                <a:tc>
                  <a:txBody>
                    <a:bodyPr/>
                    <a:lstStyle/>
                    <a:p>
                      <a:r>
                        <a:rPr lang="es-ES_tradnl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- </a:t>
                      </a:r>
                      <a:r>
                        <a:rPr lang="es-ES_tradnl" sz="2000" b="0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Krina</a:t>
                      </a:r>
                      <a:r>
                        <a:rPr lang="es-ES_tradnl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, ¿cómo  </a:t>
                      </a:r>
                      <a:r>
                        <a:rPr lang="es-ES_tradnl" sz="20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[</a:t>
                      </a:r>
                      <a:r>
                        <a:rPr lang="es-ES_tradnl" sz="2000" b="1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is</a:t>
                      </a:r>
                      <a:r>
                        <a:rPr lang="es-ES_tradnl" sz="20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]  </a:t>
                      </a:r>
                      <a:r>
                        <a:rPr lang="es-ES_tradnl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tu clase? </a:t>
                      </a:r>
                      <a:r>
                        <a:rPr lang="en-GB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¿</a:t>
                      </a:r>
                      <a:r>
                        <a:rPr lang="en-GB" sz="2000" b="0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Qué</a:t>
                      </a:r>
                      <a:r>
                        <a:rPr lang="en-GB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GB" sz="20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[does it have]</a:t>
                      </a:r>
                      <a:r>
                        <a:rPr lang="en-GB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?</a:t>
                      </a: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7794085"/>
                  </a:ext>
                </a:extLst>
              </a:tr>
              <a:tr h="541258">
                <a:tc>
                  <a:txBody>
                    <a:bodyPr/>
                    <a:lstStyle/>
                    <a:p>
                      <a:r>
                        <a:rPr lang="en-GB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- Tiene </a:t>
                      </a:r>
                      <a:r>
                        <a:rPr lang="en-GB" sz="2000" b="0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muchas</a:t>
                      </a:r>
                      <a:r>
                        <a:rPr lang="en-GB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GB" sz="20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[things].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6846249"/>
                  </a:ext>
                </a:extLst>
              </a:tr>
              <a:tr h="541258">
                <a:tc>
                  <a:txBody>
                    <a:bodyPr/>
                    <a:lstStyle/>
                    <a:p>
                      <a:r>
                        <a:rPr lang="en-GB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- ¿</a:t>
                      </a:r>
                      <a:r>
                        <a:rPr lang="en-GB" sz="20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[How many] </a:t>
                      </a:r>
                      <a:r>
                        <a:rPr lang="en-GB" sz="2000" b="0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ventanas</a:t>
                      </a:r>
                      <a:r>
                        <a:rPr lang="en-GB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hay?</a:t>
                      </a: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9918051"/>
                  </a:ext>
                </a:extLst>
              </a:tr>
              <a:tr h="541258">
                <a:tc>
                  <a:txBody>
                    <a:bodyPr/>
                    <a:lstStyle/>
                    <a:p>
                      <a:r>
                        <a:rPr lang="en-GB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- </a:t>
                      </a:r>
                      <a:r>
                        <a:rPr lang="en-GB" sz="20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[There is] </a:t>
                      </a:r>
                      <a:r>
                        <a:rPr lang="en-GB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solo  </a:t>
                      </a:r>
                      <a:r>
                        <a:rPr lang="en-GB" sz="20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[one window]  </a:t>
                      </a:r>
                      <a:r>
                        <a:rPr lang="en-GB" sz="2000" b="0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pero</a:t>
                      </a:r>
                      <a:r>
                        <a:rPr lang="en-GB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es    </a:t>
                      </a:r>
                      <a:r>
                        <a:rPr lang="en-GB" sz="20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[quite]    </a:t>
                      </a:r>
                      <a:r>
                        <a:rPr lang="en-GB" sz="2000" b="0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grande</a:t>
                      </a:r>
                      <a:r>
                        <a:rPr lang="en-GB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. </a:t>
                      </a:r>
                      <a:br>
                        <a:rPr lang="en-GB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</a:br>
                      <a:r>
                        <a:rPr lang="en-GB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  </a:t>
                      </a:r>
                      <a:r>
                        <a:rPr lang="en-GB" sz="20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[Also]    </a:t>
                      </a:r>
                      <a:r>
                        <a:rPr lang="en-GB" sz="2000" b="0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tiene</a:t>
                      </a:r>
                      <a:r>
                        <a:rPr lang="en-GB" sz="20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GB" sz="2000" b="0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unas</a:t>
                      </a:r>
                      <a:r>
                        <a:rPr lang="en-GB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personas </a:t>
                      </a:r>
                      <a:r>
                        <a:rPr lang="en-GB" sz="20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[important].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4164307"/>
                  </a:ext>
                </a:extLst>
              </a:tr>
              <a:tr h="5412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- ¿</a:t>
                      </a:r>
                      <a:r>
                        <a:rPr lang="en-GB" sz="2000" b="0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Quiénes</a:t>
                      </a:r>
                      <a:r>
                        <a:rPr lang="en-GB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GB" sz="20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[are they]?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7500747"/>
                  </a:ext>
                </a:extLst>
              </a:tr>
              <a:tr h="541258">
                <a:tc>
                  <a:txBody>
                    <a:bodyPr/>
                    <a:lstStyle/>
                    <a:p>
                      <a:r>
                        <a:rPr lang="en-GB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- </a:t>
                      </a:r>
                      <a:r>
                        <a:rPr lang="en-GB" sz="20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[the (male) teacher] </a:t>
                      </a:r>
                      <a:r>
                        <a:rPr lang="en-GB" sz="2000" b="0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Señor</a:t>
                      </a:r>
                      <a:r>
                        <a:rPr lang="en-GB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Jones y </a:t>
                      </a:r>
                      <a:r>
                        <a:rPr lang="en-GB" sz="20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[some] </a:t>
                      </a:r>
                      <a:r>
                        <a:rPr lang="en-GB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amigos.</a:t>
                      </a: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4934932"/>
                  </a:ext>
                </a:extLst>
              </a:tr>
              <a:tr h="541258">
                <a:tc>
                  <a:txBody>
                    <a:bodyPr/>
                    <a:lstStyle/>
                    <a:p>
                      <a:r>
                        <a:rPr lang="en-GB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s-ES_tradnl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- ¿cómo son?</a:t>
                      </a: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6936930"/>
                  </a:ext>
                </a:extLst>
              </a:tr>
              <a:tr h="5412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_tradnl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-  </a:t>
                      </a:r>
                      <a:r>
                        <a:rPr lang="es-ES_tradnl" sz="20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[</a:t>
                      </a:r>
                      <a:r>
                        <a:rPr lang="es-ES_tradnl" sz="2000" b="1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Always</a:t>
                      </a:r>
                      <a:r>
                        <a:rPr lang="es-ES_tradnl" sz="20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]  </a:t>
                      </a:r>
                      <a:r>
                        <a:rPr lang="es-ES_tradnl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son     </a:t>
                      </a:r>
                      <a:r>
                        <a:rPr lang="es-ES_tradnl" sz="20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[</a:t>
                      </a:r>
                      <a:r>
                        <a:rPr lang="es-ES_tradnl" sz="2000" b="1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calm</a:t>
                      </a:r>
                      <a:r>
                        <a:rPr lang="es-ES_tradnl" sz="20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]     </a:t>
                      </a:r>
                      <a:r>
                        <a:rPr lang="es-ES_tradnl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pero hoy son     [a bit]    lentos.</a:t>
                      </a:r>
                      <a:endParaRPr lang="en-GB" sz="2000" b="0" i="0" u="none" strike="noStrike" cap="non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4060512"/>
                  </a:ext>
                </a:extLst>
              </a:tr>
              <a:tr h="5412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_tradnl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- </a:t>
                      </a:r>
                      <a:r>
                        <a:rPr lang="es-ES_tradnl" sz="20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[Are </a:t>
                      </a:r>
                      <a:r>
                        <a:rPr lang="es-ES_tradnl" sz="2000" b="1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you</a:t>
                      </a:r>
                      <a:r>
                        <a:rPr lang="es-ES_tradnl" sz="20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] </a:t>
                      </a:r>
                      <a:r>
                        <a:rPr lang="es-ES_tradnl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feliz</a:t>
                      </a:r>
                      <a:r>
                        <a:rPr lang="es-ES_tradnl" sz="20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s-ES_tradnl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hoy?</a:t>
                      </a:r>
                      <a:endParaRPr lang="en-GB" sz="2000" b="0" i="0" u="none" strike="noStrike" cap="non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4658138"/>
                  </a:ext>
                </a:extLst>
              </a:tr>
              <a:tr h="5412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_tradnl" sz="200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- Sí, y también estoy muy </a:t>
                      </a:r>
                      <a:r>
                        <a:rPr lang="es-ES_tradnl" sz="20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[</a:t>
                      </a:r>
                      <a:r>
                        <a:rPr lang="es-ES_tradnl" sz="2000" b="1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fast</a:t>
                      </a:r>
                      <a:r>
                        <a:rPr lang="es-ES_tradnl" sz="20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].</a:t>
                      </a:r>
                      <a:endParaRPr lang="en-GB" sz="2000" b="1" i="0" u="none" strike="noStrike" cap="non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801465"/>
                  </a:ext>
                </a:extLst>
              </a:tr>
            </a:tbl>
          </a:graphicData>
        </a:graphic>
      </p:graphicFrame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EF4E5A6-132C-4EC0-A2AF-4AE455EBE0A4}"/>
              </a:ext>
            </a:extLst>
          </p:cNvPr>
          <p:cNvSpPr/>
          <p:nvPr/>
        </p:nvSpPr>
        <p:spPr>
          <a:xfrm>
            <a:off x="10155383" y="3391344"/>
            <a:ext cx="1783672" cy="33163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es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C9CCC549-02EF-4D69-AE98-D62A41A48C38}"/>
              </a:ext>
            </a:extLst>
          </p:cNvPr>
          <p:cNvSpPr/>
          <p:nvPr/>
        </p:nvSpPr>
        <p:spPr>
          <a:xfrm>
            <a:off x="4482310" y="946919"/>
            <a:ext cx="536249" cy="331638"/>
          </a:xfrm>
          <a:prstGeom prst="round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es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301C2796-D85F-4FB5-AFB2-A80BFC1618F4}"/>
              </a:ext>
            </a:extLst>
          </p:cNvPr>
          <p:cNvSpPr/>
          <p:nvPr/>
        </p:nvSpPr>
        <p:spPr>
          <a:xfrm>
            <a:off x="6997886" y="925765"/>
            <a:ext cx="1679511" cy="331638"/>
          </a:xfrm>
          <a:prstGeom prst="round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latin typeface="Century Gothic" panose="020B0502020202020204" pitchFamily="34" charset="0"/>
              </a:rPr>
              <a:t>tiene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85FDC32B-1334-46D1-AA62-8F91FC3F83F9}"/>
              </a:ext>
            </a:extLst>
          </p:cNvPr>
          <p:cNvSpPr/>
          <p:nvPr/>
        </p:nvSpPr>
        <p:spPr>
          <a:xfrm>
            <a:off x="482493" y="6162086"/>
            <a:ext cx="1782443" cy="33163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latin typeface="Century Gothic" panose="020B0502020202020204" pitchFamily="34" charset="0"/>
              </a:rPr>
              <a:t>tiene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1391BCE5-CA9E-48FE-B457-3DA73B31A24A}"/>
              </a:ext>
            </a:extLst>
          </p:cNvPr>
          <p:cNvSpPr/>
          <p:nvPr/>
        </p:nvSpPr>
        <p:spPr>
          <a:xfrm>
            <a:off x="4603767" y="1466454"/>
            <a:ext cx="1055250" cy="331638"/>
          </a:xfrm>
          <a:prstGeom prst="round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latin typeface="Century Gothic" panose="020B0502020202020204" pitchFamily="34" charset="0"/>
              </a:rPr>
              <a:t>cosas</a:t>
            </a:r>
            <a:r>
              <a:rPr lang="en-GB" sz="2000" b="1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06B89078-94B4-4953-8157-8D75D6D978D5}"/>
              </a:ext>
            </a:extLst>
          </p:cNvPr>
          <p:cNvSpPr/>
          <p:nvPr/>
        </p:nvSpPr>
        <p:spPr>
          <a:xfrm>
            <a:off x="10172814" y="3857139"/>
            <a:ext cx="1760631" cy="33163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latin typeface="Century Gothic" panose="020B0502020202020204" pitchFamily="34" charset="0"/>
              </a:rPr>
              <a:t>cosas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C880F7DD-3B6D-44AA-80DE-486B3D23A659}"/>
              </a:ext>
            </a:extLst>
          </p:cNvPr>
          <p:cNvSpPr/>
          <p:nvPr/>
        </p:nvSpPr>
        <p:spPr>
          <a:xfrm>
            <a:off x="2901530" y="2027526"/>
            <a:ext cx="1489997" cy="331638"/>
          </a:xfrm>
          <a:prstGeom prst="round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latin typeface="Century Gothic" panose="020B0502020202020204" pitchFamily="34" charset="0"/>
              </a:rPr>
              <a:t>Cuántas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AE4008FF-D34B-465D-A064-2D82D64C34B9}"/>
              </a:ext>
            </a:extLst>
          </p:cNvPr>
          <p:cNvSpPr/>
          <p:nvPr/>
        </p:nvSpPr>
        <p:spPr>
          <a:xfrm>
            <a:off x="502031" y="3480893"/>
            <a:ext cx="1783672" cy="33163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latin typeface="Century Gothic" panose="020B0502020202020204" pitchFamily="34" charset="0"/>
              </a:rPr>
              <a:t>cuántas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0FBE6C7A-8897-4B29-AE16-92F52C0A8636}"/>
              </a:ext>
            </a:extLst>
          </p:cNvPr>
          <p:cNvSpPr/>
          <p:nvPr/>
        </p:nvSpPr>
        <p:spPr>
          <a:xfrm>
            <a:off x="2723357" y="2481820"/>
            <a:ext cx="1133709" cy="331638"/>
          </a:xfrm>
          <a:prstGeom prst="round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Hay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EF55A73C-17BB-41AC-AEC5-E063BF8282FA}"/>
              </a:ext>
            </a:extLst>
          </p:cNvPr>
          <p:cNvSpPr/>
          <p:nvPr/>
        </p:nvSpPr>
        <p:spPr>
          <a:xfrm>
            <a:off x="10139847" y="2954044"/>
            <a:ext cx="1783672" cy="33163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hay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5E034A50-37A9-45A6-986A-D0BDAF1AE765}"/>
              </a:ext>
            </a:extLst>
          </p:cNvPr>
          <p:cNvSpPr/>
          <p:nvPr/>
        </p:nvSpPr>
        <p:spPr>
          <a:xfrm>
            <a:off x="4433584" y="2504370"/>
            <a:ext cx="1786742" cy="331638"/>
          </a:xfrm>
          <a:prstGeom prst="round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una </a:t>
            </a:r>
            <a:r>
              <a:rPr lang="en-GB" sz="2000" b="1" dirty="0" err="1">
                <a:latin typeface="Century Gothic" panose="020B0502020202020204" pitchFamily="34" charset="0"/>
              </a:rPr>
              <a:t>ventana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6AC83657-937F-4F4B-B31D-3BCD2B6E1934}"/>
              </a:ext>
            </a:extLst>
          </p:cNvPr>
          <p:cNvSpPr/>
          <p:nvPr/>
        </p:nvSpPr>
        <p:spPr>
          <a:xfrm>
            <a:off x="502031" y="5294587"/>
            <a:ext cx="1783672" cy="33163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una </a:t>
            </a:r>
            <a:r>
              <a:rPr lang="en-GB" sz="2000" b="1" dirty="0" err="1">
                <a:latin typeface="Century Gothic" panose="020B0502020202020204" pitchFamily="34" charset="0"/>
              </a:rPr>
              <a:t>ventana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5FA3017D-CBFA-474B-BC69-6A3A46F08F3A}"/>
              </a:ext>
            </a:extLst>
          </p:cNvPr>
          <p:cNvSpPr/>
          <p:nvPr/>
        </p:nvSpPr>
        <p:spPr>
          <a:xfrm>
            <a:off x="7251038" y="2504370"/>
            <a:ext cx="1303415" cy="331638"/>
          </a:xfrm>
          <a:prstGeom prst="round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latin typeface="Century Gothic" panose="020B0502020202020204" pitchFamily="34" charset="0"/>
              </a:rPr>
              <a:t>bastante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B0760F09-6094-4BDC-987F-E2A272C7A7D0}"/>
              </a:ext>
            </a:extLst>
          </p:cNvPr>
          <p:cNvSpPr/>
          <p:nvPr/>
        </p:nvSpPr>
        <p:spPr>
          <a:xfrm>
            <a:off x="502031" y="3911013"/>
            <a:ext cx="1783672" cy="33163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latin typeface="Century Gothic" panose="020B0502020202020204" pitchFamily="34" charset="0"/>
              </a:rPr>
              <a:t>bastante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7A0A618E-4E00-4D52-B361-8ABCAE84D752}"/>
              </a:ext>
            </a:extLst>
          </p:cNvPr>
          <p:cNvSpPr/>
          <p:nvPr/>
        </p:nvSpPr>
        <p:spPr>
          <a:xfrm>
            <a:off x="2427358" y="2821892"/>
            <a:ext cx="1303415" cy="331638"/>
          </a:xfrm>
          <a:prstGeom prst="round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latin typeface="Century Gothic" panose="020B0502020202020204" pitchFamily="34" charset="0"/>
              </a:rPr>
              <a:t>También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1666F2B0-66F0-4EF2-8FB6-43CF0810612F}"/>
              </a:ext>
            </a:extLst>
          </p:cNvPr>
          <p:cNvSpPr/>
          <p:nvPr/>
        </p:nvSpPr>
        <p:spPr>
          <a:xfrm>
            <a:off x="502031" y="4371489"/>
            <a:ext cx="1783672" cy="33163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latin typeface="Century Gothic" panose="020B0502020202020204" pitchFamily="34" charset="0"/>
              </a:rPr>
              <a:t>también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BDD19C3F-26C4-4E20-B9F9-5DCB6EEF5DE1}"/>
              </a:ext>
            </a:extLst>
          </p:cNvPr>
          <p:cNvSpPr/>
          <p:nvPr/>
        </p:nvSpPr>
        <p:spPr>
          <a:xfrm>
            <a:off x="6271429" y="2805172"/>
            <a:ext cx="1786742" cy="331638"/>
          </a:xfrm>
          <a:prstGeom prst="round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latin typeface="Century Gothic" panose="020B0502020202020204" pitchFamily="34" charset="0"/>
              </a:rPr>
              <a:t>importantes</a:t>
            </a:r>
            <a:r>
              <a:rPr lang="en-GB" sz="2000" b="1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9518FDFD-87A0-4074-A7D8-249F3250F58C}"/>
              </a:ext>
            </a:extLst>
          </p:cNvPr>
          <p:cNvSpPr/>
          <p:nvPr/>
        </p:nvSpPr>
        <p:spPr>
          <a:xfrm>
            <a:off x="502031" y="4833038"/>
            <a:ext cx="1783672" cy="33163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latin typeface="Century Gothic" panose="020B0502020202020204" pitchFamily="34" charset="0"/>
              </a:rPr>
              <a:t>importantes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2F6CD712-7E7C-42BC-9720-CB04641849D1}"/>
              </a:ext>
            </a:extLst>
          </p:cNvPr>
          <p:cNvSpPr/>
          <p:nvPr/>
        </p:nvSpPr>
        <p:spPr>
          <a:xfrm>
            <a:off x="3979304" y="3292996"/>
            <a:ext cx="1170212" cy="331638"/>
          </a:xfrm>
          <a:prstGeom prst="round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son</a:t>
            </a: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B9530C01-198F-43C7-B5A9-164F231DDE60}"/>
              </a:ext>
            </a:extLst>
          </p:cNvPr>
          <p:cNvSpPr/>
          <p:nvPr/>
        </p:nvSpPr>
        <p:spPr>
          <a:xfrm>
            <a:off x="2921612" y="6473490"/>
            <a:ext cx="1783672" cy="33163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son</a:t>
            </a: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E2058A42-89D1-4FE8-8AFB-D07076150955}"/>
              </a:ext>
            </a:extLst>
          </p:cNvPr>
          <p:cNvSpPr/>
          <p:nvPr/>
        </p:nvSpPr>
        <p:spPr>
          <a:xfrm>
            <a:off x="2757680" y="3812531"/>
            <a:ext cx="2504644" cy="331638"/>
          </a:xfrm>
          <a:prstGeom prst="round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El </a:t>
            </a:r>
            <a:r>
              <a:rPr lang="en-GB" sz="2000" b="1" dirty="0" err="1">
                <a:latin typeface="Century Gothic" panose="020B0502020202020204" pitchFamily="34" charset="0"/>
              </a:rPr>
              <a:t>profesor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72B9A06C-9881-4569-8D2E-5C98E8D17DA7}"/>
              </a:ext>
            </a:extLst>
          </p:cNvPr>
          <p:cNvSpPr/>
          <p:nvPr/>
        </p:nvSpPr>
        <p:spPr>
          <a:xfrm>
            <a:off x="481264" y="5724440"/>
            <a:ext cx="1783672" cy="33163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el </a:t>
            </a:r>
            <a:r>
              <a:rPr lang="en-GB" sz="2000" b="1" dirty="0" err="1">
                <a:latin typeface="Century Gothic" panose="020B0502020202020204" pitchFamily="34" charset="0"/>
              </a:rPr>
              <a:t>profesor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27DC5630-108B-43BB-BF07-E2A70C493BDD}"/>
              </a:ext>
            </a:extLst>
          </p:cNvPr>
          <p:cNvSpPr/>
          <p:nvPr/>
        </p:nvSpPr>
        <p:spPr>
          <a:xfrm>
            <a:off x="6997886" y="3818786"/>
            <a:ext cx="918893" cy="331638"/>
          </a:xfrm>
          <a:prstGeom prst="round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latin typeface="Century Gothic" panose="020B0502020202020204" pitchFamily="34" charset="0"/>
              </a:rPr>
              <a:t>unos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7BF19068-2252-4BEF-B91C-767B24699D90}"/>
              </a:ext>
            </a:extLst>
          </p:cNvPr>
          <p:cNvSpPr/>
          <p:nvPr/>
        </p:nvSpPr>
        <p:spPr>
          <a:xfrm>
            <a:off x="7662617" y="6472773"/>
            <a:ext cx="1783672" cy="33163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latin typeface="Century Gothic" panose="020B0502020202020204" pitchFamily="34" charset="0"/>
              </a:rPr>
              <a:t>unos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D9356413-054B-457A-80CC-402E693FBB9F}"/>
              </a:ext>
            </a:extLst>
          </p:cNvPr>
          <p:cNvSpPr/>
          <p:nvPr/>
        </p:nvSpPr>
        <p:spPr>
          <a:xfrm>
            <a:off x="2738156" y="4901527"/>
            <a:ext cx="1241148" cy="331638"/>
          </a:xfrm>
          <a:prstGeom prst="round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latin typeface="Century Gothic" panose="020B0502020202020204" pitchFamily="34" charset="0"/>
              </a:rPr>
              <a:t>Siempre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F2495584-7809-4948-9A86-D8C5F31D6EA1}"/>
              </a:ext>
            </a:extLst>
          </p:cNvPr>
          <p:cNvSpPr/>
          <p:nvPr/>
        </p:nvSpPr>
        <p:spPr>
          <a:xfrm>
            <a:off x="10176682" y="5645479"/>
            <a:ext cx="1783672" cy="33163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latin typeface="Century Gothic" panose="020B0502020202020204" pitchFamily="34" charset="0"/>
              </a:rPr>
              <a:t>siempre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213EBF16-869D-433D-9333-A6BF82DE9727}"/>
              </a:ext>
            </a:extLst>
          </p:cNvPr>
          <p:cNvSpPr/>
          <p:nvPr/>
        </p:nvSpPr>
        <p:spPr>
          <a:xfrm>
            <a:off x="4434683" y="4901527"/>
            <a:ext cx="1439348" cy="331638"/>
          </a:xfrm>
          <a:prstGeom prst="round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latin typeface="Century Gothic" panose="020B0502020202020204" pitchFamily="34" charset="0"/>
              </a:rPr>
              <a:t>tranquilos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964A4680-FFA7-46A6-B506-A1D086BC65E1}"/>
              </a:ext>
            </a:extLst>
          </p:cNvPr>
          <p:cNvSpPr/>
          <p:nvPr/>
        </p:nvSpPr>
        <p:spPr>
          <a:xfrm>
            <a:off x="7543642" y="4894168"/>
            <a:ext cx="1248347" cy="331638"/>
          </a:xfrm>
          <a:prstGeom prst="round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un </a:t>
            </a:r>
            <a:r>
              <a:rPr lang="en-GB" sz="2000" b="1" dirty="0" err="1">
                <a:latin typeface="Century Gothic" panose="020B0502020202020204" pitchFamily="34" charset="0"/>
              </a:rPr>
              <a:t>poco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A855877B-3A90-43E9-A3A7-B506D8BAE054}"/>
              </a:ext>
            </a:extLst>
          </p:cNvPr>
          <p:cNvSpPr/>
          <p:nvPr/>
        </p:nvSpPr>
        <p:spPr>
          <a:xfrm>
            <a:off x="5309923" y="6473490"/>
            <a:ext cx="1783672" cy="33163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latin typeface="Century Gothic" panose="020B0502020202020204" pitchFamily="34" charset="0"/>
              </a:rPr>
              <a:t>tranquilos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843D3DF6-5195-4557-8024-CEFDD53A9652}"/>
              </a:ext>
            </a:extLst>
          </p:cNvPr>
          <p:cNvSpPr/>
          <p:nvPr/>
        </p:nvSpPr>
        <p:spPr>
          <a:xfrm>
            <a:off x="10169715" y="5210090"/>
            <a:ext cx="1783672" cy="33163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un </a:t>
            </a:r>
            <a:r>
              <a:rPr lang="en-GB" sz="2000" b="1" dirty="0" err="1">
                <a:latin typeface="Century Gothic" panose="020B0502020202020204" pitchFamily="34" charset="0"/>
              </a:rPr>
              <a:t>poco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0A6BA778-3993-4752-B198-B67EA523A42E}"/>
              </a:ext>
            </a:extLst>
          </p:cNvPr>
          <p:cNvSpPr/>
          <p:nvPr/>
        </p:nvSpPr>
        <p:spPr>
          <a:xfrm>
            <a:off x="2692248" y="5431717"/>
            <a:ext cx="1248347" cy="331638"/>
          </a:xfrm>
          <a:prstGeom prst="round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¿</a:t>
            </a:r>
            <a:r>
              <a:rPr lang="en-GB" sz="2000" b="1" dirty="0" err="1">
                <a:latin typeface="Century Gothic" panose="020B0502020202020204" pitchFamily="34" charset="0"/>
              </a:rPr>
              <a:t>Estás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0A53DC03-727C-444B-8391-29B7ADC64DFE}"/>
              </a:ext>
            </a:extLst>
          </p:cNvPr>
          <p:cNvSpPr/>
          <p:nvPr/>
        </p:nvSpPr>
        <p:spPr>
          <a:xfrm>
            <a:off x="10172814" y="4321628"/>
            <a:ext cx="1783672" cy="33163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latin typeface="Century Gothic" panose="020B0502020202020204" pitchFamily="34" charset="0"/>
              </a:rPr>
              <a:t>estás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F7AF4D38-1380-4D04-90D0-89F9BECFBFFD}"/>
              </a:ext>
            </a:extLst>
          </p:cNvPr>
          <p:cNvSpPr/>
          <p:nvPr/>
        </p:nvSpPr>
        <p:spPr>
          <a:xfrm>
            <a:off x="5696609" y="5983705"/>
            <a:ext cx="1248347" cy="331638"/>
          </a:xfrm>
          <a:prstGeom prst="round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latin typeface="Century Gothic" panose="020B0502020202020204" pitchFamily="34" charset="0"/>
              </a:rPr>
              <a:t>rápida</a:t>
            </a:r>
            <a:r>
              <a:rPr lang="en-GB" sz="2000" b="1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0FC6378C-7F74-47D9-8069-52206EFBFE28}"/>
              </a:ext>
            </a:extLst>
          </p:cNvPr>
          <p:cNvSpPr/>
          <p:nvPr/>
        </p:nvSpPr>
        <p:spPr>
          <a:xfrm>
            <a:off x="10172814" y="4778423"/>
            <a:ext cx="1783672" cy="331638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latin typeface="Century Gothic" panose="020B0502020202020204" pitchFamily="34" charset="0"/>
              </a:rPr>
              <a:t>rápida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pic>
        <p:nvPicPr>
          <p:cNvPr id="3" name="Graphic 2" descr="Teacher">
            <a:extLst>
              <a:ext uri="{FF2B5EF4-FFF2-40B4-BE49-F238E27FC236}">
                <a16:creationId xmlns:a16="http://schemas.microsoft.com/office/drawing/2014/main" id="{5303AC5C-9B1F-FB22-5090-5A974F78631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724107" y="-59170"/>
            <a:ext cx="914400" cy="914400"/>
          </a:xfrm>
          <a:prstGeom prst="rect">
            <a:avLst/>
          </a:prstGeom>
        </p:spPr>
      </p:pic>
      <p:sp>
        <p:nvSpPr>
          <p:cNvPr id="5" name="Speech Bubble: Rectangle with Corners Rounded 4">
            <a:hlinkClick r:id="" action="ppaction://noaction">
              <a:snd r:embed="rId15" name="Review_W10F_4.1.wav"/>
            </a:hlinkClick>
            <a:extLst>
              <a:ext uri="{FF2B5EF4-FFF2-40B4-BE49-F238E27FC236}">
                <a16:creationId xmlns:a16="http://schemas.microsoft.com/office/drawing/2014/main" id="{21290168-193F-D864-4FA3-9687F89FECD5}"/>
              </a:ext>
            </a:extLst>
          </p:cNvPr>
          <p:cNvSpPr/>
          <p:nvPr/>
        </p:nvSpPr>
        <p:spPr>
          <a:xfrm>
            <a:off x="3750678" y="115209"/>
            <a:ext cx="6017163" cy="480041"/>
          </a:xfrm>
          <a:prstGeom prst="wedgeRoundRectCallout">
            <a:avLst>
              <a:gd name="adj1" fmla="val -54832"/>
              <a:gd name="adj2" fmla="val 9306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en-GB" sz="23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Sofía </a:t>
            </a:r>
            <a:r>
              <a:rPr lang="en-GB" sz="2300" b="1" kern="0" dirty="0" err="1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chatea</a:t>
            </a:r>
            <a:r>
              <a:rPr lang="en-GB" sz="2300" b="1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 con </a:t>
            </a:r>
            <a:r>
              <a:rPr lang="en-GB" sz="2300" b="1" kern="0" dirty="0" err="1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Krina</a:t>
            </a:r>
            <a:r>
              <a:rPr lang="en-GB" sz="2300" b="1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 sobre la </a:t>
            </a:r>
            <a:r>
              <a:rPr lang="en-GB" sz="2300" b="1" kern="0" dirty="0" err="1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escuela</a:t>
            </a:r>
            <a:r>
              <a:rPr lang="en-GB" sz="2300" b="1" kern="0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kumimoji="0" lang="en-GB" sz="23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68" name="Picture 67" descr="Graphical user interface&#10;&#10;Description automatically generated">
            <a:extLst>
              <a:ext uri="{FF2B5EF4-FFF2-40B4-BE49-F238E27FC236}">
                <a16:creationId xmlns:a16="http://schemas.microsoft.com/office/drawing/2014/main" id="{A8A169ED-FDE4-47C2-80B0-408BB429317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00" r="34526" b="65555"/>
          <a:stretch/>
        </p:blipFill>
        <p:spPr>
          <a:xfrm>
            <a:off x="9193487" y="552109"/>
            <a:ext cx="1446773" cy="10945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824DC7-A431-38CD-F247-14F3A72BA4DD}"/>
              </a:ext>
            </a:extLst>
          </p:cNvPr>
          <p:cNvSpPr txBox="1"/>
          <p:nvPr/>
        </p:nvSpPr>
        <p:spPr>
          <a:xfrm>
            <a:off x="10018638" y="6192749"/>
            <a:ext cx="2189691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  <a:cs typeface="Calibri"/>
                <a:sym typeface="Calibri"/>
              </a:rPr>
              <a:t>chatea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  <a:cs typeface="Calibri"/>
                <a:sym typeface="Calibri"/>
              </a:rPr>
              <a:t> = chats (online)</a:t>
            </a:r>
            <a:endParaRPr lang="en-GB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849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9" dur="indefinite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indefinite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indefinite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indefinite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indefinite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0" dur="indefinite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indefinite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7" dur="indefinite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indefinite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4" dur="indefinite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indefinite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8" dur="indefinite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indefinite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5" dur="indefinite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indefinite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2" dur="indefinite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indefinite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9" dur="indefinite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indefinite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6" dur="indefinite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indefinite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3" dur="indefinite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indefinite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0" dur="indefinite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indefinite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7" dur="indefinite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72" grpId="0" animBg="1"/>
      <p:bldP spid="73" grpId="0" animBg="1"/>
      <p:bldP spid="74" grpId="0" animBg="1"/>
      <p:bldP spid="74" grpId="1" animBg="1"/>
      <p:bldP spid="75" grpId="0" animBg="1"/>
      <p:bldP spid="76" grpId="0" animBg="1"/>
      <p:bldP spid="76" grpId="1" animBg="1"/>
      <p:bldP spid="77" grpId="0" animBg="1"/>
      <p:bldP spid="78" grpId="0" animBg="1"/>
      <p:bldP spid="78" grpId="1" animBg="1"/>
      <p:bldP spid="80" grpId="0" animBg="1"/>
      <p:bldP spid="81" grpId="0" animBg="1"/>
      <p:bldP spid="81" grpId="1" animBg="1"/>
      <p:bldP spid="82" grpId="0" animBg="1"/>
      <p:bldP spid="84" grpId="0" animBg="1"/>
      <p:bldP spid="84" grpId="1" animBg="1"/>
      <p:bldP spid="85" grpId="0" animBg="1"/>
      <p:bldP spid="86" grpId="0" animBg="1"/>
      <p:bldP spid="86" grpId="1" animBg="1"/>
      <p:bldP spid="87" grpId="0" animBg="1"/>
      <p:bldP spid="88" grpId="0" animBg="1"/>
      <p:bldP spid="88" grpId="1" animBg="1"/>
      <p:bldP spid="89" grpId="0" animBg="1"/>
      <p:bldP spid="90" grpId="0" animBg="1"/>
      <p:bldP spid="90" grpId="1" animBg="1"/>
      <p:bldP spid="91" grpId="0" animBg="1"/>
      <p:bldP spid="92" grpId="0" animBg="1"/>
      <p:bldP spid="92" grpId="1" animBg="1"/>
      <p:bldP spid="93" grpId="0" animBg="1"/>
      <p:bldP spid="94" grpId="0" animBg="1"/>
      <p:bldP spid="94" grpId="1" animBg="1"/>
      <p:bldP spid="95" grpId="0" animBg="1"/>
      <p:bldP spid="96" grpId="0" animBg="1"/>
      <p:bldP spid="96" grpId="1" animBg="1"/>
      <p:bldP spid="97" grpId="0" animBg="1"/>
      <p:bldP spid="98" grpId="0" animBg="1"/>
      <p:bldP spid="98" grpId="1" animBg="1"/>
      <p:bldP spid="99" grpId="0" animBg="1"/>
      <p:bldP spid="100" grpId="0" animBg="1"/>
      <p:bldP spid="101" grpId="0" animBg="1"/>
      <p:bldP spid="101" grpId="1" animBg="1"/>
      <p:bldP spid="102" grpId="0" animBg="1"/>
      <p:bldP spid="102" grpId="1" animBg="1"/>
      <p:bldP spid="103" grpId="0" animBg="1"/>
      <p:bldP spid="104" grpId="0" animBg="1"/>
      <p:bldP spid="104" grpId="1" animBg="1"/>
      <p:bldP spid="105" grpId="0" animBg="1"/>
      <p:bldP spid="106" grpId="0" animBg="1"/>
      <p:bldP spid="10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3097229" cy="675762"/>
          </a:xfrm>
        </p:spPr>
        <p:txBody>
          <a:bodyPr>
            <a:normAutofit fontScale="90000"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extra: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itle 11">
            <a:extLst>
              <a:ext uri="{FF2B5EF4-FFF2-40B4-BE49-F238E27FC236}">
                <a16:creationId xmlns:a16="http://schemas.microsoft.com/office/drawing/2014/main" id="{33CA1376-E4A1-5EC1-BC50-FC0A0EEF03FB}"/>
              </a:ext>
            </a:extLst>
          </p:cNvPr>
          <p:cNvSpPr txBox="1">
            <a:spLocks/>
          </p:cNvSpPr>
          <p:nvPr/>
        </p:nvSpPr>
        <p:spPr>
          <a:xfrm>
            <a:off x="9142597" y="500718"/>
            <a:ext cx="1958040" cy="414523"/>
          </a:xfrm>
          <a:prstGeom prst="rect">
            <a:avLst/>
          </a:prstGeom>
          <a:solidFill>
            <a:srgbClr val="D1F3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vocabulario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6960E01-86B6-931C-EAFA-A853B8BD4F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9498045"/>
              </p:ext>
            </p:extLst>
          </p:nvPr>
        </p:nvGraphicFramePr>
        <p:xfrm>
          <a:off x="88474" y="1106604"/>
          <a:ext cx="10279385" cy="56512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13101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568825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075364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822095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7321">
                <a:tc rowSpan="2"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s/he, it is (state)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slow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boring, tiresome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7321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also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always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s/he, it is (trait)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07321">
                <a:tc rowSpan="2">
                  <a:txBody>
                    <a:bodyPr/>
                    <a:lstStyle/>
                    <a:p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normal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how many (m, pl)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there is, there are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7321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how many (f, pl)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useful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red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7321">
                <a:tc rowSpan="3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pencils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window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small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732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very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only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from, of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7321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they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enormous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 bit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C677D1B3-072D-C425-498C-6FD135AFBE5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8503" y="3202673"/>
            <a:ext cx="1186070" cy="1080360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B61835CE-EDF3-F879-C88C-197EA5B5271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72" y="1479850"/>
            <a:ext cx="1186070" cy="1186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DBE1A8-C1C8-F213-107E-EC8E49EC0362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18448" y="5607378"/>
            <a:ext cx="1162417" cy="11012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30D2C5-EF8E-8B5F-F6C7-F9C96B5E56FF}"/>
              </a:ext>
            </a:extLst>
          </p:cNvPr>
          <p:cNvSpPr txBox="1"/>
          <p:nvPr/>
        </p:nvSpPr>
        <p:spPr>
          <a:xfrm>
            <a:off x="1316759" y="6255705"/>
            <a:ext cx="643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D3A3F3-923C-4B81-7987-B3A35467358B}"/>
              </a:ext>
            </a:extLst>
          </p:cNvPr>
          <p:cNvSpPr txBox="1"/>
          <p:nvPr/>
        </p:nvSpPr>
        <p:spPr>
          <a:xfrm>
            <a:off x="1273984" y="3835825"/>
            <a:ext cx="643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8DF11F-6139-7037-8A01-3FAD72E3A8D0}"/>
              </a:ext>
            </a:extLst>
          </p:cNvPr>
          <p:cNvSpPr txBox="1"/>
          <p:nvPr/>
        </p:nvSpPr>
        <p:spPr>
          <a:xfrm>
            <a:off x="1268757" y="2173862"/>
            <a:ext cx="643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  <p:pic>
        <p:nvPicPr>
          <p:cNvPr id="16" name="Picture 2" descr="Brain, Idea, Think, Creativity">
            <a:extLst>
              <a:ext uri="{FF2B5EF4-FFF2-40B4-BE49-F238E27FC236}">
                <a16:creationId xmlns:a16="http://schemas.microsoft.com/office/drawing/2014/main" id="{5A6FB7D0-8CAA-E95F-ED55-F9CA10521D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6" t="10325" r="10357" b="12587"/>
          <a:stretch/>
        </p:blipFill>
        <p:spPr bwMode="auto">
          <a:xfrm>
            <a:off x="10974723" y="264898"/>
            <a:ext cx="912044" cy="79077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803FCEA-A60A-ADFD-EC70-A54A6F6C9C27}"/>
              </a:ext>
            </a:extLst>
          </p:cNvPr>
          <p:cNvGrpSpPr/>
          <p:nvPr/>
        </p:nvGrpSpPr>
        <p:grpSpPr>
          <a:xfrm>
            <a:off x="11491757" y="167753"/>
            <a:ext cx="663964" cy="400110"/>
            <a:chOff x="9171793" y="1815321"/>
            <a:chExt cx="892964" cy="522707"/>
          </a:xfrm>
        </p:grpSpPr>
        <p:pic>
          <p:nvPicPr>
            <p:cNvPr id="18" name="Picture 22" descr="Free Bubble Speech vector and picture">
              <a:extLst>
                <a:ext uri="{FF2B5EF4-FFF2-40B4-BE49-F238E27FC236}">
                  <a16:creationId xmlns:a16="http://schemas.microsoft.com/office/drawing/2014/main" id="{863A55EE-4CD9-6AA6-56DC-ABBE45D7D3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0105" y="1815321"/>
              <a:ext cx="751629" cy="522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59B8ECE-5A58-BC46-7E7E-D63731CDAD60}"/>
                </a:ext>
              </a:extLst>
            </p:cNvPr>
            <p:cNvSpPr txBox="1"/>
            <p:nvPr/>
          </p:nvSpPr>
          <p:spPr>
            <a:xfrm>
              <a:off x="9171793" y="1836179"/>
              <a:ext cx="892964" cy="44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a </a:t>
              </a:r>
              <a:r>
                <a:rPr lang="en-GB" sz="1600" dirty="0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b</a:t>
              </a:r>
              <a:r>
                <a:rPr lang="en-GB" sz="1600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 ñ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EBAEEE5-0455-D8A6-0806-CCD971735407}"/>
              </a:ext>
            </a:extLst>
          </p:cNvPr>
          <p:cNvSpPr txBox="1"/>
          <p:nvPr/>
        </p:nvSpPr>
        <p:spPr>
          <a:xfrm>
            <a:off x="4012115" y="645486"/>
            <a:ext cx="5592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 you get at least15 points?</a:t>
            </a:r>
          </a:p>
        </p:txBody>
      </p:sp>
      <p:pic>
        <p:nvPicPr>
          <p:cNvPr id="74" name="Graphic 73" descr="Teacher">
            <a:extLst>
              <a:ext uri="{FF2B5EF4-FFF2-40B4-BE49-F238E27FC236}">
                <a16:creationId xmlns:a16="http://schemas.microsoft.com/office/drawing/2014/main" id="{BBAAC794-E434-2FD9-3322-43A48B4F955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3633920" y="-75520"/>
            <a:ext cx="914400" cy="914400"/>
          </a:xfrm>
          <a:prstGeom prst="rect">
            <a:avLst/>
          </a:prstGeom>
        </p:spPr>
      </p:pic>
      <p:sp>
        <p:nvSpPr>
          <p:cNvPr id="75" name="Speech Bubble: Rectangle with Corners Rounded 74">
            <a:extLst>
              <a:ext uri="{FF2B5EF4-FFF2-40B4-BE49-F238E27FC236}">
                <a16:creationId xmlns:a16="http://schemas.microsoft.com/office/drawing/2014/main" id="{2918968A-8452-501C-8F80-743FD198725F}"/>
              </a:ext>
            </a:extLst>
          </p:cNvPr>
          <p:cNvSpPr/>
          <p:nvPr/>
        </p:nvSpPr>
        <p:spPr>
          <a:xfrm>
            <a:off x="4608149" y="90530"/>
            <a:ext cx="4031339" cy="519735"/>
          </a:xfrm>
          <a:prstGeom prst="wedgeRoundRectCallout">
            <a:avLst>
              <a:gd name="adj1" fmla="val -57362"/>
              <a:gd name="adj2" fmla="val 8111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002060"/>
              </a:buClr>
              <a:buSzPts val="2400"/>
            </a:pPr>
            <a:endParaRPr lang="en-GB" sz="2400" b="1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6" name="TextBox 75">
            <a:hlinkClick r:id="" action="ppaction://noaction">
              <a:snd r:embed="rId31" name="61_escribeenespanyol.wav"/>
            </a:hlinkClick>
            <a:extLst>
              <a:ext uri="{FF2B5EF4-FFF2-40B4-BE49-F238E27FC236}">
                <a16:creationId xmlns:a16="http://schemas.microsoft.com/office/drawing/2014/main" id="{98178E22-E45D-D7E9-6703-C14B0A6D69DC}"/>
              </a:ext>
            </a:extLst>
          </p:cNvPr>
          <p:cNvSpPr txBox="1"/>
          <p:nvPr/>
        </p:nvSpPr>
        <p:spPr>
          <a:xfrm>
            <a:off x="4592821" y="83751"/>
            <a:ext cx="4152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Escribe en español 📝.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591F4D-B237-A3E6-05D2-1228CAA2FA65}"/>
              </a:ext>
            </a:extLst>
          </p:cNvPr>
          <p:cNvSpPr txBox="1"/>
          <p:nvPr/>
        </p:nvSpPr>
        <p:spPr>
          <a:xfrm>
            <a:off x="2011301" y="6276015"/>
            <a:ext cx="2799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tienen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53C11A4-A38D-1517-803C-6D2C6DC57AE8}"/>
              </a:ext>
            </a:extLst>
          </p:cNvPr>
          <p:cNvSpPr txBox="1"/>
          <p:nvPr/>
        </p:nvSpPr>
        <p:spPr>
          <a:xfrm>
            <a:off x="4637792" y="6249495"/>
            <a:ext cx="2524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enorme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C7B2ADB-87BD-1A0D-FB23-DC8D7FDDC9DA}"/>
              </a:ext>
            </a:extLst>
          </p:cNvPr>
          <p:cNvSpPr txBox="1"/>
          <p:nvPr/>
        </p:nvSpPr>
        <p:spPr>
          <a:xfrm>
            <a:off x="7616314" y="6260823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poco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0285E63-FE2E-7314-77BA-44A579853AFE}"/>
              </a:ext>
            </a:extLst>
          </p:cNvPr>
          <p:cNvSpPr txBox="1"/>
          <p:nvPr/>
        </p:nvSpPr>
        <p:spPr>
          <a:xfrm>
            <a:off x="2044141" y="5458344"/>
            <a:ext cx="2459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muy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B3347B0-2D13-8798-6354-E5FAA4C27FDF}"/>
              </a:ext>
            </a:extLst>
          </p:cNvPr>
          <p:cNvSpPr txBox="1"/>
          <p:nvPr/>
        </p:nvSpPr>
        <p:spPr>
          <a:xfrm>
            <a:off x="4648082" y="5473672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solo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ED660C1-B944-5EDF-F90B-5D93EE01F9EC}"/>
              </a:ext>
            </a:extLst>
          </p:cNvPr>
          <p:cNvSpPr txBox="1"/>
          <p:nvPr/>
        </p:nvSpPr>
        <p:spPr>
          <a:xfrm>
            <a:off x="7601299" y="5447247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de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E9025E3-7D56-2C84-8743-DEA02170F807}"/>
              </a:ext>
            </a:extLst>
          </p:cNvPr>
          <p:cNvSpPr txBox="1"/>
          <p:nvPr/>
        </p:nvSpPr>
        <p:spPr>
          <a:xfrm>
            <a:off x="2044141" y="4668177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lápices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76085B2-D447-8FAD-CB31-2467E47D5C7A}"/>
              </a:ext>
            </a:extLst>
          </p:cNvPr>
          <p:cNvSpPr txBox="1"/>
          <p:nvPr/>
        </p:nvSpPr>
        <p:spPr>
          <a:xfrm>
            <a:off x="4637792" y="4678903"/>
            <a:ext cx="2268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(la)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ventana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D6FBF2D-C073-2542-BC9B-0E16E0676AD6}"/>
              </a:ext>
            </a:extLst>
          </p:cNvPr>
          <p:cNvSpPr txBox="1"/>
          <p:nvPr/>
        </p:nvSpPr>
        <p:spPr>
          <a:xfrm>
            <a:off x="7601299" y="4646132"/>
            <a:ext cx="1979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pequeña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484F276-B089-8605-8A6F-1D82574F2A1F}"/>
              </a:ext>
            </a:extLst>
          </p:cNvPr>
          <p:cNvSpPr txBox="1"/>
          <p:nvPr/>
        </p:nvSpPr>
        <p:spPr>
          <a:xfrm>
            <a:off x="2009871" y="3798993"/>
            <a:ext cx="287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cuántas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6BE63CC-7658-4378-0C04-9264EDBFF513}"/>
              </a:ext>
            </a:extLst>
          </p:cNvPr>
          <p:cNvSpPr txBox="1"/>
          <p:nvPr/>
        </p:nvSpPr>
        <p:spPr>
          <a:xfrm>
            <a:off x="4637792" y="3840529"/>
            <a:ext cx="2878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útil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6E1B25A-B287-9DF7-992A-6BC2FED12097}"/>
              </a:ext>
            </a:extLst>
          </p:cNvPr>
          <p:cNvSpPr txBox="1"/>
          <p:nvPr/>
        </p:nvSpPr>
        <p:spPr>
          <a:xfrm>
            <a:off x="7638309" y="3811485"/>
            <a:ext cx="2599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rojo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F0F8C40-3F81-9618-1C5A-586F7A0A6B78}"/>
              </a:ext>
            </a:extLst>
          </p:cNvPr>
          <p:cNvSpPr txBox="1"/>
          <p:nvPr/>
        </p:nvSpPr>
        <p:spPr>
          <a:xfrm>
            <a:off x="2044142" y="3036593"/>
            <a:ext cx="2666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normal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3100377-F0F3-51A3-A95A-DCE705D0B105}"/>
              </a:ext>
            </a:extLst>
          </p:cNvPr>
          <p:cNvSpPr txBox="1"/>
          <p:nvPr/>
        </p:nvSpPr>
        <p:spPr>
          <a:xfrm>
            <a:off x="4640655" y="3059439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cuántos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59993E0-CDC2-FD81-EFCA-C352A2B53405}"/>
              </a:ext>
            </a:extLst>
          </p:cNvPr>
          <p:cNvSpPr txBox="1"/>
          <p:nvPr/>
        </p:nvSpPr>
        <p:spPr>
          <a:xfrm>
            <a:off x="7601299" y="3014548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hay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20DAA05-D932-3FA5-5965-BA9FF65B8744}"/>
              </a:ext>
            </a:extLst>
          </p:cNvPr>
          <p:cNvSpPr txBox="1"/>
          <p:nvPr/>
        </p:nvSpPr>
        <p:spPr>
          <a:xfrm>
            <a:off x="2007181" y="2226568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también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5BEFA05-B5D8-4C70-4EF4-AB407244384C}"/>
              </a:ext>
            </a:extLst>
          </p:cNvPr>
          <p:cNvSpPr txBox="1"/>
          <p:nvPr/>
        </p:nvSpPr>
        <p:spPr>
          <a:xfrm>
            <a:off x="4705259" y="2221452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siempre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7335CE5-70A9-90FF-2D37-46E12F55EEDA}"/>
              </a:ext>
            </a:extLst>
          </p:cNvPr>
          <p:cNvSpPr txBox="1"/>
          <p:nvPr/>
        </p:nvSpPr>
        <p:spPr>
          <a:xfrm>
            <a:off x="7609023" y="2206541"/>
            <a:ext cx="1971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B2F95E5-627B-12C6-FB57-37D6C0FD44C1}"/>
              </a:ext>
            </a:extLst>
          </p:cNvPr>
          <p:cNvSpPr txBox="1"/>
          <p:nvPr/>
        </p:nvSpPr>
        <p:spPr>
          <a:xfrm>
            <a:off x="2007181" y="1413558"/>
            <a:ext cx="2599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está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TextBox 56">
            <a:hlinkClick r:id="" action="ppaction://noaction">
              <a:snd r:embed="rId22" name="Review_W10F_5.1.wav"/>
            </a:hlinkClick>
            <a:extLst>
              <a:ext uri="{FF2B5EF4-FFF2-40B4-BE49-F238E27FC236}">
                <a16:creationId xmlns:a16="http://schemas.microsoft.com/office/drawing/2014/main" id="{3CA59013-DB96-E9B0-A7D4-99A9F0A53D98}"/>
              </a:ext>
            </a:extLst>
          </p:cNvPr>
          <p:cNvSpPr txBox="1"/>
          <p:nvPr/>
        </p:nvSpPr>
        <p:spPr>
          <a:xfrm>
            <a:off x="4503172" y="1451975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lenta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C7E09CE-CA5F-5F04-EC49-199BDAEF64A7}"/>
              </a:ext>
            </a:extLst>
          </p:cNvPr>
          <p:cNvSpPr txBox="1"/>
          <p:nvPr/>
        </p:nvSpPr>
        <p:spPr>
          <a:xfrm>
            <a:off x="7593249" y="1405552"/>
            <a:ext cx="2599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pesado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5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6_tie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6_enor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6_un poc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6_m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6_so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6_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6_lapic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6_venta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6_peque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6_cuant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6_ut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6_roj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s6_norm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s6_cuant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s6_h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s6_tambi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s6_siemp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s6_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s6_es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Review_W10F_5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s6_persa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54" grpId="0"/>
      <p:bldP spid="55" grpId="0"/>
      <p:bldP spid="56" grpId="0"/>
      <p:bldP spid="57" grpId="0"/>
      <p:bldP spid="5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2715</TotalTime>
  <Words>2147</Words>
  <Application>Microsoft Office PowerPoint</Application>
  <PresentationFormat>Widescreen</PresentationFormat>
  <Paragraphs>318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20" baseType="lpstr">
      <vt:lpstr>Aharoni</vt:lpstr>
      <vt:lpstr>Arial</vt:lpstr>
      <vt:lpstr>Calibri</vt:lpstr>
      <vt:lpstr>Calibri Light</vt:lpstr>
      <vt:lpstr>Century Gothic</vt:lpstr>
      <vt:lpstr>docs-Century Gothic</vt:lpstr>
      <vt:lpstr>Dreaming Outloud Pro</vt:lpstr>
      <vt:lpstr>Dreaming Outloud Script Pro</vt:lpstr>
      <vt:lpstr>Modern Love</vt:lpstr>
      <vt:lpstr>Mystical Woods Rough Script</vt:lpstr>
      <vt:lpstr>Office Theme</vt:lpstr>
      <vt:lpstr>1_Office Theme</vt:lpstr>
      <vt:lpstr>2_Office Theme</vt:lpstr>
      <vt:lpstr>Saying what I and others have</vt:lpstr>
      <vt:lpstr>Follow up 1: </vt:lpstr>
      <vt:lpstr>Hay (there is, there are) | tiene (s/he, it has)</vt:lpstr>
      <vt:lpstr>Follow up 2: </vt:lpstr>
      <vt:lpstr>Follow up 3: </vt:lpstr>
      <vt:lpstr>Follow up 4: </vt:lpstr>
      <vt:lpstr>Follow up extra: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Paula Vázquez-Valero</dc:creator>
  <cp:lastModifiedBy>Rachel Hawkes</cp:lastModifiedBy>
  <cp:revision>99</cp:revision>
  <dcterms:created xsi:type="dcterms:W3CDTF">2021-07-27T17:17:07Z</dcterms:created>
  <dcterms:modified xsi:type="dcterms:W3CDTF">2023-09-05T11:06:01Z</dcterms:modified>
</cp:coreProperties>
</file>