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823" r:id="rId2"/>
    <p:sldId id="391" r:id="rId3"/>
    <p:sldId id="258" r:id="rId4"/>
    <p:sldId id="342" r:id="rId5"/>
    <p:sldId id="562" r:id="rId6"/>
    <p:sldId id="974" r:id="rId7"/>
    <p:sldId id="980" r:id="rId8"/>
    <p:sldId id="975" r:id="rId9"/>
    <p:sldId id="976" r:id="rId10"/>
    <p:sldId id="978" r:id="rId11"/>
    <p:sldId id="933" r:id="rId12"/>
    <p:sldId id="350" r:id="rId13"/>
    <p:sldId id="389" r:id="rId14"/>
    <p:sldId id="97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1663" userDrawn="1">
          <p15:clr>
            <a:srgbClr val="A4A3A4"/>
          </p15:clr>
        </p15:guide>
        <p15:guide id="3" orient="horz"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a:srgbClr val="CAE8AA"/>
    <a:srgbClr val="22A7CC"/>
    <a:srgbClr val="FFFFFF"/>
    <a:srgbClr val="B0DD7F"/>
    <a:srgbClr val="990099"/>
    <a:srgbClr val="CC3399"/>
    <a:srgbClr val="CC99FF"/>
    <a:srgbClr val="EBF1E9"/>
    <a:srgbClr val="D5E3C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B0E256A-101F-4290-8A6E-C53840C39174}" v="60" dt="2022-08-17T13:20:43.28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456" autoAdjust="0"/>
    <p:restoredTop sz="76146" autoAdjust="0"/>
  </p:normalViewPr>
  <p:slideViewPr>
    <p:cSldViewPr snapToGrid="0">
      <p:cViewPr>
        <p:scale>
          <a:sx n="40" d="100"/>
          <a:sy n="40" d="100"/>
        </p:scale>
        <p:origin x="67" y="538"/>
      </p:cViewPr>
      <p:guideLst>
        <p:guide pos="1663"/>
        <p:guide orient="horz" pos="216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om Dawes" userId="fe899cd594ff6f3a" providerId="LiveId" clId="{6B0E256A-101F-4290-8A6E-C53840C39174}"/>
    <pc:docChg chg="custSel modSld">
      <pc:chgData name="Tom Dawes" userId="fe899cd594ff6f3a" providerId="LiveId" clId="{6B0E256A-101F-4290-8A6E-C53840C39174}" dt="2022-08-17T13:21:05.179" v="2611" actId="14100"/>
      <pc:docMkLst>
        <pc:docMk/>
      </pc:docMkLst>
      <pc:sldChg chg="modAnim">
        <pc:chgData name="Tom Dawes" userId="fe899cd594ff6f3a" providerId="LiveId" clId="{6B0E256A-101F-4290-8A6E-C53840C39174}" dt="2022-08-17T12:34:00.517" v="2"/>
        <pc:sldMkLst>
          <pc:docMk/>
          <pc:sldMk cId="609453980" sldId="258"/>
        </pc:sldMkLst>
      </pc:sldChg>
      <pc:sldChg chg="modSp mod modAnim">
        <pc:chgData name="Tom Dawes" userId="fe899cd594ff6f3a" providerId="LiveId" clId="{6B0E256A-101F-4290-8A6E-C53840C39174}" dt="2022-08-17T12:38:48.618" v="16" actId="115"/>
        <pc:sldMkLst>
          <pc:docMk/>
          <pc:sldMk cId="4219151092" sldId="342"/>
        </pc:sldMkLst>
        <pc:spChg chg="mod">
          <ac:chgData name="Tom Dawes" userId="fe899cd594ff6f3a" providerId="LiveId" clId="{6B0E256A-101F-4290-8A6E-C53840C39174}" dt="2022-08-17T12:38:48.618" v="16" actId="115"/>
          <ac:spMkLst>
            <pc:docMk/>
            <pc:sldMk cId="4219151092" sldId="342"/>
            <ac:spMk id="57" creationId="{AD56D472-C969-4DE7-8F85-DEFFC0AD1F69}"/>
          </ac:spMkLst>
        </pc:spChg>
        <pc:grpChg chg="mod">
          <ac:chgData name="Tom Dawes" userId="fe899cd594ff6f3a" providerId="LiveId" clId="{6B0E256A-101F-4290-8A6E-C53840C39174}" dt="2022-08-17T12:34:40.738" v="3" actId="14100"/>
          <ac:grpSpMkLst>
            <pc:docMk/>
            <pc:sldMk cId="4219151092" sldId="342"/>
            <ac:grpSpMk id="51" creationId="{2158FD10-FE07-DAAA-099E-9A510BB2BA95}"/>
          </ac:grpSpMkLst>
        </pc:grpChg>
      </pc:sldChg>
      <pc:sldChg chg="modAnim">
        <pc:chgData name="Tom Dawes" userId="fe899cd594ff6f3a" providerId="LiveId" clId="{6B0E256A-101F-4290-8A6E-C53840C39174}" dt="2022-08-17T13:17:30.110" v="2599"/>
        <pc:sldMkLst>
          <pc:docMk/>
          <pc:sldMk cId="3961495952" sldId="350"/>
        </pc:sldMkLst>
      </pc:sldChg>
      <pc:sldChg chg="delSp mod">
        <pc:chgData name="Tom Dawes" userId="fe899cd594ff6f3a" providerId="LiveId" clId="{6B0E256A-101F-4290-8A6E-C53840C39174}" dt="2022-08-17T12:29:43.456" v="0" actId="478"/>
        <pc:sldMkLst>
          <pc:docMk/>
          <pc:sldMk cId="0" sldId="391"/>
        </pc:sldMkLst>
        <pc:spChg chg="del">
          <ac:chgData name="Tom Dawes" userId="fe899cd594ff6f3a" providerId="LiveId" clId="{6B0E256A-101F-4290-8A6E-C53840C39174}" dt="2022-08-17T12:29:43.456" v="0" actId="478"/>
          <ac:spMkLst>
            <pc:docMk/>
            <pc:sldMk cId="0" sldId="391"/>
            <ac:spMk id="19" creationId="{7FC23A2E-8A0C-40A9-A750-49ECF1043D2D}"/>
          </ac:spMkLst>
        </pc:spChg>
      </pc:sldChg>
      <pc:sldChg chg="modSp mod modAnim">
        <pc:chgData name="Tom Dawes" userId="fe899cd594ff6f3a" providerId="LiveId" clId="{6B0E256A-101F-4290-8A6E-C53840C39174}" dt="2022-08-17T13:01:56.199" v="2510"/>
        <pc:sldMkLst>
          <pc:docMk/>
          <pc:sldMk cId="230807631" sldId="562"/>
        </pc:sldMkLst>
        <pc:spChg chg="mod">
          <ac:chgData name="Tom Dawes" userId="fe899cd594ff6f3a" providerId="LiveId" clId="{6B0E256A-101F-4290-8A6E-C53840C39174}" dt="2022-08-17T12:53:09.423" v="2502" actId="20577"/>
          <ac:spMkLst>
            <pc:docMk/>
            <pc:sldMk cId="230807631" sldId="562"/>
            <ac:spMk id="4" creationId="{10BC177E-7ACF-466D-A67B-29F5C0672971}"/>
          </ac:spMkLst>
        </pc:spChg>
      </pc:sldChg>
      <pc:sldChg chg="modSp mod">
        <pc:chgData name="Tom Dawes" userId="fe899cd594ff6f3a" providerId="LiveId" clId="{6B0E256A-101F-4290-8A6E-C53840C39174}" dt="2022-08-17T13:15:30.435" v="2594" actId="14100"/>
        <pc:sldMkLst>
          <pc:docMk/>
          <pc:sldMk cId="1464775401" sldId="933"/>
        </pc:sldMkLst>
        <pc:spChg chg="mod">
          <ac:chgData name="Tom Dawes" userId="fe899cd594ff6f3a" providerId="LiveId" clId="{6B0E256A-101F-4290-8A6E-C53840C39174}" dt="2022-08-17T13:15:30.435" v="2594" actId="14100"/>
          <ac:spMkLst>
            <pc:docMk/>
            <pc:sldMk cId="1464775401" sldId="933"/>
            <ac:spMk id="52" creationId="{E8EFB349-00B5-A901-100C-D5F5EF0A6913}"/>
          </ac:spMkLst>
        </pc:spChg>
        <pc:spChg chg="mod">
          <ac:chgData name="Tom Dawes" userId="fe899cd594ff6f3a" providerId="LiveId" clId="{6B0E256A-101F-4290-8A6E-C53840C39174}" dt="2022-08-17T13:15:15.586" v="2593" actId="14100"/>
          <ac:spMkLst>
            <pc:docMk/>
            <pc:sldMk cId="1464775401" sldId="933"/>
            <ac:spMk id="57" creationId="{E18224CE-29F3-C2CA-C4E0-B2AA6FDD4781}"/>
          </ac:spMkLst>
        </pc:spChg>
      </pc:sldChg>
      <pc:sldChg chg="modAnim">
        <pc:chgData name="Tom Dawes" userId="fe899cd594ff6f3a" providerId="LiveId" clId="{6B0E256A-101F-4290-8A6E-C53840C39174}" dt="2022-08-17T13:04:32.668" v="2518"/>
        <pc:sldMkLst>
          <pc:docMk/>
          <pc:sldMk cId="4269988412" sldId="974"/>
        </pc:sldMkLst>
      </pc:sldChg>
      <pc:sldChg chg="addSp delSp modSp mod modAnim">
        <pc:chgData name="Tom Dawes" userId="fe899cd594ff6f3a" providerId="LiveId" clId="{6B0E256A-101F-4290-8A6E-C53840C39174}" dt="2022-08-17T13:20:54.615" v="2610" actId="14100"/>
        <pc:sldMkLst>
          <pc:docMk/>
          <pc:sldMk cId="2088773057" sldId="975"/>
        </pc:sldMkLst>
        <pc:spChg chg="add del mod">
          <ac:chgData name="Tom Dawes" userId="fe899cd594ff6f3a" providerId="LiveId" clId="{6B0E256A-101F-4290-8A6E-C53840C39174}" dt="2022-08-17T13:12:21.554" v="2584" actId="478"/>
          <ac:spMkLst>
            <pc:docMk/>
            <pc:sldMk cId="2088773057" sldId="975"/>
            <ac:spMk id="25" creationId="{5DAA4995-76F0-535B-B9F4-82AF0236375B}"/>
          </ac:spMkLst>
        </pc:spChg>
        <pc:spChg chg="add mod ord">
          <ac:chgData name="Tom Dawes" userId="fe899cd594ff6f3a" providerId="LiveId" clId="{6B0E256A-101F-4290-8A6E-C53840C39174}" dt="2022-08-17T13:12:18.528" v="2583" actId="1037"/>
          <ac:spMkLst>
            <pc:docMk/>
            <pc:sldMk cId="2088773057" sldId="975"/>
            <ac:spMk id="26" creationId="{A568137C-C558-38A2-706A-7275AB6974BC}"/>
          </ac:spMkLst>
        </pc:spChg>
        <pc:spChg chg="add mod">
          <ac:chgData name="Tom Dawes" userId="fe899cd594ff6f3a" providerId="LiveId" clId="{6B0E256A-101F-4290-8A6E-C53840C39174}" dt="2022-08-17T13:12:13.579" v="2570" actId="14100"/>
          <ac:spMkLst>
            <pc:docMk/>
            <pc:sldMk cId="2088773057" sldId="975"/>
            <ac:spMk id="27" creationId="{823AF613-922A-0682-E1A3-43BA9B6ABECC}"/>
          </ac:spMkLst>
        </pc:spChg>
        <pc:spChg chg="mod">
          <ac:chgData name="Tom Dawes" userId="fe899cd594ff6f3a" providerId="LiveId" clId="{6B0E256A-101F-4290-8A6E-C53840C39174}" dt="2022-08-17T13:10:27.319" v="2524" actId="14100"/>
          <ac:spMkLst>
            <pc:docMk/>
            <pc:sldMk cId="2088773057" sldId="975"/>
            <ac:spMk id="71" creationId="{A92C2CAD-F4C4-B747-69A3-AC2A13F1D390}"/>
          </ac:spMkLst>
        </pc:spChg>
        <pc:spChg chg="mod">
          <ac:chgData name="Tom Dawes" userId="fe899cd594ff6f3a" providerId="LiveId" clId="{6B0E256A-101F-4290-8A6E-C53840C39174}" dt="2022-08-17T13:10:49.592" v="2530" actId="1076"/>
          <ac:spMkLst>
            <pc:docMk/>
            <pc:sldMk cId="2088773057" sldId="975"/>
            <ac:spMk id="72" creationId="{E5D7D473-8A12-F337-431B-7DDD1BC4C382}"/>
          </ac:spMkLst>
        </pc:spChg>
        <pc:picChg chg="add mod">
          <ac:chgData name="Tom Dawes" userId="fe899cd594ff6f3a" providerId="LiveId" clId="{6B0E256A-101F-4290-8A6E-C53840C39174}" dt="2022-08-17T13:20:54.615" v="2610" actId="14100"/>
          <ac:picMkLst>
            <pc:docMk/>
            <pc:sldMk cId="2088773057" sldId="975"/>
            <ac:picMk id="4" creationId="{F51E04FA-0FBE-FBB4-A25C-079C94220E64}"/>
          </ac:picMkLst>
        </pc:picChg>
      </pc:sldChg>
      <pc:sldChg chg="addSp delSp modSp mod modAnim">
        <pc:chgData name="Tom Dawes" userId="fe899cd594ff6f3a" providerId="LiveId" clId="{6B0E256A-101F-4290-8A6E-C53840C39174}" dt="2022-08-17T13:20:11.046" v="2606" actId="14100"/>
        <pc:sldMkLst>
          <pc:docMk/>
          <pc:sldMk cId="3975269609" sldId="976"/>
        </pc:sldMkLst>
        <pc:spChg chg="add mod">
          <ac:chgData name="Tom Dawes" userId="fe899cd594ff6f3a" providerId="LiveId" clId="{6B0E256A-101F-4290-8A6E-C53840C39174}" dt="2022-08-17T13:13:12.197" v="2588" actId="20577"/>
          <ac:spMkLst>
            <pc:docMk/>
            <pc:sldMk cId="3975269609" sldId="976"/>
            <ac:spMk id="23" creationId="{2A2AD0A0-EF4B-ACCE-A68B-BD2722AFEB25}"/>
          </ac:spMkLst>
        </pc:spChg>
        <pc:spChg chg="add mod">
          <ac:chgData name="Tom Dawes" userId="fe899cd594ff6f3a" providerId="LiveId" clId="{6B0E256A-101F-4290-8A6E-C53840C39174}" dt="2022-08-17T13:13:09.263" v="2586"/>
          <ac:spMkLst>
            <pc:docMk/>
            <pc:sldMk cId="3975269609" sldId="976"/>
            <ac:spMk id="26" creationId="{C27F0465-0784-FFB5-16B1-EBC9D8D50242}"/>
          </ac:spMkLst>
        </pc:spChg>
        <pc:spChg chg="add mod">
          <ac:chgData name="Tom Dawes" userId="fe899cd594ff6f3a" providerId="LiveId" clId="{6B0E256A-101F-4290-8A6E-C53840C39174}" dt="2022-08-17T13:13:09.263" v="2586"/>
          <ac:spMkLst>
            <pc:docMk/>
            <pc:sldMk cId="3975269609" sldId="976"/>
            <ac:spMk id="27" creationId="{4BC1DBDF-52C6-37B3-851E-D85EE1FFD7C6}"/>
          </ac:spMkLst>
        </pc:spChg>
        <pc:spChg chg="del">
          <ac:chgData name="Tom Dawes" userId="fe899cd594ff6f3a" providerId="LiveId" clId="{6B0E256A-101F-4290-8A6E-C53840C39174}" dt="2022-08-17T13:13:07.980" v="2585" actId="478"/>
          <ac:spMkLst>
            <pc:docMk/>
            <pc:sldMk cId="3975269609" sldId="976"/>
            <ac:spMk id="30" creationId="{B43E0E1E-1057-62AC-1070-3006B78FF1ED}"/>
          </ac:spMkLst>
        </pc:spChg>
        <pc:spChg chg="del">
          <ac:chgData name="Tom Dawes" userId="fe899cd594ff6f3a" providerId="LiveId" clId="{6B0E256A-101F-4290-8A6E-C53840C39174}" dt="2022-08-17T13:13:07.980" v="2585" actId="478"/>
          <ac:spMkLst>
            <pc:docMk/>
            <pc:sldMk cId="3975269609" sldId="976"/>
            <ac:spMk id="33" creationId="{C8D4762A-6962-0ED7-1DD9-478A1684FA44}"/>
          </ac:spMkLst>
        </pc:spChg>
        <pc:spChg chg="add mod">
          <ac:chgData name="Tom Dawes" userId="fe899cd594ff6f3a" providerId="LiveId" clId="{6B0E256A-101F-4290-8A6E-C53840C39174}" dt="2022-08-17T13:13:09.263" v="2586"/>
          <ac:spMkLst>
            <pc:docMk/>
            <pc:sldMk cId="3975269609" sldId="976"/>
            <ac:spMk id="35" creationId="{076BBA5A-13C7-31EA-BF74-94DACC224448}"/>
          </ac:spMkLst>
        </pc:spChg>
        <pc:spChg chg="del">
          <ac:chgData name="Tom Dawes" userId="fe899cd594ff6f3a" providerId="LiveId" clId="{6B0E256A-101F-4290-8A6E-C53840C39174}" dt="2022-08-17T13:13:07.980" v="2585" actId="478"/>
          <ac:spMkLst>
            <pc:docMk/>
            <pc:sldMk cId="3975269609" sldId="976"/>
            <ac:spMk id="36" creationId="{8CCF3DE5-F2F2-0E67-3ECB-85DFF88EF7E2}"/>
          </ac:spMkLst>
        </pc:spChg>
        <pc:spChg chg="add mod">
          <ac:chgData name="Tom Dawes" userId="fe899cd594ff6f3a" providerId="LiveId" clId="{6B0E256A-101F-4290-8A6E-C53840C39174}" dt="2022-08-17T13:13:09.263" v="2586"/>
          <ac:spMkLst>
            <pc:docMk/>
            <pc:sldMk cId="3975269609" sldId="976"/>
            <ac:spMk id="37" creationId="{27288CBE-962E-9933-0EF3-4EEF9AA48410}"/>
          </ac:spMkLst>
        </pc:spChg>
        <pc:picChg chg="add mod">
          <ac:chgData name="Tom Dawes" userId="fe899cd594ff6f3a" providerId="LiveId" clId="{6B0E256A-101F-4290-8A6E-C53840C39174}" dt="2022-08-17T13:20:11.046" v="2606" actId="14100"/>
          <ac:picMkLst>
            <pc:docMk/>
            <pc:sldMk cId="3975269609" sldId="976"/>
            <ac:picMk id="3" creationId="{990F52A9-69E6-1A0F-9161-507B48F33D08}"/>
          </ac:picMkLst>
        </pc:picChg>
        <pc:picChg chg="add mod">
          <ac:chgData name="Tom Dawes" userId="fe899cd594ff6f3a" providerId="LiveId" clId="{6B0E256A-101F-4290-8A6E-C53840C39174}" dt="2022-08-17T13:13:09.263" v="2586"/>
          <ac:picMkLst>
            <pc:docMk/>
            <pc:sldMk cId="3975269609" sldId="976"/>
            <ac:picMk id="28" creationId="{D8C6AD89-4C80-D707-845D-5600FBF1E7AB}"/>
          </ac:picMkLst>
        </pc:picChg>
        <pc:picChg chg="del">
          <ac:chgData name="Tom Dawes" userId="fe899cd594ff6f3a" providerId="LiveId" clId="{6B0E256A-101F-4290-8A6E-C53840C39174}" dt="2022-08-17T13:13:07.980" v="2585" actId="478"/>
          <ac:picMkLst>
            <pc:docMk/>
            <pc:sldMk cId="3975269609" sldId="976"/>
            <ac:picMk id="34" creationId="{25701B47-2633-F36A-03D1-4089C1E4B67D}"/>
          </ac:picMkLst>
        </pc:picChg>
      </pc:sldChg>
      <pc:sldChg chg="addSp delSp modSp mod modAnim">
        <pc:chgData name="Tom Dawes" userId="fe899cd594ff6f3a" providerId="LiveId" clId="{6B0E256A-101F-4290-8A6E-C53840C39174}" dt="2022-08-17T13:21:05.179" v="2611" actId="14100"/>
        <pc:sldMkLst>
          <pc:docMk/>
          <pc:sldMk cId="3930280101" sldId="978"/>
        </pc:sldMkLst>
        <pc:spChg chg="add mod">
          <ac:chgData name="Tom Dawes" userId="fe899cd594ff6f3a" providerId="LiveId" clId="{6B0E256A-101F-4290-8A6E-C53840C39174}" dt="2022-08-17T13:13:22.469" v="2592" actId="20577"/>
          <ac:spMkLst>
            <pc:docMk/>
            <pc:sldMk cId="3930280101" sldId="978"/>
            <ac:spMk id="29" creationId="{CB640CB9-BEA3-952E-58B2-3E0C654F5A48}"/>
          </ac:spMkLst>
        </pc:spChg>
        <pc:spChg chg="add mod">
          <ac:chgData name="Tom Dawes" userId="fe899cd594ff6f3a" providerId="LiveId" clId="{6B0E256A-101F-4290-8A6E-C53840C39174}" dt="2022-08-17T13:13:19.363" v="2590"/>
          <ac:spMkLst>
            <pc:docMk/>
            <pc:sldMk cId="3930280101" sldId="978"/>
            <ac:spMk id="34" creationId="{5B021519-22C4-80D8-3D07-00362B259B37}"/>
          </ac:spMkLst>
        </pc:spChg>
        <pc:spChg chg="add mod">
          <ac:chgData name="Tom Dawes" userId="fe899cd594ff6f3a" providerId="LiveId" clId="{6B0E256A-101F-4290-8A6E-C53840C39174}" dt="2022-08-17T13:13:19.363" v="2590"/>
          <ac:spMkLst>
            <pc:docMk/>
            <pc:sldMk cId="3930280101" sldId="978"/>
            <ac:spMk id="35" creationId="{554649F2-BAA3-F554-A281-F30C90AC612E}"/>
          </ac:spMkLst>
        </pc:spChg>
        <pc:spChg chg="del">
          <ac:chgData name="Tom Dawes" userId="fe899cd594ff6f3a" providerId="LiveId" clId="{6B0E256A-101F-4290-8A6E-C53840C39174}" dt="2022-08-17T13:13:18.388" v="2589" actId="478"/>
          <ac:spMkLst>
            <pc:docMk/>
            <pc:sldMk cId="3930280101" sldId="978"/>
            <ac:spMk id="36" creationId="{8CCF3DE5-F2F2-0E67-3ECB-85DFF88EF7E2}"/>
          </ac:spMkLst>
        </pc:spChg>
        <pc:spChg chg="add mod">
          <ac:chgData name="Tom Dawes" userId="fe899cd594ff6f3a" providerId="LiveId" clId="{6B0E256A-101F-4290-8A6E-C53840C39174}" dt="2022-08-17T13:13:19.363" v="2590"/>
          <ac:spMkLst>
            <pc:docMk/>
            <pc:sldMk cId="3930280101" sldId="978"/>
            <ac:spMk id="38" creationId="{C9E2912A-09C1-4FFC-9867-DFD12F0F2620}"/>
          </ac:spMkLst>
        </pc:spChg>
        <pc:spChg chg="add mod">
          <ac:chgData name="Tom Dawes" userId="fe899cd594ff6f3a" providerId="LiveId" clId="{6B0E256A-101F-4290-8A6E-C53840C39174}" dt="2022-08-17T13:13:19.363" v="2590"/>
          <ac:spMkLst>
            <pc:docMk/>
            <pc:sldMk cId="3930280101" sldId="978"/>
            <ac:spMk id="39" creationId="{FF62DB44-D708-DEDD-115A-694AB8C927F6}"/>
          </ac:spMkLst>
        </pc:spChg>
        <pc:spChg chg="del">
          <ac:chgData name="Tom Dawes" userId="fe899cd594ff6f3a" providerId="LiveId" clId="{6B0E256A-101F-4290-8A6E-C53840C39174}" dt="2022-08-17T13:13:18.388" v="2589" actId="478"/>
          <ac:spMkLst>
            <pc:docMk/>
            <pc:sldMk cId="3930280101" sldId="978"/>
            <ac:spMk id="55" creationId="{370E6A20-3B99-79C4-D197-6EC6A203ED76}"/>
          </ac:spMkLst>
        </pc:spChg>
        <pc:spChg chg="del">
          <ac:chgData name="Tom Dawes" userId="fe899cd594ff6f3a" providerId="LiveId" clId="{6B0E256A-101F-4290-8A6E-C53840C39174}" dt="2022-08-17T13:13:18.388" v="2589" actId="478"/>
          <ac:spMkLst>
            <pc:docMk/>
            <pc:sldMk cId="3930280101" sldId="978"/>
            <ac:spMk id="56" creationId="{78E19C9A-4DD0-503A-4FF6-6392E18BE133}"/>
          </ac:spMkLst>
        </pc:spChg>
        <pc:picChg chg="add mod">
          <ac:chgData name="Tom Dawes" userId="fe899cd594ff6f3a" providerId="LiveId" clId="{6B0E256A-101F-4290-8A6E-C53840C39174}" dt="2022-08-17T13:21:05.179" v="2611" actId="14100"/>
          <ac:picMkLst>
            <pc:docMk/>
            <pc:sldMk cId="3930280101" sldId="978"/>
            <ac:picMk id="3" creationId="{A48FADEA-C5D8-4A6B-01A7-171CCBC3D5EA}"/>
          </ac:picMkLst>
        </pc:picChg>
        <pc:picChg chg="add mod">
          <ac:chgData name="Tom Dawes" userId="fe899cd594ff6f3a" providerId="LiveId" clId="{6B0E256A-101F-4290-8A6E-C53840C39174}" dt="2022-08-17T13:13:19.363" v="2590"/>
          <ac:picMkLst>
            <pc:docMk/>
            <pc:sldMk cId="3930280101" sldId="978"/>
            <ac:picMk id="37" creationId="{B230A2E6-A493-1D27-88DE-61703692902E}"/>
          </ac:picMkLst>
        </pc:picChg>
        <pc:picChg chg="del">
          <ac:chgData name="Tom Dawes" userId="fe899cd594ff6f3a" providerId="LiveId" clId="{6B0E256A-101F-4290-8A6E-C53840C39174}" dt="2022-08-17T13:13:18.388" v="2589" actId="478"/>
          <ac:picMkLst>
            <pc:docMk/>
            <pc:sldMk cId="3930280101" sldId="978"/>
            <ac:picMk id="57" creationId="{459FE663-A5DD-BD62-AFBB-266C300EA77B}"/>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538BDD-C3F3-4CEA-9EFE-5B0E045ADAD4}" type="datetimeFigureOut">
              <a:rPr lang="en-GB" smtClean="0"/>
              <a:t>17/08/2022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5FAA6D-8055-400A-BBF5-68275BAEE523}" type="slidenum">
              <a:rPr lang="en-GB" smtClean="0"/>
              <a:t>‹#›</a:t>
            </a:fld>
            <a:endParaRPr lang="en-GB"/>
          </a:p>
        </p:txBody>
      </p:sp>
    </p:spTree>
    <p:extLst>
      <p:ext uri="{BB962C8B-B14F-4D97-AF65-F5344CB8AC3E}">
        <p14:creationId xmlns:p14="http://schemas.microsoft.com/office/powerpoint/2010/main" val="32395861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en-GB" sz="1200" dirty="0"/>
              <a:t>Artwork by Steve Clarke. All additional pictures selected are available under a Creative Commons license, no attribution required.</a:t>
            </a:r>
          </a:p>
          <a:p>
            <a:pPr marL="0" lvl="0" indent="0" algn="l" rtl="0">
              <a:spcBef>
                <a:spcPts val="0"/>
              </a:spcBef>
              <a:spcAft>
                <a:spcPts val="0"/>
              </a:spcAft>
              <a:buClr>
                <a:schemeClr val="dk1"/>
              </a:buClr>
              <a:buSzPts val="1400"/>
              <a:buFont typeface="Arial"/>
              <a:buNone/>
            </a:pPr>
            <a:endParaRPr lang="en-GB" sz="1200" dirty="0"/>
          </a:p>
          <a:p>
            <a:pPr marL="0" lvl="0" indent="0" algn="l" rtl="0">
              <a:spcBef>
                <a:spcPts val="0"/>
              </a:spcBef>
              <a:spcAft>
                <a:spcPts val="0"/>
              </a:spcAft>
              <a:buClr>
                <a:schemeClr val="dk1"/>
              </a:buClr>
              <a:buSzPts val="1400"/>
              <a:buFont typeface="Arial"/>
              <a:buNone/>
            </a:pPr>
            <a:r>
              <a:rPr lang="en-GB" sz="1200" dirty="0">
                <a:effectLst/>
                <a:latin typeface="Calibri" panose="020F0502020204030204" pitchFamily="34" charset="0"/>
                <a:ea typeface="Calibri" panose="020F0502020204030204" pitchFamily="34" charset="0"/>
              </a:rPr>
              <a:t>The frequency rankings for words that occur in this PowerPoint which have been</a:t>
            </a:r>
            <a:r>
              <a:rPr lang="en-GB" sz="1200" i="1" dirty="0">
                <a:effectLst/>
                <a:latin typeface="Calibri" panose="020F0502020204030204" pitchFamily="34" charset="0"/>
                <a:ea typeface="Calibri" panose="020F0502020204030204" pitchFamily="34" charset="0"/>
              </a:rPr>
              <a:t> previously</a:t>
            </a:r>
            <a:r>
              <a:rPr lang="en-GB" sz="1200" dirty="0">
                <a:effectLst/>
                <a:latin typeface="Calibri" panose="020F0502020204030204" pitchFamily="34" charset="0"/>
                <a:ea typeface="Calibri" panose="020F0502020204030204" pitchFamily="34" charset="0"/>
              </a:rPr>
              <a:t> introduced in the resources are given in the SOW (excel document) and in the resources that first introduced and formally re-visited those words. </a:t>
            </a:r>
            <a:endParaRPr lang="en-GB" sz="1000" dirty="0">
              <a:solidFill>
                <a:srgbClr val="1F3864"/>
              </a:solidFill>
              <a:latin typeface="Arial"/>
              <a:ea typeface="Arial"/>
              <a:cs typeface="Arial"/>
              <a:sym typeface="Arial"/>
            </a:endParaRPr>
          </a:p>
          <a:p>
            <a:pPr marL="0" lvl="0" indent="0" algn="l" rtl="0">
              <a:spcBef>
                <a:spcPts val="0"/>
              </a:spcBef>
              <a:spcAft>
                <a:spcPts val="0"/>
              </a:spcAft>
              <a:buClr>
                <a:schemeClr val="dk1"/>
              </a:buClr>
              <a:buSzPts val="1400"/>
              <a:buFont typeface="Arial"/>
              <a:buNone/>
            </a:pPr>
            <a:endParaRPr lang="en-GB" sz="1200" dirty="0"/>
          </a:p>
          <a:p>
            <a:pPr marL="0" lvl="0" indent="0" algn="l" rtl="0">
              <a:spcBef>
                <a:spcPts val="0"/>
              </a:spcBef>
              <a:spcAft>
                <a:spcPts val="0"/>
              </a:spcAft>
              <a:buClr>
                <a:schemeClr val="dk1"/>
              </a:buClr>
              <a:buSzPts val="1400"/>
              <a:buFont typeface="Arial"/>
              <a:buNone/>
            </a:pPr>
            <a:r>
              <a:rPr lang="en-GB" sz="1200" dirty="0"/>
              <a:t>For any </a:t>
            </a:r>
            <a:r>
              <a:rPr lang="en-GB" sz="1200" i="1" dirty="0"/>
              <a:t>other </a:t>
            </a:r>
            <a:r>
              <a:rPr lang="en-GB" sz="1200" dirty="0"/>
              <a:t>words that occur incidentally in this PowerPoint, frequency rankings will be provided in the notes field wherever possible.</a:t>
            </a:r>
          </a:p>
          <a:p>
            <a:pPr marL="0" lvl="0" indent="0" algn="l" rtl="0">
              <a:spcBef>
                <a:spcPts val="0"/>
              </a:spcBef>
              <a:spcAft>
                <a:spcPts val="0"/>
              </a:spcAft>
              <a:buNone/>
            </a:pPr>
            <a:endParaRPr lang="en-GB" sz="1200" b="0" dirty="0">
              <a:effectLst/>
              <a:latin typeface="Calibri" panose="020F0502020204030204" pitchFamily="34" charset="0"/>
              <a:ea typeface="Calibri" panose="020F0502020204030204" pitchFamily="34" charset="0"/>
            </a:endParaRPr>
          </a:p>
          <a:p>
            <a:r>
              <a:rPr lang="en-GB" sz="1200" b="0" dirty="0">
                <a:effectLst/>
                <a:latin typeface="Calibri" panose="020F0502020204030204" pitchFamily="34" charset="0"/>
                <a:ea typeface="Calibri" panose="020F0502020204030204" pitchFamily="34" charset="0"/>
              </a:rPr>
              <a:t>Phonics: </a:t>
            </a:r>
            <a:r>
              <a:rPr lang="en-GB" sz="1200" b="0" i="0" u="none" strike="noStrike" dirty="0">
                <a:solidFill>
                  <a:srgbClr val="002060"/>
                </a:solidFill>
                <a:effectLst/>
                <a:latin typeface="Century Gothic" panose="020B0502020202020204" pitchFamily="34" charset="0"/>
              </a:rPr>
              <a:t>Source: </a:t>
            </a:r>
            <a:r>
              <a:rPr lang="en-GB" sz="1200" b="1" i="0" u="none" strike="noStrike" dirty="0">
                <a:solidFill>
                  <a:srgbClr val="002060"/>
                </a:solidFill>
                <a:effectLst/>
                <a:latin typeface="Century Gothic" panose="020B0502020202020204" pitchFamily="34" charset="0"/>
              </a:rPr>
              <a:t> </a:t>
            </a:r>
            <a:r>
              <a:rPr lang="en-GB" sz="1200" b="1" i="0" u="none" strike="noStrike" dirty="0" err="1">
                <a:solidFill>
                  <a:srgbClr val="002060"/>
                </a:solidFill>
                <a:effectLst/>
                <a:latin typeface="Century Gothic" panose="020B0502020202020204" pitchFamily="34" charset="0"/>
              </a:rPr>
              <a:t>helado</a:t>
            </a:r>
            <a:r>
              <a:rPr lang="en-GB" sz="1200" b="1" i="0" u="none" strike="noStrike" dirty="0">
                <a:solidFill>
                  <a:srgbClr val="002060"/>
                </a:solidFill>
                <a:effectLst/>
                <a:latin typeface="Century Gothic" panose="020B0502020202020204" pitchFamily="34" charset="0"/>
              </a:rPr>
              <a:t> </a:t>
            </a:r>
            <a:r>
              <a:rPr lang="en-GB" sz="1200" b="0" i="0" u="none" strike="noStrike" dirty="0">
                <a:solidFill>
                  <a:srgbClr val="002060"/>
                </a:solidFill>
                <a:effectLst/>
                <a:latin typeface="Century Gothic" panose="020B0502020202020204" pitchFamily="34" charset="0"/>
              </a:rPr>
              <a:t>[3024]</a:t>
            </a:r>
            <a:br>
              <a:rPr lang="en-GB" sz="1200" b="0" i="0" u="none" strike="noStrike" dirty="0">
                <a:solidFill>
                  <a:srgbClr val="002060"/>
                </a:solidFill>
                <a:effectLst/>
                <a:latin typeface="Century Gothic" panose="020B0502020202020204" pitchFamily="34" charset="0"/>
              </a:rPr>
            </a:br>
            <a:endParaRPr lang="en-GB" sz="1200" b="0" i="0" u="none" strike="noStrike" dirty="0">
              <a:solidFill>
                <a:srgbClr val="1F3864"/>
              </a:solidFill>
              <a:effectLst/>
              <a:latin typeface="Calibri" panose="020F0502020204030204" pitchFamily="34" charset="0"/>
            </a:endParaRPr>
          </a:p>
          <a:p>
            <a:pPr marL="0" lvl="0" indent="0" algn="l" rtl="0">
              <a:spcBef>
                <a:spcPts val="0"/>
              </a:spcBef>
              <a:spcAft>
                <a:spcPts val="0"/>
              </a:spcAft>
              <a:buNone/>
            </a:pPr>
            <a:r>
              <a:rPr lang="en-GB" sz="1200" b="0" i="0" u="none" strike="noStrike" dirty="0">
                <a:solidFill>
                  <a:srgbClr val="1F3864"/>
                </a:solidFill>
                <a:effectLst/>
                <a:latin typeface="docs-Century Gothic"/>
              </a:rPr>
              <a:t>Vocabulary: </a:t>
            </a:r>
            <a:r>
              <a:rPr lang="es-ES" b="1" dirty="0">
                <a:solidFill>
                  <a:srgbClr val="002060"/>
                </a:solidFill>
                <a:latin typeface="Century Gothic" panose="020B0502020202020204" pitchFamily="34" charset="0"/>
              </a:rPr>
              <a:t>cuidar </a:t>
            </a:r>
            <a:r>
              <a:rPr lang="es-ES" b="0" dirty="0">
                <a:solidFill>
                  <a:srgbClr val="002060"/>
                </a:solidFill>
                <a:latin typeface="Century Gothic" panose="020B0502020202020204" pitchFamily="34" charset="0"/>
              </a:rPr>
              <a:t>[751] </a:t>
            </a:r>
            <a:r>
              <a:rPr lang="es-ES" b="1" dirty="0">
                <a:solidFill>
                  <a:srgbClr val="002060"/>
                </a:solidFill>
                <a:latin typeface="Century Gothic" panose="020B0502020202020204" pitchFamily="34" charset="0"/>
              </a:rPr>
              <a:t>enseñar </a:t>
            </a:r>
            <a:r>
              <a:rPr lang="es-ES" b="0" dirty="0">
                <a:solidFill>
                  <a:srgbClr val="002060"/>
                </a:solidFill>
                <a:latin typeface="Century Gothic" panose="020B0502020202020204" pitchFamily="34" charset="0"/>
              </a:rPr>
              <a:t>[610] </a:t>
            </a:r>
            <a:r>
              <a:rPr lang="es-ES" b="1" dirty="0">
                <a:solidFill>
                  <a:srgbClr val="002060"/>
                </a:solidFill>
                <a:latin typeface="Century Gothic" panose="020B0502020202020204" pitchFamily="34" charset="0"/>
              </a:rPr>
              <a:t>participar </a:t>
            </a:r>
            <a:r>
              <a:rPr lang="es-ES" b="0" dirty="0">
                <a:solidFill>
                  <a:srgbClr val="002060"/>
                </a:solidFill>
                <a:latin typeface="Century Gothic" panose="020B0502020202020204" pitchFamily="34" charset="0"/>
              </a:rPr>
              <a:t>[593] </a:t>
            </a:r>
            <a:r>
              <a:rPr lang="es-ES" b="1" dirty="0">
                <a:solidFill>
                  <a:srgbClr val="002060"/>
                </a:solidFill>
                <a:latin typeface="Century Gothic" panose="020B0502020202020204" pitchFamily="34" charset="0"/>
              </a:rPr>
              <a:t>practicar </a:t>
            </a:r>
            <a:r>
              <a:rPr lang="es-ES" b="0" dirty="0">
                <a:solidFill>
                  <a:srgbClr val="002060"/>
                </a:solidFill>
                <a:latin typeface="Century Gothic" panose="020B0502020202020204" pitchFamily="34" charset="0"/>
              </a:rPr>
              <a:t>[1595] </a:t>
            </a:r>
            <a:r>
              <a:rPr lang="es-ES" b="1" dirty="0">
                <a:solidFill>
                  <a:srgbClr val="002060"/>
                </a:solidFill>
                <a:latin typeface="Century Gothic" panose="020B0502020202020204" pitchFamily="34" charset="0"/>
              </a:rPr>
              <a:t>guitarra </a:t>
            </a:r>
            <a:r>
              <a:rPr lang="es-ES" b="0" dirty="0">
                <a:solidFill>
                  <a:srgbClr val="002060"/>
                </a:solidFill>
                <a:latin typeface="Century Gothic" panose="020B0502020202020204" pitchFamily="34" charset="0"/>
              </a:rPr>
              <a:t>[2705] </a:t>
            </a:r>
            <a:r>
              <a:rPr lang="es-ES" b="1" dirty="0">
                <a:solidFill>
                  <a:srgbClr val="002060"/>
                </a:solidFill>
                <a:latin typeface="Century Gothic" panose="020B0502020202020204" pitchFamily="34" charset="0"/>
              </a:rPr>
              <a:t>niño, niña </a:t>
            </a:r>
            <a:r>
              <a:rPr lang="es-ES" b="0" dirty="0">
                <a:solidFill>
                  <a:srgbClr val="002060"/>
                </a:solidFill>
                <a:latin typeface="Century Gothic" panose="020B0502020202020204" pitchFamily="34" charset="0"/>
              </a:rPr>
              <a:t>[173]  </a:t>
            </a:r>
            <a:r>
              <a:rPr lang="es-ES" b="1" dirty="0">
                <a:solidFill>
                  <a:srgbClr val="002060"/>
                </a:solidFill>
                <a:latin typeface="Century Gothic" panose="020B0502020202020204" pitchFamily="34" charset="0"/>
              </a:rPr>
              <a:t>trabajo </a:t>
            </a:r>
            <a:r>
              <a:rPr lang="es-ES" b="0" dirty="0">
                <a:solidFill>
                  <a:srgbClr val="002060"/>
                </a:solidFill>
                <a:latin typeface="Century Gothic" panose="020B0502020202020204" pitchFamily="34" charset="0"/>
              </a:rPr>
              <a:t>[152]</a:t>
            </a:r>
          </a:p>
          <a:p>
            <a:pPr marL="0" lvl="0" indent="0" algn="l" rtl="0">
              <a:spcBef>
                <a:spcPts val="0"/>
              </a:spcBef>
              <a:spcAft>
                <a:spcPts val="0"/>
              </a:spcAft>
              <a:buNone/>
            </a:pPr>
            <a:r>
              <a:rPr lang="es-ES" sz="1200" b="0" i="0" u="none" strike="noStrike" dirty="0" err="1">
                <a:solidFill>
                  <a:srgbClr val="1F3864"/>
                </a:solidFill>
                <a:effectLst/>
                <a:latin typeface="docs-Century Gothic"/>
              </a:rPr>
              <a:t>Revisit</a:t>
            </a:r>
            <a:r>
              <a:rPr lang="es-ES" sz="1200" b="0" i="0" u="none" strike="noStrike" dirty="0">
                <a:solidFill>
                  <a:srgbClr val="1F3864"/>
                </a:solidFill>
                <a:effectLst/>
                <a:latin typeface="docs-Century Gothic"/>
              </a:rPr>
              <a:t> 1: </a:t>
            </a:r>
            <a:r>
              <a:rPr lang="es-ES" sz="1800" b="0" i="0" u="none" strike="noStrike" dirty="0">
                <a:solidFill>
                  <a:srgbClr val="002060"/>
                </a:solidFill>
                <a:effectLst/>
                <a:latin typeface="Century Gothic" panose="020B0502020202020204" pitchFamily="34" charset="0"/>
              </a:rPr>
              <a:t>año [46] hambre [1262] razón [306] sed [2214] </a:t>
            </a:r>
            <a:endParaRPr lang="es-ES" sz="2800" dirty="0"/>
          </a:p>
          <a:p>
            <a:pPr marL="0" lvl="0" indent="0" algn="l" rtl="0">
              <a:spcBef>
                <a:spcPts val="0"/>
              </a:spcBef>
              <a:spcAft>
                <a:spcPts val="0"/>
              </a:spcAft>
              <a:buNone/>
            </a:pPr>
            <a:r>
              <a:rPr lang="es-ES" sz="1200" b="0" i="0" u="none" strike="noStrike" dirty="0" err="1">
                <a:solidFill>
                  <a:srgbClr val="1F3864"/>
                </a:solidFill>
                <a:effectLst/>
                <a:latin typeface="docs-Century Gothic"/>
              </a:rPr>
              <a:t>Revisit</a:t>
            </a:r>
            <a:r>
              <a:rPr lang="es-ES" sz="1200" b="0" i="0" u="none" strike="noStrike" dirty="0">
                <a:solidFill>
                  <a:srgbClr val="1F3864"/>
                </a:solidFill>
                <a:effectLst/>
                <a:latin typeface="docs-Century Gothic"/>
              </a:rPr>
              <a:t> 2:</a:t>
            </a:r>
            <a:r>
              <a:rPr lang="es-ES" sz="1800" b="0" i="0" u="none" strike="noStrike" dirty="0">
                <a:solidFill>
                  <a:srgbClr val="002060"/>
                </a:solidFill>
                <a:effectLst/>
                <a:latin typeface="Century Gothic" panose="020B0502020202020204" pitchFamily="34" charset="0"/>
              </a:rPr>
              <a:t> fruta [1925] globo [3765] pelota [2270] queso [3187] sombrero [2289] tarta [&gt;5000] (</a:t>
            </a:r>
            <a:r>
              <a:rPr lang="es-ES" sz="1800" b="0" i="0" u="none" strike="noStrike" dirty="0" err="1">
                <a:solidFill>
                  <a:srgbClr val="002060"/>
                </a:solidFill>
                <a:effectLst/>
                <a:latin typeface="Century Gothic" panose="020B0502020202020204" pitchFamily="34" charset="0"/>
              </a:rPr>
              <a:t>cognates</a:t>
            </a:r>
            <a:r>
              <a:rPr lang="es-ES" sz="1800" b="0" i="0" u="none" strike="noStrike" dirty="0">
                <a:solidFill>
                  <a:srgbClr val="002060"/>
                </a:solidFill>
                <a:effectLst/>
                <a:latin typeface="Century Gothic" panose="020B0502020202020204" pitchFamily="34" charset="0"/>
              </a:rPr>
              <a:t>: pizza [&gt;5000]</a:t>
            </a:r>
            <a:br>
              <a:rPr lang="es-ES" sz="1800" b="0" i="0" u="none" strike="noStrike" dirty="0">
                <a:solidFill>
                  <a:srgbClr val="002060"/>
                </a:solidFill>
                <a:effectLst/>
                <a:latin typeface="Century Gothic" panose="020B0502020202020204" pitchFamily="34" charset="0"/>
              </a:rPr>
            </a:br>
            <a:r>
              <a:rPr lang="es-ES" sz="1800" b="0" i="0" u="none" strike="noStrike" dirty="0">
                <a:solidFill>
                  <a:srgbClr val="002060"/>
                </a:solidFill>
                <a:effectLst/>
                <a:latin typeface="Century Gothic" panose="020B0502020202020204" pitchFamily="34" charset="0"/>
              </a:rPr>
              <a:t>yoyó [&gt;5000]</a:t>
            </a:r>
            <a:r>
              <a:rPr lang="es-ES" sz="2800" dirty="0"/>
              <a:t> </a:t>
            </a:r>
            <a:endParaRPr lang="en-GB" sz="1200" b="0" dirty="0">
              <a:effectLst/>
              <a:latin typeface="Calibri" panose="020F0502020204030204" pitchFamily="34" charset="0"/>
              <a:ea typeface="Calibri" panose="020F0502020204030204" pitchFamily="34" charset="0"/>
            </a:endParaRPr>
          </a:p>
          <a:p>
            <a:endParaRPr lang="en-GB" sz="1200" b="0" dirty="0">
              <a:effectLst/>
              <a:latin typeface="Calibri" panose="020F0502020204030204" pitchFamily="34" charset="0"/>
              <a:ea typeface="Calibri" panose="020F0502020204030204" pitchFamily="34" charset="0"/>
            </a:endParaRPr>
          </a:p>
          <a:p>
            <a:r>
              <a:rPr lang="en-GB" sz="1200" b="0" dirty="0">
                <a:effectLst/>
                <a:latin typeface="Calibri" panose="020F0502020204030204" pitchFamily="34" charset="0"/>
                <a:ea typeface="Calibri" panose="020F0502020204030204" pitchFamily="34" charset="0"/>
              </a:rPr>
              <a:t>Glossed:  </a:t>
            </a:r>
            <a:endParaRPr lang="en-GB" b="0" i="0" dirty="0">
              <a:solidFill>
                <a:srgbClr val="222222"/>
              </a:solidFill>
              <a:effectLst/>
              <a:latin typeface="Effr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1" i="0" dirty="0" err="1">
                <a:solidFill>
                  <a:srgbClr val="222222"/>
                </a:solidFill>
                <a:effectLst/>
                <a:latin typeface="Effra"/>
              </a:rPr>
              <a:t>tocar</a:t>
            </a:r>
            <a:r>
              <a:rPr lang="en-GB" b="0" i="0" dirty="0">
                <a:solidFill>
                  <a:srgbClr val="222222"/>
                </a:solidFill>
                <a:effectLst/>
                <a:latin typeface="Effra"/>
              </a:rPr>
              <a:t> [327] </a:t>
            </a:r>
            <a:r>
              <a:rPr lang="en-GB" b="1" i="0" dirty="0" err="1">
                <a:solidFill>
                  <a:srgbClr val="222222"/>
                </a:solidFill>
                <a:effectLst/>
                <a:latin typeface="Effra"/>
              </a:rPr>
              <a:t>traducir</a:t>
            </a:r>
            <a:r>
              <a:rPr lang="en-GB" b="0" i="0" dirty="0">
                <a:solidFill>
                  <a:srgbClr val="222222"/>
                </a:solidFill>
                <a:effectLst/>
                <a:latin typeface="Effra"/>
              </a:rPr>
              <a:t> [2037] </a:t>
            </a:r>
            <a:r>
              <a:rPr lang="en-GB" b="1" i="0" dirty="0" err="1">
                <a:solidFill>
                  <a:srgbClr val="222222"/>
                </a:solidFill>
                <a:effectLst/>
                <a:latin typeface="Effra"/>
              </a:rPr>
              <a:t>tarjeta</a:t>
            </a:r>
            <a:r>
              <a:rPr lang="en-GB" b="0" i="0" dirty="0">
                <a:solidFill>
                  <a:srgbClr val="222222"/>
                </a:solidFill>
                <a:effectLst/>
                <a:latin typeface="Effra"/>
              </a:rPr>
              <a:t> [1958] </a:t>
            </a:r>
            <a:r>
              <a:rPr lang="en-GB" b="1" i="0" dirty="0" err="1">
                <a:solidFill>
                  <a:srgbClr val="222222"/>
                </a:solidFill>
                <a:effectLst/>
                <a:latin typeface="Effra"/>
              </a:rPr>
              <a:t>verano</a:t>
            </a:r>
            <a:r>
              <a:rPr lang="en-GB" b="1" i="0" dirty="0">
                <a:solidFill>
                  <a:srgbClr val="222222"/>
                </a:solidFill>
                <a:effectLst/>
                <a:latin typeface="Effra"/>
              </a:rPr>
              <a:t> </a:t>
            </a:r>
            <a:r>
              <a:rPr lang="en-GB" b="0" i="0" dirty="0">
                <a:solidFill>
                  <a:srgbClr val="222222"/>
                </a:solidFill>
                <a:effectLst/>
                <a:latin typeface="Effra"/>
              </a:rPr>
              <a:t>[1139]</a:t>
            </a:r>
            <a:r>
              <a:rPr lang="en-GB" b="1" i="0" dirty="0">
                <a:solidFill>
                  <a:srgbClr val="222222"/>
                </a:solidFill>
                <a:effectLst/>
                <a:latin typeface="Effra"/>
              </a:rPr>
              <a:t> verbo</a:t>
            </a:r>
            <a:r>
              <a:rPr lang="en-GB" b="0" i="0" dirty="0">
                <a:solidFill>
                  <a:srgbClr val="222222"/>
                </a:solidFill>
                <a:effectLst/>
                <a:latin typeface="Effra"/>
              </a:rPr>
              <a:t> [3443]</a:t>
            </a:r>
          </a:p>
          <a:p>
            <a:pPr marL="0" lvl="0" indent="0" algn="l" rtl="0">
              <a:spcBef>
                <a:spcPts val="0"/>
              </a:spcBef>
              <a:spcAft>
                <a:spcPts val="0"/>
              </a:spcAft>
              <a:buNone/>
            </a:pPr>
            <a:endParaRPr lang="en-GB" sz="1200" b="0" dirty="0">
              <a:effectLst/>
              <a:latin typeface="Calibri" panose="020F0502020204030204" pitchFamily="34" charset="0"/>
              <a:ea typeface="Calibri" panose="020F0502020204030204" pitchFamily="34" charset="0"/>
            </a:endParaRPr>
          </a:p>
          <a:p>
            <a:pPr marL="0" marR="0" lvl="0" indent="0" algn="l" rtl="0">
              <a:lnSpc>
                <a:spcPct val="100000"/>
              </a:lnSpc>
              <a:spcBef>
                <a:spcPts val="0"/>
              </a:spcBef>
              <a:spcAft>
                <a:spcPts val="0"/>
              </a:spcAft>
              <a:buClr>
                <a:schemeClr val="dk1"/>
              </a:buClr>
              <a:buSzPts val="1200"/>
              <a:buFont typeface="Calibri"/>
              <a:buNone/>
            </a:pPr>
            <a:r>
              <a:rPr lang="en-GB" sz="1200" dirty="0">
                <a:effectLst/>
                <a:latin typeface="Calibri" panose="020F0502020204030204" pitchFamily="34" charset="0"/>
                <a:ea typeface="Calibri" panose="020F0502020204030204" pitchFamily="34" charset="0"/>
              </a:rPr>
              <a:t>Source: Davies, M. &amp; Davies, K. (2018)</a:t>
            </a:r>
            <a:r>
              <a:rPr lang="en-GB" sz="1200" i="1" dirty="0">
                <a:effectLst/>
                <a:latin typeface="Calibri" panose="020F0502020204030204" pitchFamily="34" charset="0"/>
                <a:ea typeface="Calibri" panose="020F0502020204030204" pitchFamily="34" charset="0"/>
              </a:rPr>
              <a:t>. A frequency dictionary of Spanish: Core vocabulary for learners </a:t>
            </a:r>
            <a:r>
              <a:rPr lang="en-GB" sz="1200" dirty="0">
                <a:effectLst/>
                <a:latin typeface="Calibri" panose="020F0502020204030204" pitchFamily="34" charset="0"/>
                <a:ea typeface="Calibri" panose="020F0502020204030204" pitchFamily="34" charset="0"/>
              </a:rPr>
              <a:t>(2nd ed.). Routledge: London</a:t>
            </a:r>
          </a:p>
          <a:p>
            <a:pPr marL="0" marR="0" lvl="0" indent="0" algn="l" rtl="0">
              <a:lnSpc>
                <a:spcPct val="100000"/>
              </a:lnSpc>
              <a:spcBef>
                <a:spcPts val="0"/>
              </a:spcBef>
              <a:spcAft>
                <a:spcPts val="0"/>
              </a:spcAft>
              <a:buClr>
                <a:schemeClr val="dk1"/>
              </a:buClr>
              <a:buSzPts val="1200"/>
              <a:buFont typeface="Calibri"/>
              <a:buNone/>
            </a:pPr>
            <a:endParaRPr lang="en-GB" sz="1200" dirty="0">
              <a:effectLst/>
              <a:latin typeface="Calibri" panose="020F0502020204030204" pitchFamily="34" charset="0"/>
              <a:ea typeface="Calibri" panose="020F0502020204030204" pitchFamily="34" charset="0"/>
            </a:endParaRPr>
          </a:p>
          <a:p>
            <a:pPr marL="0" marR="0" lvl="0" indent="0" algn="l" rtl="0">
              <a:lnSpc>
                <a:spcPct val="100000"/>
              </a:lnSpc>
              <a:spcBef>
                <a:spcPts val="0"/>
              </a:spcBef>
              <a:spcAft>
                <a:spcPts val="0"/>
              </a:spcAft>
              <a:buClr>
                <a:schemeClr val="dk1"/>
              </a:buClr>
              <a:buSzPts val="1200"/>
              <a:buFont typeface="Calibri"/>
              <a:buNone/>
            </a:pPr>
            <a:endParaRPr lang="en-GB" sz="1200" dirty="0">
              <a:effectLst/>
              <a:latin typeface="Calibri" panose="020F0502020204030204" pitchFamily="34" charset="0"/>
              <a:ea typeface="Calibri" panose="020F0502020204030204" pitchFamily="34" charset="0"/>
            </a:endParaRPr>
          </a:p>
        </p:txBody>
      </p:sp>
      <p:sp>
        <p:nvSpPr>
          <p:cNvPr id="96" name="Google Shape;96;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 name="Google Shape;165;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4 minutes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 </a:t>
            </a:r>
            <a:r>
              <a:rPr lang="en-GB" b="0" dirty="0"/>
              <a:t>to revisit singular persons of –</a:t>
            </a:r>
            <a:r>
              <a:rPr lang="en-GB" b="0" dirty="0" err="1"/>
              <a:t>ar</a:t>
            </a:r>
            <a:r>
              <a:rPr lang="en-GB" b="0" dirty="0"/>
              <a:t> and –er verbs. </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endParaRPr lang="en-GB" dirty="0"/>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Click through the animations to present the information.</a:t>
            </a:r>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Elicit answers from pupils (1-3).</a:t>
            </a:r>
            <a:endParaRPr lang="en-GB" b="0" baseline="0" dirty="0"/>
          </a:p>
          <a:p>
            <a:pPr marL="228600" marR="0" lvl="0" indent="-228600" algn="l" rtl="0">
              <a:lnSpc>
                <a:spcPct val="100000"/>
              </a:lnSpc>
              <a:spcBef>
                <a:spcPts val="0"/>
              </a:spcBef>
              <a:spcAft>
                <a:spcPts val="0"/>
              </a:spcAft>
              <a:buClr>
                <a:schemeClr val="dk1"/>
              </a:buClr>
              <a:buSzPts val="1200"/>
              <a:buFont typeface="Calibri"/>
              <a:buAutoNum type="arabicPeriod"/>
            </a:pPr>
            <a:r>
              <a:rPr lang="en-US" b="0" baseline="0" dirty="0"/>
              <a:t>Give pupils 1-2 minutes with a partner to retrieve the different endings for –</a:t>
            </a:r>
            <a:r>
              <a:rPr lang="en-US" b="0" baseline="0" dirty="0" err="1"/>
              <a:t>ar</a:t>
            </a:r>
            <a:r>
              <a:rPr lang="en-US" b="0" baseline="0" dirty="0"/>
              <a:t>/-er verbs. </a:t>
            </a:r>
          </a:p>
          <a:p>
            <a:pPr marL="228600" marR="0" lvl="0" indent="-228600" algn="l" rtl="0">
              <a:lnSpc>
                <a:spcPct val="100000"/>
              </a:lnSpc>
              <a:spcBef>
                <a:spcPts val="0"/>
              </a:spcBef>
              <a:spcAft>
                <a:spcPts val="0"/>
              </a:spcAft>
              <a:buClr>
                <a:schemeClr val="dk1"/>
              </a:buClr>
              <a:buSzPts val="1200"/>
              <a:buFont typeface="Calibri"/>
              <a:buAutoNum type="arabicPeriod"/>
            </a:pPr>
            <a:r>
              <a:rPr lang="en-US" b="0" baseline="0" dirty="0"/>
              <a:t>Elicit answers from pupils and click to bring up animations. </a:t>
            </a:r>
          </a:p>
          <a:p>
            <a:pPr marL="0" marR="0" lvl="0" indent="0" algn="l" rtl="0">
              <a:lnSpc>
                <a:spcPct val="100000"/>
              </a:lnSpc>
              <a:spcBef>
                <a:spcPts val="0"/>
              </a:spcBef>
              <a:spcAft>
                <a:spcPts val="0"/>
              </a:spcAft>
              <a:buClr>
                <a:schemeClr val="dk1"/>
              </a:buClr>
              <a:buSzPts val="1200"/>
              <a:buFont typeface="Calibri"/>
              <a:buNone/>
            </a:pPr>
            <a:endParaRPr lang="en-GB" dirty="0"/>
          </a:p>
        </p:txBody>
      </p:sp>
      <p:sp>
        <p:nvSpPr>
          <p:cNvPr id="166" name="Google Shape;166;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GB" sz="1200" b="0" i="0" u="none" strike="noStrike" kern="120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11</a:t>
            </a:fld>
            <a:endParaRPr kumimoji="0" sz="1200" b="0" i="0" u="none" strike="noStrike" kern="120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87970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5-7 minutes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 </a:t>
            </a:r>
            <a:r>
              <a:rPr lang="en-GB" b="0" dirty="0"/>
              <a:t>aural comprehension of singular persons of key –</a:t>
            </a:r>
            <a:r>
              <a:rPr lang="en-GB" b="0" dirty="0" err="1"/>
              <a:t>ar</a:t>
            </a:r>
            <a:r>
              <a:rPr lang="en-GB" b="0" dirty="0"/>
              <a:t> and –er verbs.</a:t>
            </a:r>
          </a:p>
          <a:p>
            <a:pPr marL="0" marR="0" lvl="0" indent="0" algn="l" rtl="0">
              <a:lnSpc>
                <a:spcPct val="100000"/>
              </a:lnSpc>
              <a:spcBef>
                <a:spcPts val="0"/>
              </a:spcBef>
              <a:spcAft>
                <a:spcPts val="0"/>
              </a:spcAft>
              <a:buClr>
                <a:schemeClr val="dk1"/>
              </a:buClr>
              <a:buSzPts val="1200"/>
              <a:buFont typeface="Calibri"/>
              <a:buNone/>
            </a:pPr>
            <a:endParaRPr lang="en-GB" b="0" dirty="0"/>
          </a:p>
          <a:p>
            <a:pPr marL="0" marR="0" lvl="0" indent="0" algn="l" rtl="0">
              <a:lnSpc>
                <a:spcPct val="100000"/>
              </a:lnSpc>
              <a:spcBef>
                <a:spcPts val="0"/>
              </a:spcBef>
              <a:spcAft>
                <a:spcPts val="0"/>
              </a:spcAft>
              <a:buClr>
                <a:schemeClr val="dk1"/>
              </a:buClr>
              <a:buSzPts val="1200"/>
              <a:buFont typeface="Calibri"/>
              <a:buNone/>
            </a:pPr>
            <a:r>
              <a:rPr lang="en-GB" b="1" dirty="0"/>
              <a:t>Procedure:</a:t>
            </a:r>
            <a:endParaRPr lang="en-GB"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b="0" i="0" dirty="0">
                <a:solidFill>
                  <a:srgbClr val="222222"/>
                </a:solidFill>
                <a:effectLst/>
                <a:latin typeface="Effra"/>
              </a:rPr>
              <a:t>Click through the animations to explain the task in Spanish.</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b="0" i="0" dirty="0">
                <a:solidFill>
                  <a:srgbClr val="222222"/>
                </a:solidFill>
                <a:effectLst/>
                <a:latin typeface="Effra"/>
              </a:rPr>
              <a:t>Give one domino to each student (if there are more dominoes than students give more able students two dominoes). The students with the domino that starts with inicio' begins by saying the Spanish verb. The student with the matching verb in English says it and then the Spanish verb that forms the other side of their domino. Keep going until the class reaches the final domino.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b="0" i="0" dirty="0">
                <a:solidFill>
                  <a:srgbClr val="222222"/>
                </a:solidFill>
                <a:effectLst/>
                <a:latin typeface="Effra"/>
              </a:rPr>
              <a:t>NB. Teachers can add a competitive element by challenging pupils to get through the whole domino set in less than 3 minutes.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i="0" dirty="0">
              <a:solidFill>
                <a:srgbClr val="222222"/>
              </a:solidFill>
              <a:effectLst/>
              <a:latin typeface="Effr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1" i="0" dirty="0">
                <a:solidFill>
                  <a:srgbClr val="222222"/>
                </a:solidFill>
                <a:effectLst/>
                <a:latin typeface="Effra"/>
              </a:rPr>
              <a:t>NB.</a:t>
            </a:r>
            <a:r>
              <a:rPr lang="en-GB" b="0" i="0" dirty="0">
                <a:solidFill>
                  <a:srgbClr val="222222"/>
                </a:solidFill>
                <a:effectLst/>
                <a:latin typeface="Effra"/>
              </a:rPr>
              <a:t> The dominoes last longer if laminated before being used! They can be reused for pair work activity.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dirty="0">
              <a:solidFill>
                <a:srgbClr val="222222"/>
              </a:solidFill>
              <a:effectLst/>
              <a:latin typeface="Effr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1" i="0" dirty="0" err="1">
                <a:solidFill>
                  <a:srgbClr val="222222"/>
                </a:solidFill>
                <a:effectLst/>
                <a:latin typeface="Effra"/>
              </a:rPr>
              <a:t>traducir</a:t>
            </a:r>
            <a:r>
              <a:rPr lang="en-GB" b="0" i="0" dirty="0">
                <a:solidFill>
                  <a:srgbClr val="222222"/>
                </a:solidFill>
                <a:effectLst/>
                <a:latin typeface="Effra"/>
              </a:rPr>
              <a:t> [2037] </a:t>
            </a:r>
            <a:r>
              <a:rPr lang="en-GB" b="1" i="0" dirty="0" err="1">
                <a:solidFill>
                  <a:srgbClr val="222222"/>
                </a:solidFill>
                <a:effectLst/>
                <a:latin typeface="Effra"/>
              </a:rPr>
              <a:t>tarjeta</a:t>
            </a:r>
            <a:r>
              <a:rPr lang="en-GB" b="0" i="0" dirty="0">
                <a:solidFill>
                  <a:srgbClr val="222222"/>
                </a:solidFill>
                <a:effectLst/>
                <a:latin typeface="Effra"/>
              </a:rPr>
              <a:t> [1958] </a:t>
            </a:r>
            <a:r>
              <a:rPr lang="en-GB" b="1" i="0" dirty="0">
                <a:solidFill>
                  <a:srgbClr val="222222"/>
                </a:solidFill>
                <a:effectLst/>
                <a:latin typeface="Effra"/>
              </a:rPr>
              <a:t>verbo</a:t>
            </a:r>
            <a:r>
              <a:rPr lang="en-GB" b="0" i="0" dirty="0">
                <a:solidFill>
                  <a:srgbClr val="222222"/>
                </a:solidFill>
                <a:effectLst/>
                <a:latin typeface="Effra"/>
              </a:rPr>
              <a:t> [3443]</a:t>
            </a:r>
          </a:p>
          <a:p>
            <a:br>
              <a:rPr lang="en-GB" dirty="0"/>
            </a:br>
            <a:endParaRPr lang="en-GB" dirty="0"/>
          </a:p>
        </p:txBody>
      </p:sp>
      <p:sp>
        <p:nvSpPr>
          <p:cNvPr id="4" name="Slide Number Placeholder 3"/>
          <p:cNvSpPr>
            <a:spLocks noGrp="1"/>
          </p:cNvSpPr>
          <p:nvPr>
            <p:ph type="sldNum" sz="quarter" idx="5"/>
          </p:nvPr>
        </p:nvSpPr>
        <p:spPr/>
        <p:txBody>
          <a:bodyPr/>
          <a:lstStyle/>
          <a:p>
            <a:fld id="{D95FAA6D-8055-400A-BBF5-68275BAEE523}" type="slidenum">
              <a:rPr lang="en-GB" smtClean="0"/>
              <a:t>12</a:t>
            </a:fld>
            <a:endParaRPr lang="en-GB"/>
          </a:p>
        </p:txBody>
      </p:sp>
    </p:spTree>
    <p:extLst>
      <p:ext uri="{BB962C8B-B14F-4D97-AF65-F5344CB8AC3E}">
        <p14:creationId xmlns:p14="http://schemas.microsoft.com/office/powerpoint/2010/main" val="1332431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6" name="Google Shape;416;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7" name="Google Shape;417;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13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 name="Google Shape;105;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1 minute</a:t>
            </a:r>
            <a:endParaRPr b="0" dirty="0"/>
          </a:p>
          <a:p>
            <a:pPr marL="0" marR="0" lvl="0" indent="0" algn="l" rtl="0">
              <a:lnSpc>
                <a:spcPct val="100000"/>
              </a:lnSpc>
              <a:spcBef>
                <a:spcPts val="0"/>
              </a:spcBef>
              <a:spcAft>
                <a:spcPts val="0"/>
              </a:spcAft>
              <a:buClr>
                <a:schemeClr val="dk1"/>
              </a:buClr>
              <a:buSzPts val="1200"/>
              <a:buFont typeface="Calibri"/>
              <a:buNone/>
            </a:pPr>
            <a:endParaRPr b="1" dirty="0"/>
          </a:p>
          <a:p>
            <a:pPr marL="0" marR="0" lvl="0" indent="0" algn="l" rtl="0">
              <a:lnSpc>
                <a:spcPct val="100000"/>
              </a:lnSpc>
              <a:spcBef>
                <a:spcPts val="0"/>
              </a:spcBef>
              <a:spcAft>
                <a:spcPts val="0"/>
              </a:spcAft>
              <a:buClr>
                <a:schemeClr val="dk1"/>
              </a:buClr>
              <a:buSzPts val="1200"/>
              <a:buFont typeface="Calibri"/>
              <a:buNone/>
            </a:pPr>
            <a:r>
              <a:rPr lang="en-GB" b="1" dirty="0"/>
              <a:t>Aim: </a:t>
            </a:r>
            <a:r>
              <a:rPr lang="en-GB" b="0" dirty="0"/>
              <a:t>To introduce SSC </a:t>
            </a:r>
            <a:r>
              <a:rPr lang="en-GB" b="1" dirty="0"/>
              <a:t>[h]</a:t>
            </a:r>
            <a:endParaRPr dirty="0"/>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endParaRPr dirty="0"/>
          </a:p>
          <a:p>
            <a:pPr marL="228600" marR="0" lvl="0" indent="-228600" algn="l" defTabSz="914400" rtl="0" eaLnBrk="1" fontAlgn="auto" latinLnBrk="0" hangingPunct="1">
              <a:lnSpc>
                <a:spcPct val="100000"/>
              </a:lnSpc>
              <a:spcBef>
                <a:spcPts val="0"/>
              </a:spcBef>
              <a:spcAft>
                <a:spcPts val="0"/>
              </a:spcAft>
              <a:buClr>
                <a:schemeClr val="dk1"/>
              </a:buClr>
              <a:buSzPts val="1200"/>
              <a:buFont typeface="Calibri"/>
              <a:buAutoNum type="arabicPeriod"/>
              <a:tabLst/>
              <a:defRPr/>
            </a:pPr>
            <a:r>
              <a:rPr lang="en-GB" dirty="0"/>
              <a:t>To practise and elicit the pronunciation of the </a:t>
            </a:r>
            <a:r>
              <a:rPr lang="en-GB" b="1" dirty="0"/>
              <a:t>individual SSC [h]</a:t>
            </a:r>
            <a:endParaRPr lang="en-GB" dirty="0"/>
          </a:p>
          <a:p>
            <a:pPr marL="228600" marR="0" lvl="0" indent="-228600" algn="l" rtl="0">
              <a:lnSpc>
                <a:spcPct val="100000"/>
              </a:lnSpc>
              <a:spcBef>
                <a:spcPts val="0"/>
              </a:spcBef>
              <a:spcAft>
                <a:spcPts val="0"/>
              </a:spcAft>
              <a:buClr>
                <a:schemeClr val="dk1"/>
              </a:buClr>
              <a:buSzPts val="1200"/>
              <a:buFont typeface="Calibri"/>
              <a:buAutoNum type="arabicPeriod"/>
            </a:pPr>
            <a:endParaRPr lang="en-GB" b="0" dirty="0"/>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Click to bring the picture &amp; get students to repeat (with gesture, if using).</a:t>
            </a:r>
          </a:p>
          <a:p>
            <a:pPr marL="228600" marR="0" lvl="0" indent="-228600" algn="l" rtl="0">
              <a:lnSpc>
                <a:spcPct val="100000"/>
              </a:lnSpc>
              <a:spcBef>
                <a:spcPts val="0"/>
              </a:spcBef>
              <a:spcAft>
                <a:spcPts val="0"/>
              </a:spcAft>
              <a:buClr>
                <a:schemeClr val="dk1"/>
              </a:buClr>
              <a:buSzPts val="1200"/>
              <a:buFont typeface="Calibri"/>
              <a:buAutoNum type="arabicPeriod"/>
            </a:pPr>
            <a:endParaRPr lang="en-GB" b="1" i="1" dirty="0"/>
          </a:p>
          <a:p>
            <a:pPr marL="0" marR="0" lvl="0" indent="0" algn="l" rtl="0">
              <a:lnSpc>
                <a:spcPct val="100000"/>
              </a:lnSpc>
              <a:spcBef>
                <a:spcPts val="0"/>
              </a:spcBef>
              <a:spcAft>
                <a:spcPts val="0"/>
              </a:spcAft>
              <a:buClr>
                <a:schemeClr val="dk1"/>
              </a:buClr>
              <a:buSzPts val="1200"/>
              <a:buFont typeface="Calibri"/>
              <a:buNone/>
            </a:pPr>
            <a:r>
              <a:rPr lang="en-GB" b="1" i="1" dirty="0"/>
              <a:t>Gesture suggestion</a:t>
            </a:r>
            <a:r>
              <a:rPr lang="en-GB" dirty="0"/>
              <a:t>: mime holding an ice cream cone and bringing it towards your mouth.</a:t>
            </a:r>
          </a:p>
        </p:txBody>
      </p:sp>
      <p:sp>
        <p:nvSpPr>
          <p:cNvPr id="106" name="Google Shape;106;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3</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4560020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3 minutes </a:t>
            </a:r>
          </a:p>
          <a:p>
            <a:pPr marL="0" marR="0" lvl="0" indent="0" algn="l" rtl="0">
              <a:lnSpc>
                <a:spcPct val="100000"/>
              </a:lnSpc>
              <a:spcBef>
                <a:spcPts val="0"/>
              </a:spcBef>
              <a:spcAft>
                <a:spcPts val="0"/>
              </a:spcAft>
              <a:buClr>
                <a:schemeClr val="dk1"/>
              </a:buClr>
              <a:buSzPts val="1200"/>
              <a:buFont typeface="Calibri"/>
              <a:buNone/>
            </a:pPr>
            <a:endParaRPr lang="en-GB" b="0" dirty="0"/>
          </a:p>
          <a:p>
            <a:pPr marL="0" marR="0" lvl="0" indent="0" algn="l" rtl="0">
              <a:lnSpc>
                <a:spcPct val="100000"/>
              </a:lnSpc>
              <a:spcBef>
                <a:spcPts val="0"/>
              </a:spcBef>
              <a:spcAft>
                <a:spcPts val="0"/>
              </a:spcAft>
              <a:buClr>
                <a:schemeClr val="dk1"/>
              </a:buClr>
              <a:buSzPts val="1200"/>
              <a:buFont typeface="Calibri"/>
              <a:buNone/>
            </a:pPr>
            <a:r>
              <a:rPr lang="en-GB" b="1" dirty="0"/>
              <a:t>Aim: </a:t>
            </a:r>
            <a:r>
              <a:rPr lang="en-GB" b="0" dirty="0"/>
              <a:t>to apply SSC knowledge for [h]</a:t>
            </a:r>
          </a:p>
          <a:p>
            <a:pPr marL="0" marR="0" lvl="0" indent="0" algn="l" rtl="0">
              <a:lnSpc>
                <a:spcPct val="100000"/>
              </a:lnSpc>
              <a:spcBef>
                <a:spcPts val="0"/>
              </a:spcBef>
              <a:spcAft>
                <a:spcPts val="0"/>
              </a:spcAft>
              <a:buClr>
                <a:schemeClr val="dk1"/>
              </a:buClr>
              <a:buSzPts val="1200"/>
              <a:buFont typeface="Calibri"/>
              <a:buNone/>
            </a:pPr>
            <a:endParaRPr lang="en-GB" b="0" dirty="0"/>
          </a:p>
          <a:p>
            <a:pPr marL="0" marR="0" lvl="0" indent="0" algn="l" rtl="0">
              <a:lnSpc>
                <a:spcPct val="100000"/>
              </a:lnSpc>
              <a:spcBef>
                <a:spcPts val="0"/>
              </a:spcBef>
              <a:spcAft>
                <a:spcPts val="0"/>
              </a:spcAft>
              <a:buClr>
                <a:schemeClr val="dk1"/>
              </a:buClr>
              <a:buSzPts val="1200"/>
              <a:buFont typeface="Calibri"/>
              <a:buNone/>
            </a:pPr>
            <a:r>
              <a:rPr lang="en-GB" b="1" dirty="0"/>
              <a:t>Procedure:</a:t>
            </a:r>
            <a:endParaRPr lang="en-GB" dirty="0"/>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Read the instruction in Spanish.</a:t>
            </a:r>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Ensure meaning of ‘</a:t>
            </a:r>
            <a:r>
              <a:rPr lang="en-GB" dirty="0" err="1"/>
              <a:t>orden</a:t>
            </a:r>
            <a:r>
              <a:rPr lang="en-GB" dirty="0"/>
              <a:t> </a:t>
            </a:r>
            <a:r>
              <a:rPr lang="en-GB" dirty="0" err="1"/>
              <a:t>alfabético</a:t>
            </a:r>
            <a:r>
              <a:rPr lang="en-GB" dirty="0"/>
              <a:t>’ is clear and elicit first word from a volunteer.</a:t>
            </a:r>
          </a:p>
          <a:p>
            <a:pPr marL="0" marR="0" lvl="0" indent="0" algn="l" rtl="0">
              <a:lnSpc>
                <a:spcPct val="100000"/>
              </a:lnSpc>
              <a:spcBef>
                <a:spcPts val="0"/>
              </a:spcBef>
              <a:spcAft>
                <a:spcPts val="0"/>
              </a:spcAft>
              <a:buClr>
                <a:schemeClr val="dk1"/>
              </a:buClr>
              <a:buSzPts val="1200"/>
              <a:buFont typeface="Calibri"/>
              <a:buNone/>
            </a:pPr>
            <a:r>
              <a:rPr lang="en-GB" dirty="0"/>
              <a:t>3. Click on ‘</a:t>
            </a:r>
            <a:r>
              <a:rPr lang="en-GB" dirty="0" err="1"/>
              <a:t>inicio</a:t>
            </a:r>
            <a:r>
              <a:rPr lang="en-GB" dirty="0"/>
              <a:t>’ to start the timer. </a:t>
            </a:r>
          </a:p>
          <a:p>
            <a:pPr marL="0" marR="0" lvl="0" indent="0" algn="l" rtl="0">
              <a:lnSpc>
                <a:spcPct val="100000"/>
              </a:lnSpc>
              <a:spcBef>
                <a:spcPts val="0"/>
              </a:spcBef>
              <a:spcAft>
                <a:spcPts val="0"/>
              </a:spcAft>
              <a:buClr>
                <a:schemeClr val="dk1"/>
              </a:buClr>
              <a:buSzPts val="1200"/>
              <a:buFont typeface="Calibri"/>
              <a:buNone/>
            </a:pPr>
            <a:r>
              <a:rPr lang="en-GB" dirty="0"/>
              <a:t>4. Elicit responses from students. Answers are animated (X2 clicks per word – one for disappearance effect, one for entrance). </a:t>
            </a:r>
          </a:p>
          <a:p>
            <a:pPr marL="0" marR="0" lvl="0" indent="0" algn="l" rtl="0">
              <a:lnSpc>
                <a:spcPct val="100000"/>
              </a:lnSpc>
              <a:spcBef>
                <a:spcPts val="0"/>
              </a:spcBef>
              <a:spcAft>
                <a:spcPts val="0"/>
              </a:spcAft>
              <a:buClr>
                <a:schemeClr val="dk1"/>
              </a:buClr>
              <a:buSzPts val="1200"/>
              <a:buFont typeface="Calibri"/>
              <a:buNone/>
            </a:pPr>
            <a:endParaRPr lang="en-GB" dirty="0"/>
          </a:p>
          <a:p>
            <a:pPr marL="0" marR="0" lvl="0" indent="0" algn="l" rtl="0">
              <a:lnSpc>
                <a:spcPct val="100000"/>
              </a:lnSpc>
              <a:spcBef>
                <a:spcPts val="0"/>
              </a:spcBef>
              <a:spcAft>
                <a:spcPts val="0"/>
              </a:spcAft>
              <a:buClr>
                <a:schemeClr val="dk1"/>
              </a:buClr>
              <a:buSzPts val="1200"/>
              <a:buFont typeface="Calibri"/>
              <a:buNone/>
            </a:pPr>
            <a:r>
              <a:rPr lang="en-GB" b="1" dirty="0"/>
              <a:t>Frequency of unknown words and cognates:</a:t>
            </a:r>
          </a:p>
          <a:p>
            <a:pPr marL="0" marR="0" lvl="0" indent="0" algn="l" rtl="0">
              <a:lnSpc>
                <a:spcPct val="100000"/>
              </a:lnSpc>
              <a:spcBef>
                <a:spcPts val="0"/>
              </a:spcBef>
              <a:spcAft>
                <a:spcPts val="0"/>
              </a:spcAft>
              <a:buClr>
                <a:schemeClr val="dk1"/>
              </a:buClr>
              <a:buSzPts val="1200"/>
              <a:buFont typeface="Calibri"/>
              <a:buNone/>
            </a:pPr>
            <a:r>
              <a:rPr lang="en-GB" b="1" dirty="0" err="1"/>
              <a:t>ahora</a:t>
            </a:r>
            <a:r>
              <a:rPr lang="en-GB" dirty="0"/>
              <a:t> [81] </a:t>
            </a:r>
            <a:r>
              <a:rPr lang="en-GB" b="1" dirty="0" err="1"/>
              <a:t>almohada</a:t>
            </a:r>
            <a:r>
              <a:rPr lang="en-GB" dirty="0"/>
              <a:t> [4267] </a:t>
            </a:r>
            <a:r>
              <a:rPr lang="en-GB" b="1" dirty="0" err="1"/>
              <a:t>búho</a:t>
            </a:r>
            <a:r>
              <a:rPr lang="en-GB" dirty="0"/>
              <a:t> [&gt;5000] </a:t>
            </a:r>
            <a:r>
              <a:rPr lang="en-GB" b="1" dirty="0" err="1"/>
              <a:t>cohete</a:t>
            </a:r>
            <a:r>
              <a:rPr lang="en-GB" dirty="0"/>
              <a:t> [&gt;5000] </a:t>
            </a:r>
            <a:r>
              <a:rPr lang="en-GB" b="1" dirty="0"/>
              <a:t>hospital</a:t>
            </a:r>
            <a:r>
              <a:rPr lang="en-GB" dirty="0"/>
              <a:t> [1050] </a:t>
            </a:r>
            <a:r>
              <a:rPr lang="en-GB" b="1" dirty="0" err="1"/>
              <a:t>humano</a:t>
            </a:r>
            <a:r>
              <a:rPr lang="en-GB" dirty="0"/>
              <a:t> [243]</a:t>
            </a:r>
          </a:p>
          <a:p>
            <a:pPr marL="0" marR="0" lvl="0" indent="0" algn="l" rtl="0">
              <a:lnSpc>
                <a:spcPct val="100000"/>
              </a:lnSpc>
              <a:spcBef>
                <a:spcPts val="0"/>
              </a:spcBef>
              <a:spcAft>
                <a:spcPts val="0"/>
              </a:spcAft>
              <a:buClr>
                <a:schemeClr val="dk1"/>
              </a:buClr>
              <a:buSzPts val="1200"/>
              <a:buFont typeface="Calibri"/>
              <a:buNone/>
            </a:pPr>
            <a:r>
              <a:rPr lang="en-GB" sz="1200" dirty="0">
                <a:effectLst/>
                <a:latin typeface="Calibri" panose="020F0502020204030204" pitchFamily="34" charset="0"/>
                <a:ea typeface="Calibri" panose="020F0502020204030204" pitchFamily="34" charset="0"/>
              </a:rPr>
              <a:t>Source: Davies, M. &amp; Davies, K. (2018)</a:t>
            </a:r>
            <a:r>
              <a:rPr lang="en-GB" sz="1200" i="1" dirty="0">
                <a:effectLst/>
                <a:latin typeface="Calibri" panose="020F0502020204030204" pitchFamily="34" charset="0"/>
                <a:ea typeface="Calibri" panose="020F0502020204030204" pitchFamily="34" charset="0"/>
              </a:rPr>
              <a:t>. A frequency dictionary of Spanish: Core vocabulary for learners </a:t>
            </a:r>
            <a:r>
              <a:rPr lang="en-GB" sz="1200" dirty="0">
                <a:effectLst/>
                <a:latin typeface="Calibri" panose="020F0502020204030204" pitchFamily="34" charset="0"/>
                <a:ea typeface="Calibri" panose="020F0502020204030204" pitchFamily="34" charset="0"/>
              </a:rPr>
              <a:t>(2nd ed.). Routledge: London</a:t>
            </a:r>
          </a:p>
          <a:p>
            <a:pPr marL="0" marR="0" lvl="0" indent="0" algn="l" rtl="0">
              <a:lnSpc>
                <a:spcPct val="100000"/>
              </a:lnSpc>
              <a:spcBef>
                <a:spcPts val="0"/>
              </a:spcBef>
              <a:spcAft>
                <a:spcPts val="0"/>
              </a:spcAft>
              <a:buClr>
                <a:schemeClr val="dk1"/>
              </a:buClr>
              <a:buSzPts val="1200"/>
              <a:buFont typeface="Calibri"/>
              <a:buNone/>
            </a:pPr>
            <a:endParaRPr lang="en-GB" sz="1200" dirty="0">
              <a:effectLst/>
              <a:latin typeface="Calibri" panose="020F0502020204030204" pitchFamily="34" charset="0"/>
              <a:ea typeface="Calibri" panose="020F0502020204030204" pitchFamily="34" charset="0"/>
            </a:endParaRPr>
          </a:p>
          <a:p>
            <a:pPr marL="0" marR="0" lvl="0" indent="0" algn="l" rtl="0">
              <a:lnSpc>
                <a:spcPct val="100000"/>
              </a:lnSpc>
              <a:spcBef>
                <a:spcPts val="0"/>
              </a:spcBef>
              <a:spcAft>
                <a:spcPts val="0"/>
              </a:spcAft>
              <a:buClr>
                <a:schemeClr val="dk1"/>
              </a:buClr>
              <a:buSzPts val="1200"/>
              <a:buFont typeface="Calibri"/>
              <a:buNone/>
            </a:pPr>
            <a:endParaRPr lang="en-GB"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4</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178406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5 minutes (2 slides)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GB" b="1" dirty="0"/>
              <a:t>Aim:</a:t>
            </a:r>
            <a:r>
              <a:rPr lang="en-GB" b="0" dirty="0"/>
              <a:t> </a:t>
            </a:r>
            <a:r>
              <a:rPr lang="en-US" b="0" dirty="0"/>
              <a:t>to </a:t>
            </a:r>
            <a:r>
              <a:rPr lang="en-GB" b="0" dirty="0"/>
              <a:t>introduce key vocabulary for this week.</a:t>
            </a: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Procedure:</a:t>
            </a:r>
            <a:br>
              <a:rPr lang="en-GB" b="1" dirty="0"/>
            </a:br>
            <a:r>
              <a:rPr lang="en-GB" b="0" baseline="0" dirty="0"/>
              <a:t>1.Teacher introduces items one by one (word, picture, English) &amp; pupils practise pronunciation aloud.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baseline="0" dirty="0"/>
              <a:t>Alternatively, </a:t>
            </a:r>
            <a:r>
              <a:rPr lang="en-GB" b="0" dirty="0"/>
              <a:t>pupils </a:t>
            </a:r>
            <a:r>
              <a:rPr lang="en-GB" b="0" baseline="0" dirty="0"/>
              <a:t>work in pairs, reading the Spanish words out loud and looking at the English meanings (1 minute).</a:t>
            </a:r>
            <a:br>
              <a:rPr lang="en-GB" b="0" baseline="0" dirty="0"/>
            </a:br>
            <a:r>
              <a:rPr lang="en-GB" b="0" baseline="0" dirty="0"/>
              <a:t>2. Then the teacher removes the English words or pictures, and pupils try to recall the English orally (chorally), looking at the Spanish (1 minute).</a:t>
            </a:r>
            <a:br>
              <a:rPr lang="en-GB" b="0" baseline="0" dirty="0"/>
            </a:br>
            <a:r>
              <a:rPr lang="en-GB" b="0" baseline="0" dirty="0"/>
              <a:t>3. Teacher brings up hints – pupils work in pairs trying to recall the Spanish.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baseline="0" dirty="0"/>
              <a:t>4. Elicit answers from pupils (from left to right).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NB. </a:t>
            </a:r>
            <a:r>
              <a:rPr lang="en-GB" b="0" baseline="0" dirty="0"/>
              <a:t>F</a:t>
            </a:r>
            <a:r>
              <a:rPr lang="en-GB" baseline="0" dirty="0"/>
              <a:t>urther rounds of learning can be facilitated by one pupil turning away from the board, and his/her partner asking him/her the meanings (‘</a:t>
            </a:r>
            <a:r>
              <a:rPr lang="en-GB" baseline="0" dirty="0" err="1"/>
              <a:t>Cómo</a:t>
            </a:r>
            <a:r>
              <a:rPr lang="en-GB" baseline="0" dirty="0"/>
              <a:t> se dice X en español?’).  This activity can work from L2 </a:t>
            </a:r>
            <a:r>
              <a:rPr lang="en-GB" baseline="0" dirty="0">
                <a:sym typeface="Wingdings" panose="05000000000000000000" pitchFamily="2" charset="2"/>
              </a:rPr>
              <a:t></a:t>
            </a:r>
            <a:r>
              <a:rPr lang="en-GB" baseline="0" dirty="0"/>
              <a:t> L1 or L1 </a:t>
            </a:r>
            <a:r>
              <a:rPr lang="en-GB" baseline="0" dirty="0">
                <a:sym typeface="Wingdings" panose="05000000000000000000" pitchFamily="2" charset="2"/>
              </a:rPr>
              <a:t> L2.</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E5E8F0-3074-4A24-9073-AEBB709440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38203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5 minutes (2 slides)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GB" b="1" dirty="0"/>
              <a:t>Aim:</a:t>
            </a:r>
            <a:r>
              <a:rPr lang="en-GB" b="0" dirty="0"/>
              <a:t> </a:t>
            </a:r>
            <a:r>
              <a:rPr lang="en-US" b="0" dirty="0"/>
              <a:t>to </a:t>
            </a:r>
            <a:r>
              <a:rPr lang="en-GB" b="0" dirty="0"/>
              <a:t>introduce key vocabulary for this week.</a:t>
            </a: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Procedure:</a:t>
            </a:r>
            <a:br>
              <a:rPr lang="en-GB" b="1" dirty="0"/>
            </a:br>
            <a:r>
              <a:rPr lang="en-GB" b="0" baseline="0" dirty="0"/>
              <a:t>1.Teacher introduces items one by one (word, picture, English) &amp; pupils practise pronunciation aloud.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baseline="0" dirty="0"/>
              <a:t>Alternatively, </a:t>
            </a:r>
            <a:r>
              <a:rPr lang="en-GB" b="0" dirty="0"/>
              <a:t>pupils </a:t>
            </a:r>
            <a:r>
              <a:rPr lang="en-GB" b="0" baseline="0" dirty="0"/>
              <a:t>work in pairs, reading the Spanish words out loud and looking at the English meanings (1 minute).</a:t>
            </a:r>
            <a:br>
              <a:rPr lang="en-GB" b="0" baseline="0" dirty="0"/>
            </a:br>
            <a:r>
              <a:rPr lang="en-GB" b="0" baseline="0" dirty="0"/>
              <a:t>2. Then the teacher removes the English words or pictures, and pupils try to recall the English orally (chorally), looking at the Spanish (1 minute).</a:t>
            </a:r>
            <a:br>
              <a:rPr lang="en-GB" b="0" baseline="0" dirty="0"/>
            </a:br>
            <a:r>
              <a:rPr lang="en-GB" b="0" baseline="0" dirty="0"/>
              <a:t>3. Teacher brings up hints – pupils work in pairs trying to recall the Spanish.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baseline="0" dirty="0"/>
              <a:t>4. Elicit answers from pupils (from left to right).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NB. </a:t>
            </a:r>
            <a:r>
              <a:rPr lang="en-GB" b="0" baseline="0" dirty="0"/>
              <a:t>F</a:t>
            </a:r>
            <a:r>
              <a:rPr lang="en-GB" baseline="0" dirty="0"/>
              <a:t>urther rounds of learning can be facilitated by one pupil turning away from the board, and his/her partner asking him/her the meanings (‘</a:t>
            </a:r>
            <a:r>
              <a:rPr lang="en-GB" baseline="0" dirty="0" err="1"/>
              <a:t>Cómo</a:t>
            </a:r>
            <a:r>
              <a:rPr lang="en-GB" baseline="0" dirty="0"/>
              <a:t> se dice X en español?’).  This activity can work from L2 </a:t>
            </a:r>
            <a:r>
              <a:rPr lang="en-GB" baseline="0" dirty="0">
                <a:sym typeface="Wingdings" panose="05000000000000000000" pitchFamily="2" charset="2"/>
              </a:rPr>
              <a:t></a:t>
            </a:r>
            <a:r>
              <a:rPr lang="en-GB" baseline="0" dirty="0"/>
              <a:t> L1 or L1 </a:t>
            </a:r>
            <a:r>
              <a:rPr lang="en-GB" baseline="0" dirty="0">
                <a:sym typeface="Wingdings" panose="05000000000000000000" pitchFamily="2" charset="2"/>
              </a:rPr>
              <a:t> L2.</a:t>
            </a:r>
          </a:p>
          <a:p>
            <a:pPr marL="0" marR="0" lvl="0" indent="0" algn="l" rtl="0">
              <a:lnSpc>
                <a:spcPct val="100000"/>
              </a:lnSpc>
              <a:spcBef>
                <a:spcPts val="0"/>
              </a:spcBef>
              <a:spcAft>
                <a:spcPts val="0"/>
              </a:spcAft>
              <a:buClr>
                <a:schemeClr val="dk1"/>
              </a:buClr>
              <a:buSzPts val="1200"/>
              <a:buFont typeface="Calibri"/>
              <a:buNone/>
            </a:pPr>
            <a:endParaRPr lang="en-GB" baseline="0" dirty="0">
              <a:sym typeface="Wingdings" panose="05000000000000000000" pitchFamily="2" charset="2"/>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E5E8F0-3074-4A24-9073-AEBB709440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863454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Timing: </a:t>
            </a:r>
            <a:r>
              <a:rPr lang="en-US" b="0" dirty="0"/>
              <a:t>3 minutes</a:t>
            </a:r>
          </a:p>
          <a:p>
            <a:endParaRPr lang="en-GB" sz="1200" b="1" strike="noStrike" spc="-1" dirty="0">
              <a:solidFill>
                <a:srgbClr val="000000"/>
              </a:solidFill>
              <a:latin typeface="Calibri"/>
              <a:ea typeface="Calibri"/>
            </a:endParaRPr>
          </a:p>
          <a:p>
            <a:pPr marL="216000" indent="-215280">
              <a:lnSpc>
                <a:spcPct val="100000"/>
              </a:lnSpc>
            </a:pPr>
            <a:r>
              <a:rPr lang="en-GB" sz="1200" b="1" strike="noStrike" spc="-1" dirty="0">
                <a:solidFill>
                  <a:srgbClr val="000000"/>
                </a:solidFill>
                <a:latin typeface="Calibri"/>
                <a:ea typeface="Calibri"/>
              </a:rPr>
              <a:t>Aim: </a:t>
            </a:r>
            <a:r>
              <a:rPr lang="en-GB" sz="1200" b="0" strike="noStrike" spc="-1" dirty="0">
                <a:solidFill>
                  <a:srgbClr val="000000"/>
                </a:solidFill>
                <a:latin typeface="Calibri"/>
                <a:ea typeface="Calibri"/>
              </a:rPr>
              <a:t>to introduce pupils to the most popular instruments in Perú and Spain; to practise the pronunciation of different instruments.</a:t>
            </a:r>
          </a:p>
          <a:p>
            <a:pPr marL="216000" indent="-215280">
              <a:lnSpc>
                <a:spcPct val="100000"/>
              </a:lnSpc>
            </a:pPr>
            <a:endParaRPr lang="en-GB" sz="1200" b="0" strike="noStrike" spc="-1" dirty="0">
              <a:solidFill>
                <a:srgbClr val="000000"/>
              </a:solidFill>
              <a:latin typeface="Calibri"/>
              <a:ea typeface="Calibri"/>
            </a:endParaRPr>
          </a:p>
          <a:p>
            <a:pPr marL="216000" indent="-215280">
              <a:lnSpc>
                <a:spcPct val="100000"/>
              </a:lnSpc>
            </a:pPr>
            <a:r>
              <a:rPr lang="en-GB" sz="1200" b="1" strike="noStrike" spc="-1" dirty="0">
                <a:solidFill>
                  <a:srgbClr val="000000"/>
                </a:solidFill>
                <a:latin typeface="Calibri"/>
                <a:ea typeface="Calibri"/>
              </a:rPr>
              <a:t>Procedure:</a:t>
            </a:r>
          </a:p>
          <a:p>
            <a:pPr marL="229320" indent="-228600">
              <a:lnSpc>
                <a:spcPct val="100000"/>
              </a:lnSpc>
              <a:buAutoNum type="arabicPeriod"/>
            </a:pPr>
            <a:r>
              <a:rPr lang="en-GB" sz="1200" b="0" strike="noStrike" spc="-1" dirty="0">
                <a:solidFill>
                  <a:srgbClr val="000000"/>
                </a:solidFill>
                <a:latin typeface="Calibri"/>
              </a:rPr>
              <a:t>Click to hear or read the title question: </a:t>
            </a:r>
          </a:p>
          <a:p>
            <a:pPr marL="229320" indent="-228600">
              <a:lnSpc>
                <a:spcPct val="100000"/>
              </a:lnSpc>
              <a:buAutoNum type="arabicPeriod"/>
            </a:pPr>
            <a:r>
              <a:rPr lang="en-GB" sz="1200" b="0" strike="noStrike" spc="-1" dirty="0">
                <a:solidFill>
                  <a:srgbClr val="000000"/>
                </a:solidFill>
                <a:latin typeface="Calibri"/>
              </a:rPr>
              <a:t>Elicit answer from pupils. </a:t>
            </a:r>
          </a:p>
          <a:p>
            <a:pPr marL="229320" indent="-228600">
              <a:lnSpc>
                <a:spcPct val="100000"/>
              </a:lnSpc>
              <a:buAutoNum type="arabicPeriod"/>
            </a:pPr>
            <a:r>
              <a:rPr lang="en-GB" sz="1200" b="0" strike="noStrike" spc="-1" dirty="0">
                <a:solidFill>
                  <a:srgbClr val="000000"/>
                </a:solidFill>
                <a:latin typeface="Calibri"/>
              </a:rPr>
              <a:t>Ask further questions, for example: ¿La </a:t>
            </a:r>
            <a:r>
              <a:rPr lang="en-GB" sz="1200" b="0" strike="noStrike" spc="-1" dirty="0" err="1">
                <a:solidFill>
                  <a:srgbClr val="000000"/>
                </a:solidFill>
                <a:latin typeface="Calibri"/>
              </a:rPr>
              <a:t>zampoña</a:t>
            </a:r>
            <a:r>
              <a:rPr lang="en-GB" sz="1200" b="0" strike="noStrike" spc="-1" dirty="0">
                <a:solidFill>
                  <a:srgbClr val="000000"/>
                </a:solidFill>
                <a:latin typeface="Calibri"/>
              </a:rPr>
              <a:t> es de Perú o de </a:t>
            </a:r>
            <a:r>
              <a:rPr lang="en-GB" sz="1200" b="0" strike="noStrike" spc="-1" dirty="0" err="1">
                <a:solidFill>
                  <a:srgbClr val="000000"/>
                </a:solidFill>
                <a:latin typeface="Calibri"/>
              </a:rPr>
              <a:t>España</a:t>
            </a:r>
            <a:r>
              <a:rPr lang="en-GB" sz="1200" b="0" strike="noStrike" spc="-1" dirty="0">
                <a:solidFill>
                  <a:srgbClr val="000000"/>
                </a:solidFill>
                <a:latin typeface="Calibri"/>
              </a:rPr>
              <a:t>?</a:t>
            </a:r>
          </a:p>
          <a:p>
            <a:pPr marL="229320" indent="-228600">
              <a:lnSpc>
                <a:spcPct val="100000"/>
              </a:lnSpc>
              <a:buAutoNum type="arabicPeriod"/>
            </a:pPr>
            <a:r>
              <a:rPr lang="en-GB" sz="1200" b="0" strike="noStrike" spc="-1" dirty="0">
                <a:solidFill>
                  <a:srgbClr val="000000"/>
                </a:solidFill>
                <a:latin typeface="Calibri"/>
              </a:rPr>
              <a:t>Pupils respond, pronouncing the instruments.  Click on the picture to hear the audio, as required.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dirty="0">
              <a:solidFill>
                <a:srgbClr val="222222"/>
              </a:solidFill>
              <a:effectLst/>
              <a:latin typeface="Effr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222222"/>
                </a:solidFill>
                <a:effectLst/>
                <a:latin typeface="Effra"/>
              </a:rPr>
              <a:t>https://www.intelikidsperu.pe/tienda/instrumentos-musicales-para-ninos/cajon-peruano-para-ninos/#&amp;gid=1&amp;pid=2</a:t>
            </a:r>
            <a:br>
              <a:rPr lang="en-GB" dirty="0"/>
            </a:br>
            <a:r>
              <a:rPr lang="en-GB" dirty="0"/>
              <a:t>Joel </a:t>
            </a:r>
            <a:r>
              <a:rPr lang="en-GB" dirty="0" err="1"/>
              <a:t>Takv</a:t>
            </a:r>
            <a:r>
              <a:rPr lang="en-GB" dirty="0"/>
              <a:t>, CC BY-SA 2.5 &lt;https://creativecommons.org/licenses/by-sa/2.5&gt;, via Wikimedia Commons</a:t>
            </a:r>
          </a:p>
        </p:txBody>
      </p:sp>
      <p:sp>
        <p:nvSpPr>
          <p:cNvPr id="4" name="Slide Number Placeholder 3"/>
          <p:cNvSpPr>
            <a:spLocks noGrp="1"/>
          </p:cNvSpPr>
          <p:nvPr>
            <p:ph type="sldNum" sz="quarter" idx="5"/>
          </p:nvPr>
        </p:nvSpPr>
        <p:spPr/>
        <p:txBody>
          <a:bodyPr/>
          <a:lstStyle/>
          <a:p>
            <a:fld id="{D95FAA6D-8055-400A-BBF5-68275BAEE523}" type="slidenum">
              <a:rPr lang="en-GB" smtClean="0"/>
              <a:t>7</a:t>
            </a:fld>
            <a:endParaRPr lang="en-GB"/>
          </a:p>
        </p:txBody>
      </p:sp>
    </p:spTree>
    <p:extLst>
      <p:ext uri="{BB962C8B-B14F-4D97-AF65-F5344CB8AC3E}">
        <p14:creationId xmlns:p14="http://schemas.microsoft.com/office/powerpoint/2010/main" val="23697321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1" dirty="0"/>
              <a:t>Timing: </a:t>
            </a:r>
            <a:r>
              <a:rPr lang="en-US" b="0" dirty="0"/>
              <a:t>7 minutes (3 slides)</a:t>
            </a:r>
          </a:p>
          <a:p>
            <a:pPr marL="0" indent="0">
              <a:buNone/>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Aim: </a:t>
            </a:r>
            <a:r>
              <a:rPr lang="en-GB" b="0" dirty="0"/>
              <a:t>to introduce the context of the lesson through reading practice of 3 key items of vocabulary introduced in week 9 &amp; 1</a:t>
            </a:r>
            <a:r>
              <a:rPr lang="en-GB" b="0" baseline="30000" dirty="0"/>
              <a:t>st</a:t>
            </a:r>
            <a:r>
              <a:rPr lang="en-GB" b="0" dirty="0"/>
              <a:t> and 3</a:t>
            </a:r>
            <a:r>
              <a:rPr lang="en-GB" b="0" baseline="30000" dirty="0"/>
              <a:t>rd</a:t>
            </a:r>
            <a:r>
              <a:rPr lang="en-GB" b="0" dirty="0"/>
              <a:t> person singular of –</a:t>
            </a:r>
            <a:r>
              <a:rPr lang="en-GB" b="0" dirty="0" err="1"/>
              <a:t>ar</a:t>
            </a:r>
            <a:r>
              <a:rPr lang="en-GB" b="0" dirty="0"/>
              <a:t> and –er verbs.</a:t>
            </a:r>
          </a:p>
          <a:p>
            <a:pPr marL="0" indent="0">
              <a:buNone/>
            </a:pPr>
            <a:endParaRPr lang="en-US" b="0" baseline="0" dirty="0"/>
          </a:p>
          <a:p>
            <a:pPr marL="0" indent="0">
              <a:buNone/>
            </a:pPr>
            <a:r>
              <a:rPr lang="en-US" b="1" baseline="0" dirty="0"/>
              <a:t>Procedure:</a:t>
            </a:r>
            <a:endParaRPr lang="en-GB" b="0" baseline="0" dirty="0"/>
          </a:p>
          <a:p>
            <a:pPr marL="228600" indent="-228600">
              <a:buAutoNum type="arabicPeriod"/>
            </a:pPr>
            <a:r>
              <a:rPr lang="en-US" b="0" baseline="0" dirty="0"/>
              <a:t>Give pupils 2-3 minutes with a partner to find the Spanish meanings for the four English words.</a:t>
            </a:r>
          </a:p>
          <a:p>
            <a:pPr marL="228600" indent="-228600">
              <a:buAutoNum type="arabicPeriod"/>
            </a:pPr>
            <a:r>
              <a:rPr lang="en-US" b="0" baseline="0" dirty="0"/>
              <a:t>Elicit Spanish responses chorally, prompting with the English, e.g., ‘</a:t>
            </a:r>
            <a:r>
              <a:rPr lang="en-US" b="0" baseline="0" dirty="0" err="1"/>
              <a:t>papá</a:t>
            </a:r>
            <a:r>
              <a:rPr lang="en-US" b="0" baseline="0" dirty="0"/>
              <a:t>?’ ‘dad’, </a:t>
            </a:r>
            <a:r>
              <a:rPr lang="en-US" b="0" baseline="0" dirty="0" err="1"/>
              <a:t>muy</a:t>
            </a:r>
            <a:r>
              <a:rPr lang="en-US" b="0" baseline="0" dirty="0"/>
              <a:t> bien. </a:t>
            </a:r>
            <a:r>
              <a:rPr lang="en-US" b="0" baseline="0" dirty="0">
                <a:sym typeface="Wingdings" panose="05000000000000000000" pitchFamily="2" charset="2"/>
              </a:rPr>
              <a:t></a:t>
            </a:r>
            <a:br>
              <a:rPr lang="en-US" b="0" baseline="0" dirty="0">
                <a:sym typeface="Wingdings" panose="05000000000000000000" pitchFamily="2" charset="2"/>
              </a:rPr>
            </a:br>
            <a:r>
              <a:rPr lang="en-US" b="1" baseline="0" dirty="0">
                <a:sym typeface="Wingdings" panose="05000000000000000000" pitchFamily="2" charset="2"/>
              </a:rPr>
              <a:t>Note</a:t>
            </a:r>
            <a:r>
              <a:rPr lang="en-US" b="0" baseline="0" dirty="0">
                <a:sym typeface="Wingdings" panose="05000000000000000000" pitchFamily="2" charset="2"/>
              </a:rPr>
              <a:t>: click on each English word to reveal the Spanish translation. </a:t>
            </a:r>
          </a:p>
          <a:p>
            <a:pPr marL="228600" indent="-228600">
              <a:buAutoNum type="arabicPeriod"/>
            </a:pPr>
            <a:r>
              <a:rPr lang="en-US" b="0" baseline="0" dirty="0">
                <a:sym typeface="Wingdings" panose="05000000000000000000" pitchFamily="2" charset="2"/>
              </a:rPr>
              <a:t>Pupils could be asked to read the text aloud in pairs, taking it in turns to read alternate sentences.  There are a few unknown words in the text, and a variety of words that were taught some time ago.</a:t>
            </a:r>
          </a:p>
          <a:p>
            <a:pPr marL="228600" indent="-228600">
              <a:buAutoNum type="arabicPeriod"/>
            </a:pPr>
            <a:r>
              <a:rPr lang="en-US" b="0" baseline="0" dirty="0">
                <a:sym typeface="Wingdings" panose="05000000000000000000" pitchFamily="2" charset="2"/>
              </a:rPr>
              <a:t>Click the audio player to hear the full text, if desired.</a:t>
            </a:r>
            <a:endParaRPr lang="en-US" b="0" baseline="0" dirty="0"/>
          </a:p>
          <a:p>
            <a:pPr marL="0" indent="0">
              <a:buNone/>
            </a:pPr>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dirty="0">
              <a:solidFill>
                <a:srgbClr val="222222"/>
              </a:solidFill>
              <a:effectLst/>
              <a:latin typeface="Effr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1" i="0" dirty="0" err="1">
                <a:solidFill>
                  <a:srgbClr val="222222"/>
                </a:solidFill>
                <a:effectLst/>
                <a:latin typeface="Effra"/>
              </a:rPr>
              <a:t>tocar</a:t>
            </a:r>
            <a:r>
              <a:rPr lang="en-GB" b="0" i="0" dirty="0">
                <a:solidFill>
                  <a:srgbClr val="222222"/>
                </a:solidFill>
                <a:effectLst/>
                <a:latin typeface="Effra"/>
              </a:rPr>
              <a:t> [327] </a:t>
            </a:r>
            <a:r>
              <a:rPr lang="en-GB" b="1" i="0" dirty="0" err="1">
                <a:solidFill>
                  <a:srgbClr val="222222"/>
                </a:solidFill>
                <a:effectLst/>
                <a:latin typeface="Effra"/>
              </a:rPr>
              <a:t>verano</a:t>
            </a:r>
            <a:r>
              <a:rPr lang="en-GB" b="1" i="0" dirty="0">
                <a:solidFill>
                  <a:srgbClr val="222222"/>
                </a:solidFill>
                <a:effectLst/>
                <a:latin typeface="Effra"/>
              </a:rPr>
              <a:t> </a:t>
            </a:r>
            <a:r>
              <a:rPr lang="en-GB" b="0" i="0" dirty="0">
                <a:solidFill>
                  <a:srgbClr val="222222"/>
                </a:solidFill>
                <a:effectLst/>
                <a:latin typeface="Effra"/>
              </a:rPr>
              <a:t>[1139]</a:t>
            </a:r>
          </a:p>
          <a:p>
            <a:pPr marL="0" indent="0">
              <a:buNone/>
            </a:pPr>
            <a:endParaRPr lang="en-GB" b="0"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8</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4065613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b="1" dirty="0"/>
              <a:t>[2/3]</a:t>
            </a:r>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9</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40262193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b="1" dirty="0"/>
              <a:t>[3/3]</a:t>
            </a:r>
            <a:endParaRPr lang="en-US" b="0" baseline="0" dirty="0"/>
          </a:p>
          <a:p>
            <a:pPr marL="0" indent="0">
              <a:buNone/>
            </a:pPr>
            <a:endParaRPr lang="en-GB" b="0"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10</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7646933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25873-1C7A-4874-8585-FB168BC2599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3F71520-615A-4584-A27A-0132E906824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AFA55A5-88DD-4CD2-8F13-9AD781BDE579}"/>
              </a:ext>
            </a:extLst>
          </p:cNvPr>
          <p:cNvSpPr>
            <a:spLocks noGrp="1"/>
          </p:cNvSpPr>
          <p:nvPr>
            <p:ph type="dt" sz="half" idx="10"/>
          </p:nvPr>
        </p:nvSpPr>
        <p:spPr/>
        <p:txBody>
          <a:bodyPr/>
          <a:lstStyle/>
          <a:p>
            <a:fld id="{F394927A-49B9-4694-BD14-82D15461011D}" type="datetimeFigureOut">
              <a:rPr lang="en-GB" smtClean="0"/>
              <a:t>17/08/2022</a:t>
            </a:fld>
            <a:endParaRPr lang="en-GB"/>
          </a:p>
        </p:txBody>
      </p:sp>
      <p:sp>
        <p:nvSpPr>
          <p:cNvPr id="5" name="Footer Placeholder 4">
            <a:extLst>
              <a:ext uri="{FF2B5EF4-FFF2-40B4-BE49-F238E27FC236}">
                <a16:creationId xmlns:a16="http://schemas.microsoft.com/office/drawing/2014/main" id="{D872641F-7D5A-4DF0-8152-30972164EFF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EA52A69-F2CB-4AF2-877B-120B0F8F7CB7}"/>
              </a:ext>
            </a:extLst>
          </p:cNvPr>
          <p:cNvSpPr>
            <a:spLocks noGrp="1"/>
          </p:cNvSpPr>
          <p:nvPr>
            <p:ph type="sldNum" sz="quarter" idx="12"/>
          </p:nvPr>
        </p:nvSpPr>
        <p:spPr/>
        <p:txBody>
          <a:bodyPr/>
          <a:lstStyle/>
          <a:p>
            <a:fld id="{378EF717-3A49-4250-BB88-67D01E73A6DD}" type="slidenum">
              <a:rPr lang="en-GB" smtClean="0"/>
              <a:t>‹#›</a:t>
            </a:fld>
            <a:endParaRPr lang="en-GB"/>
          </a:p>
        </p:txBody>
      </p:sp>
    </p:spTree>
    <p:extLst>
      <p:ext uri="{BB962C8B-B14F-4D97-AF65-F5344CB8AC3E}">
        <p14:creationId xmlns:p14="http://schemas.microsoft.com/office/powerpoint/2010/main" val="41752763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84A842-4E09-4F44-8338-4C937BC093E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A54F7D1-5F00-40DA-ABD4-0A5A00F45B3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14E30A0-6865-442F-8366-E6FA2E6A9814}"/>
              </a:ext>
            </a:extLst>
          </p:cNvPr>
          <p:cNvSpPr>
            <a:spLocks noGrp="1"/>
          </p:cNvSpPr>
          <p:nvPr>
            <p:ph type="dt" sz="half" idx="10"/>
          </p:nvPr>
        </p:nvSpPr>
        <p:spPr/>
        <p:txBody>
          <a:bodyPr/>
          <a:lstStyle/>
          <a:p>
            <a:fld id="{F394927A-49B9-4694-BD14-82D15461011D}" type="datetimeFigureOut">
              <a:rPr lang="en-GB" smtClean="0"/>
              <a:t>17/08/2022</a:t>
            </a:fld>
            <a:endParaRPr lang="en-GB"/>
          </a:p>
        </p:txBody>
      </p:sp>
      <p:sp>
        <p:nvSpPr>
          <p:cNvPr id="5" name="Footer Placeholder 4">
            <a:extLst>
              <a:ext uri="{FF2B5EF4-FFF2-40B4-BE49-F238E27FC236}">
                <a16:creationId xmlns:a16="http://schemas.microsoft.com/office/drawing/2014/main" id="{3A88077C-3DA4-4F24-A44B-36D8B4718B9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B675124-2FEF-488D-A6DE-647F59650AAE}"/>
              </a:ext>
            </a:extLst>
          </p:cNvPr>
          <p:cNvSpPr>
            <a:spLocks noGrp="1"/>
          </p:cNvSpPr>
          <p:nvPr>
            <p:ph type="sldNum" sz="quarter" idx="12"/>
          </p:nvPr>
        </p:nvSpPr>
        <p:spPr/>
        <p:txBody>
          <a:bodyPr/>
          <a:lstStyle/>
          <a:p>
            <a:fld id="{378EF717-3A49-4250-BB88-67D01E73A6DD}" type="slidenum">
              <a:rPr lang="en-GB" smtClean="0"/>
              <a:t>‹#›</a:t>
            </a:fld>
            <a:endParaRPr lang="en-GB"/>
          </a:p>
        </p:txBody>
      </p:sp>
    </p:spTree>
    <p:extLst>
      <p:ext uri="{BB962C8B-B14F-4D97-AF65-F5344CB8AC3E}">
        <p14:creationId xmlns:p14="http://schemas.microsoft.com/office/powerpoint/2010/main" val="7231480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52A0015-F4B4-4672-B212-B122807D82E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3A36510-44F5-4CAA-8DBC-DC442C02C25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84449DE-DC29-4EB1-B57F-8A8395E8B7C9}"/>
              </a:ext>
            </a:extLst>
          </p:cNvPr>
          <p:cNvSpPr>
            <a:spLocks noGrp="1"/>
          </p:cNvSpPr>
          <p:nvPr>
            <p:ph type="dt" sz="half" idx="10"/>
          </p:nvPr>
        </p:nvSpPr>
        <p:spPr/>
        <p:txBody>
          <a:bodyPr/>
          <a:lstStyle/>
          <a:p>
            <a:fld id="{F394927A-49B9-4694-BD14-82D15461011D}" type="datetimeFigureOut">
              <a:rPr lang="en-GB" smtClean="0"/>
              <a:t>17/08/2022</a:t>
            </a:fld>
            <a:endParaRPr lang="en-GB"/>
          </a:p>
        </p:txBody>
      </p:sp>
      <p:sp>
        <p:nvSpPr>
          <p:cNvPr id="5" name="Footer Placeholder 4">
            <a:extLst>
              <a:ext uri="{FF2B5EF4-FFF2-40B4-BE49-F238E27FC236}">
                <a16:creationId xmlns:a16="http://schemas.microsoft.com/office/drawing/2014/main" id="{E2772CC8-9AA4-4D90-B114-03D8B231E7E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E716F8A-55D9-4D1A-8CCD-23B1CD414509}"/>
              </a:ext>
            </a:extLst>
          </p:cNvPr>
          <p:cNvSpPr>
            <a:spLocks noGrp="1"/>
          </p:cNvSpPr>
          <p:nvPr>
            <p:ph type="sldNum" sz="quarter" idx="12"/>
          </p:nvPr>
        </p:nvSpPr>
        <p:spPr/>
        <p:txBody>
          <a:bodyPr/>
          <a:lstStyle/>
          <a:p>
            <a:fld id="{378EF717-3A49-4250-BB88-67D01E73A6DD}" type="slidenum">
              <a:rPr lang="en-GB" smtClean="0"/>
              <a:t>‹#›</a:t>
            </a:fld>
            <a:endParaRPr lang="en-GB"/>
          </a:p>
        </p:txBody>
      </p:sp>
    </p:spTree>
    <p:extLst>
      <p:ext uri="{BB962C8B-B14F-4D97-AF65-F5344CB8AC3E}">
        <p14:creationId xmlns:p14="http://schemas.microsoft.com/office/powerpoint/2010/main" val="40705994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4E941-6ECB-47EC-B32B-FA28621523A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3A90FD5-59CF-4EA4-B510-74AD3E48ED6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233938B-1CBB-4077-BF81-E87F3B3678CF}"/>
              </a:ext>
            </a:extLst>
          </p:cNvPr>
          <p:cNvSpPr>
            <a:spLocks noGrp="1"/>
          </p:cNvSpPr>
          <p:nvPr>
            <p:ph type="dt" sz="half" idx="10"/>
          </p:nvPr>
        </p:nvSpPr>
        <p:spPr/>
        <p:txBody>
          <a:bodyPr/>
          <a:lstStyle/>
          <a:p>
            <a:fld id="{F394927A-49B9-4694-BD14-82D15461011D}" type="datetimeFigureOut">
              <a:rPr lang="en-GB" smtClean="0"/>
              <a:t>17/08/2022</a:t>
            </a:fld>
            <a:endParaRPr lang="en-GB"/>
          </a:p>
        </p:txBody>
      </p:sp>
      <p:sp>
        <p:nvSpPr>
          <p:cNvPr id="5" name="Footer Placeholder 4">
            <a:extLst>
              <a:ext uri="{FF2B5EF4-FFF2-40B4-BE49-F238E27FC236}">
                <a16:creationId xmlns:a16="http://schemas.microsoft.com/office/drawing/2014/main" id="{2F56B275-C6E9-4AF9-B880-590FD239E75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6A104CD-126C-4F69-952E-D865F380E012}"/>
              </a:ext>
            </a:extLst>
          </p:cNvPr>
          <p:cNvSpPr>
            <a:spLocks noGrp="1"/>
          </p:cNvSpPr>
          <p:nvPr>
            <p:ph type="sldNum" sz="quarter" idx="12"/>
          </p:nvPr>
        </p:nvSpPr>
        <p:spPr/>
        <p:txBody>
          <a:bodyPr/>
          <a:lstStyle/>
          <a:p>
            <a:fld id="{378EF717-3A49-4250-BB88-67D01E73A6DD}" type="slidenum">
              <a:rPr lang="en-GB" smtClean="0"/>
              <a:t>‹#›</a:t>
            </a:fld>
            <a:endParaRPr lang="en-GB"/>
          </a:p>
        </p:txBody>
      </p:sp>
    </p:spTree>
    <p:extLst>
      <p:ext uri="{BB962C8B-B14F-4D97-AF65-F5344CB8AC3E}">
        <p14:creationId xmlns:p14="http://schemas.microsoft.com/office/powerpoint/2010/main" val="20074161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983FB-FC60-4622-A36E-209AF98C6FC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207AB74-6CC8-44CF-8098-D54C8290E38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16FCFF2-B366-4605-BD2E-A0399C2C869A}"/>
              </a:ext>
            </a:extLst>
          </p:cNvPr>
          <p:cNvSpPr>
            <a:spLocks noGrp="1"/>
          </p:cNvSpPr>
          <p:nvPr>
            <p:ph type="dt" sz="half" idx="10"/>
          </p:nvPr>
        </p:nvSpPr>
        <p:spPr/>
        <p:txBody>
          <a:bodyPr/>
          <a:lstStyle/>
          <a:p>
            <a:fld id="{F394927A-49B9-4694-BD14-82D15461011D}" type="datetimeFigureOut">
              <a:rPr lang="en-GB" smtClean="0"/>
              <a:t>17/08/2022</a:t>
            </a:fld>
            <a:endParaRPr lang="en-GB"/>
          </a:p>
        </p:txBody>
      </p:sp>
      <p:sp>
        <p:nvSpPr>
          <p:cNvPr id="5" name="Footer Placeholder 4">
            <a:extLst>
              <a:ext uri="{FF2B5EF4-FFF2-40B4-BE49-F238E27FC236}">
                <a16:creationId xmlns:a16="http://schemas.microsoft.com/office/drawing/2014/main" id="{BC8D4504-350F-4D6A-BB1C-AB50F987357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34C6CA3-B8AA-4D92-934C-EA99A6882AE8}"/>
              </a:ext>
            </a:extLst>
          </p:cNvPr>
          <p:cNvSpPr>
            <a:spLocks noGrp="1"/>
          </p:cNvSpPr>
          <p:nvPr>
            <p:ph type="sldNum" sz="quarter" idx="12"/>
          </p:nvPr>
        </p:nvSpPr>
        <p:spPr/>
        <p:txBody>
          <a:bodyPr/>
          <a:lstStyle/>
          <a:p>
            <a:fld id="{378EF717-3A49-4250-BB88-67D01E73A6DD}" type="slidenum">
              <a:rPr lang="en-GB" smtClean="0"/>
              <a:t>‹#›</a:t>
            </a:fld>
            <a:endParaRPr lang="en-GB"/>
          </a:p>
        </p:txBody>
      </p:sp>
    </p:spTree>
    <p:extLst>
      <p:ext uri="{BB962C8B-B14F-4D97-AF65-F5344CB8AC3E}">
        <p14:creationId xmlns:p14="http://schemas.microsoft.com/office/powerpoint/2010/main" val="4416672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B04B29-058F-4584-B088-EBEF6C75643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5CB10D0-CC3D-4416-8D01-272499F8F31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B301AD0-7DEC-4BEF-8853-E7B680F561C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66F4507-9EAD-40CC-B0F9-C69E46D80ECF}"/>
              </a:ext>
            </a:extLst>
          </p:cNvPr>
          <p:cNvSpPr>
            <a:spLocks noGrp="1"/>
          </p:cNvSpPr>
          <p:nvPr>
            <p:ph type="dt" sz="half" idx="10"/>
          </p:nvPr>
        </p:nvSpPr>
        <p:spPr/>
        <p:txBody>
          <a:bodyPr/>
          <a:lstStyle/>
          <a:p>
            <a:fld id="{F394927A-49B9-4694-BD14-82D15461011D}" type="datetimeFigureOut">
              <a:rPr lang="en-GB" smtClean="0"/>
              <a:t>17/08/2022</a:t>
            </a:fld>
            <a:endParaRPr lang="en-GB"/>
          </a:p>
        </p:txBody>
      </p:sp>
      <p:sp>
        <p:nvSpPr>
          <p:cNvPr id="6" name="Footer Placeholder 5">
            <a:extLst>
              <a:ext uri="{FF2B5EF4-FFF2-40B4-BE49-F238E27FC236}">
                <a16:creationId xmlns:a16="http://schemas.microsoft.com/office/drawing/2014/main" id="{BA611785-B63A-46FD-9AD1-000A59D11A8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CB26ADB-A2DE-47D4-AAF0-5AFA09A98D6F}"/>
              </a:ext>
            </a:extLst>
          </p:cNvPr>
          <p:cNvSpPr>
            <a:spLocks noGrp="1"/>
          </p:cNvSpPr>
          <p:nvPr>
            <p:ph type="sldNum" sz="quarter" idx="12"/>
          </p:nvPr>
        </p:nvSpPr>
        <p:spPr/>
        <p:txBody>
          <a:bodyPr/>
          <a:lstStyle/>
          <a:p>
            <a:fld id="{378EF717-3A49-4250-BB88-67D01E73A6DD}" type="slidenum">
              <a:rPr lang="en-GB" smtClean="0"/>
              <a:t>‹#›</a:t>
            </a:fld>
            <a:endParaRPr lang="en-GB"/>
          </a:p>
        </p:txBody>
      </p:sp>
    </p:spTree>
    <p:extLst>
      <p:ext uri="{BB962C8B-B14F-4D97-AF65-F5344CB8AC3E}">
        <p14:creationId xmlns:p14="http://schemas.microsoft.com/office/powerpoint/2010/main" val="31127088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5D2F3-D9EE-441B-9838-6B7C29C9328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29E6DC4-AAFE-42F1-82D3-0105B11802F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16824F6-B546-4108-A2D2-975600D3C0B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B6F8CF9-F8F5-43CC-A668-C0D63C26A1B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D0162B4-4F55-4B29-9311-E46323EE20E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0F97C3D-FD99-4898-B3EE-71637FBDDEBD}"/>
              </a:ext>
            </a:extLst>
          </p:cNvPr>
          <p:cNvSpPr>
            <a:spLocks noGrp="1"/>
          </p:cNvSpPr>
          <p:nvPr>
            <p:ph type="dt" sz="half" idx="10"/>
          </p:nvPr>
        </p:nvSpPr>
        <p:spPr/>
        <p:txBody>
          <a:bodyPr/>
          <a:lstStyle/>
          <a:p>
            <a:fld id="{F394927A-49B9-4694-BD14-82D15461011D}" type="datetimeFigureOut">
              <a:rPr lang="en-GB" smtClean="0"/>
              <a:t>17/08/2022</a:t>
            </a:fld>
            <a:endParaRPr lang="en-GB"/>
          </a:p>
        </p:txBody>
      </p:sp>
      <p:sp>
        <p:nvSpPr>
          <p:cNvPr id="8" name="Footer Placeholder 7">
            <a:extLst>
              <a:ext uri="{FF2B5EF4-FFF2-40B4-BE49-F238E27FC236}">
                <a16:creationId xmlns:a16="http://schemas.microsoft.com/office/drawing/2014/main" id="{09CA6BD2-69E1-4535-87FC-C5B0060CA36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C2809E5-B199-46AB-9842-EF402F667E41}"/>
              </a:ext>
            </a:extLst>
          </p:cNvPr>
          <p:cNvSpPr>
            <a:spLocks noGrp="1"/>
          </p:cNvSpPr>
          <p:nvPr>
            <p:ph type="sldNum" sz="quarter" idx="12"/>
          </p:nvPr>
        </p:nvSpPr>
        <p:spPr/>
        <p:txBody>
          <a:bodyPr/>
          <a:lstStyle/>
          <a:p>
            <a:fld id="{378EF717-3A49-4250-BB88-67D01E73A6DD}" type="slidenum">
              <a:rPr lang="en-GB" smtClean="0"/>
              <a:t>‹#›</a:t>
            </a:fld>
            <a:endParaRPr lang="en-GB"/>
          </a:p>
        </p:txBody>
      </p:sp>
    </p:spTree>
    <p:extLst>
      <p:ext uri="{BB962C8B-B14F-4D97-AF65-F5344CB8AC3E}">
        <p14:creationId xmlns:p14="http://schemas.microsoft.com/office/powerpoint/2010/main" val="34449478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E4F3FB-545C-4F7D-8569-3A398E773E8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B13F22D-3FA0-4F9C-B686-EBB45C06031D}"/>
              </a:ext>
            </a:extLst>
          </p:cNvPr>
          <p:cNvSpPr>
            <a:spLocks noGrp="1"/>
          </p:cNvSpPr>
          <p:nvPr>
            <p:ph type="dt" sz="half" idx="10"/>
          </p:nvPr>
        </p:nvSpPr>
        <p:spPr/>
        <p:txBody>
          <a:bodyPr/>
          <a:lstStyle/>
          <a:p>
            <a:fld id="{F394927A-49B9-4694-BD14-82D15461011D}" type="datetimeFigureOut">
              <a:rPr lang="en-GB" smtClean="0"/>
              <a:t>17/08/2022</a:t>
            </a:fld>
            <a:endParaRPr lang="en-GB"/>
          </a:p>
        </p:txBody>
      </p:sp>
      <p:sp>
        <p:nvSpPr>
          <p:cNvPr id="4" name="Footer Placeholder 3">
            <a:extLst>
              <a:ext uri="{FF2B5EF4-FFF2-40B4-BE49-F238E27FC236}">
                <a16:creationId xmlns:a16="http://schemas.microsoft.com/office/drawing/2014/main" id="{A990ABC8-6BAC-470D-887B-10038163118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3C8DB67-CBFB-4783-8B2E-059E06EFE2AD}"/>
              </a:ext>
            </a:extLst>
          </p:cNvPr>
          <p:cNvSpPr>
            <a:spLocks noGrp="1"/>
          </p:cNvSpPr>
          <p:nvPr>
            <p:ph type="sldNum" sz="quarter" idx="12"/>
          </p:nvPr>
        </p:nvSpPr>
        <p:spPr/>
        <p:txBody>
          <a:bodyPr/>
          <a:lstStyle/>
          <a:p>
            <a:fld id="{378EF717-3A49-4250-BB88-67D01E73A6DD}" type="slidenum">
              <a:rPr lang="en-GB" smtClean="0"/>
              <a:t>‹#›</a:t>
            </a:fld>
            <a:endParaRPr lang="en-GB"/>
          </a:p>
        </p:txBody>
      </p:sp>
    </p:spTree>
    <p:extLst>
      <p:ext uri="{BB962C8B-B14F-4D97-AF65-F5344CB8AC3E}">
        <p14:creationId xmlns:p14="http://schemas.microsoft.com/office/powerpoint/2010/main" val="4230554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AD9C9A8-3F58-4BDB-9FE4-D02E4943743D}"/>
              </a:ext>
            </a:extLst>
          </p:cNvPr>
          <p:cNvSpPr>
            <a:spLocks noGrp="1"/>
          </p:cNvSpPr>
          <p:nvPr>
            <p:ph type="dt" sz="half" idx="10"/>
          </p:nvPr>
        </p:nvSpPr>
        <p:spPr/>
        <p:txBody>
          <a:bodyPr/>
          <a:lstStyle/>
          <a:p>
            <a:fld id="{F394927A-49B9-4694-BD14-82D15461011D}" type="datetimeFigureOut">
              <a:rPr lang="en-GB" smtClean="0"/>
              <a:t>17/08/2022</a:t>
            </a:fld>
            <a:endParaRPr lang="en-GB"/>
          </a:p>
        </p:txBody>
      </p:sp>
      <p:sp>
        <p:nvSpPr>
          <p:cNvPr id="3" name="Footer Placeholder 2">
            <a:extLst>
              <a:ext uri="{FF2B5EF4-FFF2-40B4-BE49-F238E27FC236}">
                <a16:creationId xmlns:a16="http://schemas.microsoft.com/office/drawing/2014/main" id="{7013BE7D-2E0B-4AEC-B70D-3ED1385ED38E}"/>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33296AC-0186-49F7-B116-0D6B813FDF57}"/>
              </a:ext>
            </a:extLst>
          </p:cNvPr>
          <p:cNvSpPr>
            <a:spLocks noGrp="1"/>
          </p:cNvSpPr>
          <p:nvPr>
            <p:ph type="sldNum" sz="quarter" idx="12"/>
          </p:nvPr>
        </p:nvSpPr>
        <p:spPr/>
        <p:txBody>
          <a:bodyPr/>
          <a:lstStyle/>
          <a:p>
            <a:fld id="{378EF717-3A49-4250-BB88-67D01E73A6DD}" type="slidenum">
              <a:rPr lang="en-GB" smtClean="0"/>
              <a:t>‹#›</a:t>
            </a:fld>
            <a:endParaRPr lang="en-GB"/>
          </a:p>
        </p:txBody>
      </p:sp>
    </p:spTree>
    <p:extLst>
      <p:ext uri="{BB962C8B-B14F-4D97-AF65-F5344CB8AC3E}">
        <p14:creationId xmlns:p14="http://schemas.microsoft.com/office/powerpoint/2010/main" val="35678714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C56906-2AC9-4311-8D95-2D01A5B66F6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154D86F-EBB9-4F59-9CBF-3B624D5DE26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C9B732D-7E89-494B-9ED5-34124E2C1E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35A9ED4-9103-445A-B62F-E40A4D3B629B}"/>
              </a:ext>
            </a:extLst>
          </p:cNvPr>
          <p:cNvSpPr>
            <a:spLocks noGrp="1"/>
          </p:cNvSpPr>
          <p:nvPr>
            <p:ph type="dt" sz="half" idx="10"/>
          </p:nvPr>
        </p:nvSpPr>
        <p:spPr/>
        <p:txBody>
          <a:bodyPr/>
          <a:lstStyle/>
          <a:p>
            <a:fld id="{F394927A-49B9-4694-BD14-82D15461011D}" type="datetimeFigureOut">
              <a:rPr lang="en-GB" smtClean="0"/>
              <a:t>17/08/2022</a:t>
            </a:fld>
            <a:endParaRPr lang="en-GB"/>
          </a:p>
        </p:txBody>
      </p:sp>
      <p:sp>
        <p:nvSpPr>
          <p:cNvPr id="6" name="Footer Placeholder 5">
            <a:extLst>
              <a:ext uri="{FF2B5EF4-FFF2-40B4-BE49-F238E27FC236}">
                <a16:creationId xmlns:a16="http://schemas.microsoft.com/office/drawing/2014/main" id="{EF3ED427-E8CF-4FA5-800D-9D3D0ABB246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A52FE80-10B0-44EC-AA61-D22BFAACA58D}"/>
              </a:ext>
            </a:extLst>
          </p:cNvPr>
          <p:cNvSpPr>
            <a:spLocks noGrp="1"/>
          </p:cNvSpPr>
          <p:nvPr>
            <p:ph type="sldNum" sz="quarter" idx="12"/>
          </p:nvPr>
        </p:nvSpPr>
        <p:spPr/>
        <p:txBody>
          <a:bodyPr/>
          <a:lstStyle/>
          <a:p>
            <a:fld id="{378EF717-3A49-4250-BB88-67D01E73A6DD}" type="slidenum">
              <a:rPr lang="en-GB" smtClean="0"/>
              <a:t>‹#›</a:t>
            </a:fld>
            <a:endParaRPr lang="en-GB"/>
          </a:p>
        </p:txBody>
      </p:sp>
    </p:spTree>
    <p:extLst>
      <p:ext uri="{BB962C8B-B14F-4D97-AF65-F5344CB8AC3E}">
        <p14:creationId xmlns:p14="http://schemas.microsoft.com/office/powerpoint/2010/main" val="26575669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9F3AC-1EF9-4A04-9357-F163A5138B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3A52682-1081-4A3C-9AE7-8B612E2CAC0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96C91EC-7F70-4D4D-B09E-FFE0C5872B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4863DF9-5F6B-49EC-A94B-139B274B5A1B}"/>
              </a:ext>
            </a:extLst>
          </p:cNvPr>
          <p:cNvSpPr>
            <a:spLocks noGrp="1"/>
          </p:cNvSpPr>
          <p:nvPr>
            <p:ph type="dt" sz="half" idx="10"/>
          </p:nvPr>
        </p:nvSpPr>
        <p:spPr/>
        <p:txBody>
          <a:bodyPr/>
          <a:lstStyle/>
          <a:p>
            <a:fld id="{F394927A-49B9-4694-BD14-82D15461011D}" type="datetimeFigureOut">
              <a:rPr lang="en-GB" smtClean="0"/>
              <a:t>17/08/2022</a:t>
            </a:fld>
            <a:endParaRPr lang="en-GB"/>
          </a:p>
        </p:txBody>
      </p:sp>
      <p:sp>
        <p:nvSpPr>
          <p:cNvPr id="6" name="Footer Placeholder 5">
            <a:extLst>
              <a:ext uri="{FF2B5EF4-FFF2-40B4-BE49-F238E27FC236}">
                <a16:creationId xmlns:a16="http://schemas.microsoft.com/office/drawing/2014/main" id="{92F78016-298F-48F8-AA16-6DA387A1605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9A1617A-4F90-415C-84CE-3772CA290B0C}"/>
              </a:ext>
            </a:extLst>
          </p:cNvPr>
          <p:cNvSpPr>
            <a:spLocks noGrp="1"/>
          </p:cNvSpPr>
          <p:nvPr>
            <p:ph type="sldNum" sz="quarter" idx="12"/>
          </p:nvPr>
        </p:nvSpPr>
        <p:spPr/>
        <p:txBody>
          <a:bodyPr/>
          <a:lstStyle/>
          <a:p>
            <a:fld id="{378EF717-3A49-4250-BB88-67D01E73A6DD}" type="slidenum">
              <a:rPr lang="en-GB" smtClean="0"/>
              <a:t>‹#›</a:t>
            </a:fld>
            <a:endParaRPr lang="en-GB"/>
          </a:p>
        </p:txBody>
      </p:sp>
    </p:spTree>
    <p:extLst>
      <p:ext uri="{BB962C8B-B14F-4D97-AF65-F5344CB8AC3E}">
        <p14:creationId xmlns:p14="http://schemas.microsoft.com/office/powerpoint/2010/main" val="18504688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08A066B-5312-4EFD-A9D9-B25C75B095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01661DB-1CD9-445B-8DC2-2D8CA82336E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59B2774-F976-48CE-A7E3-25E9CD65628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94927A-49B9-4694-BD14-82D15461011D}" type="datetimeFigureOut">
              <a:rPr lang="en-GB" smtClean="0"/>
              <a:t>17/08/2022</a:t>
            </a:fld>
            <a:endParaRPr lang="en-GB"/>
          </a:p>
        </p:txBody>
      </p:sp>
      <p:sp>
        <p:nvSpPr>
          <p:cNvPr id="5" name="Footer Placeholder 4">
            <a:extLst>
              <a:ext uri="{FF2B5EF4-FFF2-40B4-BE49-F238E27FC236}">
                <a16:creationId xmlns:a16="http://schemas.microsoft.com/office/drawing/2014/main" id="{D36E0079-9EE2-4463-95EC-56643375182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8FB3B9C-5BBA-45DF-A188-6F95B427AF2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8EF717-3A49-4250-BB88-67D01E73A6DD}" type="slidenum">
              <a:rPr lang="en-GB" smtClean="0"/>
              <a:t>‹#›</a:t>
            </a:fld>
            <a:endParaRPr lang="en-GB"/>
          </a:p>
        </p:txBody>
      </p:sp>
    </p:spTree>
    <p:extLst>
      <p:ext uri="{BB962C8B-B14F-4D97-AF65-F5344CB8AC3E}">
        <p14:creationId xmlns:p14="http://schemas.microsoft.com/office/powerpoint/2010/main" val="2336865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36.svg"/><Relationship Id="rId3" Type="http://schemas.openxmlformats.org/officeDocument/2006/relationships/slideLayout" Target="../slideLayouts/slideLayout6.xml"/><Relationship Id="rId7" Type="http://schemas.openxmlformats.org/officeDocument/2006/relationships/image" Target="../media/image27.gif"/><Relationship Id="rId12" Type="http://schemas.openxmlformats.org/officeDocument/2006/relationships/image" Target="../media/image35.png"/><Relationship Id="rId2" Type="http://schemas.openxmlformats.org/officeDocument/2006/relationships/audio" Target="../media/media3.wav"/><Relationship Id="rId1" Type="http://schemas.microsoft.com/office/2007/relationships/media" Target="../media/media3.wav"/><Relationship Id="rId6" Type="http://schemas.microsoft.com/office/2007/relationships/hdphoto" Target="../media/hdphoto2.wdp"/><Relationship Id="rId11" Type="http://schemas.openxmlformats.org/officeDocument/2006/relationships/audio" Target="../media/audio30.wav"/><Relationship Id="rId5" Type="http://schemas.openxmlformats.org/officeDocument/2006/relationships/image" Target="../media/image34.png"/><Relationship Id="rId15" Type="http://schemas.openxmlformats.org/officeDocument/2006/relationships/image" Target="../media/image38.png"/><Relationship Id="rId10" Type="http://schemas.openxmlformats.org/officeDocument/2006/relationships/audio" Target="../media/audio29.wav"/><Relationship Id="rId4" Type="http://schemas.openxmlformats.org/officeDocument/2006/relationships/notesSlide" Target="../notesSlides/notesSlide9.xml"/><Relationship Id="rId9" Type="http://schemas.openxmlformats.org/officeDocument/2006/relationships/image" Target="../media/image2.gif"/><Relationship Id="rId14" Type="http://schemas.openxmlformats.org/officeDocument/2006/relationships/audio" Target="../media/audio31.wav"/></Relationships>
</file>

<file path=ppt/slides/_rels/slide1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36.svg"/><Relationship Id="rId18" Type="http://schemas.openxmlformats.org/officeDocument/2006/relationships/image" Target="../media/image44.png"/><Relationship Id="rId3" Type="http://schemas.openxmlformats.org/officeDocument/2006/relationships/audio" Target="../media/audio32.wav"/><Relationship Id="rId7" Type="http://schemas.openxmlformats.org/officeDocument/2006/relationships/audio" Target="../media/audio36.wav"/><Relationship Id="rId12" Type="http://schemas.openxmlformats.org/officeDocument/2006/relationships/image" Target="../media/image35.png"/><Relationship Id="rId17" Type="http://schemas.openxmlformats.org/officeDocument/2006/relationships/image" Target="../media/image43.png"/><Relationship Id="rId2" Type="http://schemas.openxmlformats.org/officeDocument/2006/relationships/notesSlide" Target="../notesSlides/notesSlide11.xml"/><Relationship Id="rId16" Type="http://schemas.openxmlformats.org/officeDocument/2006/relationships/image" Target="../media/image42.png"/><Relationship Id="rId1" Type="http://schemas.openxmlformats.org/officeDocument/2006/relationships/slideLayout" Target="../slideLayouts/slideLayout2.xml"/><Relationship Id="rId6" Type="http://schemas.openxmlformats.org/officeDocument/2006/relationships/audio" Target="../media/audio35.wav"/><Relationship Id="rId11" Type="http://schemas.openxmlformats.org/officeDocument/2006/relationships/audio" Target="../media/audio37.wav"/><Relationship Id="rId5" Type="http://schemas.openxmlformats.org/officeDocument/2006/relationships/audio" Target="../media/audio34.wav"/><Relationship Id="rId15" Type="http://schemas.openxmlformats.org/officeDocument/2006/relationships/image" Target="../media/image41.svg"/><Relationship Id="rId10" Type="http://schemas.microsoft.com/office/2007/relationships/hdphoto" Target="../media/hdphoto2.wdp"/><Relationship Id="rId4" Type="http://schemas.openxmlformats.org/officeDocument/2006/relationships/audio" Target="../media/audio33.wav"/><Relationship Id="rId9" Type="http://schemas.openxmlformats.org/officeDocument/2006/relationships/image" Target="../media/image34.png"/><Relationship Id="rId14" Type="http://schemas.openxmlformats.org/officeDocument/2006/relationships/image" Target="../media/image40.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3.png"/><Relationship Id="rId7" Type="http://schemas.microsoft.com/office/2007/relationships/hdphoto" Target="../media/hdphoto1.wdp"/><Relationship Id="rId12"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6.png"/><Relationship Id="rId11" Type="http://schemas.openxmlformats.org/officeDocument/2006/relationships/image" Target="../media/image10.png"/><Relationship Id="rId5" Type="http://schemas.openxmlformats.org/officeDocument/2006/relationships/image" Target="../media/image5.png"/><Relationship Id="rId10" Type="http://schemas.openxmlformats.org/officeDocument/2006/relationships/image" Target="../media/image9.png"/><Relationship Id="rId4" Type="http://schemas.openxmlformats.org/officeDocument/2006/relationships/image" Target="../media/image4.png"/><Relationship Id="rId9" Type="http://schemas.openxmlformats.org/officeDocument/2006/relationships/image" Target="../media/image8.png"/><Relationship Id="rId1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8" Type="http://schemas.openxmlformats.org/officeDocument/2006/relationships/audio" Target="../media/audio7.wav"/><Relationship Id="rId13" Type="http://schemas.openxmlformats.org/officeDocument/2006/relationships/audio" Target="../media/audio11.wav"/><Relationship Id="rId3" Type="http://schemas.openxmlformats.org/officeDocument/2006/relationships/audio" Target="../media/audio2.wav"/><Relationship Id="rId7" Type="http://schemas.openxmlformats.org/officeDocument/2006/relationships/audio" Target="../media/audio6.wav"/><Relationship Id="rId12"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audio" Target="../media/audio5.wav"/><Relationship Id="rId11" Type="http://schemas.openxmlformats.org/officeDocument/2006/relationships/audio" Target="../media/audio10.wav"/><Relationship Id="rId5" Type="http://schemas.openxmlformats.org/officeDocument/2006/relationships/audio" Target="../media/audio4.wav"/><Relationship Id="rId15" Type="http://schemas.openxmlformats.org/officeDocument/2006/relationships/image" Target="../media/image17.svg"/><Relationship Id="rId10" Type="http://schemas.openxmlformats.org/officeDocument/2006/relationships/audio" Target="../media/audio9.wav"/><Relationship Id="rId4" Type="http://schemas.openxmlformats.org/officeDocument/2006/relationships/audio" Target="../media/audio3.wav"/><Relationship Id="rId9" Type="http://schemas.openxmlformats.org/officeDocument/2006/relationships/audio" Target="../media/audio8.wav"/><Relationship Id="rId14" Type="http://schemas.openxmlformats.org/officeDocument/2006/relationships/image" Target="../media/image16.png"/></Relationships>
</file>

<file path=ppt/slides/_rels/slide5.xml.rels><?xml version="1.0" encoding="UTF-8" standalone="yes"?>
<Relationships xmlns="http://schemas.openxmlformats.org/package/2006/relationships"><Relationship Id="rId8" Type="http://schemas.openxmlformats.org/officeDocument/2006/relationships/audio" Target="../media/audio16.wav"/><Relationship Id="rId3" Type="http://schemas.openxmlformats.org/officeDocument/2006/relationships/audio" Target="../media/audio12.wav"/><Relationship Id="rId7"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audio" Target="../media/audio15.wav"/><Relationship Id="rId11" Type="http://schemas.openxmlformats.org/officeDocument/2006/relationships/image" Target="../media/image21.png"/><Relationship Id="rId5" Type="http://schemas.openxmlformats.org/officeDocument/2006/relationships/audio" Target="../media/audio14.wav"/><Relationship Id="rId10" Type="http://schemas.openxmlformats.org/officeDocument/2006/relationships/image" Target="../media/image20.png"/><Relationship Id="rId4" Type="http://schemas.openxmlformats.org/officeDocument/2006/relationships/audio" Target="../media/audio13.wav"/><Relationship Id="rId9" Type="http://schemas.openxmlformats.org/officeDocument/2006/relationships/image" Target="../media/image19.png"/></Relationships>
</file>

<file path=ppt/slides/_rels/slide6.xml.rels><?xml version="1.0" encoding="UTF-8" standalone="yes"?>
<Relationships xmlns="http://schemas.openxmlformats.org/package/2006/relationships"><Relationship Id="rId8" Type="http://schemas.openxmlformats.org/officeDocument/2006/relationships/audio" Target="../media/audio16.wav"/><Relationship Id="rId13" Type="http://schemas.openxmlformats.org/officeDocument/2006/relationships/image" Target="../media/image24.png"/><Relationship Id="rId3" Type="http://schemas.openxmlformats.org/officeDocument/2006/relationships/audio" Target="../media/audio17.wav"/><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audio" Target="../media/audio20.wav"/><Relationship Id="rId11" Type="http://schemas.openxmlformats.org/officeDocument/2006/relationships/image" Target="../media/image22.gif"/><Relationship Id="rId5" Type="http://schemas.openxmlformats.org/officeDocument/2006/relationships/audio" Target="../media/audio19.wav"/><Relationship Id="rId15" Type="http://schemas.openxmlformats.org/officeDocument/2006/relationships/image" Target="../media/image26.png"/><Relationship Id="rId10" Type="http://schemas.openxmlformats.org/officeDocument/2006/relationships/image" Target="../media/image2.gif"/><Relationship Id="rId4" Type="http://schemas.openxmlformats.org/officeDocument/2006/relationships/audio" Target="../media/audio18.wav"/><Relationship Id="rId9" Type="http://schemas.openxmlformats.org/officeDocument/2006/relationships/image" Target="../media/image5.png"/><Relationship Id="rId14" Type="http://schemas.openxmlformats.org/officeDocument/2006/relationships/image" Target="../media/image25.png"/></Relationships>
</file>

<file path=ppt/slides/_rels/slide7.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0.png"/><Relationship Id="rId18" Type="http://schemas.openxmlformats.org/officeDocument/2006/relationships/image" Target="../media/image6.png"/><Relationship Id="rId26" Type="http://schemas.openxmlformats.org/officeDocument/2006/relationships/audio" Target="../media/audio28.wav"/><Relationship Id="rId3" Type="http://schemas.openxmlformats.org/officeDocument/2006/relationships/audio" Target="../media/audio21.wav"/><Relationship Id="rId21" Type="http://schemas.openxmlformats.org/officeDocument/2006/relationships/image" Target="../media/image8.png"/><Relationship Id="rId7" Type="http://schemas.openxmlformats.org/officeDocument/2006/relationships/audio" Target="../media/audio22.wav"/><Relationship Id="rId12" Type="http://schemas.openxmlformats.org/officeDocument/2006/relationships/audio" Target="../media/audio24.wav"/><Relationship Id="rId17" Type="http://schemas.openxmlformats.org/officeDocument/2006/relationships/audio" Target="../media/audio25.wav"/><Relationship Id="rId25" Type="http://schemas.openxmlformats.org/officeDocument/2006/relationships/image" Target="../media/image7.png"/><Relationship Id="rId2" Type="http://schemas.openxmlformats.org/officeDocument/2006/relationships/notesSlide" Target="../notesSlides/notesSlide6.xml"/><Relationship Id="rId16" Type="http://schemas.openxmlformats.org/officeDocument/2006/relationships/image" Target="../media/image31.png"/><Relationship Id="rId20" Type="http://schemas.openxmlformats.org/officeDocument/2006/relationships/audio" Target="../media/audio26.wav"/><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image" Target="../media/image5.png"/><Relationship Id="rId24" Type="http://schemas.openxmlformats.org/officeDocument/2006/relationships/image" Target="../media/image33.png"/><Relationship Id="rId5" Type="http://schemas.openxmlformats.org/officeDocument/2006/relationships/image" Target="../media/image27.gif"/><Relationship Id="rId15" Type="http://schemas.openxmlformats.org/officeDocument/2006/relationships/image" Target="../media/image11.png"/><Relationship Id="rId23" Type="http://schemas.openxmlformats.org/officeDocument/2006/relationships/image" Target="../media/image32.png"/><Relationship Id="rId10" Type="http://schemas.openxmlformats.org/officeDocument/2006/relationships/audio" Target="../media/audio23.wav"/><Relationship Id="rId19" Type="http://schemas.microsoft.com/office/2007/relationships/hdphoto" Target="../media/hdphoto1.wdp"/><Relationship Id="rId4" Type="http://schemas.openxmlformats.org/officeDocument/2006/relationships/image" Target="../media/image4.png"/><Relationship Id="rId9" Type="http://schemas.openxmlformats.org/officeDocument/2006/relationships/image" Target="../media/image29.svg"/><Relationship Id="rId14" Type="http://schemas.openxmlformats.org/officeDocument/2006/relationships/image" Target="../media/image10.png"/><Relationship Id="rId22" Type="http://schemas.openxmlformats.org/officeDocument/2006/relationships/audio" Target="../media/audio27.wav"/><Relationship Id="rId27" Type="http://schemas.openxmlformats.org/officeDocument/2006/relationships/image" Target="../media/image9.png"/></Relationships>
</file>

<file path=ppt/slides/_rels/slide8.xml.rels><?xml version="1.0" encoding="UTF-8" standalone="yes"?>
<Relationships xmlns="http://schemas.openxmlformats.org/package/2006/relationships"><Relationship Id="rId8" Type="http://schemas.openxmlformats.org/officeDocument/2006/relationships/audio" Target="../media/audio30.wav"/><Relationship Id="rId13" Type="http://schemas.openxmlformats.org/officeDocument/2006/relationships/image" Target="../media/image2.gif"/><Relationship Id="rId3" Type="http://schemas.openxmlformats.org/officeDocument/2006/relationships/slideLayout" Target="../slideLayouts/slideLayout6.xml"/><Relationship Id="rId7" Type="http://schemas.openxmlformats.org/officeDocument/2006/relationships/audio" Target="../media/audio29.wav"/><Relationship Id="rId12" Type="http://schemas.openxmlformats.org/officeDocument/2006/relationships/image" Target="../media/image37.png"/><Relationship Id="rId2" Type="http://schemas.openxmlformats.org/officeDocument/2006/relationships/audio" Target="../media/media1.wav"/><Relationship Id="rId1" Type="http://schemas.microsoft.com/office/2007/relationships/media" Target="../media/media1.wav"/><Relationship Id="rId6" Type="http://schemas.microsoft.com/office/2007/relationships/hdphoto" Target="../media/hdphoto2.wdp"/><Relationship Id="rId11" Type="http://schemas.openxmlformats.org/officeDocument/2006/relationships/image" Target="../media/image27.gif"/><Relationship Id="rId5" Type="http://schemas.openxmlformats.org/officeDocument/2006/relationships/image" Target="../media/image34.png"/><Relationship Id="rId15" Type="http://schemas.openxmlformats.org/officeDocument/2006/relationships/image" Target="../media/image38.png"/><Relationship Id="rId10" Type="http://schemas.openxmlformats.org/officeDocument/2006/relationships/image" Target="../media/image36.svg"/><Relationship Id="rId4" Type="http://schemas.openxmlformats.org/officeDocument/2006/relationships/notesSlide" Target="../notesSlides/notesSlide7.xml"/><Relationship Id="rId9" Type="http://schemas.openxmlformats.org/officeDocument/2006/relationships/image" Target="../media/image35.png"/><Relationship Id="rId14" Type="http://schemas.openxmlformats.org/officeDocument/2006/relationships/audio" Target="../media/audio31.wav"/></Relationships>
</file>

<file path=ppt/slides/_rels/slide9.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36.svg"/><Relationship Id="rId3" Type="http://schemas.openxmlformats.org/officeDocument/2006/relationships/slideLayout" Target="../slideLayouts/slideLayout6.xml"/><Relationship Id="rId7" Type="http://schemas.openxmlformats.org/officeDocument/2006/relationships/image" Target="../media/image27.gif"/><Relationship Id="rId12" Type="http://schemas.openxmlformats.org/officeDocument/2006/relationships/image" Target="../media/image35.png"/><Relationship Id="rId2" Type="http://schemas.openxmlformats.org/officeDocument/2006/relationships/audio" Target="../media/media2.wav"/><Relationship Id="rId1" Type="http://schemas.microsoft.com/office/2007/relationships/media" Target="../media/media2.wav"/><Relationship Id="rId6" Type="http://schemas.microsoft.com/office/2007/relationships/hdphoto" Target="../media/hdphoto2.wdp"/><Relationship Id="rId11" Type="http://schemas.openxmlformats.org/officeDocument/2006/relationships/audio" Target="../media/audio30.wav"/><Relationship Id="rId5" Type="http://schemas.openxmlformats.org/officeDocument/2006/relationships/image" Target="../media/image34.png"/><Relationship Id="rId15" Type="http://schemas.openxmlformats.org/officeDocument/2006/relationships/image" Target="../media/image38.png"/><Relationship Id="rId10" Type="http://schemas.openxmlformats.org/officeDocument/2006/relationships/audio" Target="../media/audio29.wav"/><Relationship Id="rId4" Type="http://schemas.openxmlformats.org/officeDocument/2006/relationships/notesSlide" Target="../notesSlides/notesSlide8.xml"/><Relationship Id="rId9" Type="http://schemas.openxmlformats.org/officeDocument/2006/relationships/image" Target="../media/image2.gif"/><Relationship Id="rId14" Type="http://schemas.openxmlformats.org/officeDocument/2006/relationships/audio" Target="../media/audio31.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9FA4F1-87DE-4B3C-9C9B-D27F7050A819}"/>
              </a:ext>
            </a:extLst>
          </p:cNvPr>
          <p:cNvSpPr>
            <a:spLocks noGrp="1"/>
          </p:cNvSpPr>
          <p:nvPr>
            <p:ph type="title"/>
          </p:nvPr>
        </p:nvSpPr>
        <p:spPr>
          <a:xfrm>
            <a:off x="838198" y="306131"/>
            <a:ext cx="10515600" cy="1325563"/>
          </a:xfrm>
        </p:spPr>
        <p:txBody>
          <a:bodyPr>
            <a:normAutofit/>
          </a:bodyPr>
          <a:lstStyle/>
          <a:p>
            <a:r>
              <a:rPr lang="en-GB" sz="4000" b="1" dirty="0" err="1">
                <a:solidFill>
                  <a:srgbClr val="002060"/>
                </a:solidFill>
                <a:latin typeface="Segoe Print" panose="02000600000000000000" pitchFamily="2" charset="0"/>
              </a:rPr>
              <a:t>español</a:t>
            </a:r>
            <a:r>
              <a:rPr lang="en-GB" sz="4000" dirty="0">
                <a:solidFill>
                  <a:srgbClr val="002060"/>
                </a:solidFill>
                <a:latin typeface="Segoe Print" panose="02000600000000000000" pitchFamily="2" charset="0"/>
              </a:rPr>
              <a:t>, con Sofía</a:t>
            </a:r>
          </a:p>
        </p:txBody>
      </p:sp>
      <p:pic>
        <p:nvPicPr>
          <p:cNvPr id="5" name="Picture 4">
            <a:extLst>
              <a:ext uri="{FF2B5EF4-FFF2-40B4-BE49-F238E27FC236}">
                <a16:creationId xmlns:a16="http://schemas.microsoft.com/office/drawing/2014/main" id="{CE71EDF5-25CC-431F-AC78-F4B496CCE432}"/>
              </a:ext>
            </a:extLst>
          </p:cNvPr>
          <p:cNvPicPr>
            <a:picLocks noChangeAspect="1"/>
          </p:cNvPicPr>
          <p:nvPr/>
        </p:nvPicPr>
        <p:blipFill>
          <a:blip r:embed="rId2"/>
          <a:stretch>
            <a:fillRect/>
          </a:stretch>
        </p:blipFill>
        <p:spPr>
          <a:xfrm>
            <a:off x="5328881" y="1005525"/>
            <a:ext cx="6621960" cy="5678129"/>
          </a:xfrm>
          <a:prstGeom prst="rect">
            <a:avLst/>
          </a:prstGeom>
        </p:spPr>
      </p:pic>
      <p:pic>
        <p:nvPicPr>
          <p:cNvPr id="6" name="Picture 5" descr="A picture containing text, toy, doll, vector graphics&#10;&#10;Description automatically generated">
            <a:extLst>
              <a:ext uri="{FF2B5EF4-FFF2-40B4-BE49-F238E27FC236}">
                <a16:creationId xmlns:a16="http://schemas.microsoft.com/office/drawing/2014/main" id="{594B333A-025F-4074-BB8E-3F4870FCC4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705852" y="2729068"/>
            <a:ext cx="2177196" cy="4135742"/>
          </a:xfrm>
          <a:prstGeom prst="rect">
            <a:avLst/>
          </a:prstGeom>
        </p:spPr>
      </p:pic>
      <p:sp>
        <p:nvSpPr>
          <p:cNvPr id="7" name="Google Shape;167;p2">
            <a:extLst>
              <a:ext uri="{FF2B5EF4-FFF2-40B4-BE49-F238E27FC236}">
                <a16:creationId xmlns:a16="http://schemas.microsoft.com/office/drawing/2014/main" id="{F80D9B88-B2CA-4E92-9EFE-41298FDBCBB9}"/>
              </a:ext>
            </a:extLst>
          </p:cNvPr>
          <p:cNvSpPr/>
          <p:nvPr/>
        </p:nvSpPr>
        <p:spPr>
          <a:xfrm>
            <a:off x="241159" y="718439"/>
            <a:ext cx="521370" cy="478471"/>
          </a:xfrm>
          <a:prstGeom prst="roundRect">
            <a:avLst>
              <a:gd name="adj" fmla="val 16667"/>
            </a:avLst>
          </a:prstGeom>
          <a:solidFill>
            <a:srgbClr val="FF000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4601313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9882620" y="891411"/>
            <a:ext cx="2237996" cy="582075"/>
          </a:xfrm>
          <a:solidFill>
            <a:srgbClr val="FFFFFF"/>
          </a:solidFill>
        </p:spPr>
        <p:txBody>
          <a:bodyPr>
            <a:normAutofit/>
          </a:bodyPr>
          <a:lstStyle/>
          <a:p>
            <a:r>
              <a:rPr lang="en-GB" sz="2800" b="1" dirty="0">
                <a:solidFill>
                  <a:schemeClr val="bg1"/>
                </a:solidFill>
                <a:latin typeface="Century Gothic" panose="020B0502020202020204" pitchFamily="34" charset="0"/>
                <a:ea typeface="Century Gothic"/>
                <a:cs typeface="Century Gothic"/>
                <a:sym typeface="Century Gothic"/>
              </a:rPr>
              <a:t>leer</a:t>
            </a:r>
            <a:endParaRPr lang="en-GB" sz="2800" dirty="0">
              <a:solidFill>
                <a:schemeClr val="bg1"/>
              </a:solidFill>
              <a:latin typeface="Century Gothic" panose="020B0502020202020204" pitchFamily="34" charset="0"/>
            </a:endParaRPr>
          </a:p>
        </p:txBody>
      </p:sp>
      <p:pic>
        <p:nvPicPr>
          <p:cNvPr id="31" name="Google Shape;282;p13" descr="Reading, Book, Symbol, Icon, Reader, Man">
            <a:extLst>
              <a:ext uri="{FF2B5EF4-FFF2-40B4-BE49-F238E27FC236}">
                <a16:creationId xmlns:a16="http://schemas.microsoft.com/office/drawing/2014/main" id="{9D3FA510-3D24-43B3-BFC7-AD10FA5BF5A9}"/>
              </a:ext>
            </a:extLst>
          </p:cNvPr>
          <p:cNvPicPr preferRelativeResize="0"/>
          <p:nvPr/>
        </p:nvPicPr>
        <p:blipFill rotWithShape="1">
          <a:blip r:embed="rId5">
            <a:alphaModFix/>
            <a:duotone>
              <a:schemeClr val="accent6">
                <a:shade val="45000"/>
                <a:satMod val="135000"/>
              </a:schemeClr>
              <a:prstClr val="white"/>
            </a:duotone>
            <a:extLst>
              <a:ext uri="{BEBA8EAE-BF5A-486C-A8C5-ECC9F3942E4B}">
                <a14:imgProps xmlns:a14="http://schemas.microsoft.com/office/drawing/2010/main">
                  <a14:imgLayer r:embed="rId6">
                    <a14:imgEffect>
                      <a14:artisticPaintStrokes/>
                    </a14:imgEffect>
                  </a14:imgLayer>
                </a14:imgProps>
              </a:ext>
            </a:extLst>
          </a:blip>
          <a:srcRect/>
          <a:stretch/>
        </p:blipFill>
        <p:spPr>
          <a:xfrm>
            <a:off x="11301608" y="115362"/>
            <a:ext cx="782801" cy="782801"/>
          </a:xfrm>
          <a:prstGeom prst="roundRect">
            <a:avLst/>
          </a:prstGeom>
          <a:solidFill>
            <a:srgbClr val="92D050"/>
          </a:solidFill>
          <a:ln>
            <a:noFill/>
          </a:ln>
        </p:spPr>
      </p:pic>
      <p:sp>
        <p:nvSpPr>
          <p:cNvPr id="32" name="Title 1">
            <a:extLst>
              <a:ext uri="{FF2B5EF4-FFF2-40B4-BE49-F238E27FC236}">
                <a16:creationId xmlns:a16="http://schemas.microsoft.com/office/drawing/2014/main" id="{D50938AC-BAE2-467A-BD8F-518636C38A01}"/>
              </a:ext>
            </a:extLst>
          </p:cNvPr>
          <p:cNvSpPr txBox="1">
            <a:spLocks/>
          </p:cNvSpPr>
          <p:nvPr/>
        </p:nvSpPr>
        <p:spPr>
          <a:xfrm>
            <a:off x="11314134" y="933347"/>
            <a:ext cx="717453" cy="390369"/>
          </a:xfrm>
          <a:prstGeom prst="rect">
            <a:avLst/>
          </a:prstGeom>
          <a:solidFill>
            <a:srgbClr val="92D05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b="1" dirty="0">
                <a:solidFill>
                  <a:schemeClr val="bg1"/>
                </a:solidFill>
                <a:latin typeface="Century Gothic" panose="020B0502020202020204" pitchFamily="34" charset="0"/>
              </a:rPr>
              <a:t>leer</a:t>
            </a:r>
          </a:p>
        </p:txBody>
      </p:sp>
      <p:sp>
        <p:nvSpPr>
          <p:cNvPr id="59" name="Rectangle: Rounded Corners 58">
            <a:extLst>
              <a:ext uri="{FF2B5EF4-FFF2-40B4-BE49-F238E27FC236}">
                <a16:creationId xmlns:a16="http://schemas.microsoft.com/office/drawing/2014/main" id="{B7CAF8BE-B58E-E3C6-7AB2-845E15E60D66}"/>
              </a:ext>
            </a:extLst>
          </p:cNvPr>
          <p:cNvSpPr/>
          <p:nvPr/>
        </p:nvSpPr>
        <p:spPr>
          <a:xfrm>
            <a:off x="116711" y="3769424"/>
            <a:ext cx="1542117" cy="376646"/>
          </a:xfrm>
          <a:prstGeom prst="roundRect">
            <a:avLst/>
          </a:prstGeom>
          <a:solidFill>
            <a:srgbClr val="CBF5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a:solidFill>
                  <a:srgbClr val="002060"/>
                </a:solidFill>
                <a:latin typeface="Century Gothic" panose="020B0502020202020204" pitchFamily="34" charset="0"/>
              </a:rPr>
              <a:t>he loves</a:t>
            </a:r>
          </a:p>
        </p:txBody>
      </p:sp>
      <p:sp>
        <p:nvSpPr>
          <p:cNvPr id="63" name="Rectangle: Rounded Corners 62">
            <a:extLst>
              <a:ext uri="{FF2B5EF4-FFF2-40B4-BE49-F238E27FC236}">
                <a16:creationId xmlns:a16="http://schemas.microsoft.com/office/drawing/2014/main" id="{56A2357B-A4D2-52B2-1B2B-ECC4410BA1A0}"/>
              </a:ext>
            </a:extLst>
          </p:cNvPr>
          <p:cNvSpPr/>
          <p:nvPr/>
        </p:nvSpPr>
        <p:spPr>
          <a:xfrm>
            <a:off x="126256" y="4127448"/>
            <a:ext cx="1542117" cy="376646"/>
          </a:xfrm>
          <a:prstGeom prst="roundRect">
            <a:avLst/>
          </a:prstGeom>
          <a:solidFill>
            <a:srgbClr val="1D9A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bg1"/>
                </a:solidFill>
                <a:latin typeface="Century Gothic" panose="020B0502020202020204" pitchFamily="34" charset="0"/>
              </a:rPr>
              <a:t>ama</a:t>
            </a:r>
          </a:p>
        </p:txBody>
      </p:sp>
      <p:sp>
        <p:nvSpPr>
          <p:cNvPr id="64" name="Rectangle: Rounded Corners 63">
            <a:extLst>
              <a:ext uri="{FF2B5EF4-FFF2-40B4-BE49-F238E27FC236}">
                <a16:creationId xmlns:a16="http://schemas.microsoft.com/office/drawing/2014/main" id="{454FAF9E-0A4E-7520-1A04-0250A4724876}"/>
              </a:ext>
            </a:extLst>
          </p:cNvPr>
          <p:cNvSpPr/>
          <p:nvPr/>
        </p:nvSpPr>
        <p:spPr>
          <a:xfrm>
            <a:off x="1801902" y="3769424"/>
            <a:ext cx="1542117" cy="376646"/>
          </a:xfrm>
          <a:prstGeom prst="roundRect">
            <a:avLst/>
          </a:prstGeom>
          <a:solidFill>
            <a:srgbClr val="CBF5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002060"/>
                </a:solidFill>
                <a:latin typeface="Century Gothic" panose="020B0502020202020204" pitchFamily="34" charset="0"/>
              </a:rPr>
              <a:t>when</a:t>
            </a:r>
          </a:p>
        </p:txBody>
      </p:sp>
      <p:sp>
        <p:nvSpPr>
          <p:cNvPr id="70" name="Rectangle: Rounded Corners 69">
            <a:extLst>
              <a:ext uri="{FF2B5EF4-FFF2-40B4-BE49-F238E27FC236}">
                <a16:creationId xmlns:a16="http://schemas.microsoft.com/office/drawing/2014/main" id="{99ABE493-9AF8-A307-E9F0-A10D856AD81E}"/>
              </a:ext>
            </a:extLst>
          </p:cNvPr>
          <p:cNvSpPr/>
          <p:nvPr/>
        </p:nvSpPr>
        <p:spPr>
          <a:xfrm>
            <a:off x="1801902" y="4127448"/>
            <a:ext cx="1542117" cy="376646"/>
          </a:xfrm>
          <a:prstGeom prst="roundRect">
            <a:avLst/>
          </a:prstGeom>
          <a:solidFill>
            <a:srgbClr val="1D9A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err="1">
                <a:solidFill>
                  <a:schemeClr val="bg1"/>
                </a:solidFill>
                <a:latin typeface="Century Gothic" panose="020B0502020202020204" pitchFamily="34" charset="0"/>
              </a:rPr>
              <a:t>cuando</a:t>
            </a:r>
            <a:endParaRPr lang="en-GB" sz="2400" b="1" dirty="0">
              <a:solidFill>
                <a:schemeClr val="bg1"/>
              </a:solidFill>
              <a:latin typeface="Century Gothic" panose="020B0502020202020204" pitchFamily="34" charset="0"/>
            </a:endParaRPr>
          </a:p>
        </p:txBody>
      </p:sp>
      <p:sp>
        <p:nvSpPr>
          <p:cNvPr id="71" name="Rectangle: Rounded Corners 70">
            <a:extLst>
              <a:ext uri="{FF2B5EF4-FFF2-40B4-BE49-F238E27FC236}">
                <a16:creationId xmlns:a16="http://schemas.microsoft.com/office/drawing/2014/main" id="{70FC648D-11DA-FA7B-1DC9-BE2339554F6E}"/>
              </a:ext>
            </a:extLst>
          </p:cNvPr>
          <p:cNvSpPr/>
          <p:nvPr/>
        </p:nvSpPr>
        <p:spPr>
          <a:xfrm>
            <a:off x="3481761" y="3788047"/>
            <a:ext cx="1933322" cy="376646"/>
          </a:xfrm>
          <a:prstGeom prst="roundRect">
            <a:avLst/>
          </a:prstGeom>
          <a:solidFill>
            <a:srgbClr val="CBF5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002060"/>
                </a:solidFill>
                <a:latin typeface="Century Gothic" panose="020B0502020202020204" pitchFamily="34" charset="0"/>
              </a:rPr>
              <a:t>I’m hungry</a:t>
            </a:r>
          </a:p>
        </p:txBody>
      </p:sp>
      <p:sp>
        <p:nvSpPr>
          <p:cNvPr id="72" name="Rectangle: Rounded Corners 71">
            <a:extLst>
              <a:ext uri="{FF2B5EF4-FFF2-40B4-BE49-F238E27FC236}">
                <a16:creationId xmlns:a16="http://schemas.microsoft.com/office/drawing/2014/main" id="{C3800AC8-74E5-3DB6-08AF-02A52C6250A0}"/>
              </a:ext>
            </a:extLst>
          </p:cNvPr>
          <p:cNvSpPr/>
          <p:nvPr/>
        </p:nvSpPr>
        <p:spPr>
          <a:xfrm>
            <a:off x="3481761" y="4146070"/>
            <a:ext cx="1933322" cy="780593"/>
          </a:xfrm>
          <a:prstGeom prst="roundRect">
            <a:avLst/>
          </a:prstGeom>
          <a:solidFill>
            <a:srgbClr val="1D9A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err="1">
                <a:solidFill>
                  <a:schemeClr val="bg1"/>
                </a:solidFill>
                <a:latin typeface="Century Gothic" panose="020B0502020202020204" pitchFamily="34" charset="0"/>
              </a:rPr>
              <a:t>tengo</a:t>
            </a:r>
            <a:r>
              <a:rPr lang="en-GB" sz="2400" b="1" dirty="0">
                <a:solidFill>
                  <a:schemeClr val="bg1"/>
                </a:solidFill>
                <a:latin typeface="Century Gothic" panose="020B0502020202020204" pitchFamily="34" charset="0"/>
              </a:rPr>
              <a:t> </a:t>
            </a:r>
            <a:r>
              <a:rPr lang="en-GB" sz="2400" b="1" dirty="0" err="1">
                <a:solidFill>
                  <a:schemeClr val="bg1"/>
                </a:solidFill>
                <a:latin typeface="Century Gothic" panose="020B0502020202020204" pitchFamily="34" charset="0"/>
              </a:rPr>
              <a:t>hambre</a:t>
            </a:r>
            <a:endParaRPr lang="en-GB" sz="2400" b="1" dirty="0">
              <a:solidFill>
                <a:schemeClr val="bg1"/>
              </a:solidFill>
              <a:latin typeface="Century Gothic" panose="020B0502020202020204" pitchFamily="34" charset="0"/>
            </a:endParaRPr>
          </a:p>
        </p:txBody>
      </p:sp>
      <p:sp>
        <p:nvSpPr>
          <p:cNvPr id="73" name="Rectangle: Rounded Corners 72">
            <a:extLst>
              <a:ext uri="{FF2B5EF4-FFF2-40B4-BE49-F238E27FC236}">
                <a16:creationId xmlns:a16="http://schemas.microsoft.com/office/drawing/2014/main" id="{91E6F8C5-6E09-17B5-1BC6-AE220C468828}"/>
              </a:ext>
            </a:extLst>
          </p:cNvPr>
          <p:cNvSpPr/>
          <p:nvPr/>
        </p:nvSpPr>
        <p:spPr>
          <a:xfrm>
            <a:off x="5539177" y="3788046"/>
            <a:ext cx="1933322" cy="376646"/>
          </a:xfrm>
          <a:prstGeom prst="roundRect">
            <a:avLst/>
          </a:prstGeom>
          <a:solidFill>
            <a:srgbClr val="CBF5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002060"/>
                </a:solidFill>
                <a:latin typeface="Century Gothic" panose="020B0502020202020204" pitchFamily="34" charset="0"/>
              </a:rPr>
              <a:t>cheese</a:t>
            </a:r>
          </a:p>
        </p:txBody>
      </p:sp>
      <p:sp>
        <p:nvSpPr>
          <p:cNvPr id="74" name="Rectangle: Rounded Corners 73">
            <a:extLst>
              <a:ext uri="{FF2B5EF4-FFF2-40B4-BE49-F238E27FC236}">
                <a16:creationId xmlns:a16="http://schemas.microsoft.com/office/drawing/2014/main" id="{DB017B62-E223-B1E2-AFBD-E43427515778}"/>
              </a:ext>
            </a:extLst>
          </p:cNvPr>
          <p:cNvSpPr/>
          <p:nvPr/>
        </p:nvSpPr>
        <p:spPr>
          <a:xfrm>
            <a:off x="5539177" y="4146070"/>
            <a:ext cx="1933322" cy="376646"/>
          </a:xfrm>
          <a:prstGeom prst="roundRect">
            <a:avLst/>
          </a:prstGeom>
          <a:solidFill>
            <a:srgbClr val="1D9A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bg1"/>
                </a:solidFill>
                <a:latin typeface="Century Gothic" panose="020B0502020202020204" pitchFamily="34" charset="0"/>
              </a:rPr>
              <a:t>queso</a:t>
            </a:r>
          </a:p>
        </p:txBody>
      </p:sp>
      <p:sp>
        <p:nvSpPr>
          <p:cNvPr id="75" name="Rectangle: Rounded Corners 74">
            <a:extLst>
              <a:ext uri="{FF2B5EF4-FFF2-40B4-BE49-F238E27FC236}">
                <a16:creationId xmlns:a16="http://schemas.microsoft.com/office/drawing/2014/main" id="{F0DD31B0-F32A-0384-BEA3-8058A751331B}"/>
              </a:ext>
            </a:extLst>
          </p:cNvPr>
          <p:cNvSpPr/>
          <p:nvPr/>
        </p:nvSpPr>
        <p:spPr>
          <a:xfrm>
            <a:off x="7644053" y="3806668"/>
            <a:ext cx="1237238" cy="376646"/>
          </a:xfrm>
          <a:prstGeom prst="roundRect">
            <a:avLst/>
          </a:prstGeom>
          <a:solidFill>
            <a:srgbClr val="CBF5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002060"/>
                </a:solidFill>
                <a:latin typeface="Century Gothic" panose="020B0502020202020204" pitchFamily="34" charset="0"/>
              </a:rPr>
              <a:t>I eat</a:t>
            </a:r>
          </a:p>
        </p:txBody>
      </p:sp>
      <p:sp>
        <p:nvSpPr>
          <p:cNvPr id="76" name="Rectangle: Rounded Corners 75">
            <a:extLst>
              <a:ext uri="{FF2B5EF4-FFF2-40B4-BE49-F238E27FC236}">
                <a16:creationId xmlns:a16="http://schemas.microsoft.com/office/drawing/2014/main" id="{B1633C1C-07CA-BA8C-A8E8-EFD690B3C79A}"/>
              </a:ext>
            </a:extLst>
          </p:cNvPr>
          <p:cNvSpPr/>
          <p:nvPr/>
        </p:nvSpPr>
        <p:spPr>
          <a:xfrm>
            <a:off x="7644053" y="4164692"/>
            <a:ext cx="1237238" cy="376646"/>
          </a:xfrm>
          <a:prstGeom prst="roundRect">
            <a:avLst/>
          </a:prstGeom>
          <a:solidFill>
            <a:srgbClr val="1D9A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err="1">
                <a:solidFill>
                  <a:schemeClr val="bg1"/>
                </a:solidFill>
                <a:latin typeface="Century Gothic" panose="020B0502020202020204" pitchFamily="34" charset="0"/>
              </a:rPr>
              <a:t>como</a:t>
            </a:r>
            <a:endParaRPr lang="en-GB" sz="2400" b="1" dirty="0">
              <a:solidFill>
                <a:schemeClr val="bg1"/>
              </a:solidFill>
              <a:latin typeface="Century Gothic" panose="020B0502020202020204" pitchFamily="34" charset="0"/>
            </a:endParaRPr>
          </a:p>
        </p:txBody>
      </p:sp>
      <p:sp>
        <p:nvSpPr>
          <p:cNvPr id="77" name="Rectangle: Rounded Corners 76">
            <a:extLst>
              <a:ext uri="{FF2B5EF4-FFF2-40B4-BE49-F238E27FC236}">
                <a16:creationId xmlns:a16="http://schemas.microsoft.com/office/drawing/2014/main" id="{CBC2D7D9-2F4F-14BD-5771-B9C8EEAB2814}"/>
              </a:ext>
            </a:extLst>
          </p:cNvPr>
          <p:cNvSpPr/>
          <p:nvPr/>
        </p:nvSpPr>
        <p:spPr>
          <a:xfrm>
            <a:off x="10489470" y="3806668"/>
            <a:ext cx="1542117" cy="376646"/>
          </a:xfrm>
          <a:prstGeom prst="roundRect">
            <a:avLst/>
          </a:prstGeom>
          <a:solidFill>
            <a:srgbClr val="CBF5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002060"/>
                </a:solidFill>
                <a:latin typeface="Century Gothic" panose="020B0502020202020204" pitchFamily="34" charset="0"/>
              </a:rPr>
              <a:t>after</a:t>
            </a:r>
          </a:p>
        </p:txBody>
      </p:sp>
      <p:sp>
        <p:nvSpPr>
          <p:cNvPr id="78" name="Rectangle: Rounded Corners 77">
            <a:extLst>
              <a:ext uri="{FF2B5EF4-FFF2-40B4-BE49-F238E27FC236}">
                <a16:creationId xmlns:a16="http://schemas.microsoft.com/office/drawing/2014/main" id="{05160232-EB8B-C4BE-959C-1E1300B4091A}"/>
              </a:ext>
            </a:extLst>
          </p:cNvPr>
          <p:cNvSpPr/>
          <p:nvPr/>
        </p:nvSpPr>
        <p:spPr>
          <a:xfrm>
            <a:off x="10489470" y="4164692"/>
            <a:ext cx="1542117" cy="376646"/>
          </a:xfrm>
          <a:prstGeom prst="roundRect">
            <a:avLst/>
          </a:prstGeom>
          <a:solidFill>
            <a:srgbClr val="1D9A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err="1">
                <a:solidFill>
                  <a:schemeClr val="bg1"/>
                </a:solidFill>
                <a:latin typeface="Century Gothic" panose="020B0502020202020204" pitchFamily="34" charset="0"/>
              </a:rPr>
              <a:t>después</a:t>
            </a:r>
            <a:endParaRPr lang="en-GB" sz="2400" b="1" dirty="0">
              <a:solidFill>
                <a:schemeClr val="bg1"/>
              </a:solidFill>
              <a:latin typeface="Century Gothic" panose="020B0502020202020204" pitchFamily="34" charset="0"/>
            </a:endParaRPr>
          </a:p>
        </p:txBody>
      </p:sp>
      <p:sp>
        <p:nvSpPr>
          <p:cNvPr id="79" name="Rectangle: Rounded Corners 78">
            <a:extLst>
              <a:ext uri="{FF2B5EF4-FFF2-40B4-BE49-F238E27FC236}">
                <a16:creationId xmlns:a16="http://schemas.microsoft.com/office/drawing/2014/main" id="{046F4ECA-0917-9CB6-AFD2-8AA0A2967CBD}"/>
              </a:ext>
            </a:extLst>
          </p:cNvPr>
          <p:cNvSpPr/>
          <p:nvPr/>
        </p:nvSpPr>
        <p:spPr>
          <a:xfrm>
            <a:off x="9001844" y="3806668"/>
            <a:ext cx="1356032" cy="376646"/>
          </a:xfrm>
          <a:prstGeom prst="roundRect">
            <a:avLst/>
          </a:prstGeom>
          <a:solidFill>
            <a:srgbClr val="CBF5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002060"/>
                </a:solidFill>
                <a:latin typeface="Century Gothic" panose="020B0502020202020204" pitchFamily="34" charset="0"/>
              </a:rPr>
              <a:t>he eats</a:t>
            </a:r>
          </a:p>
        </p:txBody>
      </p:sp>
      <p:sp>
        <p:nvSpPr>
          <p:cNvPr id="80" name="Rectangle: Rounded Corners 79">
            <a:extLst>
              <a:ext uri="{FF2B5EF4-FFF2-40B4-BE49-F238E27FC236}">
                <a16:creationId xmlns:a16="http://schemas.microsoft.com/office/drawing/2014/main" id="{69353E51-4E6C-53C4-14B1-33726E72C755}"/>
              </a:ext>
            </a:extLst>
          </p:cNvPr>
          <p:cNvSpPr/>
          <p:nvPr/>
        </p:nvSpPr>
        <p:spPr>
          <a:xfrm>
            <a:off x="9001844" y="4183314"/>
            <a:ext cx="1356032" cy="376646"/>
          </a:xfrm>
          <a:prstGeom prst="roundRect">
            <a:avLst/>
          </a:prstGeom>
          <a:solidFill>
            <a:srgbClr val="1D9A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bg1"/>
                </a:solidFill>
                <a:latin typeface="Century Gothic" panose="020B0502020202020204" pitchFamily="34" charset="0"/>
              </a:rPr>
              <a:t>come</a:t>
            </a:r>
          </a:p>
        </p:txBody>
      </p:sp>
      <p:sp>
        <p:nvSpPr>
          <p:cNvPr id="28" name="Rectangle 27">
            <a:extLst>
              <a:ext uri="{FF2B5EF4-FFF2-40B4-BE49-F238E27FC236}">
                <a16:creationId xmlns:a16="http://schemas.microsoft.com/office/drawing/2014/main" id="{522C48DA-7135-CC3B-7DD8-AA8974AD34BA}"/>
              </a:ext>
            </a:extLst>
          </p:cNvPr>
          <p:cNvSpPr/>
          <p:nvPr/>
        </p:nvSpPr>
        <p:spPr>
          <a:xfrm>
            <a:off x="818059" y="1975035"/>
            <a:ext cx="11213528" cy="1489318"/>
          </a:xfrm>
          <a:prstGeom prst="rect">
            <a:avLst/>
          </a:prstGeom>
        </p:spPr>
        <p:txBody>
          <a:bodyPr wrap="square">
            <a:spAutoFit/>
          </a:bodyPr>
          <a:lstStyle/>
          <a:p>
            <a:pPr>
              <a:lnSpc>
                <a:spcPct val="150000"/>
              </a:lnSpc>
            </a:pPr>
            <a:r>
              <a:rPr lang="es-ES_tradnl" sz="3200" b="1" dirty="0">
                <a:solidFill>
                  <a:srgbClr val="002060"/>
                </a:solidFill>
                <a:latin typeface="Century Gothic" panose="020B0502020202020204" pitchFamily="34" charset="0"/>
                <a:cs typeface="Calibri" panose="020F0502020204030204" pitchFamily="34" charset="0"/>
              </a:rPr>
              <a:t>Después</a:t>
            </a:r>
            <a:r>
              <a:rPr lang="es-ES_tradnl" sz="3200" dirty="0">
                <a:solidFill>
                  <a:srgbClr val="002060"/>
                </a:solidFill>
                <a:latin typeface="Century Gothic" panose="020B0502020202020204" pitchFamily="34" charset="0"/>
                <a:cs typeface="Calibri" panose="020F0502020204030204" pitchFamily="34" charset="0"/>
              </a:rPr>
              <a:t>, </a:t>
            </a:r>
            <a:r>
              <a:rPr lang="es-ES_tradnl" sz="3200" b="1" dirty="0">
                <a:solidFill>
                  <a:srgbClr val="002060"/>
                </a:solidFill>
                <a:latin typeface="Century Gothic" panose="020B0502020202020204" pitchFamily="34" charset="0"/>
                <a:cs typeface="Calibri" panose="020F0502020204030204" pitchFamily="34" charset="0"/>
              </a:rPr>
              <a:t>cuando</a:t>
            </a:r>
            <a:r>
              <a:rPr lang="es-ES_tradnl" sz="3200" dirty="0">
                <a:solidFill>
                  <a:srgbClr val="002060"/>
                </a:solidFill>
                <a:latin typeface="Century Gothic" panose="020B0502020202020204" pitchFamily="34" charset="0"/>
                <a:cs typeface="Calibri" panose="020F0502020204030204" pitchFamily="34" charset="0"/>
              </a:rPr>
              <a:t> </a:t>
            </a:r>
            <a:r>
              <a:rPr lang="es-ES_tradnl" sz="3200" b="1" dirty="0">
                <a:solidFill>
                  <a:srgbClr val="002060"/>
                </a:solidFill>
                <a:latin typeface="Century Gothic" panose="020B0502020202020204" pitchFamily="34" charset="0"/>
                <a:cs typeface="Calibri" panose="020F0502020204030204" pitchFamily="34" charset="0"/>
              </a:rPr>
              <a:t>tengo hambre</a:t>
            </a:r>
            <a:r>
              <a:rPr lang="es-ES_tradnl" sz="3200" dirty="0">
                <a:solidFill>
                  <a:srgbClr val="002060"/>
                </a:solidFill>
                <a:latin typeface="Century Gothic" panose="020B0502020202020204" pitchFamily="34" charset="0"/>
                <a:cs typeface="Calibri" panose="020F0502020204030204" pitchFamily="34" charset="0"/>
              </a:rPr>
              <a:t>, </a:t>
            </a:r>
            <a:r>
              <a:rPr lang="es-ES_tradnl" sz="3200" b="1" dirty="0">
                <a:solidFill>
                  <a:srgbClr val="002060"/>
                </a:solidFill>
                <a:latin typeface="Century Gothic" panose="020B0502020202020204" pitchFamily="34" charset="0"/>
                <a:cs typeface="Calibri" panose="020F0502020204030204" pitchFamily="34" charset="0"/>
              </a:rPr>
              <a:t>como</a:t>
            </a:r>
            <a:r>
              <a:rPr lang="es-ES_tradnl" sz="3200" dirty="0">
                <a:solidFill>
                  <a:srgbClr val="002060"/>
                </a:solidFill>
                <a:latin typeface="Century Gothic" panose="020B0502020202020204" pitchFamily="34" charset="0"/>
                <a:cs typeface="Calibri" panose="020F0502020204030204" pitchFamily="34" charset="0"/>
              </a:rPr>
              <a:t> un bocadillo de </a:t>
            </a:r>
            <a:r>
              <a:rPr lang="es-ES_tradnl" sz="3200" b="1" dirty="0">
                <a:solidFill>
                  <a:srgbClr val="002060"/>
                </a:solidFill>
                <a:latin typeface="Century Gothic" panose="020B0502020202020204" pitchFamily="34" charset="0"/>
                <a:cs typeface="Calibri" panose="020F0502020204030204" pitchFamily="34" charset="0"/>
              </a:rPr>
              <a:t>queso</a:t>
            </a:r>
            <a:r>
              <a:rPr lang="es-ES_tradnl" sz="3200" dirty="0">
                <a:solidFill>
                  <a:srgbClr val="002060"/>
                </a:solidFill>
                <a:latin typeface="Century Gothic" panose="020B0502020202020204" pitchFamily="34" charset="0"/>
                <a:cs typeface="Calibri" panose="020F0502020204030204" pitchFamily="34" charset="0"/>
              </a:rPr>
              <a:t> y papá </a:t>
            </a:r>
            <a:r>
              <a:rPr lang="es-ES_tradnl" sz="3200" b="1" dirty="0">
                <a:solidFill>
                  <a:srgbClr val="002060"/>
                </a:solidFill>
                <a:latin typeface="Century Gothic" panose="020B0502020202020204" pitchFamily="34" charset="0"/>
                <a:cs typeface="Calibri" panose="020F0502020204030204" pitchFamily="34" charset="0"/>
              </a:rPr>
              <a:t>come</a:t>
            </a:r>
            <a:r>
              <a:rPr lang="es-ES_tradnl" sz="3200" dirty="0">
                <a:solidFill>
                  <a:srgbClr val="002060"/>
                </a:solidFill>
                <a:latin typeface="Century Gothic" panose="020B0502020202020204" pitchFamily="34" charset="0"/>
                <a:cs typeface="Calibri" panose="020F0502020204030204" pitchFamily="34" charset="0"/>
              </a:rPr>
              <a:t> fruta. ¡</a:t>
            </a:r>
            <a:r>
              <a:rPr lang="es-ES_tradnl" sz="3200" b="1" dirty="0">
                <a:solidFill>
                  <a:srgbClr val="002060"/>
                </a:solidFill>
                <a:latin typeface="Century Gothic" panose="020B0502020202020204" pitchFamily="34" charset="0"/>
                <a:cs typeface="Calibri" panose="020F0502020204030204" pitchFamily="34" charset="0"/>
              </a:rPr>
              <a:t>Ama</a:t>
            </a:r>
            <a:r>
              <a:rPr lang="es-ES_tradnl" sz="3200" dirty="0">
                <a:solidFill>
                  <a:srgbClr val="002060"/>
                </a:solidFill>
                <a:latin typeface="Century Gothic" panose="020B0502020202020204" pitchFamily="34" charset="0"/>
                <a:cs typeface="Calibri" panose="020F0502020204030204" pitchFamily="34" charset="0"/>
              </a:rPr>
              <a:t> la fruta!</a:t>
            </a:r>
            <a:endParaRPr lang="en-GB" sz="3200" dirty="0">
              <a:solidFill>
                <a:srgbClr val="002060"/>
              </a:solidFill>
            </a:endParaRPr>
          </a:p>
        </p:txBody>
      </p:sp>
      <p:pic>
        <p:nvPicPr>
          <p:cNvPr id="27" name="Picture 26" descr="A person with a mustache&#10;&#10;Description automatically generated with low confidence">
            <a:extLst>
              <a:ext uri="{FF2B5EF4-FFF2-40B4-BE49-F238E27FC236}">
                <a16:creationId xmlns:a16="http://schemas.microsoft.com/office/drawing/2014/main" id="{D3C2F756-2716-450D-B4AC-9F3256A64E1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717313" y="4709782"/>
            <a:ext cx="2223727" cy="2148218"/>
          </a:xfrm>
          <a:prstGeom prst="rect">
            <a:avLst/>
          </a:prstGeom>
        </p:spPr>
      </p:pic>
      <p:pic>
        <p:nvPicPr>
          <p:cNvPr id="30" name="Picture 29">
            <a:extLst>
              <a:ext uri="{FF2B5EF4-FFF2-40B4-BE49-F238E27FC236}">
                <a16:creationId xmlns:a16="http://schemas.microsoft.com/office/drawing/2014/main" id="{70F3B416-52C1-49CC-853D-33E0F3B7B8BF}"/>
              </a:ext>
            </a:extLst>
          </p:cNvPr>
          <p:cNvPicPr>
            <a:picLocks noChangeAspect="1"/>
          </p:cNvPicPr>
          <p:nvPr/>
        </p:nvPicPr>
        <p:blipFill>
          <a:blip r:embed="rId8"/>
          <a:stretch>
            <a:fillRect/>
          </a:stretch>
        </p:blipFill>
        <p:spPr>
          <a:xfrm rot="686431">
            <a:off x="11467055" y="4978918"/>
            <a:ext cx="947970" cy="1891470"/>
          </a:xfrm>
          <a:prstGeom prst="rect">
            <a:avLst/>
          </a:prstGeom>
        </p:spPr>
      </p:pic>
      <p:pic>
        <p:nvPicPr>
          <p:cNvPr id="33" name="Picture 32" descr="A picture containing text, toy, doll, vector graphics&#10;&#10;Description automatically generated">
            <a:extLst>
              <a:ext uri="{FF2B5EF4-FFF2-40B4-BE49-F238E27FC236}">
                <a16:creationId xmlns:a16="http://schemas.microsoft.com/office/drawing/2014/main" id="{ED33AA3A-E3CB-46A0-A539-08B64555E855}"/>
              </a:ext>
            </a:extLst>
          </p:cNvPr>
          <p:cNvPicPr>
            <a:picLocks noChangeAspect="1"/>
          </p:cNvPicPr>
          <p:nvPr/>
        </p:nvPicPr>
        <p:blipFill rotWithShape="1">
          <a:blip r:embed="rId9">
            <a:extLst>
              <a:ext uri="{28A0092B-C50C-407E-A947-70E740481C1C}">
                <a14:useLocalDpi xmlns:a14="http://schemas.microsoft.com/office/drawing/2010/main" val="0"/>
              </a:ext>
            </a:extLst>
          </a:blip>
          <a:srcRect b="25566"/>
          <a:stretch/>
        </p:blipFill>
        <p:spPr>
          <a:xfrm flipH="1">
            <a:off x="8671120" y="5145042"/>
            <a:ext cx="1211500" cy="1712958"/>
          </a:xfrm>
          <a:prstGeom prst="rect">
            <a:avLst/>
          </a:prstGeom>
        </p:spPr>
      </p:pic>
      <p:sp>
        <p:nvSpPr>
          <p:cNvPr id="29" name="TextBox 28">
            <a:hlinkClick r:id="" action="ppaction://noaction">
              <a:snd r:embed="rId10" name="8_1.wav"/>
            </a:hlinkClick>
            <a:extLst>
              <a:ext uri="{FF2B5EF4-FFF2-40B4-BE49-F238E27FC236}">
                <a16:creationId xmlns:a16="http://schemas.microsoft.com/office/drawing/2014/main" id="{CB640CB9-BEA3-952E-58B2-3E0C654F5A48}"/>
              </a:ext>
            </a:extLst>
          </p:cNvPr>
          <p:cNvSpPr txBox="1"/>
          <p:nvPr/>
        </p:nvSpPr>
        <p:spPr>
          <a:xfrm>
            <a:off x="175675" y="120413"/>
            <a:ext cx="6401110" cy="584775"/>
          </a:xfrm>
          <a:prstGeom prst="rect">
            <a:avLst/>
          </a:prstGeom>
          <a:noFill/>
        </p:spPr>
        <p:txBody>
          <a:bodyPr wrap="square">
            <a:spAutoFit/>
          </a:bodyPr>
          <a:lstStyle/>
          <a:p>
            <a:r>
              <a:rPr lang="en-GB" sz="3200" b="1" dirty="0">
                <a:solidFill>
                  <a:srgbClr val="002060"/>
                </a:solidFill>
                <a:latin typeface="Century Gothic" panose="020B0502020202020204" pitchFamily="34" charset="0"/>
              </a:rPr>
              <a:t>El trabajo de </a:t>
            </a:r>
            <a:r>
              <a:rPr lang="en-GB" sz="3200" b="1" dirty="0" err="1">
                <a:solidFill>
                  <a:srgbClr val="002060"/>
                </a:solidFill>
                <a:latin typeface="Century Gothic" panose="020B0502020202020204" pitchFamily="34" charset="0"/>
              </a:rPr>
              <a:t>papá</a:t>
            </a:r>
            <a:r>
              <a:rPr lang="en-GB" sz="3200" b="1" dirty="0">
                <a:solidFill>
                  <a:srgbClr val="002060"/>
                </a:solidFill>
                <a:latin typeface="Century Gothic" panose="020B0502020202020204" pitchFamily="34" charset="0"/>
              </a:rPr>
              <a:t> [3</a:t>
            </a:r>
            <a:r>
              <a:rPr lang="en-GB" sz="3200" dirty="0">
                <a:solidFill>
                  <a:srgbClr val="002060"/>
                </a:solidFill>
                <a:latin typeface="Century Gothic" panose="020B0502020202020204" pitchFamily="34" charset="0"/>
              </a:rPr>
              <a:t>/3</a:t>
            </a:r>
            <a:r>
              <a:rPr lang="en-GB" sz="3200" b="1" dirty="0">
                <a:solidFill>
                  <a:srgbClr val="002060"/>
                </a:solidFill>
                <a:latin typeface="Century Gothic" panose="020B0502020202020204" pitchFamily="34" charset="0"/>
              </a:rPr>
              <a:t>]</a:t>
            </a:r>
          </a:p>
        </p:txBody>
      </p:sp>
      <p:sp>
        <p:nvSpPr>
          <p:cNvPr id="34" name="Speech Bubble: Rectangle with Corners Rounded 33">
            <a:extLst>
              <a:ext uri="{FF2B5EF4-FFF2-40B4-BE49-F238E27FC236}">
                <a16:creationId xmlns:a16="http://schemas.microsoft.com/office/drawing/2014/main" id="{5B021519-22C4-80D8-3D07-00362B259B37}"/>
              </a:ext>
            </a:extLst>
          </p:cNvPr>
          <p:cNvSpPr/>
          <p:nvPr/>
        </p:nvSpPr>
        <p:spPr>
          <a:xfrm>
            <a:off x="1273773" y="1160156"/>
            <a:ext cx="2426145" cy="534418"/>
          </a:xfrm>
          <a:prstGeom prst="wedgeRoundRectCallout">
            <a:avLst>
              <a:gd name="adj1" fmla="val -54991"/>
              <a:gd name="adj2" fmla="val -7585"/>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ndParaRPr>
          </a:p>
        </p:txBody>
      </p:sp>
      <p:sp>
        <p:nvSpPr>
          <p:cNvPr id="35" name="TextBox 34">
            <a:hlinkClick r:id="" action="ppaction://noaction">
              <a:snd r:embed="rId11" name="8_2.wav"/>
            </a:hlinkClick>
            <a:extLst>
              <a:ext uri="{FF2B5EF4-FFF2-40B4-BE49-F238E27FC236}">
                <a16:creationId xmlns:a16="http://schemas.microsoft.com/office/drawing/2014/main" id="{554649F2-BAA3-F554-A281-F30C90AC612E}"/>
              </a:ext>
            </a:extLst>
          </p:cNvPr>
          <p:cNvSpPr txBox="1"/>
          <p:nvPr/>
        </p:nvSpPr>
        <p:spPr>
          <a:xfrm>
            <a:off x="1402760" y="1182448"/>
            <a:ext cx="2317137" cy="523220"/>
          </a:xfrm>
          <a:prstGeom prst="rect">
            <a:avLst/>
          </a:prstGeom>
          <a:noFill/>
          <a:ln>
            <a:noFill/>
          </a:ln>
        </p:spPr>
        <p:txBody>
          <a:bodyPr wrap="square" rtlCol="0">
            <a:spAutoFit/>
          </a:bodyPr>
          <a:lstStyle/>
          <a:p>
            <a:r>
              <a:rPr lang="en-GB" sz="2800" b="1" dirty="0">
                <a:solidFill>
                  <a:schemeClr val="bg1"/>
                </a:solidFill>
                <a:latin typeface="Century Gothic" panose="020B0502020202020204" pitchFamily="34" charset="0"/>
              </a:rPr>
              <a:t>Lee </a:t>
            </a:r>
            <a:r>
              <a:rPr lang="en-GB" sz="2800" b="1" dirty="0" err="1">
                <a:solidFill>
                  <a:schemeClr val="bg1"/>
                </a:solidFill>
                <a:latin typeface="Century Gothic" panose="020B0502020202020204" pitchFamily="34" charset="0"/>
              </a:rPr>
              <a:t>el</a:t>
            </a:r>
            <a:r>
              <a:rPr lang="en-GB" sz="2800" b="1" dirty="0">
                <a:solidFill>
                  <a:schemeClr val="bg1"/>
                </a:solidFill>
                <a:latin typeface="Century Gothic" panose="020B0502020202020204" pitchFamily="34" charset="0"/>
              </a:rPr>
              <a:t> </a:t>
            </a:r>
            <a:r>
              <a:rPr lang="en-GB" sz="2800" b="1" dirty="0" err="1">
                <a:solidFill>
                  <a:schemeClr val="bg1"/>
                </a:solidFill>
                <a:latin typeface="Century Gothic" panose="020B0502020202020204" pitchFamily="34" charset="0"/>
              </a:rPr>
              <a:t>texto</a:t>
            </a:r>
            <a:endParaRPr lang="en-GB" sz="2800" b="1" dirty="0">
              <a:solidFill>
                <a:schemeClr val="bg1"/>
              </a:solidFill>
              <a:latin typeface="Century Gothic" panose="020B0502020202020204" pitchFamily="34" charset="0"/>
            </a:endParaRPr>
          </a:p>
        </p:txBody>
      </p:sp>
      <p:pic>
        <p:nvPicPr>
          <p:cNvPr id="37" name="Graphic 36" descr="Teacher">
            <a:extLst>
              <a:ext uri="{FF2B5EF4-FFF2-40B4-BE49-F238E27FC236}">
                <a16:creationId xmlns:a16="http://schemas.microsoft.com/office/drawing/2014/main" id="{B230A2E6-A493-1D27-88DE-61703692902E}"/>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60413" y="959100"/>
            <a:ext cx="914400" cy="914400"/>
          </a:xfrm>
          <a:prstGeom prst="rect">
            <a:avLst/>
          </a:prstGeom>
        </p:spPr>
      </p:pic>
      <p:sp>
        <p:nvSpPr>
          <p:cNvPr id="38" name="Speech Bubble: Rectangle with Corners Rounded 37">
            <a:extLst>
              <a:ext uri="{FF2B5EF4-FFF2-40B4-BE49-F238E27FC236}">
                <a16:creationId xmlns:a16="http://schemas.microsoft.com/office/drawing/2014/main" id="{C9E2912A-09C1-4FFC-9867-DFD12F0F2620}"/>
              </a:ext>
            </a:extLst>
          </p:cNvPr>
          <p:cNvSpPr/>
          <p:nvPr/>
        </p:nvSpPr>
        <p:spPr>
          <a:xfrm>
            <a:off x="3895466" y="1182448"/>
            <a:ext cx="3610234" cy="535541"/>
          </a:xfrm>
          <a:prstGeom prst="wedgeRoundRectCallout">
            <a:avLst>
              <a:gd name="adj1" fmla="val -54991"/>
              <a:gd name="adj2" fmla="val -7585"/>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ndParaRPr>
          </a:p>
        </p:txBody>
      </p:sp>
      <p:sp>
        <p:nvSpPr>
          <p:cNvPr id="39" name="TextBox 38">
            <a:hlinkClick r:id="" action="ppaction://noaction">
              <a:snd r:embed="rId14" name="8_3.wav"/>
            </a:hlinkClick>
            <a:extLst>
              <a:ext uri="{FF2B5EF4-FFF2-40B4-BE49-F238E27FC236}">
                <a16:creationId xmlns:a16="http://schemas.microsoft.com/office/drawing/2014/main" id="{FF62DB44-D708-DEDD-115A-694AB8C927F6}"/>
              </a:ext>
            </a:extLst>
          </p:cNvPr>
          <p:cNvSpPr txBox="1"/>
          <p:nvPr/>
        </p:nvSpPr>
        <p:spPr>
          <a:xfrm>
            <a:off x="3873902" y="1180194"/>
            <a:ext cx="3593698" cy="523220"/>
          </a:xfrm>
          <a:prstGeom prst="rect">
            <a:avLst/>
          </a:prstGeom>
          <a:noFill/>
          <a:ln>
            <a:noFill/>
          </a:ln>
        </p:spPr>
        <p:txBody>
          <a:bodyPr wrap="square" rtlCol="0">
            <a:spAutoFit/>
          </a:bodyPr>
          <a:lstStyle/>
          <a:p>
            <a:r>
              <a:rPr lang="en-GB" sz="2800" b="1" dirty="0">
                <a:solidFill>
                  <a:schemeClr val="bg1"/>
                </a:solidFill>
                <a:latin typeface="Century Gothic" panose="020B0502020202020204" pitchFamily="34" charset="0"/>
              </a:rPr>
              <a:t>¿</a:t>
            </a:r>
            <a:r>
              <a:rPr lang="en-GB" sz="2800" b="1" dirty="0" err="1">
                <a:solidFill>
                  <a:schemeClr val="bg1"/>
                </a:solidFill>
                <a:latin typeface="Century Gothic" panose="020B0502020202020204" pitchFamily="34" charset="0"/>
              </a:rPr>
              <a:t>Qué</a:t>
            </a:r>
            <a:r>
              <a:rPr lang="en-GB" sz="2800" b="1" dirty="0">
                <a:solidFill>
                  <a:schemeClr val="bg1"/>
                </a:solidFill>
                <a:latin typeface="Century Gothic" panose="020B0502020202020204" pitchFamily="34" charset="0"/>
              </a:rPr>
              <a:t> es en </a:t>
            </a:r>
            <a:r>
              <a:rPr lang="en-GB" sz="2800" b="1" dirty="0" err="1">
                <a:solidFill>
                  <a:schemeClr val="bg1"/>
                </a:solidFill>
                <a:latin typeface="Century Gothic" panose="020B0502020202020204" pitchFamily="34" charset="0"/>
              </a:rPr>
              <a:t>inglés</a:t>
            </a:r>
            <a:r>
              <a:rPr lang="en-GB" sz="2800" b="1" dirty="0">
                <a:solidFill>
                  <a:schemeClr val="bg1"/>
                </a:solidFill>
                <a:latin typeface="Century Gothic" panose="020B0502020202020204" pitchFamily="34" charset="0"/>
              </a:rPr>
              <a:t>?</a:t>
            </a:r>
            <a:endParaRPr lang="es-ES" sz="2800" dirty="0"/>
          </a:p>
        </p:txBody>
      </p:sp>
      <p:pic>
        <p:nvPicPr>
          <p:cNvPr id="3" name="10_1">
            <a:hlinkClick r:id="" action="ppaction://media"/>
            <a:extLst>
              <a:ext uri="{FF2B5EF4-FFF2-40B4-BE49-F238E27FC236}">
                <a16:creationId xmlns:a16="http://schemas.microsoft.com/office/drawing/2014/main" id="{A48FADEA-C5D8-4A6B-01A7-171CCBC3D5EA}"/>
              </a:ext>
            </a:extLst>
          </p:cNvPr>
          <p:cNvPicPr>
            <a:picLocks noChangeAspect="1"/>
          </p:cNvPicPr>
          <p:nvPr>
            <a:audioFile r:link="rId2"/>
            <p:extLst>
              <p:ext uri="{DAA4B4D4-6D71-4841-9C94-3DE7FCFB9230}">
                <p14:media xmlns:p14="http://schemas.microsoft.com/office/powerpoint/2010/main" r:embed="rId1"/>
              </p:ext>
            </p:extLst>
          </p:nvPr>
        </p:nvPicPr>
        <p:blipFill>
          <a:blip r:embed="rId15"/>
          <a:stretch>
            <a:fillRect/>
          </a:stretch>
        </p:blipFill>
        <p:spPr>
          <a:xfrm>
            <a:off x="644087" y="5145042"/>
            <a:ext cx="997539" cy="997539"/>
          </a:xfrm>
          <a:prstGeom prst="rect">
            <a:avLst/>
          </a:prstGeom>
        </p:spPr>
      </p:pic>
    </p:spTree>
    <p:extLst>
      <p:ext uri="{BB962C8B-B14F-4D97-AF65-F5344CB8AC3E}">
        <p14:creationId xmlns:p14="http://schemas.microsoft.com/office/powerpoint/2010/main" val="3930280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5545"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59"/>
                    </p:tgtEl>
                  </p:cond>
                </p:stCondLst>
                <p:endSync evt="end" delay="0">
                  <p:rtn val="all"/>
                </p:endSync>
                <p:childTnLst>
                  <p:par>
                    <p:cTn id="8" fill="hold">
                      <p:stCondLst>
                        <p:cond delay="0"/>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3"/>
                                        </p:tgtEl>
                                        <p:attrNameLst>
                                          <p:attrName>style.visibility</p:attrName>
                                        </p:attrNameLst>
                                      </p:cBhvr>
                                      <p:to>
                                        <p:strVal val="visible"/>
                                      </p:to>
                                    </p:set>
                                    <p:animEffect transition="in" filter="wipe(up)">
                                      <p:cBhvr>
                                        <p:cTn id="12" dur="500"/>
                                        <p:tgtEl>
                                          <p:spTgt spid="63"/>
                                        </p:tgtEl>
                                      </p:cBhvr>
                                    </p:animEffect>
                                  </p:childTnLst>
                                </p:cTn>
                              </p:par>
                            </p:childTnLst>
                          </p:cTn>
                        </p:par>
                      </p:childTnLst>
                    </p:cTn>
                  </p:par>
                </p:childTnLst>
              </p:cTn>
              <p:nextCondLst>
                <p:cond evt="onClick" delay="0">
                  <p:tgtEl>
                    <p:spTgt spid="59"/>
                  </p:tgtEl>
                </p:cond>
              </p:nextCondLst>
            </p:seq>
            <p:seq concurrent="1" nextAc="seek">
              <p:cTn id="13" restart="whenNotActive" fill="hold" evtFilter="cancelBubble" nodeType="interactiveSeq">
                <p:stCondLst>
                  <p:cond evt="onClick" delay="0">
                    <p:tgtEl>
                      <p:spTgt spid="64"/>
                    </p:tgtEl>
                  </p:cond>
                </p:stCondLst>
                <p:endSync evt="end" delay="0">
                  <p:rtn val="all"/>
                </p:endSync>
                <p:childTnLst>
                  <p:par>
                    <p:cTn id="14" fill="hold">
                      <p:stCondLst>
                        <p:cond delay="0"/>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70"/>
                                        </p:tgtEl>
                                        <p:attrNameLst>
                                          <p:attrName>style.visibility</p:attrName>
                                        </p:attrNameLst>
                                      </p:cBhvr>
                                      <p:to>
                                        <p:strVal val="visible"/>
                                      </p:to>
                                    </p:set>
                                    <p:animEffect transition="in" filter="wipe(up)">
                                      <p:cBhvr>
                                        <p:cTn id="18" dur="500"/>
                                        <p:tgtEl>
                                          <p:spTgt spid="70"/>
                                        </p:tgtEl>
                                      </p:cBhvr>
                                    </p:animEffect>
                                  </p:childTnLst>
                                </p:cTn>
                              </p:par>
                            </p:childTnLst>
                          </p:cTn>
                        </p:par>
                      </p:childTnLst>
                    </p:cTn>
                  </p:par>
                </p:childTnLst>
              </p:cTn>
              <p:nextCondLst>
                <p:cond evt="onClick" delay="0">
                  <p:tgtEl>
                    <p:spTgt spid="64"/>
                  </p:tgtEl>
                </p:cond>
              </p:nextCondLst>
            </p:seq>
            <p:seq concurrent="1" nextAc="seek">
              <p:cTn id="19" restart="whenNotActive" fill="hold" evtFilter="cancelBubble" nodeType="interactiveSeq">
                <p:stCondLst>
                  <p:cond evt="onClick" delay="0">
                    <p:tgtEl>
                      <p:spTgt spid="71"/>
                    </p:tgtEl>
                  </p:cond>
                </p:stCondLst>
                <p:endSync evt="end" delay="0">
                  <p:rtn val="all"/>
                </p:endSync>
                <p:childTnLst>
                  <p:par>
                    <p:cTn id="20" fill="hold">
                      <p:stCondLst>
                        <p:cond delay="0"/>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wipe(up)">
                                      <p:cBhvr>
                                        <p:cTn id="24" dur="500"/>
                                        <p:tgtEl>
                                          <p:spTgt spid="72"/>
                                        </p:tgtEl>
                                      </p:cBhvr>
                                    </p:animEffect>
                                  </p:childTnLst>
                                </p:cTn>
                              </p:par>
                            </p:childTnLst>
                          </p:cTn>
                        </p:par>
                      </p:childTnLst>
                    </p:cTn>
                  </p:par>
                </p:childTnLst>
              </p:cTn>
              <p:nextCondLst>
                <p:cond evt="onClick" delay="0">
                  <p:tgtEl>
                    <p:spTgt spid="71"/>
                  </p:tgtEl>
                </p:cond>
              </p:nextCondLst>
            </p:seq>
            <p:seq concurrent="1" nextAc="seek">
              <p:cTn id="25" restart="whenNotActive" fill="hold" evtFilter="cancelBubble" nodeType="interactiveSeq">
                <p:stCondLst>
                  <p:cond evt="onClick" delay="0">
                    <p:tgtEl>
                      <p:spTgt spid="73"/>
                    </p:tgtEl>
                  </p:cond>
                </p:stCondLst>
                <p:endSync evt="end" delay="0">
                  <p:rtn val="all"/>
                </p:endSync>
                <p:childTnLst>
                  <p:par>
                    <p:cTn id="26" fill="hold">
                      <p:stCondLst>
                        <p:cond delay="0"/>
                      </p:stCondLst>
                      <p:childTnLst>
                        <p:par>
                          <p:cTn id="27" fill="hold">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74"/>
                                        </p:tgtEl>
                                        <p:attrNameLst>
                                          <p:attrName>style.visibility</p:attrName>
                                        </p:attrNameLst>
                                      </p:cBhvr>
                                      <p:to>
                                        <p:strVal val="visible"/>
                                      </p:to>
                                    </p:set>
                                    <p:animEffect transition="in" filter="wipe(up)">
                                      <p:cBhvr>
                                        <p:cTn id="30" dur="500"/>
                                        <p:tgtEl>
                                          <p:spTgt spid="74"/>
                                        </p:tgtEl>
                                      </p:cBhvr>
                                    </p:animEffect>
                                  </p:childTnLst>
                                </p:cTn>
                              </p:par>
                            </p:childTnLst>
                          </p:cTn>
                        </p:par>
                      </p:childTnLst>
                    </p:cTn>
                  </p:par>
                </p:childTnLst>
              </p:cTn>
              <p:nextCondLst>
                <p:cond evt="onClick" delay="0">
                  <p:tgtEl>
                    <p:spTgt spid="73"/>
                  </p:tgtEl>
                </p:cond>
              </p:nextCondLst>
            </p:seq>
            <p:seq concurrent="1" nextAc="seek">
              <p:cTn id="31" restart="whenNotActive" fill="hold" evtFilter="cancelBubble" nodeType="interactiveSeq">
                <p:stCondLst>
                  <p:cond evt="onClick" delay="0">
                    <p:tgtEl>
                      <p:spTgt spid="75"/>
                    </p:tgtEl>
                  </p:cond>
                </p:stCondLst>
                <p:endSync evt="end" delay="0">
                  <p:rtn val="all"/>
                </p:endSync>
                <p:childTnLst>
                  <p:par>
                    <p:cTn id="32" fill="hold">
                      <p:stCondLst>
                        <p:cond delay="0"/>
                      </p:stCondLst>
                      <p:childTnLst>
                        <p:par>
                          <p:cTn id="33" fill="hold">
                            <p:stCondLst>
                              <p:cond delay="0"/>
                            </p:stCondLst>
                            <p:childTnLst>
                              <p:par>
                                <p:cTn id="34" presetID="22" presetClass="entr" presetSubtype="1" fill="hold" grpId="0" nodeType="clickEffect">
                                  <p:stCondLst>
                                    <p:cond delay="0"/>
                                  </p:stCondLst>
                                  <p:childTnLst>
                                    <p:set>
                                      <p:cBhvr>
                                        <p:cTn id="35" dur="1" fill="hold">
                                          <p:stCondLst>
                                            <p:cond delay="0"/>
                                          </p:stCondLst>
                                        </p:cTn>
                                        <p:tgtEl>
                                          <p:spTgt spid="76"/>
                                        </p:tgtEl>
                                        <p:attrNameLst>
                                          <p:attrName>style.visibility</p:attrName>
                                        </p:attrNameLst>
                                      </p:cBhvr>
                                      <p:to>
                                        <p:strVal val="visible"/>
                                      </p:to>
                                    </p:set>
                                    <p:animEffect transition="in" filter="wipe(up)">
                                      <p:cBhvr>
                                        <p:cTn id="36" dur="500"/>
                                        <p:tgtEl>
                                          <p:spTgt spid="76"/>
                                        </p:tgtEl>
                                      </p:cBhvr>
                                    </p:animEffect>
                                  </p:childTnLst>
                                </p:cTn>
                              </p:par>
                            </p:childTnLst>
                          </p:cTn>
                        </p:par>
                      </p:childTnLst>
                    </p:cTn>
                  </p:par>
                </p:childTnLst>
              </p:cTn>
              <p:nextCondLst>
                <p:cond evt="onClick" delay="0">
                  <p:tgtEl>
                    <p:spTgt spid="75"/>
                  </p:tgtEl>
                </p:cond>
              </p:nextCondLst>
            </p:seq>
            <p:seq concurrent="1" nextAc="seek">
              <p:cTn id="37" restart="whenNotActive" fill="hold" evtFilter="cancelBubble" nodeType="interactiveSeq">
                <p:stCondLst>
                  <p:cond evt="onClick" delay="0">
                    <p:tgtEl>
                      <p:spTgt spid="77"/>
                    </p:tgtEl>
                  </p:cond>
                </p:stCondLst>
                <p:endSync evt="end" delay="0">
                  <p:rtn val="all"/>
                </p:endSync>
                <p:childTnLst>
                  <p:par>
                    <p:cTn id="38" fill="hold">
                      <p:stCondLst>
                        <p:cond delay="0"/>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78"/>
                                        </p:tgtEl>
                                        <p:attrNameLst>
                                          <p:attrName>style.visibility</p:attrName>
                                        </p:attrNameLst>
                                      </p:cBhvr>
                                      <p:to>
                                        <p:strVal val="visible"/>
                                      </p:to>
                                    </p:set>
                                    <p:animEffect transition="in" filter="wipe(up)">
                                      <p:cBhvr>
                                        <p:cTn id="42" dur="500"/>
                                        <p:tgtEl>
                                          <p:spTgt spid="78"/>
                                        </p:tgtEl>
                                      </p:cBhvr>
                                    </p:animEffect>
                                  </p:childTnLst>
                                </p:cTn>
                              </p:par>
                            </p:childTnLst>
                          </p:cTn>
                        </p:par>
                      </p:childTnLst>
                    </p:cTn>
                  </p:par>
                </p:childTnLst>
              </p:cTn>
              <p:nextCondLst>
                <p:cond evt="onClick" delay="0">
                  <p:tgtEl>
                    <p:spTgt spid="77"/>
                  </p:tgtEl>
                </p:cond>
              </p:nextCondLst>
            </p:seq>
            <p:seq concurrent="1" nextAc="seek">
              <p:cTn id="43" restart="whenNotActive" fill="hold" evtFilter="cancelBubble" nodeType="interactiveSeq">
                <p:stCondLst>
                  <p:cond evt="onClick" delay="0">
                    <p:tgtEl>
                      <p:spTgt spid="79"/>
                    </p:tgtEl>
                  </p:cond>
                </p:stCondLst>
                <p:endSync evt="end" delay="0">
                  <p:rtn val="all"/>
                </p:endSync>
                <p:childTnLst>
                  <p:par>
                    <p:cTn id="44" fill="hold">
                      <p:stCondLst>
                        <p:cond delay="0"/>
                      </p:stCondLst>
                      <p:childTnLst>
                        <p:par>
                          <p:cTn id="45" fill="hold">
                            <p:stCondLst>
                              <p:cond delay="0"/>
                            </p:stCondLst>
                            <p:childTnLst>
                              <p:par>
                                <p:cTn id="46" presetID="22" presetClass="entr" presetSubtype="1" fill="hold" grpId="0" nodeType="clickEffect">
                                  <p:stCondLst>
                                    <p:cond delay="0"/>
                                  </p:stCondLst>
                                  <p:childTnLst>
                                    <p:set>
                                      <p:cBhvr>
                                        <p:cTn id="47" dur="1" fill="hold">
                                          <p:stCondLst>
                                            <p:cond delay="0"/>
                                          </p:stCondLst>
                                        </p:cTn>
                                        <p:tgtEl>
                                          <p:spTgt spid="80"/>
                                        </p:tgtEl>
                                        <p:attrNameLst>
                                          <p:attrName>style.visibility</p:attrName>
                                        </p:attrNameLst>
                                      </p:cBhvr>
                                      <p:to>
                                        <p:strVal val="visible"/>
                                      </p:to>
                                    </p:set>
                                    <p:animEffect transition="in" filter="wipe(up)">
                                      <p:cBhvr>
                                        <p:cTn id="48" dur="500"/>
                                        <p:tgtEl>
                                          <p:spTgt spid="80"/>
                                        </p:tgtEl>
                                      </p:cBhvr>
                                    </p:animEffect>
                                  </p:childTnLst>
                                </p:cTn>
                              </p:par>
                            </p:childTnLst>
                          </p:cTn>
                        </p:par>
                      </p:childTnLst>
                    </p:cTn>
                  </p:par>
                </p:childTnLst>
              </p:cTn>
              <p:nextCondLst>
                <p:cond evt="onClick" delay="0">
                  <p:tgtEl>
                    <p:spTgt spid="79"/>
                  </p:tgtEl>
                </p:cond>
              </p:nextCondLst>
            </p:seq>
            <p:audio>
              <p:cMediaNode vol="80000">
                <p:cTn id="49" fill="hold" display="0">
                  <p:stCondLst>
                    <p:cond delay="indefinite"/>
                  </p:stCondLst>
                  <p:endCondLst>
                    <p:cond evt="onStopAudio" delay="0">
                      <p:tgtEl>
                        <p:sldTgt/>
                      </p:tgtEl>
                    </p:cond>
                  </p:endCondLst>
                </p:cTn>
                <p:tgtEl>
                  <p:spTgt spid="3"/>
                </p:tgtEl>
              </p:cMediaNode>
            </p:audio>
          </p:childTnLst>
        </p:cTn>
      </p:par>
    </p:tnLst>
    <p:bldLst>
      <p:bldP spid="63" grpId="0" animBg="1"/>
      <p:bldP spid="70" grpId="0" animBg="1"/>
      <p:bldP spid="72" grpId="0" animBg="1"/>
      <p:bldP spid="74" grpId="0" animBg="1"/>
      <p:bldP spid="76" grpId="0" animBg="1"/>
      <p:bldP spid="78" grpId="0" animBg="1"/>
      <p:bldP spid="8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2" name="Title 1">
            <a:extLst>
              <a:ext uri="{FF2B5EF4-FFF2-40B4-BE49-F238E27FC236}">
                <a16:creationId xmlns:a16="http://schemas.microsoft.com/office/drawing/2014/main" id="{D974A6DC-187E-4C4A-92B8-4D8EDD2BB1DF}"/>
              </a:ext>
            </a:extLst>
          </p:cNvPr>
          <p:cNvSpPr>
            <a:spLocks noGrp="1"/>
          </p:cNvSpPr>
          <p:nvPr>
            <p:ph type="title"/>
          </p:nvPr>
        </p:nvSpPr>
        <p:spPr>
          <a:xfrm>
            <a:off x="204236" y="124452"/>
            <a:ext cx="10515600" cy="770175"/>
          </a:xfrm>
        </p:spPr>
        <p:txBody>
          <a:bodyPr>
            <a:noAutofit/>
          </a:bodyPr>
          <a:lstStyle/>
          <a:p>
            <a:pPr marL="0" marR="0" lvl="0" indent="0" algn="l" rtl="0">
              <a:lnSpc>
                <a:spcPct val="100000"/>
              </a:lnSpc>
              <a:spcBef>
                <a:spcPts val="0"/>
              </a:spcBef>
              <a:spcAft>
                <a:spcPts val="0"/>
              </a:spcAft>
              <a:buClr>
                <a:srgbClr val="1E4E79"/>
              </a:buClr>
              <a:buSzPts val="8625"/>
              <a:buFont typeface="Century Gothic"/>
              <a:buNone/>
            </a:pPr>
            <a:r>
              <a:rPr lang="en-GB" b="1" dirty="0">
                <a:solidFill>
                  <a:srgbClr val="002060"/>
                </a:solidFill>
                <a:latin typeface="Century Gothic" panose="020B0502020202020204" pitchFamily="34" charset="0"/>
                <a:ea typeface="Century Gothic"/>
                <a:cs typeface="Century Gothic"/>
                <a:sym typeface="Century Gothic"/>
              </a:rPr>
              <a:t>Saying who does what</a:t>
            </a:r>
            <a:endParaRPr lang="en-GB" sz="4400" b="1" i="0" u="none" strike="noStrike" cap="none" dirty="0">
              <a:solidFill>
                <a:srgbClr val="002060"/>
              </a:solidFill>
              <a:latin typeface="Century Gothic" panose="020B0502020202020204" pitchFamily="34" charset="0"/>
              <a:ea typeface="Century Gothic"/>
              <a:cs typeface="Century Gothic"/>
              <a:sym typeface="Century Gothic"/>
            </a:endParaRPr>
          </a:p>
        </p:txBody>
      </p:sp>
      <p:pic>
        <p:nvPicPr>
          <p:cNvPr id="25" name="Google Shape;170;p8" descr="Jigsaw, Puzzle, Piece, Game, Concept, Solution">
            <a:extLst>
              <a:ext uri="{FF2B5EF4-FFF2-40B4-BE49-F238E27FC236}">
                <a16:creationId xmlns:a16="http://schemas.microsoft.com/office/drawing/2014/main" id="{20A2F853-0CF4-4CB0-9B24-6365D924ED7A}"/>
              </a:ext>
            </a:extLst>
          </p:cNvPr>
          <p:cNvPicPr preferRelativeResize="0"/>
          <p:nvPr/>
        </p:nvPicPr>
        <p:blipFill rotWithShape="1">
          <a:blip r:embed="rId3">
            <a:alphaModFix/>
          </a:blip>
          <a:srcRect/>
          <a:stretch/>
        </p:blipFill>
        <p:spPr>
          <a:xfrm>
            <a:off x="10801646" y="60535"/>
            <a:ext cx="1330395" cy="1332245"/>
          </a:xfrm>
          <a:prstGeom prst="rect">
            <a:avLst/>
          </a:prstGeom>
          <a:noFill/>
          <a:ln>
            <a:noFill/>
          </a:ln>
        </p:spPr>
      </p:pic>
      <p:sp>
        <p:nvSpPr>
          <p:cNvPr id="7" name="Google Shape;169;p8">
            <a:extLst>
              <a:ext uri="{FF2B5EF4-FFF2-40B4-BE49-F238E27FC236}">
                <a16:creationId xmlns:a16="http://schemas.microsoft.com/office/drawing/2014/main" id="{128FE9E4-B5C0-3CA3-6B55-438027464A3B}"/>
              </a:ext>
            </a:extLst>
          </p:cNvPr>
          <p:cNvSpPr txBox="1"/>
          <p:nvPr/>
        </p:nvSpPr>
        <p:spPr>
          <a:xfrm>
            <a:off x="208822" y="806473"/>
            <a:ext cx="7070738" cy="584735"/>
          </a:xfrm>
          <a:prstGeom prst="rect">
            <a:avLst/>
          </a:prstGeom>
          <a:solidFill>
            <a:srgbClr val="FFFFFF"/>
          </a:solidFill>
          <a:ln>
            <a:noFill/>
          </a:ln>
        </p:spPr>
        <p:txBody>
          <a:bodyPr spcFirstLastPara="1" wrap="square" lIns="91425" tIns="45700" rIns="91425" bIns="45700" anchor="t" anchorCtr="0">
            <a:spAutoFit/>
          </a:bodyPr>
          <a:lstStyle/>
          <a:p>
            <a:pPr marL="0" marR="0" lvl="0" indent="0" rtl="0">
              <a:lnSpc>
                <a:spcPct val="100000"/>
              </a:lnSpc>
              <a:spcBef>
                <a:spcPts val="0"/>
              </a:spcBef>
              <a:spcAft>
                <a:spcPts val="0"/>
              </a:spcAft>
              <a:buClr>
                <a:srgbClr val="1E4E79"/>
              </a:buClr>
              <a:buSzPts val="2800"/>
              <a:buFont typeface="Century Gothic"/>
              <a:buNone/>
            </a:pPr>
            <a:r>
              <a:rPr lang="en-GB" sz="3200" b="1" dirty="0">
                <a:solidFill>
                  <a:srgbClr val="002060"/>
                </a:solidFill>
                <a:latin typeface="Century Gothic"/>
                <a:ea typeface="Century Gothic"/>
                <a:cs typeface="Century Gothic"/>
                <a:sym typeface="Century Gothic"/>
              </a:rPr>
              <a:t>[-</a:t>
            </a:r>
            <a:r>
              <a:rPr lang="en-GB" sz="3200" b="1" dirty="0" err="1">
                <a:solidFill>
                  <a:srgbClr val="002060"/>
                </a:solidFill>
                <a:latin typeface="Century Gothic"/>
                <a:ea typeface="Century Gothic"/>
                <a:cs typeface="Century Gothic"/>
                <a:sym typeface="Century Gothic"/>
              </a:rPr>
              <a:t>ar</a:t>
            </a:r>
            <a:r>
              <a:rPr lang="en-GB" sz="3200" b="1" dirty="0">
                <a:solidFill>
                  <a:srgbClr val="002060"/>
                </a:solidFill>
                <a:latin typeface="Century Gothic"/>
                <a:ea typeface="Century Gothic"/>
                <a:cs typeface="Century Gothic"/>
                <a:sym typeface="Century Gothic"/>
              </a:rPr>
              <a:t> &amp; -er verbs: </a:t>
            </a:r>
            <a:r>
              <a:rPr lang="en-GB" sz="3200" dirty="0">
                <a:solidFill>
                  <a:srgbClr val="002060"/>
                </a:solidFill>
                <a:latin typeface="Century Gothic"/>
                <a:ea typeface="Century Gothic"/>
                <a:cs typeface="Century Gothic"/>
                <a:sym typeface="Century Gothic"/>
              </a:rPr>
              <a:t>I, you, s/he</a:t>
            </a:r>
            <a:r>
              <a:rPr lang="en-GB" sz="3200" b="1" dirty="0">
                <a:solidFill>
                  <a:srgbClr val="002060"/>
                </a:solidFill>
                <a:latin typeface="Century Gothic"/>
                <a:ea typeface="Century Gothic"/>
                <a:cs typeface="Century Gothic"/>
                <a:sym typeface="Century Gothic"/>
              </a:rPr>
              <a:t>]</a:t>
            </a:r>
            <a:endParaRPr sz="3200" b="1" i="0" u="none" strike="noStrike" cap="none" dirty="0">
              <a:solidFill>
                <a:srgbClr val="002060"/>
              </a:solidFill>
              <a:latin typeface="Century Gothic"/>
              <a:ea typeface="Century Gothic"/>
              <a:cs typeface="Century Gothic"/>
              <a:sym typeface="Century Gothic"/>
            </a:endParaRPr>
          </a:p>
        </p:txBody>
      </p:sp>
      <p:pic>
        <p:nvPicPr>
          <p:cNvPr id="1026" name="Picture 2" descr="Free vector graphics of Brain">
            <a:extLst>
              <a:ext uri="{FF2B5EF4-FFF2-40B4-BE49-F238E27FC236}">
                <a16:creationId xmlns:a16="http://schemas.microsoft.com/office/drawing/2014/main" id="{A5A1C8B5-254A-72CA-75F4-826D603CE8F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50434" y="193913"/>
            <a:ext cx="1142749" cy="1142749"/>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a:extLst>
              <a:ext uri="{FF2B5EF4-FFF2-40B4-BE49-F238E27FC236}">
                <a16:creationId xmlns:a16="http://schemas.microsoft.com/office/drawing/2014/main" id="{C7C90F97-ED9B-18B2-F914-AAD63B0AC751}"/>
              </a:ext>
            </a:extLst>
          </p:cNvPr>
          <p:cNvSpPr txBox="1"/>
          <p:nvPr/>
        </p:nvSpPr>
        <p:spPr>
          <a:xfrm>
            <a:off x="226538" y="1453685"/>
            <a:ext cx="11593756" cy="1200329"/>
          </a:xfrm>
          <a:prstGeom prst="rect">
            <a:avLst/>
          </a:prstGeom>
          <a:noFill/>
        </p:spPr>
        <p:txBody>
          <a:bodyPr wrap="square" rtlCol="0">
            <a:spAutoFit/>
          </a:bodyPr>
          <a:lstStyle/>
          <a:p>
            <a:r>
              <a:rPr lang="en-GB" sz="2400" dirty="0">
                <a:solidFill>
                  <a:srgbClr val="002060"/>
                </a:solidFill>
                <a:latin typeface="Century Gothic" panose="020B0502020202020204" pitchFamily="34" charset="0"/>
                <a:ea typeface="Calibri" panose="020F0502020204030204" pitchFamily="34" charset="0"/>
              </a:rPr>
              <a:t>In Spanish, the words for ‘</a:t>
            </a:r>
            <a:r>
              <a:rPr lang="en-GB" sz="2400" b="1" dirty="0">
                <a:solidFill>
                  <a:srgbClr val="002060"/>
                </a:solidFill>
                <a:latin typeface="Century Gothic" panose="020B0502020202020204" pitchFamily="34" charset="0"/>
                <a:ea typeface="Calibri" panose="020F0502020204030204" pitchFamily="34" charset="0"/>
              </a:rPr>
              <a:t>I</a:t>
            </a:r>
            <a:r>
              <a:rPr lang="en-GB" sz="2400" dirty="0">
                <a:solidFill>
                  <a:srgbClr val="002060"/>
                </a:solidFill>
                <a:latin typeface="Century Gothic" panose="020B0502020202020204" pitchFamily="34" charset="0"/>
                <a:ea typeface="Calibri" panose="020F0502020204030204" pitchFamily="34" charset="0"/>
              </a:rPr>
              <a:t>’ and ‘</a:t>
            </a:r>
            <a:r>
              <a:rPr lang="en-GB" sz="2400" b="1" dirty="0">
                <a:solidFill>
                  <a:srgbClr val="002060"/>
                </a:solidFill>
                <a:latin typeface="Century Gothic" panose="020B0502020202020204" pitchFamily="34" charset="0"/>
                <a:ea typeface="Calibri" panose="020F0502020204030204" pitchFamily="34" charset="0"/>
              </a:rPr>
              <a:t>s/he</a:t>
            </a:r>
            <a:r>
              <a:rPr lang="en-GB" sz="2400" dirty="0">
                <a:solidFill>
                  <a:srgbClr val="002060"/>
                </a:solidFill>
                <a:latin typeface="Century Gothic" panose="020B0502020202020204" pitchFamily="34" charset="0"/>
                <a:ea typeface="Calibri" panose="020F0502020204030204" pitchFamily="34" charset="0"/>
              </a:rPr>
              <a:t>’ (pronouns) are often _____________ and the verb ending </a:t>
            </a:r>
            <a:r>
              <a:rPr lang="en-GB" sz="2400" b="1" dirty="0">
                <a:solidFill>
                  <a:srgbClr val="002060"/>
                </a:solidFill>
                <a:latin typeface="Century Gothic" panose="020B0502020202020204" pitchFamily="34" charset="0"/>
                <a:ea typeface="Calibri" panose="020F0502020204030204" pitchFamily="34" charset="0"/>
              </a:rPr>
              <a:t>__________ </a:t>
            </a:r>
            <a:r>
              <a:rPr lang="en-GB" sz="2400" dirty="0">
                <a:solidFill>
                  <a:srgbClr val="002060"/>
                </a:solidFill>
                <a:latin typeface="Century Gothic" panose="020B0502020202020204" pitchFamily="34" charset="0"/>
              </a:rPr>
              <a:t>to indicate the _____________  who the verb refers to.</a:t>
            </a:r>
          </a:p>
        </p:txBody>
      </p:sp>
      <p:sp>
        <p:nvSpPr>
          <p:cNvPr id="52" name="TextBox 51">
            <a:extLst>
              <a:ext uri="{FF2B5EF4-FFF2-40B4-BE49-F238E27FC236}">
                <a16:creationId xmlns:a16="http://schemas.microsoft.com/office/drawing/2014/main" id="{E8EFB349-00B5-A901-100C-D5F5EF0A6913}"/>
              </a:ext>
            </a:extLst>
          </p:cNvPr>
          <p:cNvSpPr txBox="1"/>
          <p:nvPr/>
        </p:nvSpPr>
        <p:spPr>
          <a:xfrm>
            <a:off x="226538" y="2852577"/>
            <a:ext cx="11987763" cy="523220"/>
          </a:xfrm>
          <a:prstGeom prst="rect">
            <a:avLst/>
          </a:prstGeom>
          <a:noFill/>
        </p:spPr>
        <p:txBody>
          <a:bodyPr wrap="square">
            <a:spAutoFit/>
          </a:bodyPr>
          <a:lstStyle/>
          <a:p>
            <a:r>
              <a:rPr lang="en-GB" sz="2800" dirty="0">
                <a:solidFill>
                  <a:srgbClr val="002060"/>
                </a:solidFill>
                <a:latin typeface="Century Gothic" panose="020B0502020202020204" pitchFamily="34" charset="0"/>
              </a:rPr>
              <a:t>To mean ‘</a:t>
            </a:r>
            <a:r>
              <a:rPr lang="en-GB" sz="2800" b="1" dirty="0">
                <a:solidFill>
                  <a:srgbClr val="92D050"/>
                </a:solidFill>
                <a:latin typeface="Century Gothic" panose="020B0502020202020204" pitchFamily="34" charset="0"/>
              </a:rPr>
              <a:t>I</a:t>
            </a:r>
            <a:r>
              <a:rPr lang="en-GB" sz="2800" dirty="0">
                <a:solidFill>
                  <a:srgbClr val="002060"/>
                </a:solidFill>
                <a:latin typeface="Century Gothic" panose="020B0502020202020204" pitchFamily="34" charset="0"/>
              </a:rPr>
              <a:t>’ with –</a:t>
            </a:r>
            <a:r>
              <a:rPr lang="en-GB" sz="2800" b="1" dirty="0" err="1">
                <a:solidFill>
                  <a:srgbClr val="002060"/>
                </a:solidFill>
                <a:latin typeface="Century Gothic" panose="020B0502020202020204" pitchFamily="34" charset="0"/>
              </a:rPr>
              <a:t>ar</a:t>
            </a:r>
            <a:r>
              <a:rPr lang="en-GB" sz="2800" dirty="0">
                <a:solidFill>
                  <a:srgbClr val="002060"/>
                </a:solidFill>
                <a:latin typeface="Century Gothic" panose="020B0502020202020204" pitchFamily="34" charset="0"/>
              </a:rPr>
              <a:t> or -</a:t>
            </a:r>
            <a:r>
              <a:rPr lang="en-GB" sz="2800" b="1" dirty="0">
                <a:solidFill>
                  <a:srgbClr val="002060"/>
                </a:solidFill>
                <a:latin typeface="Century Gothic" panose="020B0502020202020204" pitchFamily="34" charset="0"/>
              </a:rPr>
              <a:t>er</a:t>
            </a:r>
            <a:r>
              <a:rPr lang="en-GB" sz="2800" dirty="0">
                <a:solidFill>
                  <a:srgbClr val="002060"/>
                </a:solidFill>
                <a:latin typeface="Century Gothic" panose="020B0502020202020204" pitchFamily="34" charset="0"/>
              </a:rPr>
              <a:t> verbs, the verb ending is ___.</a:t>
            </a:r>
          </a:p>
        </p:txBody>
      </p:sp>
      <p:sp>
        <p:nvSpPr>
          <p:cNvPr id="53" name="TextBox 52">
            <a:extLst>
              <a:ext uri="{FF2B5EF4-FFF2-40B4-BE49-F238E27FC236}">
                <a16:creationId xmlns:a16="http://schemas.microsoft.com/office/drawing/2014/main" id="{6A722BA2-D7C6-FB93-59D4-5C916A2AC7B6}"/>
              </a:ext>
            </a:extLst>
          </p:cNvPr>
          <p:cNvSpPr txBox="1"/>
          <p:nvPr/>
        </p:nvSpPr>
        <p:spPr>
          <a:xfrm>
            <a:off x="226538" y="3536541"/>
            <a:ext cx="11987764" cy="954107"/>
          </a:xfrm>
          <a:prstGeom prst="rect">
            <a:avLst/>
          </a:prstGeom>
          <a:noFill/>
        </p:spPr>
        <p:txBody>
          <a:bodyPr wrap="square">
            <a:spAutoFit/>
          </a:bodyPr>
          <a:lstStyle/>
          <a:p>
            <a:r>
              <a:rPr lang="en-GB" sz="2800" dirty="0">
                <a:solidFill>
                  <a:srgbClr val="002060"/>
                </a:solidFill>
                <a:latin typeface="Century Gothic" panose="020B0502020202020204" pitchFamily="34" charset="0"/>
              </a:rPr>
              <a:t>To mean ‘</a:t>
            </a:r>
            <a:r>
              <a:rPr lang="en-GB" sz="2800" b="1" dirty="0">
                <a:solidFill>
                  <a:srgbClr val="92D050"/>
                </a:solidFill>
                <a:latin typeface="Century Gothic" panose="020B0502020202020204" pitchFamily="34" charset="0"/>
              </a:rPr>
              <a:t>you</a:t>
            </a:r>
            <a:r>
              <a:rPr lang="en-GB" sz="2800" dirty="0">
                <a:solidFill>
                  <a:srgbClr val="002060"/>
                </a:solidFill>
                <a:latin typeface="Century Gothic" panose="020B0502020202020204" pitchFamily="34" charset="0"/>
              </a:rPr>
              <a:t>’, the verb ending is ____ with </a:t>
            </a:r>
            <a:r>
              <a:rPr lang="en-GB" sz="2800" b="1" dirty="0">
                <a:solidFill>
                  <a:srgbClr val="002060"/>
                </a:solidFill>
                <a:latin typeface="Century Gothic" panose="020B0502020202020204" pitchFamily="34" charset="0"/>
              </a:rPr>
              <a:t>–</a:t>
            </a:r>
            <a:r>
              <a:rPr lang="en-GB" sz="2800" b="1" dirty="0" err="1">
                <a:solidFill>
                  <a:srgbClr val="002060"/>
                </a:solidFill>
                <a:latin typeface="Century Gothic" panose="020B0502020202020204" pitchFamily="34" charset="0"/>
              </a:rPr>
              <a:t>ar</a:t>
            </a:r>
            <a:r>
              <a:rPr lang="en-GB" sz="2800" b="1" dirty="0">
                <a:solidFill>
                  <a:srgbClr val="002060"/>
                </a:solidFill>
                <a:latin typeface="Century Gothic" panose="020B0502020202020204" pitchFamily="34" charset="0"/>
              </a:rPr>
              <a:t> </a:t>
            </a:r>
            <a:r>
              <a:rPr lang="en-GB" sz="2800" dirty="0">
                <a:solidFill>
                  <a:srgbClr val="002060"/>
                </a:solidFill>
                <a:latin typeface="Century Gothic" panose="020B0502020202020204" pitchFamily="34" charset="0"/>
              </a:rPr>
              <a:t>verbs and ____ with </a:t>
            </a:r>
            <a:br>
              <a:rPr lang="en-GB" sz="2800" dirty="0">
                <a:solidFill>
                  <a:srgbClr val="002060"/>
                </a:solidFill>
                <a:latin typeface="Century Gothic" panose="020B0502020202020204" pitchFamily="34" charset="0"/>
              </a:rPr>
            </a:br>
            <a:r>
              <a:rPr lang="en-GB" sz="2800" b="1" dirty="0">
                <a:solidFill>
                  <a:srgbClr val="002060"/>
                </a:solidFill>
                <a:latin typeface="Century Gothic" panose="020B0502020202020204" pitchFamily="34" charset="0"/>
              </a:rPr>
              <a:t>–er</a:t>
            </a:r>
            <a:r>
              <a:rPr lang="en-GB" sz="2800" dirty="0">
                <a:solidFill>
                  <a:srgbClr val="002060"/>
                </a:solidFill>
                <a:latin typeface="Century Gothic" panose="020B0502020202020204" pitchFamily="34" charset="0"/>
              </a:rPr>
              <a:t> verbs.</a:t>
            </a:r>
          </a:p>
        </p:txBody>
      </p:sp>
      <p:sp>
        <p:nvSpPr>
          <p:cNvPr id="55" name="TextBox 54">
            <a:extLst>
              <a:ext uri="{FF2B5EF4-FFF2-40B4-BE49-F238E27FC236}">
                <a16:creationId xmlns:a16="http://schemas.microsoft.com/office/drawing/2014/main" id="{E1B80270-3D20-4F6F-8FF0-55A05FC231A4}"/>
              </a:ext>
            </a:extLst>
          </p:cNvPr>
          <p:cNvSpPr txBox="1"/>
          <p:nvPr/>
        </p:nvSpPr>
        <p:spPr>
          <a:xfrm>
            <a:off x="226538" y="4725395"/>
            <a:ext cx="12214595" cy="954107"/>
          </a:xfrm>
          <a:prstGeom prst="rect">
            <a:avLst/>
          </a:prstGeom>
          <a:noFill/>
        </p:spPr>
        <p:txBody>
          <a:bodyPr wrap="square">
            <a:spAutoFit/>
          </a:bodyPr>
          <a:lstStyle/>
          <a:p>
            <a:r>
              <a:rPr lang="en-GB" sz="2800" dirty="0">
                <a:solidFill>
                  <a:srgbClr val="002060"/>
                </a:solidFill>
                <a:latin typeface="Century Gothic" panose="020B0502020202020204" pitchFamily="34" charset="0"/>
              </a:rPr>
              <a:t>To mean ‘</a:t>
            </a:r>
            <a:r>
              <a:rPr lang="en-GB" sz="2800" b="1" dirty="0">
                <a:solidFill>
                  <a:srgbClr val="92D050"/>
                </a:solidFill>
                <a:latin typeface="Century Gothic" panose="020B0502020202020204" pitchFamily="34" charset="0"/>
              </a:rPr>
              <a:t>s/he, it</a:t>
            </a:r>
            <a:r>
              <a:rPr lang="en-GB" sz="2800" dirty="0">
                <a:solidFill>
                  <a:srgbClr val="002060"/>
                </a:solidFill>
                <a:latin typeface="Century Gothic" panose="020B0502020202020204" pitchFamily="34" charset="0"/>
              </a:rPr>
              <a:t>’, the verb ending is ___ with </a:t>
            </a:r>
            <a:r>
              <a:rPr lang="en-GB" sz="2800" b="1" dirty="0">
                <a:solidFill>
                  <a:srgbClr val="002060"/>
                </a:solidFill>
                <a:latin typeface="Century Gothic" panose="020B0502020202020204" pitchFamily="34" charset="0"/>
              </a:rPr>
              <a:t>–</a:t>
            </a:r>
            <a:r>
              <a:rPr lang="en-GB" sz="2800" b="1" dirty="0" err="1">
                <a:solidFill>
                  <a:srgbClr val="002060"/>
                </a:solidFill>
                <a:latin typeface="Century Gothic" panose="020B0502020202020204" pitchFamily="34" charset="0"/>
              </a:rPr>
              <a:t>ar</a:t>
            </a:r>
            <a:r>
              <a:rPr lang="en-GB" sz="2800" dirty="0">
                <a:solidFill>
                  <a:srgbClr val="002060"/>
                </a:solidFill>
                <a:latin typeface="Century Gothic" panose="020B0502020202020204" pitchFamily="34" charset="0"/>
              </a:rPr>
              <a:t> verbs and to ___ with</a:t>
            </a:r>
            <a:r>
              <a:rPr lang="en-GB" sz="2800" b="1" dirty="0">
                <a:solidFill>
                  <a:srgbClr val="002060"/>
                </a:solidFill>
                <a:latin typeface="Century Gothic" panose="020B0502020202020204" pitchFamily="34" charset="0"/>
              </a:rPr>
              <a:t> –er </a:t>
            </a:r>
            <a:r>
              <a:rPr lang="en-GB" sz="2800" dirty="0">
                <a:solidFill>
                  <a:srgbClr val="002060"/>
                </a:solidFill>
                <a:latin typeface="Century Gothic" panose="020B0502020202020204" pitchFamily="34" charset="0"/>
              </a:rPr>
              <a:t>verbs.</a:t>
            </a:r>
          </a:p>
        </p:txBody>
      </p:sp>
      <p:sp>
        <p:nvSpPr>
          <p:cNvPr id="5" name="TextBox 4">
            <a:extLst>
              <a:ext uri="{FF2B5EF4-FFF2-40B4-BE49-F238E27FC236}">
                <a16:creationId xmlns:a16="http://schemas.microsoft.com/office/drawing/2014/main" id="{38A23CCF-B9FC-5C12-6537-C836447A57F9}"/>
              </a:ext>
            </a:extLst>
          </p:cNvPr>
          <p:cNvSpPr txBox="1"/>
          <p:nvPr/>
        </p:nvSpPr>
        <p:spPr>
          <a:xfrm>
            <a:off x="-21411" y="5902350"/>
            <a:ext cx="12235712" cy="954107"/>
          </a:xfrm>
          <a:prstGeom prst="rect">
            <a:avLst/>
          </a:prstGeom>
          <a:solidFill>
            <a:schemeClr val="accent5">
              <a:lumMod val="20000"/>
              <a:lumOff val="80000"/>
            </a:schemeClr>
          </a:solidFill>
        </p:spPr>
        <p:txBody>
          <a:bodyPr wrap="square" rtlCol="0">
            <a:spAutoFit/>
          </a:bodyPr>
          <a:lstStyle/>
          <a:p>
            <a:r>
              <a:rPr lang="en-GB" sz="2800" dirty="0">
                <a:solidFill>
                  <a:srgbClr val="002060"/>
                </a:solidFill>
                <a:latin typeface="Century Gothic" panose="020B0502020202020204" pitchFamily="34" charset="0"/>
              </a:rPr>
              <a:t>    changes 		-a			-es		 unnecessary				-e			person			-as			-o</a:t>
            </a:r>
          </a:p>
        </p:txBody>
      </p:sp>
      <p:sp>
        <p:nvSpPr>
          <p:cNvPr id="57" name="TextBox 56">
            <a:extLst>
              <a:ext uri="{FF2B5EF4-FFF2-40B4-BE49-F238E27FC236}">
                <a16:creationId xmlns:a16="http://schemas.microsoft.com/office/drawing/2014/main" id="{E18224CE-29F3-C2CA-C4E0-B2AA6FDD4781}"/>
              </a:ext>
            </a:extLst>
          </p:cNvPr>
          <p:cNvSpPr txBox="1"/>
          <p:nvPr/>
        </p:nvSpPr>
        <p:spPr>
          <a:xfrm>
            <a:off x="9074814" y="1472218"/>
            <a:ext cx="2578470" cy="461665"/>
          </a:xfrm>
          <a:prstGeom prst="rect">
            <a:avLst/>
          </a:prstGeom>
          <a:noFill/>
        </p:spPr>
        <p:txBody>
          <a:bodyPr wrap="square">
            <a:spAutoFit/>
          </a:bodyPr>
          <a:lstStyle/>
          <a:p>
            <a:r>
              <a:rPr lang="en-GB" sz="2400" b="1" dirty="0">
                <a:solidFill>
                  <a:srgbClr val="002060"/>
                </a:solidFill>
                <a:latin typeface="Century Gothic" panose="020B0502020202020204" pitchFamily="34" charset="0"/>
              </a:rPr>
              <a:t>unnecessary</a:t>
            </a:r>
            <a:endParaRPr lang="en-GB" sz="2400" b="1" dirty="0">
              <a:solidFill>
                <a:srgbClr val="002060"/>
              </a:solidFill>
            </a:endParaRPr>
          </a:p>
        </p:txBody>
      </p:sp>
      <p:sp>
        <p:nvSpPr>
          <p:cNvPr id="59" name="TextBox 58">
            <a:extLst>
              <a:ext uri="{FF2B5EF4-FFF2-40B4-BE49-F238E27FC236}">
                <a16:creationId xmlns:a16="http://schemas.microsoft.com/office/drawing/2014/main" id="{40CB59C5-159C-370D-8EC5-4DDA5F652693}"/>
              </a:ext>
            </a:extLst>
          </p:cNvPr>
          <p:cNvSpPr txBox="1"/>
          <p:nvPr/>
        </p:nvSpPr>
        <p:spPr>
          <a:xfrm>
            <a:off x="3411278" y="1827648"/>
            <a:ext cx="1544181" cy="461665"/>
          </a:xfrm>
          <a:prstGeom prst="rect">
            <a:avLst/>
          </a:prstGeom>
          <a:noFill/>
        </p:spPr>
        <p:txBody>
          <a:bodyPr wrap="square">
            <a:spAutoFit/>
          </a:bodyPr>
          <a:lstStyle/>
          <a:p>
            <a:r>
              <a:rPr lang="en-GB" sz="2400" b="1" dirty="0">
                <a:solidFill>
                  <a:srgbClr val="002060"/>
                </a:solidFill>
                <a:latin typeface="Century Gothic" panose="020B0502020202020204" pitchFamily="34" charset="0"/>
              </a:rPr>
              <a:t>changes</a:t>
            </a:r>
            <a:endParaRPr lang="en-GB" sz="2400" b="1" dirty="0">
              <a:solidFill>
                <a:srgbClr val="002060"/>
              </a:solidFill>
            </a:endParaRPr>
          </a:p>
        </p:txBody>
      </p:sp>
      <p:sp>
        <p:nvSpPr>
          <p:cNvPr id="60" name="TextBox 59">
            <a:extLst>
              <a:ext uri="{FF2B5EF4-FFF2-40B4-BE49-F238E27FC236}">
                <a16:creationId xmlns:a16="http://schemas.microsoft.com/office/drawing/2014/main" id="{5F922BB6-A3A2-A192-9DB0-3D5A104203AC}"/>
              </a:ext>
            </a:extLst>
          </p:cNvPr>
          <p:cNvSpPr txBox="1"/>
          <p:nvPr/>
        </p:nvSpPr>
        <p:spPr>
          <a:xfrm>
            <a:off x="7693435" y="1818862"/>
            <a:ext cx="1544181" cy="461665"/>
          </a:xfrm>
          <a:prstGeom prst="rect">
            <a:avLst/>
          </a:prstGeom>
          <a:noFill/>
        </p:spPr>
        <p:txBody>
          <a:bodyPr wrap="square">
            <a:spAutoFit/>
          </a:bodyPr>
          <a:lstStyle/>
          <a:p>
            <a:r>
              <a:rPr lang="en-GB" sz="2400" b="1" dirty="0">
                <a:solidFill>
                  <a:srgbClr val="002060"/>
                </a:solidFill>
                <a:latin typeface="Century Gothic" panose="020B0502020202020204" pitchFamily="34" charset="0"/>
              </a:rPr>
              <a:t>person</a:t>
            </a:r>
            <a:endParaRPr lang="en-GB" sz="2400" b="1" dirty="0">
              <a:solidFill>
                <a:srgbClr val="002060"/>
              </a:solidFill>
            </a:endParaRPr>
          </a:p>
        </p:txBody>
      </p:sp>
      <p:sp>
        <p:nvSpPr>
          <p:cNvPr id="61" name="TextBox 60">
            <a:extLst>
              <a:ext uri="{FF2B5EF4-FFF2-40B4-BE49-F238E27FC236}">
                <a16:creationId xmlns:a16="http://schemas.microsoft.com/office/drawing/2014/main" id="{6F0AD014-ADF8-9805-F5EF-32016FCAD09E}"/>
              </a:ext>
            </a:extLst>
          </p:cNvPr>
          <p:cNvSpPr txBox="1"/>
          <p:nvPr/>
        </p:nvSpPr>
        <p:spPr>
          <a:xfrm>
            <a:off x="8922019" y="2877765"/>
            <a:ext cx="857648" cy="523220"/>
          </a:xfrm>
          <a:prstGeom prst="rect">
            <a:avLst/>
          </a:prstGeom>
          <a:noFill/>
        </p:spPr>
        <p:txBody>
          <a:bodyPr wrap="square">
            <a:spAutoFit/>
          </a:bodyPr>
          <a:lstStyle/>
          <a:p>
            <a:r>
              <a:rPr lang="en-GB" sz="2800" b="1" dirty="0">
                <a:solidFill>
                  <a:srgbClr val="92D050"/>
                </a:solidFill>
                <a:latin typeface="Century Gothic" panose="020B0502020202020204" pitchFamily="34" charset="0"/>
              </a:rPr>
              <a:t>-o</a:t>
            </a:r>
            <a:endParaRPr lang="en-GB" sz="2800" b="1" dirty="0">
              <a:solidFill>
                <a:srgbClr val="92D050"/>
              </a:solidFill>
            </a:endParaRPr>
          </a:p>
        </p:txBody>
      </p:sp>
      <p:sp>
        <p:nvSpPr>
          <p:cNvPr id="62" name="TextBox 61">
            <a:extLst>
              <a:ext uri="{FF2B5EF4-FFF2-40B4-BE49-F238E27FC236}">
                <a16:creationId xmlns:a16="http://schemas.microsoft.com/office/drawing/2014/main" id="{9E402D71-BBB1-E4F4-C9DC-BF416C3733C8}"/>
              </a:ext>
            </a:extLst>
          </p:cNvPr>
          <p:cNvSpPr txBox="1"/>
          <p:nvPr/>
        </p:nvSpPr>
        <p:spPr>
          <a:xfrm>
            <a:off x="6157444" y="3522947"/>
            <a:ext cx="857648" cy="523220"/>
          </a:xfrm>
          <a:prstGeom prst="rect">
            <a:avLst/>
          </a:prstGeom>
          <a:noFill/>
        </p:spPr>
        <p:txBody>
          <a:bodyPr wrap="square">
            <a:spAutoFit/>
          </a:bodyPr>
          <a:lstStyle/>
          <a:p>
            <a:r>
              <a:rPr lang="en-GB" sz="2800" b="1" dirty="0">
                <a:solidFill>
                  <a:srgbClr val="92D050"/>
                </a:solidFill>
                <a:latin typeface="Century Gothic" panose="020B0502020202020204" pitchFamily="34" charset="0"/>
              </a:rPr>
              <a:t>-as</a:t>
            </a:r>
            <a:endParaRPr lang="en-GB" sz="2800" b="1" dirty="0">
              <a:solidFill>
                <a:srgbClr val="92D050"/>
              </a:solidFill>
            </a:endParaRPr>
          </a:p>
        </p:txBody>
      </p:sp>
      <p:sp>
        <p:nvSpPr>
          <p:cNvPr id="63" name="TextBox 62">
            <a:extLst>
              <a:ext uri="{FF2B5EF4-FFF2-40B4-BE49-F238E27FC236}">
                <a16:creationId xmlns:a16="http://schemas.microsoft.com/office/drawing/2014/main" id="{9960751C-F101-A65E-516A-42679CEC1DE2}"/>
              </a:ext>
            </a:extLst>
          </p:cNvPr>
          <p:cNvSpPr txBox="1"/>
          <p:nvPr/>
        </p:nvSpPr>
        <p:spPr>
          <a:xfrm>
            <a:off x="10264359" y="3536541"/>
            <a:ext cx="857648" cy="523220"/>
          </a:xfrm>
          <a:prstGeom prst="rect">
            <a:avLst/>
          </a:prstGeom>
          <a:noFill/>
        </p:spPr>
        <p:txBody>
          <a:bodyPr wrap="square">
            <a:spAutoFit/>
          </a:bodyPr>
          <a:lstStyle/>
          <a:p>
            <a:r>
              <a:rPr lang="en-GB" sz="2800" b="1" dirty="0">
                <a:solidFill>
                  <a:srgbClr val="92D050"/>
                </a:solidFill>
                <a:latin typeface="Century Gothic" panose="020B0502020202020204" pitchFamily="34" charset="0"/>
              </a:rPr>
              <a:t>-es</a:t>
            </a:r>
            <a:endParaRPr lang="en-GB" sz="2800" b="1" dirty="0">
              <a:solidFill>
                <a:srgbClr val="92D050"/>
              </a:solidFill>
            </a:endParaRPr>
          </a:p>
        </p:txBody>
      </p:sp>
      <p:sp>
        <p:nvSpPr>
          <p:cNvPr id="64" name="TextBox 63">
            <a:extLst>
              <a:ext uri="{FF2B5EF4-FFF2-40B4-BE49-F238E27FC236}">
                <a16:creationId xmlns:a16="http://schemas.microsoft.com/office/drawing/2014/main" id="{D090E0EC-41EF-FD8F-FF11-25969C57D3D8}"/>
              </a:ext>
            </a:extLst>
          </p:cNvPr>
          <p:cNvSpPr txBox="1"/>
          <p:nvPr/>
        </p:nvSpPr>
        <p:spPr>
          <a:xfrm>
            <a:off x="6670791" y="4744675"/>
            <a:ext cx="857648" cy="523220"/>
          </a:xfrm>
          <a:prstGeom prst="rect">
            <a:avLst/>
          </a:prstGeom>
          <a:noFill/>
        </p:spPr>
        <p:txBody>
          <a:bodyPr wrap="square">
            <a:spAutoFit/>
          </a:bodyPr>
          <a:lstStyle/>
          <a:p>
            <a:r>
              <a:rPr lang="en-GB" sz="2800" b="1" dirty="0">
                <a:solidFill>
                  <a:srgbClr val="92D050"/>
                </a:solidFill>
                <a:latin typeface="Century Gothic" panose="020B0502020202020204" pitchFamily="34" charset="0"/>
              </a:rPr>
              <a:t>-a</a:t>
            </a:r>
            <a:endParaRPr lang="en-GB" sz="2800" b="1" dirty="0">
              <a:solidFill>
                <a:srgbClr val="92D050"/>
              </a:solidFill>
            </a:endParaRPr>
          </a:p>
        </p:txBody>
      </p:sp>
      <p:sp>
        <p:nvSpPr>
          <p:cNvPr id="65" name="TextBox 64">
            <a:extLst>
              <a:ext uri="{FF2B5EF4-FFF2-40B4-BE49-F238E27FC236}">
                <a16:creationId xmlns:a16="http://schemas.microsoft.com/office/drawing/2014/main" id="{9D0064C1-29B3-A49A-3DD8-0B2580E775CF}"/>
              </a:ext>
            </a:extLst>
          </p:cNvPr>
          <p:cNvSpPr txBox="1"/>
          <p:nvPr/>
        </p:nvSpPr>
        <p:spPr>
          <a:xfrm>
            <a:off x="10962646" y="4752923"/>
            <a:ext cx="857648" cy="523220"/>
          </a:xfrm>
          <a:prstGeom prst="rect">
            <a:avLst/>
          </a:prstGeom>
          <a:noFill/>
        </p:spPr>
        <p:txBody>
          <a:bodyPr wrap="square">
            <a:spAutoFit/>
          </a:bodyPr>
          <a:lstStyle/>
          <a:p>
            <a:r>
              <a:rPr lang="en-GB" sz="2800" b="1" dirty="0">
                <a:solidFill>
                  <a:srgbClr val="92D050"/>
                </a:solidFill>
                <a:latin typeface="Century Gothic" panose="020B0502020202020204" pitchFamily="34" charset="0"/>
              </a:rPr>
              <a:t>-e</a:t>
            </a:r>
            <a:endParaRPr lang="en-GB" sz="2800" b="1" dirty="0">
              <a:solidFill>
                <a:srgbClr val="92D050"/>
              </a:solidFill>
            </a:endParaRPr>
          </a:p>
        </p:txBody>
      </p:sp>
    </p:spTree>
    <p:extLst>
      <p:ext uri="{BB962C8B-B14F-4D97-AF65-F5344CB8AC3E}">
        <p14:creationId xmlns:p14="http://schemas.microsoft.com/office/powerpoint/2010/main" val="1464775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7">
                                            <p:txEl>
                                              <p:pRg st="0" end="0"/>
                                            </p:txEl>
                                          </p:spTgt>
                                        </p:tgtEl>
                                        <p:attrNameLst>
                                          <p:attrName>style.visibility</p:attrName>
                                        </p:attrNameLst>
                                      </p:cBhvr>
                                      <p:to>
                                        <p:strVal val="visible"/>
                                      </p:to>
                                    </p:set>
                                    <p:animEffect transition="in" filter="fade">
                                      <p:cBhvr>
                                        <p:cTn id="7" dur="500"/>
                                        <p:tgtEl>
                                          <p:spTgt spid="5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9">
                                            <p:txEl>
                                              <p:pRg st="0" end="0"/>
                                            </p:txEl>
                                          </p:spTgt>
                                        </p:tgtEl>
                                        <p:attrNameLst>
                                          <p:attrName>style.visibility</p:attrName>
                                        </p:attrNameLst>
                                      </p:cBhvr>
                                      <p:to>
                                        <p:strVal val="visible"/>
                                      </p:to>
                                    </p:set>
                                    <p:animEffect transition="in" filter="fade">
                                      <p:cBhvr>
                                        <p:cTn id="12" dur="500"/>
                                        <p:tgtEl>
                                          <p:spTgt spid="5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0">
                                            <p:txEl>
                                              <p:pRg st="0" end="0"/>
                                            </p:txEl>
                                          </p:spTgt>
                                        </p:tgtEl>
                                        <p:attrNameLst>
                                          <p:attrName>style.visibility</p:attrName>
                                        </p:attrNameLst>
                                      </p:cBhvr>
                                      <p:to>
                                        <p:strVal val="visible"/>
                                      </p:to>
                                    </p:set>
                                    <p:animEffect transition="in" filter="fade">
                                      <p:cBhvr>
                                        <p:cTn id="17" dur="500"/>
                                        <p:tgtEl>
                                          <p:spTgt spid="60">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2"/>
                                        </p:tgtEl>
                                        <p:attrNameLst>
                                          <p:attrName>style.visibility</p:attrName>
                                        </p:attrNameLst>
                                      </p:cBhvr>
                                      <p:to>
                                        <p:strVal val="visible"/>
                                      </p:to>
                                    </p:set>
                                    <p:animEffect transition="in" filter="fade">
                                      <p:cBhvr>
                                        <p:cTn id="22" dur="500"/>
                                        <p:tgtEl>
                                          <p:spTgt spid="5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3"/>
                                        </p:tgtEl>
                                        <p:attrNameLst>
                                          <p:attrName>style.visibility</p:attrName>
                                        </p:attrNameLst>
                                      </p:cBhvr>
                                      <p:to>
                                        <p:strVal val="visible"/>
                                      </p:to>
                                    </p:set>
                                    <p:animEffect transition="in" filter="fade">
                                      <p:cBhvr>
                                        <p:cTn id="25" dur="500"/>
                                        <p:tgtEl>
                                          <p:spTgt spid="5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fade">
                                      <p:cBhvr>
                                        <p:cTn id="28" dur="500"/>
                                        <p:tgtEl>
                                          <p:spTgt spid="55"/>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61">
                                            <p:txEl>
                                              <p:pRg st="0" end="0"/>
                                            </p:txEl>
                                          </p:spTgt>
                                        </p:tgtEl>
                                        <p:attrNameLst>
                                          <p:attrName>style.visibility</p:attrName>
                                        </p:attrNameLst>
                                      </p:cBhvr>
                                      <p:to>
                                        <p:strVal val="visible"/>
                                      </p:to>
                                    </p:set>
                                    <p:animEffect transition="in" filter="fade">
                                      <p:cBhvr>
                                        <p:cTn id="33" dur="500"/>
                                        <p:tgtEl>
                                          <p:spTgt spid="61">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62">
                                            <p:txEl>
                                              <p:pRg st="0" end="0"/>
                                            </p:txEl>
                                          </p:spTgt>
                                        </p:tgtEl>
                                        <p:attrNameLst>
                                          <p:attrName>style.visibility</p:attrName>
                                        </p:attrNameLst>
                                      </p:cBhvr>
                                      <p:to>
                                        <p:strVal val="visible"/>
                                      </p:to>
                                    </p:set>
                                    <p:animEffect transition="in" filter="fade">
                                      <p:cBhvr>
                                        <p:cTn id="38" dur="500"/>
                                        <p:tgtEl>
                                          <p:spTgt spid="62">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63">
                                            <p:txEl>
                                              <p:pRg st="0" end="0"/>
                                            </p:txEl>
                                          </p:spTgt>
                                        </p:tgtEl>
                                        <p:attrNameLst>
                                          <p:attrName>style.visibility</p:attrName>
                                        </p:attrNameLst>
                                      </p:cBhvr>
                                      <p:to>
                                        <p:strVal val="visible"/>
                                      </p:to>
                                    </p:set>
                                    <p:animEffect transition="in" filter="fade">
                                      <p:cBhvr>
                                        <p:cTn id="43" dur="500"/>
                                        <p:tgtEl>
                                          <p:spTgt spid="63">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64">
                                            <p:txEl>
                                              <p:pRg st="0" end="0"/>
                                            </p:txEl>
                                          </p:spTgt>
                                        </p:tgtEl>
                                        <p:attrNameLst>
                                          <p:attrName>style.visibility</p:attrName>
                                        </p:attrNameLst>
                                      </p:cBhvr>
                                      <p:to>
                                        <p:strVal val="visible"/>
                                      </p:to>
                                    </p:set>
                                    <p:animEffect transition="in" filter="fade">
                                      <p:cBhvr>
                                        <p:cTn id="48" dur="500"/>
                                        <p:tgtEl>
                                          <p:spTgt spid="64">
                                            <p:txEl>
                                              <p:pRg st="0" end="0"/>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65">
                                            <p:txEl>
                                              <p:pRg st="0" end="0"/>
                                            </p:txEl>
                                          </p:spTgt>
                                        </p:tgtEl>
                                        <p:attrNameLst>
                                          <p:attrName>style.visibility</p:attrName>
                                        </p:attrNameLst>
                                      </p:cBhvr>
                                      <p:to>
                                        <p:strVal val="visible"/>
                                      </p:to>
                                    </p:set>
                                    <p:animEffect transition="in" filter="fade">
                                      <p:cBhvr>
                                        <p:cTn id="53" dur="500"/>
                                        <p:tgtEl>
                                          <p:spTgt spid="6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53" grpId="0"/>
      <p:bldP spid="5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oogle Shape;319;p15" descr="Speech Icon, Voice, Talking, Audio, Speech">
            <a:extLst>
              <a:ext uri="{FF2B5EF4-FFF2-40B4-BE49-F238E27FC236}">
                <a16:creationId xmlns:a16="http://schemas.microsoft.com/office/drawing/2014/main" id="{FACDBD76-4317-4AF7-BE76-8E0B58B38D03}"/>
              </a:ext>
            </a:extLst>
          </p:cNvPr>
          <p:cNvPicPr preferRelativeResize="0"/>
          <p:nvPr/>
        </p:nvPicPr>
        <p:blipFill rotWithShape="1">
          <a:blip r:embed="rId8">
            <a:alphaModFix/>
          </a:blip>
          <a:srcRect/>
          <a:stretch/>
        </p:blipFill>
        <p:spPr>
          <a:xfrm>
            <a:off x="11032154" y="226970"/>
            <a:ext cx="776168" cy="776168"/>
          </a:xfrm>
          <a:prstGeom prst="rect">
            <a:avLst/>
          </a:prstGeom>
          <a:noFill/>
          <a:ln>
            <a:noFill/>
          </a:ln>
        </p:spPr>
      </p:pic>
      <p:sp>
        <p:nvSpPr>
          <p:cNvPr id="12" name="Google Shape;307;p14">
            <a:extLst>
              <a:ext uri="{FF2B5EF4-FFF2-40B4-BE49-F238E27FC236}">
                <a16:creationId xmlns:a16="http://schemas.microsoft.com/office/drawing/2014/main" id="{F933F113-ADFF-4ADB-A94B-728DBC8F8035}"/>
              </a:ext>
            </a:extLst>
          </p:cNvPr>
          <p:cNvSpPr txBox="1"/>
          <p:nvPr/>
        </p:nvSpPr>
        <p:spPr>
          <a:xfrm>
            <a:off x="10923147" y="1087777"/>
            <a:ext cx="994183" cy="400110"/>
          </a:xfrm>
          <a:prstGeom prst="rect">
            <a:avLst/>
          </a:prstGeom>
          <a:solidFill>
            <a:srgbClr val="85CFE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2060"/>
              </a:buClr>
              <a:buSzPts val="2000"/>
              <a:buFont typeface="Century Gothic"/>
              <a:buNone/>
            </a:pPr>
            <a:r>
              <a:rPr lang="es-AR" sz="2000" b="1" i="0" u="none" strike="noStrike" cap="none" dirty="0">
                <a:solidFill>
                  <a:srgbClr val="002060"/>
                </a:solidFill>
                <a:latin typeface="Century Gothic"/>
                <a:ea typeface="Century Gothic"/>
                <a:cs typeface="Century Gothic"/>
                <a:sym typeface="Century Gothic"/>
              </a:rPr>
              <a:t>hablar</a:t>
            </a:r>
          </a:p>
        </p:txBody>
      </p:sp>
      <p:sp>
        <p:nvSpPr>
          <p:cNvPr id="14" name="Google Shape;283;p13">
            <a:extLst>
              <a:ext uri="{FF2B5EF4-FFF2-40B4-BE49-F238E27FC236}">
                <a16:creationId xmlns:a16="http://schemas.microsoft.com/office/drawing/2014/main" id="{305ECFDA-7EDC-4E62-8FFB-4B91E8B1E848}"/>
              </a:ext>
            </a:extLst>
          </p:cNvPr>
          <p:cNvSpPr txBox="1"/>
          <p:nvPr/>
        </p:nvSpPr>
        <p:spPr>
          <a:xfrm>
            <a:off x="10204573" y="1087777"/>
            <a:ext cx="654346" cy="400110"/>
          </a:xfrm>
          <a:prstGeom prst="rect">
            <a:avLst/>
          </a:prstGeom>
          <a:solidFill>
            <a:srgbClr val="92D050"/>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000"/>
              <a:buFont typeface="Century Gothic"/>
              <a:buNone/>
            </a:pPr>
            <a:r>
              <a:rPr lang="en-GB" sz="2000" b="1" i="0" u="none" strike="noStrike" cap="none">
                <a:solidFill>
                  <a:srgbClr val="FFFFFF"/>
                </a:solidFill>
                <a:latin typeface="Century Gothic"/>
                <a:ea typeface="Century Gothic"/>
                <a:cs typeface="Century Gothic"/>
                <a:sym typeface="Century Gothic"/>
              </a:rPr>
              <a:t>leer</a:t>
            </a:r>
            <a:endParaRPr sz="2000" b="1" i="0" u="none" strike="noStrike" cap="none">
              <a:solidFill>
                <a:srgbClr val="FFFFFF"/>
              </a:solidFill>
              <a:latin typeface="Century Gothic"/>
              <a:ea typeface="Century Gothic"/>
              <a:cs typeface="Century Gothic"/>
              <a:sym typeface="Century Gothic"/>
            </a:endParaRPr>
          </a:p>
        </p:txBody>
      </p:sp>
      <p:pic>
        <p:nvPicPr>
          <p:cNvPr id="10" name="Google Shape;282;p13" descr="Reading, Book, Symbol, Icon, Reader, Man">
            <a:extLst>
              <a:ext uri="{FF2B5EF4-FFF2-40B4-BE49-F238E27FC236}">
                <a16:creationId xmlns:a16="http://schemas.microsoft.com/office/drawing/2014/main" id="{E937FB71-4B9D-DA51-92A1-EA718DE79560}"/>
              </a:ext>
            </a:extLst>
          </p:cNvPr>
          <p:cNvPicPr preferRelativeResize="0"/>
          <p:nvPr/>
        </p:nvPicPr>
        <p:blipFill rotWithShape="1">
          <a:blip r:embed="rId9">
            <a:alphaModFix/>
            <a:duotone>
              <a:schemeClr val="accent6">
                <a:shade val="45000"/>
                <a:satMod val="135000"/>
              </a:schemeClr>
              <a:prstClr val="white"/>
            </a:duotone>
            <a:extLst>
              <a:ext uri="{BEBA8EAE-BF5A-486C-A8C5-ECC9F3942E4B}">
                <a14:imgProps xmlns:a14="http://schemas.microsoft.com/office/drawing/2010/main">
                  <a14:imgLayer r:embed="rId10">
                    <a14:imgEffect>
                      <a14:artisticPaintStrokes/>
                    </a14:imgEffect>
                  </a14:imgLayer>
                </a14:imgProps>
              </a:ext>
            </a:extLst>
          </a:blip>
          <a:srcRect/>
          <a:stretch/>
        </p:blipFill>
        <p:spPr>
          <a:xfrm>
            <a:off x="10140345" y="220337"/>
            <a:ext cx="782801" cy="782801"/>
          </a:xfrm>
          <a:prstGeom prst="roundRect">
            <a:avLst/>
          </a:prstGeom>
          <a:solidFill>
            <a:srgbClr val="92D050"/>
          </a:solidFill>
          <a:ln>
            <a:noFill/>
          </a:ln>
        </p:spPr>
      </p:pic>
      <p:sp>
        <p:nvSpPr>
          <p:cNvPr id="16" name="Speech Bubble: Rectangle with Corners Rounded 15">
            <a:extLst>
              <a:ext uri="{FF2B5EF4-FFF2-40B4-BE49-F238E27FC236}">
                <a16:creationId xmlns:a16="http://schemas.microsoft.com/office/drawing/2014/main" id="{EEF13324-92C7-BFDF-D0F5-3D14544639EB}"/>
              </a:ext>
            </a:extLst>
          </p:cNvPr>
          <p:cNvSpPr/>
          <p:nvPr/>
        </p:nvSpPr>
        <p:spPr>
          <a:xfrm>
            <a:off x="1071356" y="208487"/>
            <a:ext cx="8261929" cy="612318"/>
          </a:xfrm>
          <a:prstGeom prst="wedgeRoundRectCallout">
            <a:avLst>
              <a:gd name="adj1" fmla="val -54991"/>
              <a:gd name="adj2" fmla="val -7585"/>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ndParaRPr>
          </a:p>
        </p:txBody>
      </p:sp>
      <p:sp>
        <p:nvSpPr>
          <p:cNvPr id="17" name="TextBox 16">
            <a:hlinkClick r:id="" action="ppaction://noaction">
              <a:snd r:embed="rId11" name="12_1.wav"/>
            </a:hlinkClick>
            <a:extLst>
              <a:ext uri="{FF2B5EF4-FFF2-40B4-BE49-F238E27FC236}">
                <a16:creationId xmlns:a16="http://schemas.microsoft.com/office/drawing/2014/main" id="{409B4365-5FA5-EE04-D199-9D52F369D250}"/>
              </a:ext>
            </a:extLst>
          </p:cNvPr>
          <p:cNvSpPr txBox="1"/>
          <p:nvPr/>
        </p:nvSpPr>
        <p:spPr>
          <a:xfrm>
            <a:off x="1136120" y="252731"/>
            <a:ext cx="8197165" cy="523220"/>
          </a:xfrm>
          <a:prstGeom prst="rect">
            <a:avLst/>
          </a:prstGeom>
          <a:noFill/>
          <a:ln>
            <a:noFill/>
          </a:ln>
        </p:spPr>
        <p:txBody>
          <a:bodyPr wrap="square" rtlCol="0">
            <a:spAutoFit/>
          </a:bodyPr>
          <a:lstStyle/>
          <a:p>
            <a:r>
              <a:rPr lang="en-GB" sz="2800" b="1" dirty="0">
                <a:solidFill>
                  <a:schemeClr val="bg1"/>
                </a:solidFill>
                <a:latin typeface="Century Gothic" panose="020B0502020202020204" pitchFamily="34" charset="0"/>
              </a:rPr>
              <a:t>Escucha y traduce para </a:t>
            </a:r>
            <a:r>
              <a:rPr lang="en-GB" sz="2800" b="1" dirty="0" err="1">
                <a:solidFill>
                  <a:schemeClr val="bg1"/>
                </a:solidFill>
                <a:latin typeface="Century Gothic" panose="020B0502020202020204" pitchFamily="34" charset="0"/>
              </a:rPr>
              <a:t>completar</a:t>
            </a:r>
            <a:r>
              <a:rPr lang="en-GB" sz="2800" b="1" dirty="0">
                <a:solidFill>
                  <a:schemeClr val="bg1"/>
                </a:solidFill>
                <a:latin typeface="Century Gothic" panose="020B0502020202020204" pitchFamily="34" charset="0"/>
              </a:rPr>
              <a:t> </a:t>
            </a:r>
            <a:r>
              <a:rPr lang="en-GB" sz="2800" b="1" dirty="0" err="1">
                <a:solidFill>
                  <a:schemeClr val="bg1"/>
                </a:solidFill>
                <a:latin typeface="Century Gothic" panose="020B0502020202020204" pitchFamily="34" charset="0"/>
              </a:rPr>
              <a:t>el</a:t>
            </a:r>
            <a:r>
              <a:rPr lang="en-GB" sz="2800" b="1" dirty="0">
                <a:solidFill>
                  <a:schemeClr val="bg1"/>
                </a:solidFill>
                <a:latin typeface="Century Gothic" panose="020B0502020202020204" pitchFamily="34" charset="0"/>
              </a:rPr>
              <a:t> </a:t>
            </a:r>
            <a:r>
              <a:rPr lang="en-GB" sz="2800" b="1" dirty="0" err="1">
                <a:solidFill>
                  <a:schemeClr val="bg1"/>
                </a:solidFill>
                <a:latin typeface="Century Gothic" panose="020B0502020202020204" pitchFamily="34" charset="0"/>
              </a:rPr>
              <a:t>dominó</a:t>
            </a:r>
            <a:r>
              <a:rPr lang="en-GB" sz="2800" b="1" dirty="0">
                <a:solidFill>
                  <a:schemeClr val="bg1"/>
                </a:solidFill>
                <a:latin typeface="Century Gothic" panose="020B0502020202020204" pitchFamily="34" charset="0"/>
              </a:rPr>
              <a:t>. </a:t>
            </a:r>
          </a:p>
        </p:txBody>
      </p:sp>
      <p:pic>
        <p:nvPicPr>
          <p:cNvPr id="18" name="Graphic 17" descr="Teacher">
            <a:extLst>
              <a:ext uri="{FF2B5EF4-FFF2-40B4-BE49-F238E27FC236}">
                <a16:creationId xmlns:a16="http://schemas.microsoft.com/office/drawing/2014/main" id="{9A3051AC-5F60-3120-1323-944967C23D7A}"/>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0" y="173377"/>
            <a:ext cx="914400" cy="914400"/>
          </a:xfrm>
          <a:prstGeom prst="rect">
            <a:avLst/>
          </a:prstGeom>
        </p:spPr>
      </p:pic>
      <p:pic>
        <p:nvPicPr>
          <p:cNvPr id="3" name="Graphic 2" descr="Domino Tile outline">
            <a:extLst>
              <a:ext uri="{FF2B5EF4-FFF2-40B4-BE49-F238E27FC236}">
                <a16:creationId xmlns:a16="http://schemas.microsoft.com/office/drawing/2014/main" id="{76D08102-7928-0300-5B54-9AEDE508A605}"/>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9176379" y="57141"/>
            <a:ext cx="914400" cy="914400"/>
          </a:xfrm>
          <a:prstGeom prst="rect">
            <a:avLst/>
          </a:prstGeom>
        </p:spPr>
      </p:pic>
      <p:pic>
        <p:nvPicPr>
          <p:cNvPr id="9" name="Picture 8">
            <a:extLst>
              <a:ext uri="{FF2B5EF4-FFF2-40B4-BE49-F238E27FC236}">
                <a16:creationId xmlns:a16="http://schemas.microsoft.com/office/drawing/2014/main" id="{AEB4F61C-4CD1-419B-1BCB-84EB24145DA0}"/>
              </a:ext>
            </a:extLst>
          </p:cNvPr>
          <p:cNvPicPr>
            <a:picLocks noChangeAspect="1"/>
          </p:cNvPicPr>
          <p:nvPr/>
        </p:nvPicPr>
        <p:blipFill>
          <a:blip r:embed="rId16"/>
          <a:stretch>
            <a:fillRect/>
          </a:stretch>
        </p:blipFill>
        <p:spPr>
          <a:xfrm>
            <a:off x="398495" y="1595460"/>
            <a:ext cx="1571625" cy="2324100"/>
          </a:xfrm>
          <a:prstGeom prst="rect">
            <a:avLst/>
          </a:prstGeom>
        </p:spPr>
      </p:pic>
      <p:pic>
        <p:nvPicPr>
          <p:cNvPr id="20" name="Picture 19">
            <a:extLst>
              <a:ext uri="{FF2B5EF4-FFF2-40B4-BE49-F238E27FC236}">
                <a16:creationId xmlns:a16="http://schemas.microsoft.com/office/drawing/2014/main" id="{6D1BF7B8-B305-F60D-EA0C-DE6FBE6B0F34}"/>
              </a:ext>
            </a:extLst>
          </p:cNvPr>
          <p:cNvPicPr>
            <a:picLocks noChangeAspect="1"/>
          </p:cNvPicPr>
          <p:nvPr/>
        </p:nvPicPr>
        <p:blipFill>
          <a:blip r:embed="rId17"/>
          <a:stretch>
            <a:fillRect/>
          </a:stretch>
        </p:blipFill>
        <p:spPr>
          <a:xfrm>
            <a:off x="5244957" y="2662260"/>
            <a:ext cx="1600200" cy="2333625"/>
          </a:xfrm>
          <a:prstGeom prst="rect">
            <a:avLst/>
          </a:prstGeom>
        </p:spPr>
      </p:pic>
      <p:sp>
        <p:nvSpPr>
          <p:cNvPr id="23" name="TextBox 22">
            <a:extLst>
              <a:ext uri="{FF2B5EF4-FFF2-40B4-BE49-F238E27FC236}">
                <a16:creationId xmlns:a16="http://schemas.microsoft.com/office/drawing/2014/main" id="{F810A0A9-0EA2-5E5D-3F90-54ABD1EC1ADB}"/>
              </a:ext>
            </a:extLst>
          </p:cNvPr>
          <p:cNvSpPr txBox="1"/>
          <p:nvPr/>
        </p:nvSpPr>
        <p:spPr>
          <a:xfrm>
            <a:off x="274670" y="927738"/>
            <a:ext cx="4275529" cy="523220"/>
          </a:xfrm>
          <a:prstGeom prst="rect">
            <a:avLst/>
          </a:prstGeom>
          <a:noFill/>
        </p:spPr>
        <p:txBody>
          <a:bodyPr wrap="none" rtlCol="0">
            <a:spAutoFit/>
          </a:bodyPr>
          <a:lstStyle/>
          <a:p>
            <a:r>
              <a:rPr lang="en-GB" sz="2800" b="1" dirty="0">
                <a:solidFill>
                  <a:srgbClr val="002060"/>
                </a:solidFill>
                <a:latin typeface="Century Gothic" panose="020B0502020202020204" pitchFamily="34" charset="0"/>
              </a:rPr>
              <a:t>Persona 1</a:t>
            </a:r>
            <a:r>
              <a:rPr lang="en-GB" sz="2800" dirty="0">
                <a:solidFill>
                  <a:srgbClr val="002060"/>
                </a:solidFill>
                <a:latin typeface="Century Gothic" panose="020B0502020202020204" pitchFamily="34" charset="0"/>
              </a:rPr>
              <a:t> lee la </a:t>
            </a:r>
            <a:r>
              <a:rPr lang="en-GB" sz="2800" dirty="0" err="1">
                <a:solidFill>
                  <a:srgbClr val="002060"/>
                </a:solidFill>
                <a:latin typeface="Century Gothic" panose="020B0502020202020204" pitchFamily="34" charset="0"/>
              </a:rPr>
              <a:t>tarjeta</a:t>
            </a:r>
            <a:r>
              <a:rPr lang="en-GB" sz="2800" dirty="0">
                <a:solidFill>
                  <a:srgbClr val="002060"/>
                </a:solidFill>
                <a:latin typeface="Century Gothic" panose="020B0502020202020204" pitchFamily="34" charset="0"/>
              </a:rPr>
              <a:t>.</a:t>
            </a:r>
          </a:p>
        </p:txBody>
      </p:sp>
      <p:sp>
        <p:nvSpPr>
          <p:cNvPr id="28" name="Speech Bubble: Rectangle with Corners Rounded 27">
            <a:extLst>
              <a:ext uri="{FF2B5EF4-FFF2-40B4-BE49-F238E27FC236}">
                <a16:creationId xmlns:a16="http://schemas.microsoft.com/office/drawing/2014/main" id="{554A169B-44D5-7576-3207-109009126BC6}"/>
              </a:ext>
            </a:extLst>
          </p:cNvPr>
          <p:cNvSpPr/>
          <p:nvPr/>
        </p:nvSpPr>
        <p:spPr>
          <a:xfrm>
            <a:off x="174599" y="4313344"/>
            <a:ext cx="4843669" cy="612318"/>
          </a:xfrm>
          <a:prstGeom prst="wedgeRoundRectCallout">
            <a:avLst>
              <a:gd name="adj1" fmla="val -37883"/>
              <a:gd name="adj2" fmla="val -86919"/>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ndParaRPr>
          </a:p>
        </p:txBody>
      </p:sp>
      <p:sp>
        <p:nvSpPr>
          <p:cNvPr id="29" name="TextBox 28">
            <a:extLst>
              <a:ext uri="{FF2B5EF4-FFF2-40B4-BE49-F238E27FC236}">
                <a16:creationId xmlns:a16="http://schemas.microsoft.com/office/drawing/2014/main" id="{0C9B9A36-33E4-D2F2-7F6B-E2FE8452CE13}"/>
              </a:ext>
            </a:extLst>
          </p:cNvPr>
          <p:cNvSpPr txBox="1"/>
          <p:nvPr/>
        </p:nvSpPr>
        <p:spPr>
          <a:xfrm>
            <a:off x="210788" y="4367418"/>
            <a:ext cx="5140855" cy="523220"/>
          </a:xfrm>
          <a:prstGeom prst="rect">
            <a:avLst/>
          </a:prstGeom>
          <a:noFill/>
          <a:ln>
            <a:noFill/>
          </a:ln>
        </p:spPr>
        <p:txBody>
          <a:bodyPr wrap="square" rtlCol="0">
            <a:spAutoFit/>
          </a:bodyPr>
          <a:lstStyle/>
          <a:p>
            <a:r>
              <a:rPr lang="en-GB" sz="2800" b="1" dirty="0">
                <a:solidFill>
                  <a:schemeClr val="bg1"/>
                </a:solidFill>
                <a:latin typeface="Century Gothic" panose="020B0502020202020204" pitchFamily="34" charset="0"/>
              </a:rPr>
              <a:t>¿</a:t>
            </a:r>
            <a:r>
              <a:rPr lang="en-GB" sz="2800" b="1" dirty="0" err="1">
                <a:solidFill>
                  <a:schemeClr val="bg1"/>
                </a:solidFill>
                <a:latin typeface="Century Gothic" panose="020B0502020202020204" pitchFamily="34" charset="0"/>
              </a:rPr>
              <a:t>Tienes</a:t>
            </a:r>
            <a:r>
              <a:rPr lang="en-GB" sz="2800" b="1" dirty="0">
                <a:solidFill>
                  <a:schemeClr val="bg1"/>
                </a:solidFill>
                <a:latin typeface="Century Gothic" panose="020B0502020202020204" pitchFamily="34" charset="0"/>
              </a:rPr>
              <a:t> </a:t>
            </a:r>
            <a:r>
              <a:rPr lang="en-GB" sz="2800" b="1" dirty="0" err="1">
                <a:solidFill>
                  <a:schemeClr val="bg1"/>
                </a:solidFill>
                <a:latin typeface="Century Gothic" panose="020B0502020202020204" pitchFamily="34" charset="0"/>
              </a:rPr>
              <a:t>el</a:t>
            </a:r>
            <a:r>
              <a:rPr lang="en-GB" sz="2800" b="1" dirty="0">
                <a:solidFill>
                  <a:schemeClr val="bg1"/>
                </a:solidFill>
                <a:latin typeface="Century Gothic" panose="020B0502020202020204" pitchFamily="34" charset="0"/>
              </a:rPr>
              <a:t> verbo en inglés?</a:t>
            </a:r>
          </a:p>
        </p:txBody>
      </p:sp>
      <p:sp>
        <p:nvSpPr>
          <p:cNvPr id="31" name="TextBox 30">
            <a:extLst>
              <a:ext uri="{FF2B5EF4-FFF2-40B4-BE49-F238E27FC236}">
                <a16:creationId xmlns:a16="http://schemas.microsoft.com/office/drawing/2014/main" id="{0A346875-208F-7E45-A650-20DFCC73C0AA}"/>
              </a:ext>
            </a:extLst>
          </p:cNvPr>
          <p:cNvSpPr txBox="1"/>
          <p:nvPr/>
        </p:nvSpPr>
        <p:spPr>
          <a:xfrm>
            <a:off x="9784265" y="5867878"/>
            <a:ext cx="2407735" cy="923330"/>
          </a:xfrm>
          <a:prstGeom prst="rect">
            <a:avLst/>
          </a:prstGeom>
          <a:solidFill>
            <a:srgbClr val="CAE8AA"/>
          </a:solidFill>
        </p:spPr>
        <p:txBody>
          <a:bodyPr wrap="square">
            <a:spAutoFit/>
          </a:bodyPr>
          <a:lstStyle/>
          <a:p>
            <a:r>
              <a:rPr lang="en-GB" b="1" dirty="0">
                <a:solidFill>
                  <a:srgbClr val="002060"/>
                </a:solidFill>
                <a:latin typeface="Century Gothic" panose="020B0502020202020204" pitchFamily="34" charset="0"/>
              </a:rPr>
              <a:t>traduce</a:t>
            </a:r>
            <a:r>
              <a:rPr lang="en-GB" dirty="0">
                <a:solidFill>
                  <a:srgbClr val="002060"/>
                </a:solidFill>
                <a:latin typeface="Century Gothic" panose="020B0502020202020204" pitchFamily="34" charset="0"/>
              </a:rPr>
              <a:t> – translate</a:t>
            </a:r>
          </a:p>
          <a:p>
            <a:r>
              <a:rPr lang="en-GB" dirty="0">
                <a:solidFill>
                  <a:srgbClr val="002060"/>
                </a:solidFill>
                <a:latin typeface="Century Gothic" panose="020B0502020202020204" pitchFamily="34" charset="0"/>
              </a:rPr>
              <a:t>(la) </a:t>
            </a:r>
            <a:r>
              <a:rPr lang="en-GB" sz="1800" b="1" dirty="0" err="1">
                <a:solidFill>
                  <a:srgbClr val="002060"/>
                </a:solidFill>
                <a:latin typeface="Century Gothic" panose="020B0502020202020204" pitchFamily="34" charset="0"/>
              </a:rPr>
              <a:t>tarjeta</a:t>
            </a:r>
            <a:r>
              <a:rPr lang="en-GB" b="1" dirty="0">
                <a:solidFill>
                  <a:srgbClr val="002060"/>
                </a:solidFill>
                <a:latin typeface="Century Gothic" panose="020B0502020202020204" pitchFamily="34" charset="0"/>
              </a:rPr>
              <a:t> </a:t>
            </a:r>
            <a:r>
              <a:rPr lang="en-GB" dirty="0">
                <a:solidFill>
                  <a:srgbClr val="002060"/>
                </a:solidFill>
                <a:latin typeface="Century Gothic" panose="020B0502020202020204" pitchFamily="34" charset="0"/>
              </a:rPr>
              <a:t>– card</a:t>
            </a:r>
          </a:p>
          <a:p>
            <a:r>
              <a:rPr lang="en-GB" dirty="0">
                <a:solidFill>
                  <a:srgbClr val="002060"/>
                </a:solidFill>
                <a:latin typeface="Century Gothic" panose="020B0502020202020204" pitchFamily="34" charset="0"/>
              </a:rPr>
              <a:t>(</a:t>
            </a:r>
            <a:r>
              <a:rPr lang="en-GB" dirty="0" err="1">
                <a:solidFill>
                  <a:srgbClr val="002060"/>
                </a:solidFill>
                <a:latin typeface="Century Gothic" panose="020B0502020202020204" pitchFamily="34" charset="0"/>
              </a:rPr>
              <a:t>el</a:t>
            </a:r>
            <a:r>
              <a:rPr lang="en-GB" dirty="0">
                <a:solidFill>
                  <a:srgbClr val="002060"/>
                </a:solidFill>
                <a:latin typeface="Century Gothic" panose="020B0502020202020204" pitchFamily="34" charset="0"/>
              </a:rPr>
              <a:t>) </a:t>
            </a:r>
            <a:r>
              <a:rPr lang="en-GB" sz="1800" b="1" dirty="0">
                <a:solidFill>
                  <a:srgbClr val="002060"/>
                </a:solidFill>
                <a:latin typeface="Century Gothic" panose="020B0502020202020204" pitchFamily="34" charset="0"/>
              </a:rPr>
              <a:t>verbo</a:t>
            </a:r>
            <a:r>
              <a:rPr lang="en-GB" b="1" dirty="0">
                <a:solidFill>
                  <a:srgbClr val="002060"/>
                </a:solidFill>
                <a:latin typeface="Century Gothic" panose="020B0502020202020204" pitchFamily="34" charset="0"/>
              </a:rPr>
              <a:t> </a:t>
            </a:r>
            <a:r>
              <a:rPr lang="en-GB" dirty="0">
                <a:solidFill>
                  <a:srgbClr val="002060"/>
                </a:solidFill>
                <a:latin typeface="Century Gothic" panose="020B0502020202020204" pitchFamily="34" charset="0"/>
              </a:rPr>
              <a:t>- verb</a:t>
            </a:r>
            <a:endParaRPr lang="en-GB" dirty="0"/>
          </a:p>
        </p:txBody>
      </p:sp>
      <p:sp>
        <p:nvSpPr>
          <p:cNvPr id="32" name="Rectangle: Rounded Corners 31">
            <a:extLst>
              <a:ext uri="{FF2B5EF4-FFF2-40B4-BE49-F238E27FC236}">
                <a16:creationId xmlns:a16="http://schemas.microsoft.com/office/drawing/2014/main" id="{D4AB2EA5-29EE-C37D-8B83-DEB6AA0F55A9}"/>
              </a:ext>
            </a:extLst>
          </p:cNvPr>
          <p:cNvSpPr/>
          <p:nvPr/>
        </p:nvSpPr>
        <p:spPr>
          <a:xfrm>
            <a:off x="5254483" y="2665031"/>
            <a:ext cx="1571626" cy="1225954"/>
          </a:xfrm>
          <a:prstGeom prst="roundRect">
            <a:avLst/>
          </a:prstGeom>
          <a:noFill/>
          <a:ln w="5715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33" name="Rectangle: Rounded Corners 32">
            <a:extLst>
              <a:ext uri="{FF2B5EF4-FFF2-40B4-BE49-F238E27FC236}">
                <a16:creationId xmlns:a16="http://schemas.microsoft.com/office/drawing/2014/main" id="{4BD286D0-4CD8-7BF5-AF5D-D0C9D5B00B11}"/>
              </a:ext>
            </a:extLst>
          </p:cNvPr>
          <p:cNvSpPr/>
          <p:nvPr/>
        </p:nvSpPr>
        <p:spPr>
          <a:xfrm>
            <a:off x="5284012" y="4016051"/>
            <a:ext cx="1571626" cy="979834"/>
          </a:xfrm>
          <a:prstGeom prst="roundRect">
            <a:avLst/>
          </a:prstGeom>
          <a:noFill/>
          <a:ln w="5715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37" name="TextBox 36">
            <a:extLst>
              <a:ext uri="{FF2B5EF4-FFF2-40B4-BE49-F238E27FC236}">
                <a16:creationId xmlns:a16="http://schemas.microsoft.com/office/drawing/2014/main" id="{673B0D46-30FA-F904-E8E6-4C284AB6FE45}"/>
              </a:ext>
            </a:extLst>
          </p:cNvPr>
          <p:cNvSpPr txBox="1"/>
          <p:nvPr/>
        </p:nvSpPr>
        <p:spPr>
          <a:xfrm>
            <a:off x="2706161" y="1963357"/>
            <a:ext cx="4275529" cy="523220"/>
          </a:xfrm>
          <a:prstGeom prst="rect">
            <a:avLst/>
          </a:prstGeom>
          <a:noFill/>
        </p:spPr>
        <p:txBody>
          <a:bodyPr wrap="none" rtlCol="0">
            <a:spAutoFit/>
          </a:bodyPr>
          <a:lstStyle/>
          <a:p>
            <a:r>
              <a:rPr lang="en-GB" sz="2800" b="1" dirty="0">
                <a:solidFill>
                  <a:srgbClr val="002060"/>
                </a:solidFill>
                <a:latin typeface="Century Gothic" panose="020B0502020202020204" pitchFamily="34" charset="0"/>
              </a:rPr>
              <a:t>Persona 2</a:t>
            </a:r>
            <a:r>
              <a:rPr lang="en-GB" sz="2800" dirty="0">
                <a:solidFill>
                  <a:srgbClr val="002060"/>
                </a:solidFill>
                <a:latin typeface="Century Gothic" panose="020B0502020202020204" pitchFamily="34" charset="0"/>
              </a:rPr>
              <a:t> lee la </a:t>
            </a:r>
            <a:r>
              <a:rPr lang="en-GB" sz="2800" dirty="0" err="1">
                <a:solidFill>
                  <a:srgbClr val="002060"/>
                </a:solidFill>
                <a:latin typeface="Century Gothic" panose="020B0502020202020204" pitchFamily="34" charset="0"/>
              </a:rPr>
              <a:t>tarjeta</a:t>
            </a:r>
            <a:r>
              <a:rPr lang="en-GB" sz="2800" dirty="0">
                <a:solidFill>
                  <a:srgbClr val="002060"/>
                </a:solidFill>
                <a:latin typeface="Century Gothic" panose="020B0502020202020204" pitchFamily="34" charset="0"/>
              </a:rPr>
              <a:t>.</a:t>
            </a:r>
          </a:p>
        </p:txBody>
      </p:sp>
      <p:sp>
        <p:nvSpPr>
          <p:cNvPr id="38" name="Speech Bubble: Rectangle with Corners Rounded 37">
            <a:extLst>
              <a:ext uri="{FF2B5EF4-FFF2-40B4-BE49-F238E27FC236}">
                <a16:creationId xmlns:a16="http://schemas.microsoft.com/office/drawing/2014/main" id="{6443BB27-EEE0-C2CE-09EE-46C802D00597}"/>
              </a:ext>
            </a:extLst>
          </p:cNvPr>
          <p:cNvSpPr/>
          <p:nvPr/>
        </p:nvSpPr>
        <p:spPr>
          <a:xfrm>
            <a:off x="5089578" y="5196196"/>
            <a:ext cx="5347645" cy="612318"/>
          </a:xfrm>
          <a:prstGeom prst="wedgeRoundRectCallout">
            <a:avLst>
              <a:gd name="adj1" fmla="val -35174"/>
              <a:gd name="adj2" fmla="val -132030"/>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ndParaRPr>
          </a:p>
        </p:txBody>
      </p:sp>
      <p:sp>
        <p:nvSpPr>
          <p:cNvPr id="39" name="TextBox 38">
            <a:extLst>
              <a:ext uri="{FF2B5EF4-FFF2-40B4-BE49-F238E27FC236}">
                <a16:creationId xmlns:a16="http://schemas.microsoft.com/office/drawing/2014/main" id="{1E768251-2F32-319B-1426-04DE96492420}"/>
              </a:ext>
            </a:extLst>
          </p:cNvPr>
          <p:cNvSpPr txBox="1"/>
          <p:nvPr/>
        </p:nvSpPr>
        <p:spPr>
          <a:xfrm>
            <a:off x="5125767" y="5250270"/>
            <a:ext cx="5140855" cy="523220"/>
          </a:xfrm>
          <a:prstGeom prst="rect">
            <a:avLst/>
          </a:prstGeom>
          <a:noFill/>
          <a:ln>
            <a:noFill/>
          </a:ln>
        </p:spPr>
        <p:txBody>
          <a:bodyPr wrap="square" rtlCol="0">
            <a:spAutoFit/>
          </a:bodyPr>
          <a:lstStyle/>
          <a:p>
            <a:r>
              <a:rPr lang="en-GB" sz="2800" b="1" dirty="0">
                <a:solidFill>
                  <a:schemeClr val="bg1"/>
                </a:solidFill>
                <a:latin typeface="Century Gothic" panose="020B0502020202020204" pitchFamily="34" charset="0"/>
              </a:rPr>
              <a:t>¿</a:t>
            </a:r>
            <a:r>
              <a:rPr lang="en-GB" sz="2800" b="1" dirty="0" err="1">
                <a:solidFill>
                  <a:schemeClr val="bg1"/>
                </a:solidFill>
                <a:latin typeface="Century Gothic" panose="020B0502020202020204" pitchFamily="34" charset="0"/>
              </a:rPr>
              <a:t>Tienes</a:t>
            </a:r>
            <a:r>
              <a:rPr lang="en-GB" sz="2800" b="1" dirty="0">
                <a:solidFill>
                  <a:schemeClr val="bg1"/>
                </a:solidFill>
                <a:latin typeface="Century Gothic" panose="020B0502020202020204" pitchFamily="34" charset="0"/>
              </a:rPr>
              <a:t> ‘</a:t>
            </a:r>
            <a:r>
              <a:rPr lang="en-GB" sz="2800" b="1" dirty="0" err="1">
                <a:solidFill>
                  <a:schemeClr val="bg1"/>
                </a:solidFill>
                <a:latin typeface="Century Gothic" panose="020B0502020202020204" pitchFamily="34" charset="0"/>
              </a:rPr>
              <a:t>enseña</a:t>
            </a:r>
            <a:r>
              <a:rPr lang="en-GB" sz="2800" b="1" dirty="0">
                <a:solidFill>
                  <a:schemeClr val="bg1"/>
                </a:solidFill>
                <a:latin typeface="Century Gothic" panose="020B0502020202020204" pitchFamily="34" charset="0"/>
              </a:rPr>
              <a:t>’ </a:t>
            </a:r>
            <a:r>
              <a:rPr lang="en-GB" sz="2800" b="1" dirty="0" err="1">
                <a:solidFill>
                  <a:schemeClr val="bg1"/>
                </a:solidFill>
                <a:latin typeface="Century Gothic" panose="020B0502020202020204" pitchFamily="34" charset="0"/>
              </a:rPr>
              <a:t>en</a:t>
            </a:r>
            <a:r>
              <a:rPr lang="en-GB" sz="2800" b="1" dirty="0">
                <a:solidFill>
                  <a:schemeClr val="bg1"/>
                </a:solidFill>
                <a:latin typeface="Century Gothic" panose="020B0502020202020204" pitchFamily="34" charset="0"/>
              </a:rPr>
              <a:t> </a:t>
            </a:r>
            <a:r>
              <a:rPr lang="en-GB" sz="2800" b="1" dirty="0" err="1">
                <a:solidFill>
                  <a:schemeClr val="bg1"/>
                </a:solidFill>
                <a:latin typeface="Century Gothic" panose="020B0502020202020204" pitchFamily="34" charset="0"/>
              </a:rPr>
              <a:t>inglés</a:t>
            </a:r>
            <a:r>
              <a:rPr lang="en-GB" sz="2800" b="1" dirty="0">
                <a:solidFill>
                  <a:schemeClr val="bg1"/>
                </a:solidFill>
                <a:latin typeface="Century Gothic" panose="020B0502020202020204" pitchFamily="34" charset="0"/>
              </a:rPr>
              <a:t>?</a:t>
            </a:r>
          </a:p>
        </p:txBody>
      </p:sp>
      <p:pic>
        <p:nvPicPr>
          <p:cNvPr id="26" name="Picture 25">
            <a:extLst>
              <a:ext uri="{FF2B5EF4-FFF2-40B4-BE49-F238E27FC236}">
                <a16:creationId xmlns:a16="http://schemas.microsoft.com/office/drawing/2014/main" id="{267F9C8E-E410-330B-B9D9-4791588CAFA8}"/>
              </a:ext>
            </a:extLst>
          </p:cNvPr>
          <p:cNvPicPr>
            <a:picLocks noChangeAspect="1"/>
          </p:cNvPicPr>
          <p:nvPr/>
        </p:nvPicPr>
        <p:blipFill>
          <a:blip r:embed="rId18"/>
          <a:stretch>
            <a:fillRect/>
          </a:stretch>
        </p:blipFill>
        <p:spPr>
          <a:xfrm>
            <a:off x="7717647" y="2629353"/>
            <a:ext cx="1590675" cy="2324100"/>
          </a:xfrm>
          <a:prstGeom prst="rect">
            <a:avLst/>
          </a:prstGeom>
        </p:spPr>
      </p:pic>
      <p:sp>
        <p:nvSpPr>
          <p:cNvPr id="47" name="TextBox 46">
            <a:extLst>
              <a:ext uri="{FF2B5EF4-FFF2-40B4-BE49-F238E27FC236}">
                <a16:creationId xmlns:a16="http://schemas.microsoft.com/office/drawing/2014/main" id="{6CC8E451-E256-D2EC-00CA-77D3FFD6B7D4}"/>
              </a:ext>
            </a:extLst>
          </p:cNvPr>
          <p:cNvSpPr txBox="1"/>
          <p:nvPr/>
        </p:nvSpPr>
        <p:spPr>
          <a:xfrm>
            <a:off x="7696194" y="1971343"/>
            <a:ext cx="4275529" cy="523220"/>
          </a:xfrm>
          <a:prstGeom prst="rect">
            <a:avLst/>
          </a:prstGeom>
          <a:noFill/>
        </p:spPr>
        <p:txBody>
          <a:bodyPr wrap="none" rtlCol="0">
            <a:spAutoFit/>
          </a:bodyPr>
          <a:lstStyle/>
          <a:p>
            <a:r>
              <a:rPr lang="en-GB" sz="2800" b="1" dirty="0">
                <a:solidFill>
                  <a:srgbClr val="002060"/>
                </a:solidFill>
                <a:latin typeface="Century Gothic" panose="020B0502020202020204" pitchFamily="34" charset="0"/>
              </a:rPr>
              <a:t>Persona 3</a:t>
            </a:r>
            <a:r>
              <a:rPr lang="en-GB" sz="2800" dirty="0">
                <a:solidFill>
                  <a:srgbClr val="002060"/>
                </a:solidFill>
                <a:latin typeface="Century Gothic" panose="020B0502020202020204" pitchFamily="34" charset="0"/>
              </a:rPr>
              <a:t> lee la </a:t>
            </a:r>
            <a:r>
              <a:rPr lang="en-GB" sz="2800" dirty="0" err="1">
                <a:solidFill>
                  <a:srgbClr val="002060"/>
                </a:solidFill>
                <a:latin typeface="Century Gothic" panose="020B0502020202020204" pitchFamily="34" charset="0"/>
              </a:rPr>
              <a:t>tarjeta</a:t>
            </a:r>
            <a:r>
              <a:rPr lang="en-GB" sz="2800" dirty="0">
                <a:solidFill>
                  <a:srgbClr val="002060"/>
                </a:solidFill>
                <a:latin typeface="Century Gothic" panose="020B0502020202020204" pitchFamily="34" charset="0"/>
              </a:rPr>
              <a:t>.</a:t>
            </a:r>
          </a:p>
        </p:txBody>
      </p:sp>
    </p:spTree>
    <p:extLst>
      <p:ext uri="{BB962C8B-B14F-4D97-AF65-F5344CB8AC3E}">
        <p14:creationId xmlns:p14="http://schemas.microsoft.com/office/powerpoint/2010/main" val="3961495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subTnLst>
                                    <p:audio>
                                      <p:cMediaNode>
                                        <p:cTn display="0" masterRel="sameClick">
                                          <p:stCondLst>
                                            <p:cond evt="begin" delay="0">
                                              <p:tn val="5"/>
                                            </p:cond>
                                          </p:stCondLst>
                                          <p:endCondLst>
                                            <p:cond evt="onStopAudio" delay="0">
                                              <p:tgtEl>
                                                <p:sldTgt/>
                                              </p:tgtEl>
                                            </p:cond>
                                          </p:endCondLst>
                                        </p:cTn>
                                        <p:tgtEl>
                                          <p:sndTgt r:embed="rId3" name="12_2.wav"/>
                                        </p:tgtEl>
                                      </p:cMediaNode>
                                    </p:audio>
                                  </p:sub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500"/>
                                        <p:tgtEl>
                                          <p:spTgt spid="2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fade">
                                      <p:cBhvr>
                                        <p:cTn id="19" dur="500"/>
                                        <p:tgtEl>
                                          <p:spTgt spid="28"/>
                                        </p:tgtEl>
                                      </p:cBhvr>
                                    </p:animEffect>
                                  </p:childTnLst>
                                  <p:subTnLst>
                                    <p:audio>
                                      <p:cMediaNode>
                                        <p:cTn display="0" masterRel="sameClick">
                                          <p:stCondLst>
                                            <p:cond evt="begin" delay="0">
                                              <p:tn val="17"/>
                                            </p:cond>
                                          </p:stCondLst>
                                          <p:endCondLst>
                                            <p:cond evt="onStopAudio" delay="0">
                                              <p:tgtEl>
                                                <p:sldTgt/>
                                              </p:tgtEl>
                                            </p:cond>
                                          </p:endCondLst>
                                        </p:cTn>
                                        <p:tgtEl>
                                          <p:sndTgt r:embed="rId4" name="12_3.wav"/>
                                        </p:tgtEl>
                                      </p:cMediaNode>
                                    </p:audio>
                                  </p:sub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500"/>
                                        <p:tgtEl>
                                          <p:spTgt spid="20"/>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fade">
                                      <p:cBhvr>
                                        <p:cTn id="29" dur="500"/>
                                        <p:tgtEl>
                                          <p:spTgt spid="37"/>
                                        </p:tgtEl>
                                      </p:cBhvr>
                                    </p:animEffect>
                                  </p:childTnLst>
                                  <p:subTnLst>
                                    <p:audio>
                                      <p:cMediaNode>
                                        <p:cTn display="0" masterRel="sameClick">
                                          <p:stCondLst>
                                            <p:cond evt="begin" delay="0">
                                              <p:tn val="27"/>
                                            </p:cond>
                                          </p:stCondLst>
                                          <p:endCondLst>
                                            <p:cond evt="onStopAudio" delay="0">
                                              <p:tgtEl>
                                                <p:sldTgt/>
                                              </p:tgtEl>
                                            </p:cond>
                                          </p:endCondLst>
                                        </p:cTn>
                                        <p:tgtEl>
                                          <p:sndTgt r:embed="rId5" name="12_4.wav"/>
                                        </p:tgtEl>
                                      </p:cMediaNode>
                                    </p:audio>
                                  </p:sub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32"/>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33"/>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9"/>
                                        </p:tgtEl>
                                        <p:attrNameLst>
                                          <p:attrName>style.visibility</p:attrName>
                                        </p:attrNameLst>
                                      </p:cBhvr>
                                      <p:to>
                                        <p:strVal val="visible"/>
                                      </p:to>
                                    </p:set>
                                    <p:animEffect transition="in" filter="fade">
                                      <p:cBhvr>
                                        <p:cTn id="42" dur="500"/>
                                        <p:tgtEl>
                                          <p:spTgt spid="39"/>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500"/>
                                        <p:tgtEl>
                                          <p:spTgt spid="38"/>
                                        </p:tgtEl>
                                      </p:cBhvr>
                                    </p:animEffect>
                                  </p:childTnLst>
                                  <p:subTnLst>
                                    <p:audio>
                                      <p:cMediaNode>
                                        <p:cTn display="0" masterRel="sameClick">
                                          <p:stCondLst>
                                            <p:cond evt="begin" delay="0">
                                              <p:tn val="43"/>
                                            </p:cond>
                                          </p:stCondLst>
                                          <p:endCondLst>
                                            <p:cond evt="onStopAudio" delay="0">
                                              <p:tgtEl>
                                                <p:sldTgt/>
                                              </p:tgtEl>
                                            </p:cond>
                                          </p:endCondLst>
                                        </p:cTn>
                                        <p:tgtEl>
                                          <p:sndTgt r:embed="rId6" name="12_5.wav"/>
                                        </p:tgtEl>
                                      </p:cMediaNode>
                                    </p:audio>
                                  </p:sub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500"/>
                                        <p:tgtEl>
                                          <p:spTgt spid="47"/>
                                        </p:tgtEl>
                                      </p:cBhvr>
                                    </p:animEffect>
                                  </p:childTnLst>
                                  <p:subTnLst>
                                    <p:audio>
                                      <p:cMediaNode>
                                        <p:cTn display="0" masterRel="sameClick">
                                          <p:stCondLst>
                                            <p:cond evt="begin" delay="0">
                                              <p:tn val="48"/>
                                            </p:cond>
                                          </p:stCondLst>
                                          <p:endCondLst>
                                            <p:cond evt="onStopAudio" delay="0">
                                              <p:tgtEl>
                                                <p:sldTgt/>
                                              </p:tgtEl>
                                            </p:cond>
                                          </p:endCondLst>
                                        </p:cTn>
                                        <p:tgtEl>
                                          <p:sndTgt r:embed="rId7" name="12_6.wav"/>
                                        </p:tgtEl>
                                      </p:cMediaNode>
                                    </p:audio>
                                  </p:subTnLst>
                                </p:cTn>
                              </p:par>
                              <p:par>
                                <p:cTn id="51" presetID="10" presetClass="entr" presetSubtype="0" fill="hold" nodeType="with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fade">
                                      <p:cBhvr>
                                        <p:cTn id="5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8" grpId="0" animBg="1"/>
      <p:bldP spid="29" grpId="0"/>
      <p:bldP spid="32" grpId="0" animBg="1"/>
      <p:bldP spid="33" grpId="0" animBg="1"/>
      <p:bldP spid="37" grpId="0"/>
      <p:bldP spid="38" grpId="0" animBg="1"/>
      <p:bldP spid="39" grpId="0"/>
      <p:bldP spid="4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p21" descr="background rectangle"/>
          <p:cNvSpPr/>
          <p:nvPr/>
        </p:nvSpPr>
        <p:spPr>
          <a:xfrm>
            <a:off x="0" y="0"/>
            <a:ext cx="4350984" cy="6858000"/>
          </a:xfrm>
          <a:prstGeom prst="rect">
            <a:avLst/>
          </a:prstGeom>
          <a:solidFill>
            <a:srgbClr val="FF111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entury Gothic"/>
              <a:ea typeface="Century Gothic"/>
              <a:cs typeface="Century Gothic"/>
              <a:sym typeface="Century Gothic"/>
            </a:endParaRPr>
          </a:p>
        </p:txBody>
      </p:sp>
      <p:pic>
        <p:nvPicPr>
          <p:cNvPr id="420" name="Google Shape;420;p21"/>
          <p:cNvPicPr preferRelativeResize="0"/>
          <p:nvPr/>
        </p:nvPicPr>
        <p:blipFill rotWithShape="1">
          <a:blip r:embed="rId3">
            <a:alphaModFix/>
          </a:blip>
          <a:srcRect/>
          <a:stretch/>
        </p:blipFill>
        <p:spPr>
          <a:xfrm>
            <a:off x="5254752" y="304800"/>
            <a:ext cx="4953631" cy="4247588"/>
          </a:xfrm>
          <a:prstGeom prst="rect">
            <a:avLst/>
          </a:prstGeom>
          <a:noFill/>
          <a:ln>
            <a:noFill/>
          </a:ln>
        </p:spPr>
      </p:pic>
      <p:sp>
        <p:nvSpPr>
          <p:cNvPr id="421" name="Google Shape;421;p21"/>
          <p:cNvSpPr/>
          <p:nvPr/>
        </p:nvSpPr>
        <p:spPr>
          <a:xfrm>
            <a:off x="6368181" y="4552388"/>
            <a:ext cx="3214451" cy="156966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3333"/>
              </a:buClr>
              <a:buSzPts val="9600"/>
              <a:buFont typeface="Arial"/>
              <a:buNone/>
            </a:pPr>
            <a:r>
              <a:rPr lang="en-GB" sz="9600" b="1" i="0" u="none" strike="noStrike" cap="none" dirty="0" err="1">
                <a:solidFill>
                  <a:srgbClr val="FF3333"/>
                </a:solidFill>
                <a:latin typeface="Modern Love" panose="04090805081005020601" pitchFamily="82" charset="0"/>
                <a:sym typeface="Arial"/>
              </a:rPr>
              <a:t>rojo</a:t>
            </a:r>
            <a:endParaRPr dirty="0">
              <a:latin typeface="Modern Love" panose="04090805081005020601" pitchFamily="82" charset="0"/>
            </a:endParaRPr>
          </a:p>
        </p:txBody>
      </p:sp>
      <p:sp>
        <p:nvSpPr>
          <p:cNvPr id="2" name="Title 1">
            <a:extLst>
              <a:ext uri="{FF2B5EF4-FFF2-40B4-BE49-F238E27FC236}">
                <a16:creationId xmlns:a16="http://schemas.microsoft.com/office/drawing/2014/main" id="{904F55C3-A2F8-4910-ADD9-148ED941E651}"/>
              </a:ext>
            </a:extLst>
          </p:cNvPr>
          <p:cNvSpPr>
            <a:spLocks noGrp="1"/>
          </p:cNvSpPr>
          <p:nvPr>
            <p:ph type="title"/>
          </p:nvPr>
        </p:nvSpPr>
        <p:spPr>
          <a:xfrm rot="20356302">
            <a:off x="187038" y="2904693"/>
            <a:ext cx="3976907" cy="1325563"/>
          </a:xfrm>
        </p:spPr>
        <p:txBody>
          <a:bodyPr>
            <a:normAutofit/>
          </a:bodyPr>
          <a:lstStyle/>
          <a:p>
            <a:pPr lvl="0" algn="ctr">
              <a:lnSpc>
                <a:spcPct val="100000"/>
              </a:lnSpc>
            </a:pPr>
            <a:r>
              <a:rPr lang="en-GB" sz="8000" b="1" dirty="0">
                <a:solidFill>
                  <a:srgbClr val="FFFFFF"/>
                </a:solidFill>
                <a:latin typeface="Segoe Print" panose="02000600000000000000" pitchFamily="2" charset="0"/>
                <a:cs typeface="Arial" panose="020B0604020202020204" pitchFamily="34" charset="0"/>
                <a:sym typeface="Arial"/>
              </a:rPr>
              <a:t>¡</a:t>
            </a:r>
            <a:r>
              <a:rPr lang="en-GB" sz="8000" b="1" dirty="0" err="1">
                <a:solidFill>
                  <a:srgbClr val="FFFFFF"/>
                </a:solidFill>
                <a:latin typeface="Segoe Print" panose="02000600000000000000" pitchFamily="2" charset="0"/>
                <a:cs typeface="Arial" panose="020B0604020202020204" pitchFamily="34" charset="0"/>
                <a:sym typeface="Arial"/>
              </a:rPr>
              <a:t>adiós</a:t>
            </a:r>
            <a:r>
              <a:rPr lang="en-GB" sz="8000" b="1" dirty="0">
                <a:solidFill>
                  <a:srgbClr val="FFFFFF"/>
                </a:solidFill>
                <a:latin typeface="Segoe Print" panose="02000600000000000000" pitchFamily="2" charset="0"/>
                <a:cs typeface="Arial" panose="020B0604020202020204" pitchFamily="34" charset="0"/>
                <a:sym typeface="Arial"/>
              </a:rPr>
              <a:t>!</a:t>
            </a:r>
            <a:endParaRPr lang="en-GB"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3">
            <a:extLst>
              <a:ext uri="{FF2B5EF4-FFF2-40B4-BE49-F238E27FC236}">
                <a16:creationId xmlns:a16="http://schemas.microsoft.com/office/drawing/2014/main" id="{2A090698-233F-4A4C-C874-A6B08907D260}"/>
              </a:ext>
            </a:extLst>
          </p:cNvPr>
          <p:cNvGraphicFramePr>
            <a:graphicFrameLocks noGrp="1"/>
          </p:cNvGraphicFramePr>
          <p:nvPr>
            <p:extLst>
              <p:ext uri="{D42A27DB-BD31-4B8C-83A1-F6EECF244321}">
                <p14:modId xmlns:p14="http://schemas.microsoft.com/office/powerpoint/2010/main" val="2271598338"/>
              </p:ext>
            </p:extLst>
          </p:nvPr>
        </p:nvGraphicFramePr>
        <p:xfrm>
          <a:off x="0" y="0"/>
          <a:ext cx="12192000" cy="6858000"/>
        </p:xfrm>
        <a:graphic>
          <a:graphicData uri="http://schemas.openxmlformats.org/drawingml/2006/table">
            <a:tbl>
              <a:tblPr firstRow="1" bandRow="1">
                <a:tableStyleId>{5940675A-B579-460E-94D1-54222C63F5DA}</a:tableStyleId>
              </a:tblPr>
              <a:tblGrid>
                <a:gridCol w="1524000">
                  <a:extLst>
                    <a:ext uri="{9D8B030D-6E8A-4147-A177-3AD203B41FA5}">
                      <a16:colId xmlns:a16="http://schemas.microsoft.com/office/drawing/2014/main" val="3539824361"/>
                    </a:ext>
                  </a:extLst>
                </a:gridCol>
                <a:gridCol w="1524000">
                  <a:extLst>
                    <a:ext uri="{9D8B030D-6E8A-4147-A177-3AD203B41FA5}">
                      <a16:colId xmlns:a16="http://schemas.microsoft.com/office/drawing/2014/main" val="3865893889"/>
                    </a:ext>
                  </a:extLst>
                </a:gridCol>
                <a:gridCol w="1524000">
                  <a:extLst>
                    <a:ext uri="{9D8B030D-6E8A-4147-A177-3AD203B41FA5}">
                      <a16:colId xmlns:a16="http://schemas.microsoft.com/office/drawing/2014/main" val="817109057"/>
                    </a:ext>
                  </a:extLst>
                </a:gridCol>
                <a:gridCol w="1524000">
                  <a:extLst>
                    <a:ext uri="{9D8B030D-6E8A-4147-A177-3AD203B41FA5}">
                      <a16:colId xmlns:a16="http://schemas.microsoft.com/office/drawing/2014/main" val="3864797112"/>
                    </a:ext>
                  </a:extLst>
                </a:gridCol>
                <a:gridCol w="1524000">
                  <a:extLst>
                    <a:ext uri="{9D8B030D-6E8A-4147-A177-3AD203B41FA5}">
                      <a16:colId xmlns:a16="http://schemas.microsoft.com/office/drawing/2014/main" val="1225935844"/>
                    </a:ext>
                  </a:extLst>
                </a:gridCol>
                <a:gridCol w="1524000">
                  <a:extLst>
                    <a:ext uri="{9D8B030D-6E8A-4147-A177-3AD203B41FA5}">
                      <a16:colId xmlns:a16="http://schemas.microsoft.com/office/drawing/2014/main" val="156190556"/>
                    </a:ext>
                  </a:extLst>
                </a:gridCol>
                <a:gridCol w="1524000">
                  <a:extLst>
                    <a:ext uri="{9D8B030D-6E8A-4147-A177-3AD203B41FA5}">
                      <a16:colId xmlns:a16="http://schemas.microsoft.com/office/drawing/2014/main" val="960476803"/>
                    </a:ext>
                  </a:extLst>
                </a:gridCol>
                <a:gridCol w="1524000">
                  <a:extLst>
                    <a:ext uri="{9D8B030D-6E8A-4147-A177-3AD203B41FA5}">
                      <a16:colId xmlns:a16="http://schemas.microsoft.com/office/drawing/2014/main" val="3502931310"/>
                    </a:ext>
                  </a:extLst>
                </a:gridCol>
              </a:tblGrid>
              <a:tr h="2286000">
                <a:tc>
                  <a:txBody>
                    <a:bodyPr/>
                    <a:lstStyle/>
                    <a:p>
                      <a:endParaRPr lang="en-GB" dirty="0"/>
                    </a:p>
                  </a:txBody>
                  <a:tcPr>
                    <a:lnL w="12700" cap="flat" cmpd="sng" algn="ctr">
                      <a:solidFill>
                        <a:srgbClr val="002060"/>
                      </a:solidFill>
                      <a:prstDash val="lgDash"/>
                      <a:round/>
                      <a:headEnd type="none" w="med" len="med"/>
                      <a:tailEnd type="none" w="med" len="med"/>
                    </a:lnL>
                    <a:lnR w="12700" cap="flat" cmpd="sng" algn="ctr">
                      <a:solidFill>
                        <a:srgbClr val="002060"/>
                      </a:solidFill>
                      <a:prstDash val="lgDash"/>
                      <a:round/>
                      <a:headEnd type="none" w="med" len="med"/>
                      <a:tailEnd type="none" w="med" len="med"/>
                    </a:lnR>
                    <a:lnT w="12700" cap="flat" cmpd="sng" algn="ctr">
                      <a:solidFill>
                        <a:srgbClr val="002060"/>
                      </a:solidFill>
                      <a:prstDash val="lgDash"/>
                      <a:round/>
                      <a:headEnd type="none" w="med" len="med"/>
                      <a:tailEnd type="none" w="med" len="med"/>
                    </a:lnT>
                    <a:lnB w="12700" cap="flat" cmpd="sng" algn="ctr">
                      <a:solidFill>
                        <a:srgbClr val="002060"/>
                      </a:solidFill>
                      <a:prstDash val="lgDash"/>
                      <a:round/>
                      <a:headEnd type="none" w="med" len="med"/>
                      <a:tailEnd type="none" w="med" len="med"/>
                    </a:lnB>
                  </a:tcPr>
                </a:tc>
                <a:tc>
                  <a:txBody>
                    <a:bodyPr/>
                    <a:lstStyle/>
                    <a:p>
                      <a:endParaRPr lang="en-GB" dirty="0"/>
                    </a:p>
                  </a:txBody>
                  <a:tcPr>
                    <a:lnL w="12700" cap="flat" cmpd="sng" algn="ctr">
                      <a:solidFill>
                        <a:srgbClr val="002060"/>
                      </a:solidFill>
                      <a:prstDash val="lgDash"/>
                      <a:round/>
                      <a:headEnd type="none" w="med" len="med"/>
                      <a:tailEnd type="none" w="med" len="med"/>
                    </a:lnL>
                    <a:lnR w="12700" cap="flat" cmpd="sng" algn="ctr">
                      <a:solidFill>
                        <a:srgbClr val="002060"/>
                      </a:solidFill>
                      <a:prstDash val="lgDash"/>
                      <a:round/>
                      <a:headEnd type="none" w="med" len="med"/>
                      <a:tailEnd type="none" w="med" len="med"/>
                    </a:lnR>
                    <a:lnT w="12700" cap="flat" cmpd="sng" algn="ctr">
                      <a:solidFill>
                        <a:srgbClr val="002060"/>
                      </a:solidFill>
                      <a:prstDash val="lgDash"/>
                      <a:round/>
                      <a:headEnd type="none" w="med" len="med"/>
                      <a:tailEnd type="none" w="med" len="med"/>
                    </a:lnT>
                    <a:lnB w="12700" cap="flat" cmpd="sng" algn="ctr">
                      <a:solidFill>
                        <a:srgbClr val="002060"/>
                      </a:solidFill>
                      <a:prstDash val="lgDash"/>
                      <a:round/>
                      <a:headEnd type="none" w="med" len="med"/>
                      <a:tailEnd type="none" w="med" len="med"/>
                    </a:lnB>
                  </a:tcPr>
                </a:tc>
                <a:tc>
                  <a:txBody>
                    <a:bodyPr/>
                    <a:lstStyle/>
                    <a:p>
                      <a:endParaRPr lang="en-GB" dirty="0"/>
                    </a:p>
                  </a:txBody>
                  <a:tcPr>
                    <a:lnL w="12700" cap="flat" cmpd="sng" algn="ctr">
                      <a:solidFill>
                        <a:srgbClr val="002060"/>
                      </a:solidFill>
                      <a:prstDash val="lgDash"/>
                      <a:round/>
                      <a:headEnd type="none" w="med" len="med"/>
                      <a:tailEnd type="none" w="med" len="med"/>
                    </a:lnL>
                    <a:lnR w="12700" cap="flat" cmpd="sng" algn="ctr">
                      <a:solidFill>
                        <a:srgbClr val="002060"/>
                      </a:solidFill>
                      <a:prstDash val="lgDash"/>
                      <a:round/>
                      <a:headEnd type="none" w="med" len="med"/>
                      <a:tailEnd type="none" w="med" len="med"/>
                    </a:lnR>
                    <a:lnT w="12700" cap="flat" cmpd="sng" algn="ctr">
                      <a:solidFill>
                        <a:srgbClr val="002060"/>
                      </a:solidFill>
                      <a:prstDash val="lgDash"/>
                      <a:round/>
                      <a:headEnd type="none" w="med" len="med"/>
                      <a:tailEnd type="none" w="med" len="med"/>
                    </a:lnT>
                    <a:lnB w="12700" cap="flat" cmpd="sng" algn="ctr">
                      <a:solidFill>
                        <a:srgbClr val="002060"/>
                      </a:solidFill>
                      <a:prstDash val="lgDash"/>
                      <a:round/>
                      <a:headEnd type="none" w="med" len="med"/>
                      <a:tailEnd type="none" w="med" len="med"/>
                    </a:lnB>
                  </a:tcPr>
                </a:tc>
                <a:tc>
                  <a:txBody>
                    <a:bodyPr/>
                    <a:lstStyle/>
                    <a:p>
                      <a:endParaRPr lang="en-GB" dirty="0"/>
                    </a:p>
                  </a:txBody>
                  <a:tcPr>
                    <a:lnL w="12700" cap="flat" cmpd="sng" algn="ctr">
                      <a:solidFill>
                        <a:srgbClr val="002060"/>
                      </a:solidFill>
                      <a:prstDash val="lgDash"/>
                      <a:round/>
                      <a:headEnd type="none" w="med" len="med"/>
                      <a:tailEnd type="none" w="med" len="med"/>
                    </a:lnL>
                    <a:lnR w="12700" cap="flat" cmpd="sng" algn="ctr">
                      <a:solidFill>
                        <a:srgbClr val="002060"/>
                      </a:solidFill>
                      <a:prstDash val="lgDash"/>
                      <a:round/>
                      <a:headEnd type="none" w="med" len="med"/>
                      <a:tailEnd type="none" w="med" len="med"/>
                    </a:lnR>
                    <a:lnT w="12700" cap="flat" cmpd="sng" algn="ctr">
                      <a:solidFill>
                        <a:srgbClr val="002060"/>
                      </a:solidFill>
                      <a:prstDash val="lgDash"/>
                      <a:round/>
                      <a:headEnd type="none" w="med" len="med"/>
                      <a:tailEnd type="none" w="med" len="med"/>
                    </a:lnT>
                    <a:lnB w="12700" cap="flat" cmpd="sng" algn="ctr">
                      <a:solidFill>
                        <a:srgbClr val="002060"/>
                      </a:solidFill>
                      <a:prstDash val="lgDash"/>
                      <a:round/>
                      <a:headEnd type="none" w="med" len="med"/>
                      <a:tailEnd type="none" w="med" len="med"/>
                    </a:lnB>
                  </a:tcPr>
                </a:tc>
                <a:tc>
                  <a:txBody>
                    <a:bodyPr/>
                    <a:lstStyle/>
                    <a:p>
                      <a:endParaRPr lang="en-GB" dirty="0"/>
                    </a:p>
                  </a:txBody>
                  <a:tcPr>
                    <a:lnL w="12700" cap="flat" cmpd="sng" algn="ctr">
                      <a:solidFill>
                        <a:srgbClr val="002060"/>
                      </a:solidFill>
                      <a:prstDash val="lgDash"/>
                      <a:round/>
                      <a:headEnd type="none" w="med" len="med"/>
                      <a:tailEnd type="none" w="med" len="med"/>
                    </a:lnL>
                    <a:lnR w="12700" cap="flat" cmpd="sng" algn="ctr">
                      <a:solidFill>
                        <a:srgbClr val="002060"/>
                      </a:solidFill>
                      <a:prstDash val="lgDash"/>
                      <a:round/>
                      <a:headEnd type="none" w="med" len="med"/>
                      <a:tailEnd type="none" w="med" len="med"/>
                    </a:lnR>
                    <a:lnT w="12700" cap="flat" cmpd="sng" algn="ctr">
                      <a:solidFill>
                        <a:srgbClr val="002060"/>
                      </a:solidFill>
                      <a:prstDash val="lgDash"/>
                      <a:round/>
                      <a:headEnd type="none" w="med" len="med"/>
                      <a:tailEnd type="none" w="med" len="med"/>
                    </a:lnT>
                    <a:lnB w="12700" cap="flat" cmpd="sng" algn="ctr">
                      <a:solidFill>
                        <a:srgbClr val="002060"/>
                      </a:solidFill>
                      <a:prstDash val="lgDash"/>
                      <a:round/>
                      <a:headEnd type="none" w="med" len="med"/>
                      <a:tailEnd type="none" w="med" len="med"/>
                    </a:lnB>
                  </a:tcPr>
                </a:tc>
                <a:tc>
                  <a:txBody>
                    <a:bodyPr/>
                    <a:lstStyle/>
                    <a:p>
                      <a:endParaRPr lang="en-GB" dirty="0"/>
                    </a:p>
                  </a:txBody>
                  <a:tcPr>
                    <a:lnL w="12700" cap="flat" cmpd="sng" algn="ctr">
                      <a:solidFill>
                        <a:srgbClr val="002060"/>
                      </a:solidFill>
                      <a:prstDash val="lgDash"/>
                      <a:round/>
                      <a:headEnd type="none" w="med" len="med"/>
                      <a:tailEnd type="none" w="med" len="med"/>
                    </a:lnL>
                    <a:lnR w="12700" cap="flat" cmpd="sng" algn="ctr">
                      <a:solidFill>
                        <a:srgbClr val="002060"/>
                      </a:solidFill>
                      <a:prstDash val="lgDash"/>
                      <a:round/>
                      <a:headEnd type="none" w="med" len="med"/>
                      <a:tailEnd type="none" w="med" len="med"/>
                    </a:lnR>
                    <a:lnT w="12700" cap="flat" cmpd="sng" algn="ctr">
                      <a:solidFill>
                        <a:srgbClr val="002060"/>
                      </a:solidFill>
                      <a:prstDash val="lgDash"/>
                      <a:round/>
                      <a:headEnd type="none" w="med" len="med"/>
                      <a:tailEnd type="none" w="med" len="med"/>
                    </a:lnT>
                    <a:lnB w="12700" cap="flat" cmpd="sng" algn="ctr">
                      <a:solidFill>
                        <a:srgbClr val="002060"/>
                      </a:solidFill>
                      <a:prstDash val="lgDash"/>
                      <a:round/>
                      <a:headEnd type="none" w="med" len="med"/>
                      <a:tailEnd type="none" w="med" len="med"/>
                    </a:lnB>
                  </a:tcPr>
                </a:tc>
                <a:tc>
                  <a:txBody>
                    <a:bodyPr/>
                    <a:lstStyle/>
                    <a:p>
                      <a:endParaRPr lang="en-GB" dirty="0"/>
                    </a:p>
                  </a:txBody>
                  <a:tcPr>
                    <a:lnL w="12700" cap="flat" cmpd="sng" algn="ctr">
                      <a:solidFill>
                        <a:srgbClr val="002060"/>
                      </a:solidFill>
                      <a:prstDash val="lgDash"/>
                      <a:round/>
                      <a:headEnd type="none" w="med" len="med"/>
                      <a:tailEnd type="none" w="med" len="med"/>
                    </a:lnL>
                    <a:lnR w="12700" cap="flat" cmpd="sng" algn="ctr">
                      <a:solidFill>
                        <a:srgbClr val="002060"/>
                      </a:solidFill>
                      <a:prstDash val="lgDash"/>
                      <a:round/>
                      <a:headEnd type="none" w="med" len="med"/>
                      <a:tailEnd type="none" w="med" len="med"/>
                    </a:lnR>
                    <a:lnT w="12700" cap="flat" cmpd="sng" algn="ctr">
                      <a:solidFill>
                        <a:srgbClr val="002060"/>
                      </a:solidFill>
                      <a:prstDash val="lgDash"/>
                      <a:round/>
                      <a:headEnd type="none" w="med" len="med"/>
                      <a:tailEnd type="none" w="med" len="med"/>
                    </a:lnT>
                    <a:lnB w="12700" cap="flat" cmpd="sng" algn="ctr">
                      <a:solidFill>
                        <a:srgbClr val="002060"/>
                      </a:solidFill>
                      <a:prstDash val="lgDash"/>
                      <a:round/>
                      <a:headEnd type="none" w="med" len="med"/>
                      <a:tailEnd type="none" w="med" len="med"/>
                    </a:lnB>
                  </a:tcPr>
                </a:tc>
                <a:tc>
                  <a:txBody>
                    <a:bodyPr/>
                    <a:lstStyle/>
                    <a:p>
                      <a:endParaRPr lang="en-GB" dirty="0"/>
                    </a:p>
                  </a:txBody>
                  <a:tcPr>
                    <a:lnL w="12700" cap="flat" cmpd="sng" algn="ctr">
                      <a:solidFill>
                        <a:srgbClr val="002060"/>
                      </a:solidFill>
                      <a:prstDash val="lgDash"/>
                      <a:round/>
                      <a:headEnd type="none" w="med" len="med"/>
                      <a:tailEnd type="none" w="med" len="med"/>
                    </a:lnL>
                    <a:lnR w="12700" cap="flat" cmpd="sng" algn="ctr">
                      <a:solidFill>
                        <a:srgbClr val="002060"/>
                      </a:solidFill>
                      <a:prstDash val="lgDash"/>
                      <a:round/>
                      <a:headEnd type="none" w="med" len="med"/>
                      <a:tailEnd type="none" w="med" len="med"/>
                    </a:lnR>
                    <a:lnT w="12700" cap="flat" cmpd="sng" algn="ctr">
                      <a:solidFill>
                        <a:srgbClr val="002060"/>
                      </a:solidFill>
                      <a:prstDash val="lgDash"/>
                      <a:round/>
                      <a:headEnd type="none" w="med" len="med"/>
                      <a:tailEnd type="none" w="med" len="med"/>
                    </a:lnT>
                    <a:lnB w="12700" cap="flat" cmpd="sng" algn="ctr">
                      <a:solidFill>
                        <a:srgbClr val="002060"/>
                      </a:solidFill>
                      <a:prstDash val="lgDash"/>
                      <a:round/>
                      <a:headEnd type="none" w="med" len="med"/>
                      <a:tailEnd type="none" w="med" len="med"/>
                    </a:lnB>
                  </a:tcPr>
                </a:tc>
                <a:extLst>
                  <a:ext uri="{0D108BD9-81ED-4DB2-BD59-A6C34878D82A}">
                    <a16:rowId xmlns:a16="http://schemas.microsoft.com/office/drawing/2014/main" val="3064283553"/>
                  </a:ext>
                </a:extLst>
              </a:tr>
              <a:tr h="2286000">
                <a:tc>
                  <a:txBody>
                    <a:bodyPr/>
                    <a:lstStyle/>
                    <a:p>
                      <a:endParaRPr lang="en-GB"/>
                    </a:p>
                  </a:txBody>
                  <a:tcPr>
                    <a:lnL w="12700" cap="flat" cmpd="sng" algn="ctr">
                      <a:solidFill>
                        <a:srgbClr val="002060"/>
                      </a:solidFill>
                      <a:prstDash val="lgDash"/>
                      <a:round/>
                      <a:headEnd type="none" w="med" len="med"/>
                      <a:tailEnd type="none" w="med" len="med"/>
                    </a:lnL>
                    <a:lnR w="12700" cap="flat" cmpd="sng" algn="ctr">
                      <a:solidFill>
                        <a:srgbClr val="002060"/>
                      </a:solidFill>
                      <a:prstDash val="lgDash"/>
                      <a:round/>
                      <a:headEnd type="none" w="med" len="med"/>
                      <a:tailEnd type="none" w="med" len="med"/>
                    </a:lnR>
                    <a:lnT w="12700" cap="flat" cmpd="sng" algn="ctr">
                      <a:solidFill>
                        <a:srgbClr val="002060"/>
                      </a:solidFill>
                      <a:prstDash val="lgDash"/>
                      <a:round/>
                      <a:headEnd type="none" w="med" len="med"/>
                      <a:tailEnd type="none" w="med" len="med"/>
                    </a:lnT>
                    <a:lnB w="12700" cap="flat" cmpd="sng" algn="ctr">
                      <a:solidFill>
                        <a:srgbClr val="002060"/>
                      </a:solidFill>
                      <a:prstDash val="lgDash"/>
                      <a:round/>
                      <a:headEnd type="none" w="med" len="med"/>
                      <a:tailEnd type="none" w="med" len="med"/>
                    </a:lnB>
                  </a:tcPr>
                </a:tc>
                <a:tc>
                  <a:txBody>
                    <a:bodyPr/>
                    <a:lstStyle/>
                    <a:p>
                      <a:endParaRPr lang="en-GB"/>
                    </a:p>
                  </a:txBody>
                  <a:tcPr>
                    <a:lnL w="12700" cap="flat" cmpd="sng" algn="ctr">
                      <a:solidFill>
                        <a:srgbClr val="002060"/>
                      </a:solidFill>
                      <a:prstDash val="lgDash"/>
                      <a:round/>
                      <a:headEnd type="none" w="med" len="med"/>
                      <a:tailEnd type="none" w="med" len="med"/>
                    </a:lnL>
                    <a:lnR w="12700" cap="flat" cmpd="sng" algn="ctr">
                      <a:solidFill>
                        <a:srgbClr val="002060"/>
                      </a:solidFill>
                      <a:prstDash val="lgDash"/>
                      <a:round/>
                      <a:headEnd type="none" w="med" len="med"/>
                      <a:tailEnd type="none" w="med" len="med"/>
                    </a:lnR>
                    <a:lnT w="12700" cap="flat" cmpd="sng" algn="ctr">
                      <a:solidFill>
                        <a:srgbClr val="002060"/>
                      </a:solidFill>
                      <a:prstDash val="lgDash"/>
                      <a:round/>
                      <a:headEnd type="none" w="med" len="med"/>
                      <a:tailEnd type="none" w="med" len="med"/>
                    </a:lnT>
                    <a:lnB w="12700" cap="flat" cmpd="sng" algn="ctr">
                      <a:solidFill>
                        <a:srgbClr val="002060"/>
                      </a:solidFill>
                      <a:prstDash val="lgDash"/>
                      <a:round/>
                      <a:headEnd type="none" w="med" len="med"/>
                      <a:tailEnd type="none" w="med" len="med"/>
                    </a:lnB>
                  </a:tcPr>
                </a:tc>
                <a:tc>
                  <a:txBody>
                    <a:bodyPr/>
                    <a:lstStyle/>
                    <a:p>
                      <a:endParaRPr lang="en-GB"/>
                    </a:p>
                  </a:txBody>
                  <a:tcPr>
                    <a:lnL w="12700" cap="flat" cmpd="sng" algn="ctr">
                      <a:solidFill>
                        <a:srgbClr val="002060"/>
                      </a:solidFill>
                      <a:prstDash val="lgDash"/>
                      <a:round/>
                      <a:headEnd type="none" w="med" len="med"/>
                      <a:tailEnd type="none" w="med" len="med"/>
                    </a:lnL>
                    <a:lnR w="12700" cap="flat" cmpd="sng" algn="ctr">
                      <a:solidFill>
                        <a:srgbClr val="002060"/>
                      </a:solidFill>
                      <a:prstDash val="lgDash"/>
                      <a:round/>
                      <a:headEnd type="none" w="med" len="med"/>
                      <a:tailEnd type="none" w="med" len="med"/>
                    </a:lnR>
                    <a:lnT w="12700" cap="flat" cmpd="sng" algn="ctr">
                      <a:solidFill>
                        <a:srgbClr val="002060"/>
                      </a:solidFill>
                      <a:prstDash val="lgDash"/>
                      <a:round/>
                      <a:headEnd type="none" w="med" len="med"/>
                      <a:tailEnd type="none" w="med" len="med"/>
                    </a:lnT>
                    <a:lnB w="12700" cap="flat" cmpd="sng" algn="ctr">
                      <a:solidFill>
                        <a:srgbClr val="002060"/>
                      </a:solidFill>
                      <a:prstDash val="lgDash"/>
                      <a:round/>
                      <a:headEnd type="none" w="med" len="med"/>
                      <a:tailEnd type="none" w="med" len="med"/>
                    </a:lnB>
                  </a:tcPr>
                </a:tc>
                <a:tc>
                  <a:txBody>
                    <a:bodyPr/>
                    <a:lstStyle/>
                    <a:p>
                      <a:endParaRPr lang="en-GB"/>
                    </a:p>
                  </a:txBody>
                  <a:tcPr>
                    <a:lnL w="12700" cap="flat" cmpd="sng" algn="ctr">
                      <a:solidFill>
                        <a:srgbClr val="002060"/>
                      </a:solidFill>
                      <a:prstDash val="lgDash"/>
                      <a:round/>
                      <a:headEnd type="none" w="med" len="med"/>
                      <a:tailEnd type="none" w="med" len="med"/>
                    </a:lnL>
                    <a:lnR w="12700" cap="flat" cmpd="sng" algn="ctr">
                      <a:solidFill>
                        <a:srgbClr val="002060"/>
                      </a:solidFill>
                      <a:prstDash val="lgDash"/>
                      <a:round/>
                      <a:headEnd type="none" w="med" len="med"/>
                      <a:tailEnd type="none" w="med" len="med"/>
                    </a:lnR>
                    <a:lnT w="12700" cap="flat" cmpd="sng" algn="ctr">
                      <a:solidFill>
                        <a:srgbClr val="002060"/>
                      </a:solidFill>
                      <a:prstDash val="lgDash"/>
                      <a:round/>
                      <a:headEnd type="none" w="med" len="med"/>
                      <a:tailEnd type="none" w="med" len="med"/>
                    </a:lnT>
                    <a:lnB w="12700" cap="flat" cmpd="sng" algn="ctr">
                      <a:solidFill>
                        <a:srgbClr val="002060"/>
                      </a:solidFill>
                      <a:prstDash val="lgDash"/>
                      <a:round/>
                      <a:headEnd type="none" w="med" len="med"/>
                      <a:tailEnd type="none" w="med" len="med"/>
                    </a:lnB>
                  </a:tcPr>
                </a:tc>
                <a:tc>
                  <a:txBody>
                    <a:bodyPr/>
                    <a:lstStyle/>
                    <a:p>
                      <a:endParaRPr lang="en-GB"/>
                    </a:p>
                  </a:txBody>
                  <a:tcPr>
                    <a:lnL w="12700" cap="flat" cmpd="sng" algn="ctr">
                      <a:solidFill>
                        <a:srgbClr val="002060"/>
                      </a:solidFill>
                      <a:prstDash val="lgDash"/>
                      <a:round/>
                      <a:headEnd type="none" w="med" len="med"/>
                      <a:tailEnd type="none" w="med" len="med"/>
                    </a:lnL>
                    <a:lnR w="12700" cap="flat" cmpd="sng" algn="ctr">
                      <a:solidFill>
                        <a:srgbClr val="002060"/>
                      </a:solidFill>
                      <a:prstDash val="lgDash"/>
                      <a:round/>
                      <a:headEnd type="none" w="med" len="med"/>
                      <a:tailEnd type="none" w="med" len="med"/>
                    </a:lnR>
                    <a:lnT w="12700" cap="flat" cmpd="sng" algn="ctr">
                      <a:solidFill>
                        <a:srgbClr val="002060"/>
                      </a:solidFill>
                      <a:prstDash val="lgDash"/>
                      <a:round/>
                      <a:headEnd type="none" w="med" len="med"/>
                      <a:tailEnd type="none" w="med" len="med"/>
                    </a:lnT>
                    <a:lnB w="12700" cap="flat" cmpd="sng" algn="ctr">
                      <a:solidFill>
                        <a:srgbClr val="002060"/>
                      </a:solidFill>
                      <a:prstDash val="lgDash"/>
                      <a:round/>
                      <a:headEnd type="none" w="med" len="med"/>
                      <a:tailEnd type="none" w="med" len="med"/>
                    </a:lnB>
                  </a:tcPr>
                </a:tc>
                <a:tc>
                  <a:txBody>
                    <a:bodyPr/>
                    <a:lstStyle/>
                    <a:p>
                      <a:endParaRPr lang="en-GB"/>
                    </a:p>
                  </a:txBody>
                  <a:tcPr>
                    <a:lnL w="12700" cap="flat" cmpd="sng" algn="ctr">
                      <a:solidFill>
                        <a:srgbClr val="002060"/>
                      </a:solidFill>
                      <a:prstDash val="lgDash"/>
                      <a:round/>
                      <a:headEnd type="none" w="med" len="med"/>
                      <a:tailEnd type="none" w="med" len="med"/>
                    </a:lnL>
                    <a:lnR w="12700" cap="flat" cmpd="sng" algn="ctr">
                      <a:solidFill>
                        <a:srgbClr val="002060"/>
                      </a:solidFill>
                      <a:prstDash val="lgDash"/>
                      <a:round/>
                      <a:headEnd type="none" w="med" len="med"/>
                      <a:tailEnd type="none" w="med" len="med"/>
                    </a:lnR>
                    <a:lnT w="12700" cap="flat" cmpd="sng" algn="ctr">
                      <a:solidFill>
                        <a:srgbClr val="002060"/>
                      </a:solidFill>
                      <a:prstDash val="lgDash"/>
                      <a:round/>
                      <a:headEnd type="none" w="med" len="med"/>
                      <a:tailEnd type="none" w="med" len="med"/>
                    </a:lnT>
                    <a:lnB w="12700" cap="flat" cmpd="sng" algn="ctr">
                      <a:solidFill>
                        <a:srgbClr val="002060"/>
                      </a:solidFill>
                      <a:prstDash val="lgDash"/>
                      <a:round/>
                      <a:headEnd type="none" w="med" len="med"/>
                      <a:tailEnd type="none" w="med" len="med"/>
                    </a:lnB>
                  </a:tcPr>
                </a:tc>
                <a:tc>
                  <a:txBody>
                    <a:bodyPr/>
                    <a:lstStyle/>
                    <a:p>
                      <a:endParaRPr lang="en-GB"/>
                    </a:p>
                  </a:txBody>
                  <a:tcPr>
                    <a:lnL w="12700" cap="flat" cmpd="sng" algn="ctr">
                      <a:solidFill>
                        <a:srgbClr val="002060"/>
                      </a:solidFill>
                      <a:prstDash val="lgDash"/>
                      <a:round/>
                      <a:headEnd type="none" w="med" len="med"/>
                      <a:tailEnd type="none" w="med" len="med"/>
                    </a:lnL>
                    <a:lnR w="12700" cap="flat" cmpd="sng" algn="ctr">
                      <a:solidFill>
                        <a:srgbClr val="002060"/>
                      </a:solidFill>
                      <a:prstDash val="lgDash"/>
                      <a:round/>
                      <a:headEnd type="none" w="med" len="med"/>
                      <a:tailEnd type="none" w="med" len="med"/>
                    </a:lnR>
                    <a:lnT w="12700" cap="flat" cmpd="sng" algn="ctr">
                      <a:solidFill>
                        <a:srgbClr val="002060"/>
                      </a:solidFill>
                      <a:prstDash val="lgDash"/>
                      <a:round/>
                      <a:headEnd type="none" w="med" len="med"/>
                      <a:tailEnd type="none" w="med" len="med"/>
                    </a:lnT>
                    <a:lnB w="12700" cap="flat" cmpd="sng" algn="ctr">
                      <a:solidFill>
                        <a:srgbClr val="002060"/>
                      </a:solidFill>
                      <a:prstDash val="lgDash"/>
                      <a:round/>
                      <a:headEnd type="none" w="med" len="med"/>
                      <a:tailEnd type="none" w="med" len="med"/>
                    </a:lnB>
                  </a:tcPr>
                </a:tc>
                <a:tc>
                  <a:txBody>
                    <a:bodyPr/>
                    <a:lstStyle/>
                    <a:p>
                      <a:endParaRPr lang="en-GB" dirty="0"/>
                    </a:p>
                  </a:txBody>
                  <a:tcPr>
                    <a:lnL w="12700" cap="flat" cmpd="sng" algn="ctr">
                      <a:solidFill>
                        <a:srgbClr val="002060"/>
                      </a:solidFill>
                      <a:prstDash val="lgDash"/>
                      <a:round/>
                      <a:headEnd type="none" w="med" len="med"/>
                      <a:tailEnd type="none" w="med" len="med"/>
                    </a:lnL>
                    <a:lnR w="12700" cap="flat" cmpd="sng" algn="ctr">
                      <a:solidFill>
                        <a:srgbClr val="002060"/>
                      </a:solidFill>
                      <a:prstDash val="lgDash"/>
                      <a:round/>
                      <a:headEnd type="none" w="med" len="med"/>
                      <a:tailEnd type="none" w="med" len="med"/>
                    </a:lnR>
                    <a:lnT w="12700" cap="flat" cmpd="sng" algn="ctr">
                      <a:solidFill>
                        <a:srgbClr val="002060"/>
                      </a:solidFill>
                      <a:prstDash val="lgDash"/>
                      <a:round/>
                      <a:headEnd type="none" w="med" len="med"/>
                      <a:tailEnd type="none" w="med" len="med"/>
                    </a:lnT>
                    <a:lnB w="12700" cap="flat" cmpd="sng" algn="ctr">
                      <a:solidFill>
                        <a:srgbClr val="002060"/>
                      </a:solidFill>
                      <a:prstDash val="lgDash"/>
                      <a:round/>
                      <a:headEnd type="none" w="med" len="med"/>
                      <a:tailEnd type="none" w="med" len="med"/>
                    </a:lnB>
                  </a:tcPr>
                </a:tc>
                <a:extLst>
                  <a:ext uri="{0D108BD9-81ED-4DB2-BD59-A6C34878D82A}">
                    <a16:rowId xmlns:a16="http://schemas.microsoft.com/office/drawing/2014/main" val="1158934430"/>
                  </a:ext>
                </a:extLst>
              </a:tr>
              <a:tr h="2286000">
                <a:tc>
                  <a:txBody>
                    <a:bodyPr/>
                    <a:lstStyle/>
                    <a:p>
                      <a:endParaRPr lang="en-GB" dirty="0"/>
                    </a:p>
                  </a:txBody>
                  <a:tcPr>
                    <a:lnL w="12700" cap="flat" cmpd="sng" algn="ctr">
                      <a:solidFill>
                        <a:srgbClr val="002060"/>
                      </a:solidFill>
                      <a:prstDash val="lgDash"/>
                      <a:round/>
                      <a:headEnd type="none" w="med" len="med"/>
                      <a:tailEnd type="none" w="med" len="med"/>
                    </a:lnL>
                    <a:lnR w="12700" cap="flat" cmpd="sng" algn="ctr">
                      <a:solidFill>
                        <a:srgbClr val="002060"/>
                      </a:solidFill>
                      <a:prstDash val="lgDash"/>
                      <a:round/>
                      <a:headEnd type="none" w="med" len="med"/>
                      <a:tailEnd type="none" w="med" len="med"/>
                    </a:lnR>
                    <a:lnT w="12700" cap="flat" cmpd="sng" algn="ctr">
                      <a:solidFill>
                        <a:srgbClr val="002060"/>
                      </a:solidFill>
                      <a:prstDash val="lgDash"/>
                      <a:round/>
                      <a:headEnd type="none" w="med" len="med"/>
                      <a:tailEnd type="none" w="med" len="med"/>
                    </a:lnT>
                    <a:lnB w="12700" cap="flat" cmpd="sng" algn="ctr">
                      <a:solidFill>
                        <a:srgbClr val="002060"/>
                      </a:solidFill>
                      <a:prstDash val="lgDash"/>
                      <a:round/>
                      <a:headEnd type="none" w="med" len="med"/>
                      <a:tailEnd type="none" w="med" len="med"/>
                    </a:lnB>
                  </a:tcPr>
                </a:tc>
                <a:tc>
                  <a:txBody>
                    <a:bodyPr/>
                    <a:lstStyle/>
                    <a:p>
                      <a:endParaRPr lang="en-GB"/>
                    </a:p>
                  </a:txBody>
                  <a:tcPr>
                    <a:lnL w="12700" cap="flat" cmpd="sng" algn="ctr">
                      <a:solidFill>
                        <a:srgbClr val="002060"/>
                      </a:solidFill>
                      <a:prstDash val="lgDash"/>
                      <a:round/>
                      <a:headEnd type="none" w="med" len="med"/>
                      <a:tailEnd type="none" w="med" len="med"/>
                    </a:lnL>
                    <a:lnR w="12700" cap="flat" cmpd="sng" algn="ctr">
                      <a:solidFill>
                        <a:srgbClr val="002060"/>
                      </a:solidFill>
                      <a:prstDash val="lgDash"/>
                      <a:round/>
                      <a:headEnd type="none" w="med" len="med"/>
                      <a:tailEnd type="none" w="med" len="med"/>
                    </a:lnR>
                    <a:lnT w="12700" cap="flat" cmpd="sng" algn="ctr">
                      <a:solidFill>
                        <a:srgbClr val="002060"/>
                      </a:solidFill>
                      <a:prstDash val="lgDash"/>
                      <a:round/>
                      <a:headEnd type="none" w="med" len="med"/>
                      <a:tailEnd type="none" w="med" len="med"/>
                    </a:lnT>
                    <a:lnB w="12700" cap="flat" cmpd="sng" algn="ctr">
                      <a:solidFill>
                        <a:srgbClr val="002060"/>
                      </a:solidFill>
                      <a:prstDash val="lgDash"/>
                      <a:round/>
                      <a:headEnd type="none" w="med" len="med"/>
                      <a:tailEnd type="none" w="med" len="med"/>
                    </a:lnB>
                  </a:tcPr>
                </a:tc>
                <a:tc>
                  <a:txBody>
                    <a:bodyPr/>
                    <a:lstStyle/>
                    <a:p>
                      <a:endParaRPr lang="en-GB"/>
                    </a:p>
                  </a:txBody>
                  <a:tcPr>
                    <a:lnL w="12700" cap="flat" cmpd="sng" algn="ctr">
                      <a:solidFill>
                        <a:srgbClr val="002060"/>
                      </a:solidFill>
                      <a:prstDash val="lgDash"/>
                      <a:round/>
                      <a:headEnd type="none" w="med" len="med"/>
                      <a:tailEnd type="none" w="med" len="med"/>
                    </a:lnL>
                    <a:lnR w="12700" cap="flat" cmpd="sng" algn="ctr">
                      <a:solidFill>
                        <a:srgbClr val="002060"/>
                      </a:solidFill>
                      <a:prstDash val="lgDash"/>
                      <a:round/>
                      <a:headEnd type="none" w="med" len="med"/>
                      <a:tailEnd type="none" w="med" len="med"/>
                    </a:lnR>
                    <a:lnT w="12700" cap="flat" cmpd="sng" algn="ctr">
                      <a:solidFill>
                        <a:srgbClr val="002060"/>
                      </a:solidFill>
                      <a:prstDash val="lgDash"/>
                      <a:round/>
                      <a:headEnd type="none" w="med" len="med"/>
                      <a:tailEnd type="none" w="med" len="med"/>
                    </a:lnT>
                    <a:lnB w="12700" cap="flat" cmpd="sng" algn="ctr">
                      <a:solidFill>
                        <a:srgbClr val="002060"/>
                      </a:solidFill>
                      <a:prstDash val="lgDash"/>
                      <a:round/>
                      <a:headEnd type="none" w="med" len="med"/>
                      <a:tailEnd type="none" w="med" len="med"/>
                    </a:lnB>
                  </a:tcPr>
                </a:tc>
                <a:tc>
                  <a:txBody>
                    <a:bodyPr/>
                    <a:lstStyle/>
                    <a:p>
                      <a:endParaRPr lang="en-GB"/>
                    </a:p>
                  </a:txBody>
                  <a:tcPr>
                    <a:lnL w="12700" cap="flat" cmpd="sng" algn="ctr">
                      <a:solidFill>
                        <a:srgbClr val="002060"/>
                      </a:solidFill>
                      <a:prstDash val="lgDash"/>
                      <a:round/>
                      <a:headEnd type="none" w="med" len="med"/>
                      <a:tailEnd type="none" w="med" len="med"/>
                    </a:lnL>
                    <a:lnR w="12700" cap="flat" cmpd="sng" algn="ctr">
                      <a:solidFill>
                        <a:srgbClr val="002060"/>
                      </a:solidFill>
                      <a:prstDash val="lgDash"/>
                      <a:round/>
                      <a:headEnd type="none" w="med" len="med"/>
                      <a:tailEnd type="none" w="med" len="med"/>
                    </a:lnR>
                    <a:lnT w="12700" cap="flat" cmpd="sng" algn="ctr">
                      <a:solidFill>
                        <a:srgbClr val="002060"/>
                      </a:solidFill>
                      <a:prstDash val="lgDash"/>
                      <a:round/>
                      <a:headEnd type="none" w="med" len="med"/>
                      <a:tailEnd type="none" w="med" len="med"/>
                    </a:lnT>
                    <a:lnB w="12700" cap="flat" cmpd="sng" algn="ctr">
                      <a:solidFill>
                        <a:srgbClr val="002060"/>
                      </a:solidFill>
                      <a:prstDash val="lgDash"/>
                      <a:round/>
                      <a:headEnd type="none" w="med" len="med"/>
                      <a:tailEnd type="none" w="med" len="med"/>
                    </a:lnB>
                  </a:tcPr>
                </a:tc>
                <a:tc>
                  <a:txBody>
                    <a:bodyPr/>
                    <a:lstStyle/>
                    <a:p>
                      <a:endParaRPr lang="en-GB"/>
                    </a:p>
                  </a:txBody>
                  <a:tcPr>
                    <a:lnL w="12700" cap="flat" cmpd="sng" algn="ctr">
                      <a:solidFill>
                        <a:srgbClr val="002060"/>
                      </a:solidFill>
                      <a:prstDash val="lgDash"/>
                      <a:round/>
                      <a:headEnd type="none" w="med" len="med"/>
                      <a:tailEnd type="none" w="med" len="med"/>
                    </a:lnL>
                    <a:lnR w="12700" cap="flat" cmpd="sng" algn="ctr">
                      <a:solidFill>
                        <a:srgbClr val="002060"/>
                      </a:solidFill>
                      <a:prstDash val="lgDash"/>
                      <a:round/>
                      <a:headEnd type="none" w="med" len="med"/>
                      <a:tailEnd type="none" w="med" len="med"/>
                    </a:lnR>
                    <a:lnT w="12700" cap="flat" cmpd="sng" algn="ctr">
                      <a:solidFill>
                        <a:srgbClr val="002060"/>
                      </a:solidFill>
                      <a:prstDash val="lgDash"/>
                      <a:round/>
                      <a:headEnd type="none" w="med" len="med"/>
                      <a:tailEnd type="none" w="med" len="med"/>
                    </a:lnT>
                    <a:lnB w="12700" cap="flat" cmpd="sng" algn="ctr">
                      <a:solidFill>
                        <a:srgbClr val="002060"/>
                      </a:solidFill>
                      <a:prstDash val="lgDash"/>
                      <a:round/>
                      <a:headEnd type="none" w="med" len="med"/>
                      <a:tailEnd type="none" w="med" len="med"/>
                    </a:lnB>
                  </a:tcPr>
                </a:tc>
                <a:tc>
                  <a:txBody>
                    <a:bodyPr/>
                    <a:lstStyle/>
                    <a:p>
                      <a:endParaRPr lang="en-GB"/>
                    </a:p>
                  </a:txBody>
                  <a:tcPr>
                    <a:lnL w="12700" cap="flat" cmpd="sng" algn="ctr">
                      <a:solidFill>
                        <a:srgbClr val="002060"/>
                      </a:solidFill>
                      <a:prstDash val="lgDash"/>
                      <a:round/>
                      <a:headEnd type="none" w="med" len="med"/>
                      <a:tailEnd type="none" w="med" len="med"/>
                    </a:lnL>
                    <a:lnR w="12700" cap="flat" cmpd="sng" algn="ctr">
                      <a:solidFill>
                        <a:srgbClr val="002060"/>
                      </a:solidFill>
                      <a:prstDash val="lgDash"/>
                      <a:round/>
                      <a:headEnd type="none" w="med" len="med"/>
                      <a:tailEnd type="none" w="med" len="med"/>
                    </a:lnR>
                    <a:lnT w="12700" cap="flat" cmpd="sng" algn="ctr">
                      <a:solidFill>
                        <a:srgbClr val="002060"/>
                      </a:solidFill>
                      <a:prstDash val="lgDash"/>
                      <a:round/>
                      <a:headEnd type="none" w="med" len="med"/>
                      <a:tailEnd type="none" w="med" len="med"/>
                    </a:lnT>
                    <a:lnB w="12700" cap="flat" cmpd="sng" algn="ctr">
                      <a:solidFill>
                        <a:srgbClr val="002060"/>
                      </a:solidFill>
                      <a:prstDash val="lgDash"/>
                      <a:round/>
                      <a:headEnd type="none" w="med" len="med"/>
                      <a:tailEnd type="none" w="med" len="med"/>
                    </a:lnB>
                  </a:tcPr>
                </a:tc>
                <a:tc>
                  <a:txBody>
                    <a:bodyPr/>
                    <a:lstStyle/>
                    <a:p>
                      <a:endParaRPr lang="en-GB"/>
                    </a:p>
                  </a:txBody>
                  <a:tcPr>
                    <a:lnL w="12700" cap="flat" cmpd="sng" algn="ctr">
                      <a:solidFill>
                        <a:srgbClr val="002060"/>
                      </a:solidFill>
                      <a:prstDash val="lgDash"/>
                      <a:round/>
                      <a:headEnd type="none" w="med" len="med"/>
                      <a:tailEnd type="none" w="med" len="med"/>
                    </a:lnL>
                    <a:lnR w="12700" cap="flat" cmpd="sng" algn="ctr">
                      <a:solidFill>
                        <a:srgbClr val="002060"/>
                      </a:solidFill>
                      <a:prstDash val="lgDash"/>
                      <a:round/>
                      <a:headEnd type="none" w="med" len="med"/>
                      <a:tailEnd type="none" w="med" len="med"/>
                    </a:lnR>
                    <a:lnT w="12700" cap="flat" cmpd="sng" algn="ctr">
                      <a:solidFill>
                        <a:srgbClr val="002060"/>
                      </a:solidFill>
                      <a:prstDash val="lgDash"/>
                      <a:round/>
                      <a:headEnd type="none" w="med" len="med"/>
                      <a:tailEnd type="none" w="med" len="med"/>
                    </a:lnT>
                    <a:lnB w="12700" cap="flat" cmpd="sng" algn="ctr">
                      <a:solidFill>
                        <a:srgbClr val="002060"/>
                      </a:solidFill>
                      <a:prstDash val="lgDash"/>
                      <a:round/>
                      <a:headEnd type="none" w="med" len="med"/>
                      <a:tailEnd type="none" w="med" len="med"/>
                    </a:lnB>
                  </a:tcPr>
                </a:tc>
                <a:tc>
                  <a:txBody>
                    <a:bodyPr/>
                    <a:lstStyle/>
                    <a:p>
                      <a:endParaRPr lang="en-GB" dirty="0"/>
                    </a:p>
                  </a:txBody>
                  <a:tcPr>
                    <a:lnL w="12700" cap="flat" cmpd="sng" algn="ctr">
                      <a:solidFill>
                        <a:srgbClr val="002060"/>
                      </a:solidFill>
                      <a:prstDash val="lgDash"/>
                      <a:round/>
                      <a:headEnd type="none" w="med" len="med"/>
                      <a:tailEnd type="none" w="med" len="med"/>
                    </a:lnL>
                    <a:lnR w="12700" cap="flat" cmpd="sng" algn="ctr">
                      <a:solidFill>
                        <a:srgbClr val="002060"/>
                      </a:solidFill>
                      <a:prstDash val="lgDash"/>
                      <a:round/>
                      <a:headEnd type="none" w="med" len="med"/>
                      <a:tailEnd type="none" w="med" len="med"/>
                    </a:lnR>
                    <a:lnT w="12700" cap="flat" cmpd="sng" algn="ctr">
                      <a:solidFill>
                        <a:srgbClr val="002060"/>
                      </a:solidFill>
                      <a:prstDash val="lgDash"/>
                      <a:round/>
                      <a:headEnd type="none" w="med" len="med"/>
                      <a:tailEnd type="none" w="med" len="med"/>
                    </a:lnT>
                    <a:lnB w="12700" cap="flat" cmpd="sng" algn="ctr">
                      <a:solidFill>
                        <a:srgbClr val="002060"/>
                      </a:solidFill>
                      <a:prstDash val="lgDash"/>
                      <a:round/>
                      <a:headEnd type="none" w="med" len="med"/>
                      <a:tailEnd type="none" w="med" len="med"/>
                    </a:lnB>
                  </a:tcPr>
                </a:tc>
                <a:extLst>
                  <a:ext uri="{0D108BD9-81ED-4DB2-BD59-A6C34878D82A}">
                    <a16:rowId xmlns:a16="http://schemas.microsoft.com/office/drawing/2014/main" val="3360035528"/>
                  </a:ext>
                </a:extLst>
              </a:tr>
            </a:tbl>
          </a:graphicData>
        </a:graphic>
      </p:graphicFrame>
      <p:sp>
        <p:nvSpPr>
          <p:cNvPr id="5" name="Rectangle 4">
            <a:extLst>
              <a:ext uri="{FF2B5EF4-FFF2-40B4-BE49-F238E27FC236}">
                <a16:creationId xmlns:a16="http://schemas.microsoft.com/office/drawing/2014/main" id="{80A2224C-0C58-3A08-1C1B-963A09DA7A18}"/>
              </a:ext>
            </a:extLst>
          </p:cNvPr>
          <p:cNvSpPr/>
          <p:nvPr/>
        </p:nvSpPr>
        <p:spPr>
          <a:xfrm>
            <a:off x="221226" y="1179720"/>
            <a:ext cx="1047135" cy="1032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49D9B642-1BA0-D680-0726-5145066AFEF4}"/>
              </a:ext>
            </a:extLst>
          </p:cNvPr>
          <p:cNvSpPr/>
          <p:nvPr/>
        </p:nvSpPr>
        <p:spPr>
          <a:xfrm>
            <a:off x="1715729" y="1179719"/>
            <a:ext cx="1047135" cy="1032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2199C216-15F2-0B99-DA4E-880F747A5A3B}"/>
              </a:ext>
            </a:extLst>
          </p:cNvPr>
          <p:cNvSpPr/>
          <p:nvPr/>
        </p:nvSpPr>
        <p:spPr>
          <a:xfrm>
            <a:off x="3323303" y="1179719"/>
            <a:ext cx="1047135" cy="1032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0C815A6D-F08D-F068-88C6-DDC29818D77B}"/>
              </a:ext>
            </a:extLst>
          </p:cNvPr>
          <p:cNvSpPr/>
          <p:nvPr/>
        </p:nvSpPr>
        <p:spPr>
          <a:xfrm>
            <a:off x="4817806" y="1179718"/>
            <a:ext cx="1047135" cy="1032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50" name="Picture 2" descr="Tocar, Icono, Imagen Gratis, Vector">
            <a:extLst>
              <a:ext uri="{FF2B5EF4-FFF2-40B4-BE49-F238E27FC236}">
                <a16:creationId xmlns:a16="http://schemas.microsoft.com/office/drawing/2014/main" id="{34A89C97-0BDB-FB76-532C-910C0D209D05}"/>
              </a:ext>
            </a:extLst>
          </p:cNvPr>
          <p:cNvPicPr>
            <a:picLocks noChangeAspect="1" noChangeArrowheads="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3242" y="297427"/>
            <a:ext cx="496528" cy="496528"/>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E626AEDA-6772-FEDE-EA9E-09B0B5CBDBF3}"/>
              </a:ext>
            </a:extLst>
          </p:cNvPr>
          <p:cNvSpPr txBox="1"/>
          <p:nvPr/>
        </p:nvSpPr>
        <p:spPr>
          <a:xfrm>
            <a:off x="605077" y="439371"/>
            <a:ext cx="785793" cy="369332"/>
          </a:xfrm>
          <a:prstGeom prst="rect">
            <a:avLst/>
          </a:prstGeom>
          <a:noFill/>
        </p:spPr>
        <p:txBody>
          <a:bodyPr wrap="none" rtlCol="0">
            <a:spAutoFit/>
          </a:bodyPr>
          <a:lstStyle/>
          <a:p>
            <a:r>
              <a:rPr lang="en-GB" b="1" dirty="0">
                <a:solidFill>
                  <a:srgbClr val="002060"/>
                </a:solidFill>
                <a:latin typeface="Century Gothic" panose="020B0502020202020204" pitchFamily="34" charset="0"/>
              </a:rPr>
              <a:t>inicio</a:t>
            </a:r>
          </a:p>
        </p:txBody>
      </p:sp>
      <p:sp>
        <p:nvSpPr>
          <p:cNvPr id="13" name="TextBox 12">
            <a:extLst>
              <a:ext uri="{FF2B5EF4-FFF2-40B4-BE49-F238E27FC236}">
                <a16:creationId xmlns:a16="http://schemas.microsoft.com/office/drawing/2014/main" id="{0B00192F-4941-43DA-E7BC-E7A68BF254AE}"/>
              </a:ext>
            </a:extLst>
          </p:cNvPr>
          <p:cNvSpPr txBox="1"/>
          <p:nvPr/>
        </p:nvSpPr>
        <p:spPr>
          <a:xfrm>
            <a:off x="137650" y="1406185"/>
            <a:ext cx="1253219" cy="523220"/>
          </a:xfrm>
          <a:prstGeom prst="rect">
            <a:avLst/>
          </a:prstGeom>
          <a:noFill/>
        </p:spPr>
        <p:txBody>
          <a:bodyPr wrap="square">
            <a:spAutoFit/>
          </a:bodyPr>
          <a:lstStyle/>
          <a:p>
            <a:r>
              <a:rPr lang="en-GB" sz="2800" b="1" dirty="0">
                <a:solidFill>
                  <a:srgbClr val="002060"/>
                </a:solidFill>
                <a:latin typeface="Century Gothic" panose="020B0502020202020204" pitchFamily="34" charset="0"/>
              </a:rPr>
              <a:t>cuido</a:t>
            </a:r>
          </a:p>
        </p:txBody>
      </p:sp>
      <p:sp>
        <p:nvSpPr>
          <p:cNvPr id="14" name="TextBox 13">
            <a:extLst>
              <a:ext uri="{FF2B5EF4-FFF2-40B4-BE49-F238E27FC236}">
                <a16:creationId xmlns:a16="http://schemas.microsoft.com/office/drawing/2014/main" id="{8E61FFF6-119C-89D9-39B7-46B4C62E3ECD}"/>
              </a:ext>
            </a:extLst>
          </p:cNvPr>
          <p:cNvSpPr txBox="1"/>
          <p:nvPr/>
        </p:nvSpPr>
        <p:spPr>
          <a:xfrm>
            <a:off x="1612686" y="206393"/>
            <a:ext cx="1253219" cy="830997"/>
          </a:xfrm>
          <a:prstGeom prst="rect">
            <a:avLst/>
          </a:prstGeom>
          <a:noFill/>
        </p:spPr>
        <p:txBody>
          <a:bodyPr wrap="square">
            <a:spAutoFit/>
          </a:bodyPr>
          <a:lstStyle/>
          <a:p>
            <a:pPr algn="ctr"/>
            <a:r>
              <a:rPr lang="en-GB" sz="2400" dirty="0">
                <a:solidFill>
                  <a:srgbClr val="002060"/>
                </a:solidFill>
                <a:latin typeface="Century Gothic" panose="020B0502020202020204" pitchFamily="34" charset="0"/>
              </a:rPr>
              <a:t>I look after</a:t>
            </a:r>
          </a:p>
        </p:txBody>
      </p:sp>
      <p:sp>
        <p:nvSpPr>
          <p:cNvPr id="15" name="TextBox 14">
            <a:extLst>
              <a:ext uri="{FF2B5EF4-FFF2-40B4-BE49-F238E27FC236}">
                <a16:creationId xmlns:a16="http://schemas.microsoft.com/office/drawing/2014/main" id="{A2A8D091-7E6D-0755-8C31-E063DB710729}"/>
              </a:ext>
            </a:extLst>
          </p:cNvPr>
          <p:cNvSpPr txBox="1"/>
          <p:nvPr/>
        </p:nvSpPr>
        <p:spPr>
          <a:xfrm>
            <a:off x="1528519" y="1406185"/>
            <a:ext cx="1524396" cy="523220"/>
          </a:xfrm>
          <a:prstGeom prst="rect">
            <a:avLst/>
          </a:prstGeom>
          <a:noFill/>
        </p:spPr>
        <p:txBody>
          <a:bodyPr wrap="square">
            <a:spAutoFit/>
          </a:bodyPr>
          <a:lstStyle/>
          <a:p>
            <a:r>
              <a:rPr lang="en-GB" sz="2800" b="1" dirty="0">
                <a:solidFill>
                  <a:srgbClr val="002060"/>
                </a:solidFill>
                <a:latin typeface="Century Gothic" panose="020B0502020202020204" pitchFamily="34" charset="0"/>
              </a:rPr>
              <a:t>enseña</a:t>
            </a:r>
          </a:p>
        </p:txBody>
      </p:sp>
      <p:sp>
        <p:nvSpPr>
          <p:cNvPr id="16" name="TextBox 15">
            <a:extLst>
              <a:ext uri="{FF2B5EF4-FFF2-40B4-BE49-F238E27FC236}">
                <a16:creationId xmlns:a16="http://schemas.microsoft.com/office/drawing/2014/main" id="{F35E3685-6FF2-F071-3C56-F96CC7E69A37}"/>
              </a:ext>
            </a:extLst>
          </p:cNvPr>
          <p:cNvSpPr txBox="1"/>
          <p:nvPr/>
        </p:nvSpPr>
        <p:spPr>
          <a:xfrm>
            <a:off x="3170898" y="103157"/>
            <a:ext cx="1273280" cy="1015663"/>
          </a:xfrm>
          <a:prstGeom prst="rect">
            <a:avLst/>
          </a:prstGeom>
          <a:noFill/>
        </p:spPr>
        <p:txBody>
          <a:bodyPr wrap="square">
            <a:spAutoFit/>
          </a:bodyPr>
          <a:lstStyle/>
          <a:p>
            <a:pPr algn="ctr"/>
            <a:r>
              <a:rPr lang="en-GB" sz="2000" dirty="0">
                <a:solidFill>
                  <a:srgbClr val="002060"/>
                </a:solidFill>
                <a:latin typeface="Century Gothic" panose="020B0502020202020204" pitchFamily="34" charset="0"/>
              </a:rPr>
              <a:t>s/he shows, teaches</a:t>
            </a:r>
          </a:p>
        </p:txBody>
      </p:sp>
      <p:sp>
        <p:nvSpPr>
          <p:cNvPr id="17" name="TextBox 16">
            <a:extLst>
              <a:ext uri="{FF2B5EF4-FFF2-40B4-BE49-F238E27FC236}">
                <a16:creationId xmlns:a16="http://schemas.microsoft.com/office/drawing/2014/main" id="{9FBD592F-5F04-BFBC-9F67-41F8F9BE3917}"/>
              </a:ext>
            </a:extLst>
          </p:cNvPr>
          <p:cNvSpPr txBox="1"/>
          <p:nvPr/>
        </p:nvSpPr>
        <p:spPr>
          <a:xfrm>
            <a:off x="3017712" y="1379588"/>
            <a:ext cx="1524396" cy="523220"/>
          </a:xfrm>
          <a:prstGeom prst="rect">
            <a:avLst/>
          </a:prstGeom>
          <a:noFill/>
        </p:spPr>
        <p:txBody>
          <a:bodyPr wrap="square">
            <a:spAutoFit/>
          </a:bodyPr>
          <a:lstStyle/>
          <a:p>
            <a:pPr algn="ctr"/>
            <a:r>
              <a:rPr lang="en-GB" sz="2800" b="1" dirty="0">
                <a:solidFill>
                  <a:srgbClr val="002060"/>
                </a:solidFill>
                <a:latin typeface="Century Gothic" panose="020B0502020202020204" pitchFamily="34" charset="0"/>
              </a:rPr>
              <a:t>pasas</a:t>
            </a:r>
          </a:p>
        </p:txBody>
      </p:sp>
      <p:sp>
        <p:nvSpPr>
          <p:cNvPr id="18" name="TextBox 17">
            <a:extLst>
              <a:ext uri="{FF2B5EF4-FFF2-40B4-BE49-F238E27FC236}">
                <a16:creationId xmlns:a16="http://schemas.microsoft.com/office/drawing/2014/main" id="{67CFC9B8-F766-257D-BC96-1DEABBD29B6B}"/>
              </a:ext>
            </a:extLst>
          </p:cNvPr>
          <p:cNvSpPr txBox="1"/>
          <p:nvPr/>
        </p:nvSpPr>
        <p:spPr>
          <a:xfrm>
            <a:off x="4675433" y="75716"/>
            <a:ext cx="1273280" cy="1015663"/>
          </a:xfrm>
          <a:prstGeom prst="rect">
            <a:avLst/>
          </a:prstGeom>
          <a:noFill/>
        </p:spPr>
        <p:txBody>
          <a:bodyPr wrap="square">
            <a:spAutoFit/>
          </a:bodyPr>
          <a:lstStyle/>
          <a:p>
            <a:pPr algn="ctr"/>
            <a:r>
              <a:rPr lang="en-GB" sz="2000" dirty="0">
                <a:solidFill>
                  <a:srgbClr val="002060"/>
                </a:solidFill>
                <a:latin typeface="Century Gothic" panose="020B0502020202020204" pitchFamily="34" charset="0"/>
              </a:rPr>
              <a:t>You spend, pass</a:t>
            </a:r>
          </a:p>
        </p:txBody>
      </p:sp>
      <p:sp>
        <p:nvSpPr>
          <p:cNvPr id="19" name="TextBox 18">
            <a:extLst>
              <a:ext uri="{FF2B5EF4-FFF2-40B4-BE49-F238E27FC236}">
                <a16:creationId xmlns:a16="http://schemas.microsoft.com/office/drawing/2014/main" id="{4EB1737C-49D4-AF71-A33C-979F4F6038C3}"/>
              </a:ext>
            </a:extLst>
          </p:cNvPr>
          <p:cNvSpPr txBox="1"/>
          <p:nvPr/>
        </p:nvSpPr>
        <p:spPr>
          <a:xfrm>
            <a:off x="4576519" y="1381240"/>
            <a:ext cx="1524396" cy="523220"/>
          </a:xfrm>
          <a:prstGeom prst="rect">
            <a:avLst/>
          </a:prstGeom>
          <a:noFill/>
        </p:spPr>
        <p:txBody>
          <a:bodyPr wrap="square">
            <a:spAutoFit/>
          </a:bodyPr>
          <a:lstStyle/>
          <a:p>
            <a:pPr algn="ctr"/>
            <a:r>
              <a:rPr lang="en-GB" sz="2800" b="1" dirty="0">
                <a:solidFill>
                  <a:srgbClr val="002060"/>
                </a:solidFill>
                <a:latin typeface="Century Gothic" panose="020B0502020202020204" pitchFamily="34" charset="0"/>
              </a:rPr>
              <a:t>come</a:t>
            </a:r>
          </a:p>
        </p:txBody>
      </p:sp>
      <p:sp>
        <p:nvSpPr>
          <p:cNvPr id="22" name="Rectangle 21">
            <a:extLst>
              <a:ext uri="{FF2B5EF4-FFF2-40B4-BE49-F238E27FC236}">
                <a16:creationId xmlns:a16="http://schemas.microsoft.com/office/drawing/2014/main" id="{39F9F4F0-5223-CEFC-0F1B-0A6B355B68D9}"/>
              </a:ext>
            </a:extLst>
          </p:cNvPr>
          <p:cNvSpPr/>
          <p:nvPr/>
        </p:nvSpPr>
        <p:spPr>
          <a:xfrm>
            <a:off x="6322535" y="1179719"/>
            <a:ext cx="1047135" cy="1032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BDEFC54D-76F2-961C-93BA-68753AD94D81}"/>
              </a:ext>
            </a:extLst>
          </p:cNvPr>
          <p:cNvSpPr/>
          <p:nvPr/>
        </p:nvSpPr>
        <p:spPr>
          <a:xfrm>
            <a:off x="7930109" y="1179719"/>
            <a:ext cx="1047135" cy="1032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FCEEFFE6-A46B-3883-7496-B8CD4B6F69B6}"/>
              </a:ext>
            </a:extLst>
          </p:cNvPr>
          <p:cNvSpPr/>
          <p:nvPr/>
        </p:nvSpPr>
        <p:spPr>
          <a:xfrm>
            <a:off x="9424612" y="1179718"/>
            <a:ext cx="1047135" cy="1032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extBox 24">
            <a:extLst>
              <a:ext uri="{FF2B5EF4-FFF2-40B4-BE49-F238E27FC236}">
                <a16:creationId xmlns:a16="http://schemas.microsoft.com/office/drawing/2014/main" id="{2267E977-6FF2-9B56-EDF9-FD1FA05138E8}"/>
              </a:ext>
            </a:extLst>
          </p:cNvPr>
          <p:cNvSpPr txBox="1"/>
          <p:nvPr/>
        </p:nvSpPr>
        <p:spPr>
          <a:xfrm>
            <a:off x="6219492" y="206393"/>
            <a:ext cx="1253219" cy="830997"/>
          </a:xfrm>
          <a:prstGeom prst="rect">
            <a:avLst/>
          </a:prstGeom>
          <a:noFill/>
        </p:spPr>
        <p:txBody>
          <a:bodyPr wrap="square">
            <a:spAutoFit/>
          </a:bodyPr>
          <a:lstStyle/>
          <a:p>
            <a:pPr algn="ctr"/>
            <a:r>
              <a:rPr lang="en-GB" sz="2400" dirty="0">
                <a:solidFill>
                  <a:srgbClr val="002060"/>
                </a:solidFill>
                <a:latin typeface="Century Gothic" panose="020B0502020202020204" pitchFamily="34" charset="0"/>
              </a:rPr>
              <a:t>s/he eats</a:t>
            </a:r>
          </a:p>
        </p:txBody>
      </p:sp>
      <p:sp>
        <p:nvSpPr>
          <p:cNvPr id="26" name="TextBox 25">
            <a:extLst>
              <a:ext uri="{FF2B5EF4-FFF2-40B4-BE49-F238E27FC236}">
                <a16:creationId xmlns:a16="http://schemas.microsoft.com/office/drawing/2014/main" id="{FFA22718-8C73-A50B-9A2C-38E39C9F1459}"/>
              </a:ext>
            </a:extLst>
          </p:cNvPr>
          <p:cNvSpPr txBox="1"/>
          <p:nvPr/>
        </p:nvSpPr>
        <p:spPr>
          <a:xfrm>
            <a:off x="6135326" y="1408681"/>
            <a:ext cx="1524396" cy="461665"/>
          </a:xfrm>
          <a:prstGeom prst="rect">
            <a:avLst/>
          </a:prstGeom>
          <a:noFill/>
        </p:spPr>
        <p:txBody>
          <a:bodyPr wrap="square">
            <a:spAutoFit/>
          </a:bodyPr>
          <a:lstStyle/>
          <a:p>
            <a:r>
              <a:rPr lang="en-GB" sz="2400" b="1" dirty="0" err="1">
                <a:solidFill>
                  <a:srgbClr val="002060"/>
                </a:solidFill>
                <a:latin typeface="Century Gothic" panose="020B0502020202020204" pitchFamily="34" charset="0"/>
              </a:rPr>
              <a:t>aprendo</a:t>
            </a:r>
            <a:endParaRPr lang="en-GB" sz="2400" b="1" dirty="0">
              <a:solidFill>
                <a:srgbClr val="002060"/>
              </a:solidFill>
              <a:latin typeface="Century Gothic" panose="020B0502020202020204" pitchFamily="34" charset="0"/>
            </a:endParaRPr>
          </a:p>
        </p:txBody>
      </p:sp>
      <p:sp>
        <p:nvSpPr>
          <p:cNvPr id="27" name="TextBox 26">
            <a:extLst>
              <a:ext uri="{FF2B5EF4-FFF2-40B4-BE49-F238E27FC236}">
                <a16:creationId xmlns:a16="http://schemas.microsoft.com/office/drawing/2014/main" id="{4CB637D9-3CF2-92C3-3BA0-1156D8418002}"/>
              </a:ext>
            </a:extLst>
          </p:cNvPr>
          <p:cNvSpPr txBox="1"/>
          <p:nvPr/>
        </p:nvSpPr>
        <p:spPr>
          <a:xfrm>
            <a:off x="7784515" y="362548"/>
            <a:ext cx="1273280" cy="461665"/>
          </a:xfrm>
          <a:prstGeom prst="rect">
            <a:avLst/>
          </a:prstGeom>
          <a:noFill/>
        </p:spPr>
        <p:txBody>
          <a:bodyPr wrap="square">
            <a:spAutoFit/>
          </a:bodyPr>
          <a:lstStyle/>
          <a:p>
            <a:pPr algn="ctr"/>
            <a:r>
              <a:rPr lang="en-GB" sz="2400" dirty="0">
                <a:solidFill>
                  <a:srgbClr val="002060"/>
                </a:solidFill>
                <a:latin typeface="Century Gothic" panose="020B0502020202020204" pitchFamily="34" charset="0"/>
              </a:rPr>
              <a:t>I learn</a:t>
            </a:r>
          </a:p>
        </p:txBody>
      </p:sp>
      <p:sp>
        <p:nvSpPr>
          <p:cNvPr id="28" name="TextBox 27">
            <a:extLst>
              <a:ext uri="{FF2B5EF4-FFF2-40B4-BE49-F238E27FC236}">
                <a16:creationId xmlns:a16="http://schemas.microsoft.com/office/drawing/2014/main" id="{6305CC40-7356-5390-B6A9-43EB4F52B929}"/>
              </a:ext>
            </a:extLst>
          </p:cNvPr>
          <p:cNvSpPr txBox="1"/>
          <p:nvPr/>
        </p:nvSpPr>
        <p:spPr>
          <a:xfrm>
            <a:off x="7678790" y="1408681"/>
            <a:ext cx="1524396" cy="523220"/>
          </a:xfrm>
          <a:prstGeom prst="rect">
            <a:avLst/>
          </a:prstGeom>
          <a:noFill/>
        </p:spPr>
        <p:txBody>
          <a:bodyPr wrap="square">
            <a:spAutoFit/>
          </a:bodyPr>
          <a:lstStyle/>
          <a:p>
            <a:pPr algn="ctr"/>
            <a:r>
              <a:rPr lang="en-GB" sz="2800" b="1" dirty="0" err="1">
                <a:solidFill>
                  <a:srgbClr val="002060"/>
                </a:solidFill>
                <a:latin typeface="Century Gothic" panose="020B0502020202020204" pitchFamily="34" charset="0"/>
              </a:rPr>
              <a:t>ves</a:t>
            </a:r>
            <a:endParaRPr lang="en-GB" sz="2800" b="1" dirty="0">
              <a:solidFill>
                <a:srgbClr val="002060"/>
              </a:solidFill>
              <a:latin typeface="Century Gothic" panose="020B0502020202020204" pitchFamily="34" charset="0"/>
            </a:endParaRPr>
          </a:p>
        </p:txBody>
      </p:sp>
      <p:sp>
        <p:nvSpPr>
          <p:cNvPr id="29" name="TextBox 28">
            <a:extLst>
              <a:ext uri="{FF2B5EF4-FFF2-40B4-BE49-F238E27FC236}">
                <a16:creationId xmlns:a16="http://schemas.microsoft.com/office/drawing/2014/main" id="{38DC414C-1F9D-EBEB-A450-AA7DDF7FEA2F}"/>
              </a:ext>
            </a:extLst>
          </p:cNvPr>
          <p:cNvSpPr txBox="1"/>
          <p:nvPr/>
        </p:nvSpPr>
        <p:spPr>
          <a:xfrm>
            <a:off x="9306034" y="218786"/>
            <a:ext cx="1273280" cy="707886"/>
          </a:xfrm>
          <a:prstGeom prst="rect">
            <a:avLst/>
          </a:prstGeom>
          <a:noFill/>
        </p:spPr>
        <p:txBody>
          <a:bodyPr wrap="square">
            <a:spAutoFit/>
          </a:bodyPr>
          <a:lstStyle/>
          <a:p>
            <a:pPr algn="ctr"/>
            <a:r>
              <a:rPr lang="en-GB" sz="2000" dirty="0">
                <a:solidFill>
                  <a:srgbClr val="002060"/>
                </a:solidFill>
                <a:latin typeface="Century Gothic" panose="020B0502020202020204" pitchFamily="34" charset="0"/>
              </a:rPr>
              <a:t>You see, watch</a:t>
            </a:r>
          </a:p>
        </p:txBody>
      </p:sp>
      <p:sp>
        <p:nvSpPr>
          <p:cNvPr id="30" name="TextBox 29">
            <a:extLst>
              <a:ext uri="{FF2B5EF4-FFF2-40B4-BE49-F238E27FC236}">
                <a16:creationId xmlns:a16="http://schemas.microsoft.com/office/drawing/2014/main" id="{B0E6C3A9-5994-9AD4-BC3C-842127184E98}"/>
              </a:ext>
            </a:extLst>
          </p:cNvPr>
          <p:cNvSpPr txBox="1"/>
          <p:nvPr/>
        </p:nvSpPr>
        <p:spPr>
          <a:xfrm>
            <a:off x="9183325" y="1381240"/>
            <a:ext cx="1524396" cy="523220"/>
          </a:xfrm>
          <a:prstGeom prst="rect">
            <a:avLst/>
          </a:prstGeom>
          <a:noFill/>
        </p:spPr>
        <p:txBody>
          <a:bodyPr wrap="square">
            <a:spAutoFit/>
          </a:bodyPr>
          <a:lstStyle/>
          <a:p>
            <a:pPr algn="ctr"/>
            <a:r>
              <a:rPr lang="en-GB" sz="2800" b="1" dirty="0" err="1">
                <a:solidFill>
                  <a:srgbClr val="002060"/>
                </a:solidFill>
                <a:latin typeface="Century Gothic" panose="020B0502020202020204" pitchFamily="34" charset="0"/>
              </a:rPr>
              <a:t>nadas</a:t>
            </a:r>
            <a:endParaRPr lang="en-GB" sz="2800" b="1" dirty="0">
              <a:solidFill>
                <a:srgbClr val="002060"/>
              </a:solidFill>
              <a:latin typeface="Century Gothic" panose="020B0502020202020204" pitchFamily="34" charset="0"/>
            </a:endParaRPr>
          </a:p>
        </p:txBody>
      </p:sp>
      <p:sp>
        <p:nvSpPr>
          <p:cNvPr id="33" name="Rectangle 32">
            <a:extLst>
              <a:ext uri="{FF2B5EF4-FFF2-40B4-BE49-F238E27FC236}">
                <a16:creationId xmlns:a16="http://schemas.microsoft.com/office/drawing/2014/main" id="{4365F65B-DB65-40AC-473E-12F43B777FBF}"/>
              </a:ext>
            </a:extLst>
          </p:cNvPr>
          <p:cNvSpPr/>
          <p:nvPr/>
        </p:nvSpPr>
        <p:spPr>
          <a:xfrm>
            <a:off x="10860710" y="1167325"/>
            <a:ext cx="1047135" cy="1032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TextBox 33">
            <a:extLst>
              <a:ext uri="{FF2B5EF4-FFF2-40B4-BE49-F238E27FC236}">
                <a16:creationId xmlns:a16="http://schemas.microsoft.com/office/drawing/2014/main" id="{09AAE134-84DA-B081-98DF-25A9448D284A}"/>
              </a:ext>
            </a:extLst>
          </p:cNvPr>
          <p:cNvSpPr txBox="1"/>
          <p:nvPr/>
        </p:nvSpPr>
        <p:spPr>
          <a:xfrm>
            <a:off x="10742132" y="206393"/>
            <a:ext cx="1273280" cy="707886"/>
          </a:xfrm>
          <a:prstGeom prst="rect">
            <a:avLst/>
          </a:prstGeom>
          <a:noFill/>
        </p:spPr>
        <p:txBody>
          <a:bodyPr wrap="square">
            <a:spAutoFit/>
          </a:bodyPr>
          <a:lstStyle/>
          <a:p>
            <a:pPr algn="ctr"/>
            <a:r>
              <a:rPr lang="en-GB" sz="2000" dirty="0">
                <a:solidFill>
                  <a:srgbClr val="002060"/>
                </a:solidFill>
                <a:latin typeface="Century Gothic" panose="020B0502020202020204" pitchFamily="34" charset="0"/>
              </a:rPr>
              <a:t>You swim</a:t>
            </a:r>
          </a:p>
        </p:txBody>
      </p:sp>
      <p:sp>
        <p:nvSpPr>
          <p:cNvPr id="35" name="TextBox 34">
            <a:extLst>
              <a:ext uri="{FF2B5EF4-FFF2-40B4-BE49-F238E27FC236}">
                <a16:creationId xmlns:a16="http://schemas.microsoft.com/office/drawing/2014/main" id="{A78D53B8-7F3E-EFD0-AECD-8E44F6F7D040}"/>
              </a:ext>
            </a:extLst>
          </p:cNvPr>
          <p:cNvSpPr txBox="1"/>
          <p:nvPr/>
        </p:nvSpPr>
        <p:spPr>
          <a:xfrm>
            <a:off x="10601672" y="1398343"/>
            <a:ext cx="1660132" cy="523220"/>
          </a:xfrm>
          <a:prstGeom prst="rect">
            <a:avLst/>
          </a:prstGeom>
          <a:noFill/>
        </p:spPr>
        <p:txBody>
          <a:bodyPr wrap="square">
            <a:spAutoFit/>
          </a:bodyPr>
          <a:lstStyle/>
          <a:p>
            <a:pPr algn="ctr"/>
            <a:r>
              <a:rPr lang="en-GB" sz="2800" b="1" dirty="0" err="1">
                <a:solidFill>
                  <a:srgbClr val="002060"/>
                </a:solidFill>
                <a:latin typeface="Century Gothic" panose="020B0502020202020204" pitchFamily="34" charset="0"/>
              </a:rPr>
              <a:t>compra</a:t>
            </a:r>
            <a:endParaRPr lang="en-GB" sz="2800" b="1" dirty="0">
              <a:solidFill>
                <a:srgbClr val="002060"/>
              </a:solidFill>
              <a:latin typeface="Century Gothic" panose="020B0502020202020204" pitchFamily="34" charset="0"/>
            </a:endParaRPr>
          </a:p>
        </p:txBody>
      </p:sp>
      <p:sp>
        <p:nvSpPr>
          <p:cNvPr id="36" name="Rectangle 35">
            <a:extLst>
              <a:ext uri="{FF2B5EF4-FFF2-40B4-BE49-F238E27FC236}">
                <a16:creationId xmlns:a16="http://schemas.microsoft.com/office/drawing/2014/main" id="{5475E65B-F92D-E4CD-2162-859C33D4F286}"/>
              </a:ext>
            </a:extLst>
          </p:cNvPr>
          <p:cNvSpPr/>
          <p:nvPr/>
        </p:nvSpPr>
        <p:spPr>
          <a:xfrm>
            <a:off x="221226" y="3501339"/>
            <a:ext cx="1047135" cy="1032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a:extLst>
              <a:ext uri="{FF2B5EF4-FFF2-40B4-BE49-F238E27FC236}">
                <a16:creationId xmlns:a16="http://schemas.microsoft.com/office/drawing/2014/main" id="{A8E3B0C6-C18A-3807-64C1-CD68E7A115CB}"/>
              </a:ext>
            </a:extLst>
          </p:cNvPr>
          <p:cNvSpPr/>
          <p:nvPr/>
        </p:nvSpPr>
        <p:spPr>
          <a:xfrm>
            <a:off x="1715729" y="3501338"/>
            <a:ext cx="1047135" cy="1032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a:extLst>
              <a:ext uri="{FF2B5EF4-FFF2-40B4-BE49-F238E27FC236}">
                <a16:creationId xmlns:a16="http://schemas.microsoft.com/office/drawing/2014/main" id="{9EB9B3B2-2751-7A8C-CC0C-910F84C80439}"/>
              </a:ext>
            </a:extLst>
          </p:cNvPr>
          <p:cNvSpPr/>
          <p:nvPr/>
        </p:nvSpPr>
        <p:spPr>
          <a:xfrm>
            <a:off x="3323303" y="3501338"/>
            <a:ext cx="1047135" cy="1032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a:extLst>
              <a:ext uri="{FF2B5EF4-FFF2-40B4-BE49-F238E27FC236}">
                <a16:creationId xmlns:a16="http://schemas.microsoft.com/office/drawing/2014/main" id="{3FD9703B-176F-9910-CD19-B649F425B22C}"/>
              </a:ext>
            </a:extLst>
          </p:cNvPr>
          <p:cNvSpPr/>
          <p:nvPr/>
        </p:nvSpPr>
        <p:spPr>
          <a:xfrm>
            <a:off x="4817806" y="3501337"/>
            <a:ext cx="1047135" cy="1032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TextBox 41">
            <a:extLst>
              <a:ext uri="{FF2B5EF4-FFF2-40B4-BE49-F238E27FC236}">
                <a16:creationId xmlns:a16="http://schemas.microsoft.com/office/drawing/2014/main" id="{A525AD9B-03F1-53A0-77E6-2B1FCA84D1BA}"/>
              </a:ext>
            </a:extLst>
          </p:cNvPr>
          <p:cNvSpPr txBox="1"/>
          <p:nvPr/>
        </p:nvSpPr>
        <p:spPr>
          <a:xfrm>
            <a:off x="14748" y="3808087"/>
            <a:ext cx="1509452" cy="369332"/>
          </a:xfrm>
          <a:prstGeom prst="rect">
            <a:avLst/>
          </a:prstGeom>
          <a:noFill/>
        </p:spPr>
        <p:txBody>
          <a:bodyPr wrap="square">
            <a:spAutoFit/>
          </a:bodyPr>
          <a:lstStyle/>
          <a:p>
            <a:r>
              <a:rPr lang="en-GB" b="1" dirty="0" err="1">
                <a:solidFill>
                  <a:srgbClr val="002060"/>
                </a:solidFill>
                <a:latin typeface="Century Gothic" panose="020B0502020202020204" pitchFamily="34" charset="0"/>
              </a:rPr>
              <a:t>comprende</a:t>
            </a:r>
            <a:endParaRPr lang="en-GB" b="1" dirty="0">
              <a:solidFill>
                <a:srgbClr val="002060"/>
              </a:solidFill>
              <a:latin typeface="Century Gothic" panose="020B0502020202020204" pitchFamily="34" charset="0"/>
            </a:endParaRPr>
          </a:p>
        </p:txBody>
      </p:sp>
      <p:sp>
        <p:nvSpPr>
          <p:cNvPr id="43" name="TextBox 42">
            <a:extLst>
              <a:ext uri="{FF2B5EF4-FFF2-40B4-BE49-F238E27FC236}">
                <a16:creationId xmlns:a16="http://schemas.microsoft.com/office/drawing/2014/main" id="{16E38471-34C7-EC33-A6E0-BCED934AD983}"/>
              </a:ext>
            </a:extLst>
          </p:cNvPr>
          <p:cNvSpPr txBox="1"/>
          <p:nvPr/>
        </p:nvSpPr>
        <p:spPr>
          <a:xfrm>
            <a:off x="1428112" y="2616351"/>
            <a:ext cx="1620675" cy="677108"/>
          </a:xfrm>
          <a:prstGeom prst="rect">
            <a:avLst/>
          </a:prstGeom>
          <a:noFill/>
        </p:spPr>
        <p:txBody>
          <a:bodyPr wrap="square">
            <a:spAutoFit/>
          </a:bodyPr>
          <a:lstStyle/>
          <a:p>
            <a:pPr algn="ctr"/>
            <a:r>
              <a:rPr lang="en-GB" sz="2000" dirty="0">
                <a:solidFill>
                  <a:srgbClr val="002060"/>
                </a:solidFill>
                <a:latin typeface="Century Gothic" panose="020B0502020202020204" pitchFamily="34" charset="0"/>
              </a:rPr>
              <a:t>s/he </a:t>
            </a:r>
            <a:r>
              <a:rPr lang="en-GB" dirty="0">
                <a:solidFill>
                  <a:srgbClr val="002060"/>
                </a:solidFill>
                <a:latin typeface="Century Gothic" panose="020B0502020202020204" pitchFamily="34" charset="0"/>
              </a:rPr>
              <a:t>understands</a:t>
            </a:r>
            <a:endParaRPr lang="en-GB" sz="2000" dirty="0">
              <a:solidFill>
                <a:srgbClr val="002060"/>
              </a:solidFill>
              <a:latin typeface="Century Gothic" panose="020B0502020202020204" pitchFamily="34" charset="0"/>
            </a:endParaRPr>
          </a:p>
        </p:txBody>
      </p:sp>
      <p:sp>
        <p:nvSpPr>
          <p:cNvPr id="44" name="TextBox 43">
            <a:extLst>
              <a:ext uri="{FF2B5EF4-FFF2-40B4-BE49-F238E27FC236}">
                <a16:creationId xmlns:a16="http://schemas.microsoft.com/office/drawing/2014/main" id="{2037F212-C05F-6140-8973-BEDD107ECFF0}"/>
              </a:ext>
            </a:extLst>
          </p:cNvPr>
          <p:cNvSpPr txBox="1"/>
          <p:nvPr/>
        </p:nvSpPr>
        <p:spPr>
          <a:xfrm>
            <a:off x="1556345" y="3760715"/>
            <a:ext cx="1632793" cy="430887"/>
          </a:xfrm>
          <a:prstGeom prst="rect">
            <a:avLst/>
          </a:prstGeom>
          <a:noFill/>
        </p:spPr>
        <p:txBody>
          <a:bodyPr wrap="square">
            <a:spAutoFit/>
          </a:bodyPr>
          <a:lstStyle/>
          <a:p>
            <a:r>
              <a:rPr lang="en-GB" sz="2200" b="1" dirty="0" err="1">
                <a:solidFill>
                  <a:srgbClr val="002060"/>
                </a:solidFill>
                <a:latin typeface="Century Gothic" panose="020B0502020202020204" pitchFamily="34" charset="0"/>
              </a:rPr>
              <a:t>necesitas</a:t>
            </a:r>
            <a:endParaRPr lang="en-GB" sz="2200" b="1" dirty="0">
              <a:solidFill>
                <a:srgbClr val="002060"/>
              </a:solidFill>
              <a:latin typeface="Century Gothic" panose="020B0502020202020204" pitchFamily="34" charset="0"/>
            </a:endParaRPr>
          </a:p>
        </p:txBody>
      </p:sp>
      <p:sp>
        <p:nvSpPr>
          <p:cNvPr id="45" name="TextBox 44">
            <a:extLst>
              <a:ext uri="{FF2B5EF4-FFF2-40B4-BE49-F238E27FC236}">
                <a16:creationId xmlns:a16="http://schemas.microsoft.com/office/drawing/2014/main" id="{CDA44446-4432-9455-B3FB-CC21AD8EEC77}"/>
              </a:ext>
            </a:extLst>
          </p:cNvPr>
          <p:cNvSpPr txBox="1"/>
          <p:nvPr/>
        </p:nvSpPr>
        <p:spPr>
          <a:xfrm>
            <a:off x="3170898" y="2513115"/>
            <a:ext cx="1273280" cy="707886"/>
          </a:xfrm>
          <a:prstGeom prst="rect">
            <a:avLst/>
          </a:prstGeom>
          <a:noFill/>
        </p:spPr>
        <p:txBody>
          <a:bodyPr wrap="square">
            <a:spAutoFit/>
          </a:bodyPr>
          <a:lstStyle/>
          <a:p>
            <a:pPr algn="ctr"/>
            <a:r>
              <a:rPr lang="en-GB" sz="2000" dirty="0">
                <a:solidFill>
                  <a:srgbClr val="002060"/>
                </a:solidFill>
                <a:latin typeface="Century Gothic" panose="020B0502020202020204" pitchFamily="34" charset="0"/>
              </a:rPr>
              <a:t>You need</a:t>
            </a:r>
          </a:p>
        </p:txBody>
      </p:sp>
      <p:sp>
        <p:nvSpPr>
          <p:cNvPr id="46" name="TextBox 45">
            <a:extLst>
              <a:ext uri="{FF2B5EF4-FFF2-40B4-BE49-F238E27FC236}">
                <a16:creationId xmlns:a16="http://schemas.microsoft.com/office/drawing/2014/main" id="{41FC7A45-C5C7-FB38-FC6C-DF88CE64FF6D}"/>
              </a:ext>
            </a:extLst>
          </p:cNvPr>
          <p:cNvSpPr txBox="1"/>
          <p:nvPr/>
        </p:nvSpPr>
        <p:spPr>
          <a:xfrm>
            <a:off x="3071984" y="3729937"/>
            <a:ext cx="1524396" cy="523220"/>
          </a:xfrm>
          <a:prstGeom prst="rect">
            <a:avLst/>
          </a:prstGeom>
          <a:noFill/>
        </p:spPr>
        <p:txBody>
          <a:bodyPr wrap="square">
            <a:spAutoFit/>
          </a:bodyPr>
          <a:lstStyle/>
          <a:p>
            <a:pPr algn="ctr"/>
            <a:r>
              <a:rPr lang="en-GB" sz="2800" b="1" dirty="0" err="1">
                <a:solidFill>
                  <a:srgbClr val="002060"/>
                </a:solidFill>
                <a:latin typeface="Century Gothic" panose="020B0502020202020204" pitchFamily="34" charset="0"/>
              </a:rPr>
              <a:t>juego</a:t>
            </a:r>
            <a:endParaRPr lang="en-GB" sz="2800" b="1" dirty="0">
              <a:solidFill>
                <a:srgbClr val="002060"/>
              </a:solidFill>
              <a:latin typeface="Century Gothic" panose="020B0502020202020204" pitchFamily="34" charset="0"/>
            </a:endParaRPr>
          </a:p>
        </p:txBody>
      </p:sp>
      <p:sp>
        <p:nvSpPr>
          <p:cNvPr id="47" name="TextBox 46">
            <a:extLst>
              <a:ext uri="{FF2B5EF4-FFF2-40B4-BE49-F238E27FC236}">
                <a16:creationId xmlns:a16="http://schemas.microsoft.com/office/drawing/2014/main" id="{82B11F13-64AB-EFF4-9BEF-E1C11CD0DC87}"/>
              </a:ext>
            </a:extLst>
          </p:cNvPr>
          <p:cNvSpPr txBox="1"/>
          <p:nvPr/>
        </p:nvSpPr>
        <p:spPr>
          <a:xfrm>
            <a:off x="4675433" y="2719843"/>
            <a:ext cx="1273280" cy="461665"/>
          </a:xfrm>
          <a:prstGeom prst="rect">
            <a:avLst/>
          </a:prstGeom>
          <a:noFill/>
        </p:spPr>
        <p:txBody>
          <a:bodyPr wrap="square">
            <a:spAutoFit/>
          </a:bodyPr>
          <a:lstStyle/>
          <a:p>
            <a:pPr algn="ctr"/>
            <a:r>
              <a:rPr lang="en-GB" sz="2400" dirty="0">
                <a:solidFill>
                  <a:srgbClr val="002060"/>
                </a:solidFill>
                <a:latin typeface="Century Gothic" panose="020B0502020202020204" pitchFamily="34" charset="0"/>
              </a:rPr>
              <a:t>I play</a:t>
            </a:r>
          </a:p>
        </p:txBody>
      </p:sp>
      <p:sp>
        <p:nvSpPr>
          <p:cNvPr id="48" name="TextBox 47">
            <a:extLst>
              <a:ext uri="{FF2B5EF4-FFF2-40B4-BE49-F238E27FC236}">
                <a16:creationId xmlns:a16="http://schemas.microsoft.com/office/drawing/2014/main" id="{53DDCC3D-EA00-7605-4ACB-A1295C31C2B6}"/>
              </a:ext>
            </a:extLst>
          </p:cNvPr>
          <p:cNvSpPr txBox="1"/>
          <p:nvPr/>
        </p:nvSpPr>
        <p:spPr>
          <a:xfrm>
            <a:off x="4576519" y="3702496"/>
            <a:ext cx="1524396" cy="523220"/>
          </a:xfrm>
          <a:prstGeom prst="rect">
            <a:avLst/>
          </a:prstGeom>
          <a:noFill/>
        </p:spPr>
        <p:txBody>
          <a:bodyPr wrap="square">
            <a:spAutoFit/>
          </a:bodyPr>
          <a:lstStyle/>
          <a:p>
            <a:pPr algn="ctr"/>
            <a:r>
              <a:rPr lang="en-GB" sz="2800" b="1" dirty="0" err="1">
                <a:solidFill>
                  <a:srgbClr val="002060"/>
                </a:solidFill>
                <a:latin typeface="Century Gothic" panose="020B0502020202020204" pitchFamily="34" charset="0"/>
              </a:rPr>
              <a:t>leo</a:t>
            </a:r>
            <a:endParaRPr lang="en-GB" sz="2800" b="1" dirty="0">
              <a:solidFill>
                <a:srgbClr val="002060"/>
              </a:solidFill>
              <a:latin typeface="Century Gothic" panose="020B0502020202020204" pitchFamily="34" charset="0"/>
            </a:endParaRPr>
          </a:p>
        </p:txBody>
      </p:sp>
      <p:sp>
        <p:nvSpPr>
          <p:cNvPr id="49" name="Rectangle 48">
            <a:extLst>
              <a:ext uri="{FF2B5EF4-FFF2-40B4-BE49-F238E27FC236}">
                <a16:creationId xmlns:a16="http://schemas.microsoft.com/office/drawing/2014/main" id="{79DEE0A1-B69E-6A9F-9D0D-A14D9D122B04}"/>
              </a:ext>
            </a:extLst>
          </p:cNvPr>
          <p:cNvSpPr/>
          <p:nvPr/>
        </p:nvSpPr>
        <p:spPr>
          <a:xfrm>
            <a:off x="6322535" y="3501338"/>
            <a:ext cx="1047135" cy="1032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Rectangle 49">
            <a:extLst>
              <a:ext uri="{FF2B5EF4-FFF2-40B4-BE49-F238E27FC236}">
                <a16:creationId xmlns:a16="http://schemas.microsoft.com/office/drawing/2014/main" id="{EFC091C3-D8F5-1D0D-FB7E-5425247CD218}"/>
              </a:ext>
            </a:extLst>
          </p:cNvPr>
          <p:cNvSpPr/>
          <p:nvPr/>
        </p:nvSpPr>
        <p:spPr>
          <a:xfrm>
            <a:off x="7930109" y="3501338"/>
            <a:ext cx="1047135" cy="1032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Rectangle 50">
            <a:extLst>
              <a:ext uri="{FF2B5EF4-FFF2-40B4-BE49-F238E27FC236}">
                <a16:creationId xmlns:a16="http://schemas.microsoft.com/office/drawing/2014/main" id="{658E324E-B558-3E70-9597-1181A36AC856}"/>
              </a:ext>
            </a:extLst>
          </p:cNvPr>
          <p:cNvSpPr/>
          <p:nvPr/>
        </p:nvSpPr>
        <p:spPr>
          <a:xfrm>
            <a:off x="9424612" y="3501337"/>
            <a:ext cx="1047135" cy="1032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TextBox 51">
            <a:extLst>
              <a:ext uri="{FF2B5EF4-FFF2-40B4-BE49-F238E27FC236}">
                <a16:creationId xmlns:a16="http://schemas.microsoft.com/office/drawing/2014/main" id="{A5AC4D58-1BAC-33F9-1CC2-33EDCFD4B124}"/>
              </a:ext>
            </a:extLst>
          </p:cNvPr>
          <p:cNvSpPr txBox="1"/>
          <p:nvPr/>
        </p:nvSpPr>
        <p:spPr>
          <a:xfrm>
            <a:off x="6219492" y="2616351"/>
            <a:ext cx="1253219" cy="461665"/>
          </a:xfrm>
          <a:prstGeom prst="rect">
            <a:avLst/>
          </a:prstGeom>
          <a:noFill/>
        </p:spPr>
        <p:txBody>
          <a:bodyPr wrap="square">
            <a:spAutoFit/>
          </a:bodyPr>
          <a:lstStyle/>
          <a:p>
            <a:pPr algn="ctr"/>
            <a:r>
              <a:rPr lang="en-GB" sz="2400" dirty="0">
                <a:solidFill>
                  <a:srgbClr val="002060"/>
                </a:solidFill>
                <a:latin typeface="Century Gothic" panose="020B0502020202020204" pitchFamily="34" charset="0"/>
              </a:rPr>
              <a:t>I read</a:t>
            </a:r>
          </a:p>
        </p:txBody>
      </p:sp>
      <p:sp>
        <p:nvSpPr>
          <p:cNvPr id="53" name="TextBox 52">
            <a:extLst>
              <a:ext uri="{FF2B5EF4-FFF2-40B4-BE49-F238E27FC236}">
                <a16:creationId xmlns:a16="http://schemas.microsoft.com/office/drawing/2014/main" id="{4CF934E0-E4CA-7CC4-BD0A-693E2B8AF9CB}"/>
              </a:ext>
            </a:extLst>
          </p:cNvPr>
          <p:cNvSpPr txBox="1"/>
          <p:nvPr/>
        </p:nvSpPr>
        <p:spPr>
          <a:xfrm>
            <a:off x="6135326" y="3729937"/>
            <a:ext cx="1524396" cy="461665"/>
          </a:xfrm>
          <a:prstGeom prst="rect">
            <a:avLst/>
          </a:prstGeom>
          <a:noFill/>
        </p:spPr>
        <p:txBody>
          <a:bodyPr wrap="square">
            <a:spAutoFit/>
          </a:bodyPr>
          <a:lstStyle/>
          <a:p>
            <a:r>
              <a:rPr lang="en-GB" sz="2400" b="1" dirty="0" err="1">
                <a:solidFill>
                  <a:srgbClr val="002060"/>
                </a:solidFill>
                <a:latin typeface="Century Gothic" panose="020B0502020202020204" pitchFamily="34" charset="0"/>
              </a:rPr>
              <a:t>camina</a:t>
            </a:r>
            <a:endParaRPr lang="en-GB" sz="2400" b="1" dirty="0">
              <a:solidFill>
                <a:srgbClr val="002060"/>
              </a:solidFill>
              <a:latin typeface="Century Gothic" panose="020B0502020202020204" pitchFamily="34" charset="0"/>
            </a:endParaRPr>
          </a:p>
        </p:txBody>
      </p:sp>
      <p:sp>
        <p:nvSpPr>
          <p:cNvPr id="54" name="TextBox 53">
            <a:extLst>
              <a:ext uri="{FF2B5EF4-FFF2-40B4-BE49-F238E27FC236}">
                <a16:creationId xmlns:a16="http://schemas.microsoft.com/office/drawing/2014/main" id="{A193FB22-B421-7580-B4AE-6D5F763E8A72}"/>
              </a:ext>
            </a:extLst>
          </p:cNvPr>
          <p:cNvSpPr txBox="1"/>
          <p:nvPr/>
        </p:nvSpPr>
        <p:spPr>
          <a:xfrm>
            <a:off x="7740073" y="2535176"/>
            <a:ext cx="1273280" cy="830997"/>
          </a:xfrm>
          <a:prstGeom prst="rect">
            <a:avLst/>
          </a:prstGeom>
          <a:noFill/>
        </p:spPr>
        <p:txBody>
          <a:bodyPr wrap="square">
            <a:spAutoFit/>
          </a:bodyPr>
          <a:lstStyle/>
          <a:p>
            <a:pPr algn="ctr"/>
            <a:r>
              <a:rPr lang="en-GB" sz="2400" dirty="0">
                <a:solidFill>
                  <a:srgbClr val="002060"/>
                </a:solidFill>
                <a:latin typeface="Century Gothic" panose="020B0502020202020204" pitchFamily="34" charset="0"/>
              </a:rPr>
              <a:t>s/he walks</a:t>
            </a:r>
          </a:p>
        </p:txBody>
      </p:sp>
      <p:sp>
        <p:nvSpPr>
          <p:cNvPr id="55" name="TextBox 54">
            <a:extLst>
              <a:ext uri="{FF2B5EF4-FFF2-40B4-BE49-F238E27FC236}">
                <a16:creationId xmlns:a16="http://schemas.microsoft.com/office/drawing/2014/main" id="{3AB61FBD-3C8A-9BDA-9CFB-BC701B18F52A}"/>
              </a:ext>
            </a:extLst>
          </p:cNvPr>
          <p:cNvSpPr txBox="1"/>
          <p:nvPr/>
        </p:nvSpPr>
        <p:spPr>
          <a:xfrm>
            <a:off x="7605450" y="3745326"/>
            <a:ext cx="1524396" cy="446276"/>
          </a:xfrm>
          <a:prstGeom prst="rect">
            <a:avLst/>
          </a:prstGeom>
          <a:noFill/>
        </p:spPr>
        <p:txBody>
          <a:bodyPr wrap="square">
            <a:spAutoFit/>
          </a:bodyPr>
          <a:lstStyle/>
          <a:p>
            <a:pPr algn="ctr"/>
            <a:r>
              <a:rPr lang="en-GB" sz="2300" b="1" dirty="0" err="1">
                <a:solidFill>
                  <a:srgbClr val="002060"/>
                </a:solidFill>
                <a:latin typeface="Century Gothic" panose="020B0502020202020204" pitchFamily="34" charset="0"/>
              </a:rPr>
              <a:t>practicas</a:t>
            </a:r>
            <a:endParaRPr lang="en-GB" sz="2300" b="1" dirty="0">
              <a:solidFill>
                <a:srgbClr val="002060"/>
              </a:solidFill>
              <a:latin typeface="Century Gothic" panose="020B0502020202020204" pitchFamily="34" charset="0"/>
            </a:endParaRPr>
          </a:p>
        </p:txBody>
      </p:sp>
      <p:sp>
        <p:nvSpPr>
          <p:cNvPr id="56" name="TextBox 55">
            <a:extLst>
              <a:ext uri="{FF2B5EF4-FFF2-40B4-BE49-F238E27FC236}">
                <a16:creationId xmlns:a16="http://schemas.microsoft.com/office/drawing/2014/main" id="{6E15B3EA-AC36-0DE0-C8D1-CAC5830639E0}"/>
              </a:ext>
            </a:extLst>
          </p:cNvPr>
          <p:cNvSpPr txBox="1"/>
          <p:nvPr/>
        </p:nvSpPr>
        <p:spPr>
          <a:xfrm>
            <a:off x="9057795" y="2554795"/>
            <a:ext cx="1780618" cy="830997"/>
          </a:xfrm>
          <a:prstGeom prst="rect">
            <a:avLst/>
          </a:prstGeom>
          <a:noFill/>
        </p:spPr>
        <p:txBody>
          <a:bodyPr wrap="square">
            <a:spAutoFit/>
          </a:bodyPr>
          <a:lstStyle/>
          <a:p>
            <a:pPr algn="ctr"/>
            <a:r>
              <a:rPr lang="en-GB" sz="2400" dirty="0">
                <a:solidFill>
                  <a:srgbClr val="002060"/>
                </a:solidFill>
                <a:latin typeface="Century Gothic" panose="020B0502020202020204" pitchFamily="34" charset="0"/>
              </a:rPr>
              <a:t>You practise</a:t>
            </a:r>
          </a:p>
        </p:txBody>
      </p:sp>
      <p:sp>
        <p:nvSpPr>
          <p:cNvPr id="57" name="TextBox 56">
            <a:extLst>
              <a:ext uri="{FF2B5EF4-FFF2-40B4-BE49-F238E27FC236}">
                <a16:creationId xmlns:a16="http://schemas.microsoft.com/office/drawing/2014/main" id="{1F5909B1-66C0-35F7-571B-F35409E55714}"/>
              </a:ext>
            </a:extLst>
          </p:cNvPr>
          <p:cNvSpPr txBox="1"/>
          <p:nvPr/>
        </p:nvSpPr>
        <p:spPr>
          <a:xfrm>
            <a:off x="9183325" y="3702496"/>
            <a:ext cx="1524396" cy="523220"/>
          </a:xfrm>
          <a:prstGeom prst="rect">
            <a:avLst/>
          </a:prstGeom>
          <a:noFill/>
        </p:spPr>
        <p:txBody>
          <a:bodyPr wrap="square">
            <a:spAutoFit/>
          </a:bodyPr>
          <a:lstStyle/>
          <a:p>
            <a:pPr algn="ctr"/>
            <a:r>
              <a:rPr lang="en-GB" sz="2800" b="1" dirty="0" err="1">
                <a:solidFill>
                  <a:srgbClr val="002060"/>
                </a:solidFill>
                <a:latin typeface="Century Gothic" panose="020B0502020202020204" pitchFamily="34" charset="0"/>
              </a:rPr>
              <a:t>cuida</a:t>
            </a:r>
            <a:endParaRPr lang="en-GB" sz="2800" b="1" dirty="0">
              <a:solidFill>
                <a:srgbClr val="002060"/>
              </a:solidFill>
              <a:latin typeface="Century Gothic" panose="020B0502020202020204" pitchFamily="34" charset="0"/>
            </a:endParaRPr>
          </a:p>
        </p:txBody>
      </p:sp>
      <p:sp>
        <p:nvSpPr>
          <p:cNvPr id="58" name="Rectangle 57">
            <a:extLst>
              <a:ext uri="{FF2B5EF4-FFF2-40B4-BE49-F238E27FC236}">
                <a16:creationId xmlns:a16="http://schemas.microsoft.com/office/drawing/2014/main" id="{02BE9EAE-B48A-89A5-3818-7666FE6263DB}"/>
              </a:ext>
            </a:extLst>
          </p:cNvPr>
          <p:cNvSpPr/>
          <p:nvPr/>
        </p:nvSpPr>
        <p:spPr>
          <a:xfrm>
            <a:off x="10860710" y="3488944"/>
            <a:ext cx="1047135" cy="1032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TextBox 58">
            <a:extLst>
              <a:ext uri="{FF2B5EF4-FFF2-40B4-BE49-F238E27FC236}">
                <a16:creationId xmlns:a16="http://schemas.microsoft.com/office/drawing/2014/main" id="{9EA11187-02C3-85BE-277B-6879C074A8DD}"/>
              </a:ext>
            </a:extLst>
          </p:cNvPr>
          <p:cNvSpPr txBox="1"/>
          <p:nvPr/>
        </p:nvSpPr>
        <p:spPr>
          <a:xfrm>
            <a:off x="10756880" y="2321085"/>
            <a:ext cx="1273280" cy="1200329"/>
          </a:xfrm>
          <a:prstGeom prst="rect">
            <a:avLst/>
          </a:prstGeom>
          <a:noFill/>
        </p:spPr>
        <p:txBody>
          <a:bodyPr wrap="square">
            <a:spAutoFit/>
          </a:bodyPr>
          <a:lstStyle/>
          <a:p>
            <a:pPr algn="ctr"/>
            <a:r>
              <a:rPr lang="en-GB" sz="2400" dirty="0">
                <a:solidFill>
                  <a:srgbClr val="002060"/>
                </a:solidFill>
                <a:latin typeface="Century Gothic" panose="020B0502020202020204" pitchFamily="34" charset="0"/>
              </a:rPr>
              <a:t>s/he looks after</a:t>
            </a:r>
          </a:p>
        </p:txBody>
      </p:sp>
      <p:sp>
        <p:nvSpPr>
          <p:cNvPr id="60" name="TextBox 59">
            <a:extLst>
              <a:ext uri="{FF2B5EF4-FFF2-40B4-BE49-F238E27FC236}">
                <a16:creationId xmlns:a16="http://schemas.microsoft.com/office/drawing/2014/main" id="{C6C4F683-0DBD-455B-1444-7A9B58159EA0}"/>
              </a:ext>
            </a:extLst>
          </p:cNvPr>
          <p:cNvSpPr txBox="1"/>
          <p:nvPr/>
        </p:nvSpPr>
        <p:spPr>
          <a:xfrm>
            <a:off x="10601672" y="3719599"/>
            <a:ext cx="1660132" cy="461665"/>
          </a:xfrm>
          <a:prstGeom prst="rect">
            <a:avLst/>
          </a:prstGeom>
          <a:noFill/>
        </p:spPr>
        <p:txBody>
          <a:bodyPr wrap="square">
            <a:spAutoFit/>
          </a:bodyPr>
          <a:lstStyle/>
          <a:p>
            <a:pPr algn="ctr"/>
            <a:r>
              <a:rPr lang="en-GB" sz="2400" b="1" dirty="0" err="1">
                <a:solidFill>
                  <a:srgbClr val="002060"/>
                </a:solidFill>
                <a:latin typeface="Century Gothic" panose="020B0502020202020204" pitchFamily="34" charset="0"/>
              </a:rPr>
              <a:t>aprendes</a:t>
            </a:r>
            <a:endParaRPr lang="en-GB" sz="2400" b="1" dirty="0">
              <a:solidFill>
                <a:srgbClr val="002060"/>
              </a:solidFill>
              <a:latin typeface="Century Gothic" panose="020B0502020202020204" pitchFamily="34" charset="0"/>
            </a:endParaRPr>
          </a:p>
        </p:txBody>
      </p:sp>
      <p:sp>
        <p:nvSpPr>
          <p:cNvPr id="61" name="TextBox 60">
            <a:extLst>
              <a:ext uri="{FF2B5EF4-FFF2-40B4-BE49-F238E27FC236}">
                <a16:creationId xmlns:a16="http://schemas.microsoft.com/office/drawing/2014/main" id="{15CD4331-CFD4-D7F5-08A9-C2A75AB1D723}"/>
              </a:ext>
            </a:extLst>
          </p:cNvPr>
          <p:cNvSpPr txBox="1"/>
          <p:nvPr/>
        </p:nvSpPr>
        <p:spPr>
          <a:xfrm>
            <a:off x="128212" y="2616351"/>
            <a:ext cx="1253219" cy="830997"/>
          </a:xfrm>
          <a:prstGeom prst="rect">
            <a:avLst/>
          </a:prstGeom>
          <a:noFill/>
        </p:spPr>
        <p:txBody>
          <a:bodyPr wrap="square">
            <a:spAutoFit/>
          </a:bodyPr>
          <a:lstStyle/>
          <a:p>
            <a:pPr algn="ctr"/>
            <a:r>
              <a:rPr lang="en-GB" sz="2400" dirty="0">
                <a:solidFill>
                  <a:srgbClr val="002060"/>
                </a:solidFill>
                <a:latin typeface="Century Gothic" panose="020B0502020202020204" pitchFamily="34" charset="0"/>
              </a:rPr>
              <a:t>s/he buys</a:t>
            </a:r>
          </a:p>
        </p:txBody>
      </p:sp>
      <p:sp>
        <p:nvSpPr>
          <p:cNvPr id="62" name="Rectangle 61">
            <a:extLst>
              <a:ext uri="{FF2B5EF4-FFF2-40B4-BE49-F238E27FC236}">
                <a16:creationId xmlns:a16="http://schemas.microsoft.com/office/drawing/2014/main" id="{A95D2660-2975-59C8-68CC-9169F6AFAD42}"/>
              </a:ext>
            </a:extLst>
          </p:cNvPr>
          <p:cNvSpPr/>
          <p:nvPr/>
        </p:nvSpPr>
        <p:spPr>
          <a:xfrm>
            <a:off x="196256" y="5775920"/>
            <a:ext cx="1047135" cy="1032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Rectangle 62">
            <a:extLst>
              <a:ext uri="{FF2B5EF4-FFF2-40B4-BE49-F238E27FC236}">
                <a16:creationId xmlns:a16="http://schemas.microsoft.com/office/drawing/2014/main" id="{C702A175-3FE2-8BA4-F140-E558A837F704}"/>
              </a:ext>
            </a:extLst>
          </p:cNvPr>
          <p:cNvSpPr/>
          <p:nvPr/>
        </p:nvSpPr>
        <p:spPr>
          <a:xfrm>
            <a:off x="1690759" y="5775919"/>
            <a:ext cx="1047135" cy="1032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Rectangle 63">
            <a:extLst>
              <a:ext uri="{FF2B5EF4-FFF2-40B4-BE49-F238E27FC236}">
                <a16:creationId xmlns:a16="http://schemas.microsoft.com/office/drawing/2014/main" id="{3F31B919-19DF-C6E1-8E63-C4FA9F15114F}"/>
              </a:ext>
            </a:extLst>
          </p:cNvPr>
          <p:cNvSpPr/>
          <p:nvPr/>
        </p:nvSpPr>
        <p:spPr>
          <a:xfrm>
            <a:off x="3298333" y="5775919"/>
            <a:ext cx="1047135" cy="1032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Rectangle 64">
            <a:extLst>
              <a:ext uri="{FF2B5EF4-FFF2-40B4-BE49-F238E27FC236}">
                <a16:creationId xmlns:a16="http://schemas.microsoft.com/office/drawing/2014/main" id="{0878B98B-B3D8-C121-6D9D-31D3C756353F}"/>
              </a:ext>
            </a:extLst>
          </p:cNvPr>
          <p:cNvSpPr/>
          <p:nvPr/>
        </p:nvSpPr>
        <p:spPr>
          <a:xfrm>
            <a:off x="4792836" y="5775918"/>
            <a:ext cx="1047135" cy="1032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TextBox 65">
            <a:extLst>
              <a:ext uri="{FF2B5EF4-FFF2-40B4-BE49-F238E27FC236}">
                <a16:creationId xmlns:a16="http://schemas.microsoft.com/office/drawing/2014/main" id="{75D41A7C-D7D7-4F65-7F39-F64B75FA89AD}"/>
              </a:ext>
            </a:extLst>
          </p:cNvPr>
          <p:cNvSpPr txBox="1"/>
          <p:nvPr/>
        </p:nvSpPr>
        <p:spPr>
          <a:xfrm>
            <a:off x="381002" y="6026605"/>
            <a:ext cx="1509452" cy="523220"/>
          </a:xfrm>
          <a:prstGeom prst="rect">
            <a:avLst/>
          </a:prstGeom>
          <a:noFill/>
        </p:spPr>
        <p:txBody>
          <a:bodyPr wrap="square">
            <a:spAutoFit/>
          </a:bodyPr>
          <a:lstStyle/>
          <a:p>
            <a:r>
              <a:rPr lang="en-GB" sz="2800" b="1" dirty="0" err="1">
                <a:solidFill>
                  <a:srgbClr val="002060"/>
                </a:solidFill>
                <a:latin typeface="Century Gothic" panose="020B0502020202020204" pitchFamily="34" charset="0"/>
              </a:rPr>
              <a:t>ve</a:t>
            </a:r>
            <a:endParaRPr lang="en-GB" sz="2800" b="1" dirty="0">
              <a:solidFill>
                <a:srgbClr val="002060"/>
              </a:solidFill>
              <a:latin typeface="Century Gothic" panose="020B0502020202020204" pitchFamily="34" charset="0"/>
            </a:endParaRPr>
          </a:p>
        </p:txBody>
      </p:sp>
      <p:sp>
        <p:nvSpPr>
          <p:cNvPr id="67" name="TextBox 66">
            <a:extLst>
              <a:ext uri="{FF2B5EF4-FFF2-40B4-BE49-F238E27FC236}">
                <a16:creationId xmlns:a16="http://schemas.microsoft.com/office/drawing/2014/main" id="{07782E70-1794-7A94-E659-9E92B00B0C09}"/>
              </a:ext>
            </a:extLst>
          </p:cNvPr>
          <p:cNvSpPr txBox="1"/>
          <p:nvPr/>
        </p:nvSpPr>
        <p:spPr>
          <a:xfrm>
            <a:off x="1462134" y="4861436"/>
            <a:ext cx="1620675" cy="800219"/>
          </a:xfrm>
          <a:prstGeom prst="rect">
            <a:avLst/>
          </a:prstGeom>
          <a:noFill/>
        </p:spPr>
        <p:txBody>
          <a:bodyPr wrap="square">
            <a:spAutoFit/>
          </a:bodyPr>
          <a:lstStyle/>
          <a:p>
            <a:pPr algn="ctr"/>
            <a:r>
              <a:rPr lang="en-GB" sz="2300" dirty="0">
                <a:solidFill>
                  <a:srgbClr val="002060"/>
                </a:solidFill>
                <a:latin typeface="Century Gothic" panose="020B0502020202020204" pitchFamily="34" charset="0"/>
              </a:rPr>
              <a:t>s/he sees, watches</a:t>
            </a:r>
          </a:p>
        </p:txBody>
      </p:sp>
      <p:sp>
        <p:nvSpPr>
          <p:cNvPr id="68" name="TextBox 67">
            <a:extLst>
              <a:ext uri="{FF2B5EF4-FFF2-40B4-BE49-F238E27FC236}">
                <a16:creationId xmlns:a16="http://schemas.microsoft.com/office/drawing/2014/main" id="{D8B1A5EA-6D28-D318-68E4-36F60CB147D2}"/>
              </a:ext>
            </a:extLst>
          </p:cNvPr>
          <p:cNvSpPr txBox="1"/>
          <p:nvPr/>
        </p:nvSpPr>
        <p:spPr>
          <a:xfrm>
            <a:off x="1590367" y="6050044"/>
            <a:ext cx="1632793" cy="523220"/>
          </a:xfrm>
          <a:prstGeom prst="rect">
            <a:avLst/>
          </a:prstGeom>
          <a:noFill/>
        </p:spPr>
        <p:txBody>
          <a:bodyPr wrap="square">
            <a:spAutoFit/>
          </a:bodyPr>
          <a:lstStyle/>
          <a:p>
            <a:r>
              <a:rPr lang="en-GB" sz="2800" b="1" dirty="0" err="1">
                <a:solidFill>
                  <a:srgbClr val="002060"/>
                </a:solidFill>
                <a:latin typeface="Century Gothic" panose="020B0502020202020204" pitchFamily="34" charset="0"/>
              </a:rPr>
              <a:t>enseño</a:t>
            </a:r>
            <a:endParaRPr lang="en-GB" sz="2800" b="1" dirty="0">
              <a:solidFill>
                <a:srgbClr val="002060"/>
              </a:solidFill>
              <a:latin typeface="Century Gothic" panose="020B0502020202020204" pitchFamily="34" charset="0"/>
            </a:endParaRPr>
          </a:p>
        </p:txBody>
      </p:sp>
      <p:sp>
        <p:nvSpPr>
          <p:cNvPr id="69" name="TextBox 68">
            <a:extLst>
              <a:ext uri="{FF2B5EF4-FFF2-40B4-BE49-F238E27FC236}">
                <a16:creationId xmlns:a16="http://schemas.microsoft.com/office/drawing/2014/main" id="{F4C5067F-AD2A-110C-74DE-C9141DF4FB81}"/>
              </a:ext>
            </a:extLst>
          </p:cNvPr>
          <p:cNvSpPr txBox="1"/>
          <p:nvPr/>
        </p:nvSpPr>
        <p:spPr>
          <a:xfrm>
            <a:off x="3145928" y="4787696"/>
            <a:ext cx="1273280" cy="830997"/>
          </a:xfrm>
          <a:prstGeom prst="rect">
            <a:avLst/>
          </a:prstGeom>
          <a:noFill/>
        </p:spPr>
        <p:txBody>
          <a:bodyPr wrap="square">
            <a:spAutoFit/>
          </a:bodyPr>
          <a:lstStyle/>
          <a:p>
            <a:pPr algn="ctr"/>
            <a:r>
              <a:rPr lang="en-GB" sz="2400" dirty="0">
                <a:solidFill>
                  <a:srgbClr val="002060"/>
                </a:solidFill>
                <a:latin typeface="Century Gothic" panose="020B0502020202020204" pitchFamily="34" charset="0"/>
              </a:rPr>
              <a:t>I show, teach</a:t>
            </a:r>
          </a:p>
        </p:txBody>
      </p:sp>
      <p:sp>
        <p:nvSpPr>
          <p:cNvPr id="70" name="TextBox 69">
            <a:extLst>
              <a:ext uri="{FF2B5EF4-FFF2-40B4-BE49-F238E27FC236}">
                <a16:creationId xmlns:a16="http://schemas.microsoft.com/office/drawing/2014/main" id="{034E8461-6FC0-4391-FFC3-99241486576A}"/>
              </a:ext>
            </a:extLst>
          </p:cNvPr>
          <p:cNvSpPr txBox="1"/>
          <p:nvPr/>
        </p:nvSpPr>
        <p:spPr>
          <a:xfrm>
            <a:off x="3047014" y="6004518"/>
            <a:ext cx="1524396" cy="523220"/>
          </a:xfrm>
          <a:prstGeom prst="rect">
            <a:avLst/>
          </a:prstGeom>
          <a:noFill/>
        </p:spPr>
        <p:txBody>
          <a:bodyPr wrap="square">
            <a:spAutoFit/>
          </a:bodyPr>
          <a:lstStyle/>
          <a:p>
            <a:pPr algn="ctr"/>
            <a:r>
              <a:rPr lang="en-GB" sz="2800" b="1" dirty="0">
                <a:solidFill>
                  <a:srgbClr val="002060"/>
                </a:solidFill>
                <a:latin typeface="Century Gothic" panose="020B0502020202020204" pitchFamily="34" charset="0"/>
              </a:rPr>
              <a:t>amas</a:t>
            </a:r>
          </a:p>
        </p:txBody>
      </p:sp>
      <p:sp>
        <p:nvSpPr>
          <p:cNvPr id="71" name="TextBox 70">
            <a:extLst>
              <a:ext uri="{FF2B5EF4-FFF2-40B4-BE49-F238E27FC236}">
                <a16:creationId xmlns:a16="http://schemas.microsoft.com/office/drawing/2014/main" id="{ABCF1374-11D0-880B-C565-5A18CAB30A73}"/>
              </a:ext>
            </a:extLst>
          </p:cNvPr>
          <p:cNvSpPr txBox="1"/>
          <p:nvPr/>
        </p:nvSpPr>
        <p:spPr>
          <a:xfrm>
            <a:off x="4650463" y="4861691"/>
            <a:ext cx="1273280" cy="830997"/>
          </a:xfrm>
          <a:prstGeom prst="rect">
            <a:avLst/>
          </a:prstGeom>
          <a:noFill/>
        </p:spPr>
        <p:txBody>
          <a:bodyPr wrap="square">
            <a:spAutoFit/>
          </a:bodyPr>
          <a:lstStyle/>
          <a:p>
            <a:pPr algn="ctr"/>
            <a:r>
              <a:rPr lang="en-GB" sz="2400" dirty="0">
                <a:solidFill>
                  <a:srgbClr val="002060"/>
                </a:solidFill>
                <a:latin typeface="Century Gothic" panose="020B0502020202020204" pitchFamily="34" charset="0"/>
              </a:rPr>
              <a:t>You love</a:t>
            </a:r>
          </a:p>
        </p:txBody>
      </p:sp>
      <p:sp>
        <p:nvSpPr>
          <p:cNvPr id="72" name="TextBox 71">
            <a:extLst>
              <a:ext uri="{FF2B5EF4-FFF2-40B4-BE49-F238E27FC236}">
                <a16:creationId xmlns:a16="http://schemas.microsoft.com/office/drawing/2014/main" id="{08B82E1F-A3A0-44A7-742C-3B4703B2AF52}"/>
              </a:ext>
            </a:extLst>
          </p:cNvPr>
          <p:cNvSpPr txBox="1"/>
          <p:nvPr/>
        </p:nvSpPr>
        <p:spPr>
          <a:xfrm>
            <a:off x="4551549" y="5977077"/>
            <a:ext cx="1524396" cy="523220"/>
          </a:xfrm>
          <a:prstGeom prst="rect">
            <a:avLst/>
          </a:prstGeom>
          <a:noFill/>
        </p:spPr>
        <p:txBody>
          <a:bodyPr wrap="square">
            <a:spAutoFit/>
          </a:bodyPr>
          <a:lstStyle/>
          <a:p>
            <a:pPr algn="ctr"/>
            <a:r>
              <a:rPr lang="en-GB" sz="2800" b="1" dirty="0">
                <a:solidFill>
                  <a:srgbClr val="002060"/>
                </a:solidFill>
                <a:latin typeface="Century Gothic" panose="020B0502020202020204" pitchFamily="34" charset="0"/>
              </a:rPr>
              <a:t>comes</a:t>
            </a:r>
          </a:p>
        </p:txBody>
      </p:sp>
      <p:sp>
        <p:nvSpPr>
          <p:cNvPr id="73" name="Rectangle 72">
            <a:extLst>
              <a:ext uri="{FF2B5EF4-FFF2-40B4-BE49-F238E27FC236}">
                <a16:creationId xmlns:a16="http://schemas.microsoft.com/office/drawing/2014/main" id="{2C0C4B24-1020-F34D-E010-C6AECB32C9C5}"/>
              </a:ext>
            </a:extLst>
          </p:cNvPr>
          <p:cNvSpPr/>
          <p:nvPr/>
        </p:nvSpPr>
        <p:spPr>
          <a:xfrm>
            <a:off x="6297565" y="5775919"/>
            <a:ext cx="1047135" cy="1032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Rectangle 73">
            <a:extLst>
              <a:ext uri="{FF2B5EF4-FFF2-40B4-BE49-F238E27FC236}">
                <a16:creationId xmlns:a16="http://schemas.microsoft.com/office/drawing/2014/main" id="{DAE840FD-C884-81F5-464E-A439BFA87588}"/>
              </a:ext>
            </a:extLst>
          </p:cNvPr>
          <p:cNvSpPr/>
          <p:nvPr/>
        </p:nvSpPr>
        <p:spPr>
          <a:xfrm>
            <a:off x="7905139" y="5775919"/>
            <a:ext cx="1047135" cy="1032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Rectangle 74">
            <a:extLst>
              <a:ext uri="{FF2B5EF4-FFF2-40B4-BE49-F238E27FC236}">
                <a16:creationId xmlns:a16="http://schemas.microsoft.com/office/drawing/2014/main" id="{73D0602D-956A-7212-664B-7D1B848265A8}"/>
              </a:ext>
            </a:extLst>
          </p:cNvPr>
          <p:cNvSpPr/>
          <p:nvPr/>
        </p:nvSpPr>
        <p:spPr>
          <a:xfrm>
            <a:off x="9399642" y="5775918"/>
            <a:ext cx="1047135" cy="1032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TextBox 75">
            <a:extLst>
              <a:ext uri="{FF2B5EF4-FFF2-40B4-BE49-F238E27FC236}">
                <a16:creationId xmlns:a16="http://schemas.microsoft.com/office/drawing/2014/main" id="{CBA9F8AD-D48E-676D-EA6E-2EDCF1EAF8DF}"/>
              </a:ext>
            </a:extLst>
          </p:cNvPr>
          <p:cNvSpPr txBox="1"/>
          <p:nvPr/>
        </p:nvSpPr>
        <p:spPr>
          <a:xfrm>
            <a:off x="6194522" y="4890932"/>
            <a:ext cx="1253219" cy="830997"/>
          </a:xfrm>
          <a:prstGeom prst="rect">
            <a:avLst/>
          </a:prstGeom>
          <a:noFill/>
        </p:spPr>
        <p:txBody>
          <a:bodyPr wrap="square">
            <a:spAutoFit/>
          </a:bodyPr>
          <a:lstStyle/>
          <a:p>
            <a:pPr algn="ctr"/>
            <a:r>
              <a:rPr lang="en-GB" sz="2400" dirty="0">
                <a:solidFill>
                  <a:srgbClr val="002060"/>
                </a:solidFill>
                <a:latin typeface="Century Gothic" panose="020B0502020202020204" pitchFamily="34" charset="0"/>
              </a:rPr>
              <a:t>You eat</a:t>
            </a:r>
          </a:p>
        </p:txBody>
      </p:sp>
      <p:sp>
        <p:nvSpPr>
          <p:cNvPr id="77" name="TextBox 76">
            <a:extLst>
              <a:ext uri="{FF2B5EF4-FFF2-40B4-BE49-F238E27FC236}">
                <a16:creationId xmlns:a16="http://schemas.microsoft.com/office/drawing/2014/main" id="{7F918840-3A61-A2F6-3819-2840EF997019}"/>
              </a:ext>
            </a:extLst>
          </p:cNvPr>
          <p:cNvSpPr txBox="1"/>
          <p:nvPr/>
        </p:nvSpPr>
        <p:spPr>
          <a:xfrm>
            <a:off x="6272587" y="6004518"/>
            <a:ext cx="1524396" cy="584775"/>
          </a:xfrm>
          <a:prstGeom prst="rect">
            <a:avLst/>
          </a:prstGeom>
          <a:noFill/>
        </p:spPr>
        <p:txBody>
          <a:bodyPr wrap="square">
            <a:spAutoFit/>
          </a:bodyPr>
          <a:lstStyle/>
          <a:p>
            <a:r>
              <a:rPr lang="en-GB" sz="3200" b="1" dirty="0" err="1">
                <a:solidFill>
                  <a:srgbClr val="002060"/>
                </a:solidFill>
                <a:latin typeface="Century Gothic" panose="020B0502020202020204" pitchFamily="34" charset="0"/>
              </a:rPr>
              <a:t>odio</a:t>
            </a:r>
            <a:endParaRPr lang="en-GB" sz="3200" b="1" dirty="0">
              <a:solidFill>
                <a:srgbClr val="002060"/>
              </a:solidFill>
              <a:latin typeface="Century Gothic" panose="020B0502020202020204" pitchFamily="34" charset="0"/>
            </a:endParaRPr>
          </a:p>
        </p:txBody>
      </p:sp>
      <p:sp>
        <p:nvSpPr>
          <p:cNvPr id="78" name="TextBox 77">
            <a:extLst>
              <a:ext uri="{FF2B5EF4-FFF2-40B4-BE49-F238E27FC236}">
                <a16:creationId xmlns:a16="http://schemas.microsoft.com/office/drawing/2014/main" id="{13A31FB4-7FA5-5171-0E31-3534F6E4F08A}"/>
              </a:ext>
            </a:extLst>
          </p:cNvPr>
          <p:cNvSpPr txBox="1"/>
          <p:nvPr/>
        </p:nvSpPr>
        <p:spPr>
          <a:xfrm>
            <a:off x="7745409" y="5099022"/>
            <a:ext cx="1273280" cy="461665"/>
          </a:xfrm>
          <a:prstGeom prst="rect">
            <a:avLst/>
          </a:prstGeom>
          <a:noFill/>
        </p:spPr>
        <p:txBody>
          <a:bodyPr wrap="square">
            <a:spAutoFit/>
          </a:bodyPr>
          <a:lstStyle/>
          <a:p>
            <a:pPr algn="ctr"/>
            <a:r>
              <a:rPr lang="en-GB" sz="2400" dirty="0">
                <a:solidFill>
                  <a:srgbClr val="002060"/>
                </a:solidFill>
                <a:latin typeface="Century Gothic" panose="020B0502020202020204" pitchFamily="34" charset="0"/>
              </a:rPr>
              <a:t>I hate</a:t>
            </a:r>
          </a:p>
        </p:txBody>
      </p:sp>
      <p:sp>
        <p:nvSpPr>
          <p:cNvPr id="79" name="TextBox 78">
            <a:extLst>
              <a:ext uri="{FF2B5EF4-FFF2-40B4-BE49-F238E27FC236}">
                <a16:creationId xmlns:a16="http://schemas.microsoft.com/office/drawing/2014/main" id="{F86724D6-DC1C-F2F0-E54A-E4A8C0A16D8D}"/>
              </a:ext>
            </a:extLst>
          </p:cNvPr>
          <p:cNvSpPr txBox="1"/>
          <p:nvPr/>
        </p:nvSpPr>
        <p:spPr>
          <a:xfrm>
            <a:off x="7580480" y="6019907"/>
            <a:ext cx="1524396" cy="584775"/>
          </a:xfrm>
          <a:prstGeom prst="rect">
            <a:avLst/>
          </a:prstGeom>
          <a:noFill/>
        </p:spPr>
        <p:txBody>
          <a:bodyPr wrap="square">
            <a:spAutoFit/>
          </a:bodyPr>
          <a:lstStyle/>
          <a:p>
            <a:pPr algn="ctr"/>
            <a:r>
              <a:rPr lang="en-GB" sz="3200" b="1" dirty="0">
                <a:solidFill>
                  <a:srgbClr val="002060"/>
                </a:solidFill>
                <a:latin typeface="Century Gothic" panose="020B0502020202020204" pitchFamily="34" charset="0"/>
              </a:rPr>
              <a:t>lee</a:t>
            </a:r>
          </a:p>
        </p:txBody>
      </p:sp>
      <p:sp>
        <p:nvSpPr>
          <p:cNvPr id="80" name="TextBox 79">
            <a:extLst>
              <a:ext uri="{FF2B5EF4-FFF2-40B4-BE49-F238E27FC236}">
                <a16:creationId xmlns:a16="http://schemas.microsoft.com/office/drawing/2014/main" id="{083F18E6-A799-53D0-3CC1-B175E08FA908}"/>
              </a:ext>
            </a:extLst>
          </p:cNvPr>
          <p:cNvSpPr txBox="1"/>
          <p:nvPr/>
        </p:nvSpPr>
        <p:spPr>
          <a:xfrm>
            <a:off x="9136062" y="4873620"/>
            <a:ext cx="1543877" cy="830997"/>
          </a:xfrm>
          <a:prstGeom prst="rect">
            <a:avLst/>
          </a:prstGeom>
          <a:noFill/>
        </p:spPr>
        <p:txBody>
          <a:bodyPr wrap="square">
            <a:spAutoFit/>
          </a:bodyPr>
          <a:lstStyle/>
          <a:p>
            <a:pPr algn="ctr"/>
            <a:r>
              <a:rPr lang="en-GB" sz="2400" dirty="0">
                <a:solidFill>
                  <a:srgbClr val="002060"/>
                </a:solidFill>
                <a:latin typeface="Century Gothic" panose="020B0502020202020204" pitchFamily="34" charset="0"/>
              </a:rPr>
              <a:t>s/he reads</a:t>
            </a:r>
          </a:p>
        </p:txBody>
      </p:sp>
      <p:sp>
        <p:nvSpPr>
          <p:cNvPr id="81" name="TextBox 80">
            <a:extLst>
              <a:ext uri="{FF2B5EF4-FFF2-40B4-BE49-F238E27FC236}">
                <a16:creationId xmlns:a16="http://schemas.microsoft.com/office/drawing/2014/main" id="{C3C47EB2-6E4F-414C-EADD-413390716B6B}"/>
              </a:ext>
            </a:extLst>
          </p:cNvPr>
          <p:cNvSpPr txBox="1"/>
          <p:nvPr/>
        </p:nvSpPr>
        <p:spPr>
          <a:xfrm>
            <a:off x="9158355" y="6036069"/>
            <a:ext cx="1524396" cy="461665"/>
          </a:xfrm>
          <a:prstGeom prst="rect">
            <a:avLst/>
          </a:prstGeom>
          <a:noFill/>
        </p:spPr>
        <p:txBody>
          <a:bodyPr wrap="square">
            <a:spAutoFit/>
          </a:bodyPr>
          <a:lstStyle/>
          <a:p>
            <a:pPr algn="ctr"/>
            <a:r>
              <a:rPr lang="en-GB" sz="2400" b="1" dirty="0" err="1">
                <a:solidFill>
                  <a:srgbClr val="002060"/>
                </a:solidFill>
                <a:latin typeface="Century Gothic" panose="020B0502020202020204" pitchFamily="34" charset="0"/>
              </a:rPr>
              <a:t>participa</a:t>
            </a:r>
            <a:endParaRPr lang="en-GB" sz="2400" b="1" dirty="0">
              <a:solidFill>
                <a:srgbClr val="002060"/>
              </a:solidFill>
              <a:latin typeface="Century Gothic" panose="020B0502020202020204" pitchFamily="34" charset="0"/>
            </a:endParaRPr>
          </a:p>
        </p:txBody>
      </p:sp>
      <p:sp>
        <p:nvSpPr>
          <p:cNvPr id="82" name="Rectangle 81">
            <a:extLst>
              <a:ext uri="{FF2B5EF4-FFF2-40B4-BE49-F238E27FC236}">
                <a16:creationId xmlns:a16="http://schemas.microsoft.com/office/drawing/2014/main" id="{64C77662-1FBC-41E3-A311-8AF8C83AC953}"/>
              </a:ext>
            </a:extLst>
          </p:cNvPr>
          <p:cNvSpPr/>
          <p:nvPr/>
        </p:nvSpPr>
        <p:spPr>
          <a:xfrm>
            <a:off x="10835740" y="5763525"/>
            <a:ext cx="1047135" cy="1032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TextBox 82">
            <a:extLst>
              <a:ext uri="{FF2B5EF4-FFF2-40B4-BE49-F238E27FC236}">
                <a16:creationId xmlns:a16="http://schemas.microsoft.com/office/drawing/2014/main" id="{91AEAA99-9146-EA7F-520D-9AD629FAC402}"/>
              </a:ext>
            </a:extLst>
          </p:cNvPr>
          <p:cNvSpPr txBox="1"/>
          <p:nvPr/>
        </p:nvSpPr>
        <p:spPr>
          <a:xfrm>
            <a:off x="10644989" y="4829406"/>
            <a:ext cx="1553892" cy="738664"/>
          </a:xfrm>
          <a:prstGeom prst="rect">
            <a:avLst/>
          </a:prstGeom>
          <a:noFill/>
        </p:spPr>
        <p:txBody>
          <a:bodyPr wrap="square">
            <a:spAutoFit/>
          </a:bodyPr>
          <a:lstStyle/>
          <a:p>
            <a:pPr algn="ctr"/>
            <a:r>
              <a:rPr lang="en-GB" sz="2400" dirty="0">
                <a:solidFill>
                  <a:srgbClr val="002060"/>
                </a:solidFill>
                <a:latin typeface="Century Gothic" panose="020B0502020202020204" pitchFamily="34" charset="0"/>
              </a:rPr>
              <a:t>s/he </a:t>
            </a:r>
            <a:r>
              <a:rPr lang="en-GB" dirty="0">
                <a:solidFill>
                  <a:srgbClr val="002060"/>
                </a:solidFill>
                <a:latin typeface="Century Gothic" panose="020B0502020202020204" pitchFamily="34" charset="0"/>
              </a:rPr>
              <a:t>participates</a:t>
            </a:r>
            <a:endParaRPr lang="en-GB" sz="2400" dirty="0">
              <a:solidFill>
                <a:srgbClr val="002060"/>
              </a:solidFill>
              <a:latin typeface="Century Gothic" panose="020B0502020202020204" pitchFamily="34" charset="0"/>
            </a:endParaRPr>
          </a:p>
        </p:txBody>
      </p:sp>
      <p:sp>
        <p:nvSpPr>
          <p:cNvPr id="84" name="TextBox 83">
            <a:extLst>
              <a:ext uri="{FF2B5EF4-FFF2-40B4-BE49-F238E27FC236}">
                <a16:creationId xmlns:a16="http://schemas.microsoft.com/office/drawing/2014/main" id="{EC3A83C4-5769-AD47-62BF-52A8F1528DEA}"/>
              </a:ext>
            </a:extLst>
          </p:cNvPr>
          <p:cNvSpPr txBox="1"/>
          <p:nvPr/>
        </p:nvSpPr>
        <p:spPr>
          <a:xfrm>
            <a:off x="10980932" y="6186722"/>
            <a:ext cx="1660132" cy="461665"/>
          </a:xfrm>
          <a:prstGeom prst="rect">
            <a:avLst/>
          </a:prstGeom>
          <a:noFill/>
        </p:spPr>
        <p:txBody>
          <a:bodyPr wrap="square">
            <a:spAutoFit/>
          </a:bodyPr>
          <a:lstStyle/>
          <a:p>
            <a:pPr algn="ctr"/>
            <a:r>
              <a:rPr lang="en-GB" sz="2400" b="1" dirty="0">
                <a:solidFill>
                  <a:srgbClr val="002060"/>
                </a:solidFill>
                <a:latin typeface="Century Gothic" panose="020B0502020202020204" pitchFamily="34" charset="0"/>
              </a:rPr>
              <a:t>fin</a:t>
            </a:r>
          </a:p>
        </p:txBody>
      </p:sp>
      <p:sp>
        <p:nvSpPr>
          <p:cNvPr id="85" name="TextBox 84">
            <a:extLst>
              <a:ext uri="{FF2B5EF4-FFF2-40B4-BE49-F238E27FC236}">
                <a16:creationId xmlns:a16="http://schemas.microsoft.com/office/drawing/2014/main" id="{6134A055-8C96-6856-387C-B9AB51D19CAF}"/>
              </a:ext>
            </a:extLst>
          </p:cNvPr>
          <p:cNvSpPr txBox="1"/>
          <p:nvPr/>
        </p:nvSpPr>
        <p:spPr>
          <a:xfrm>
            <a:off x="103242" y="4890932"/>
            <a:ext cx="1253219" cy="830997"/>
          </a:xfrm>
          <a:prstGeom prst="rect">
            <a:avLst/>
          </a:prstGeom>
          <a:noFill/>
        </p:spPr>
        <p:txBody>
          <a:bodyPr wrap="square">
            <a:spAutoFit/>
          </a:bodyPr>
          <a:lstStyle/>
          <a:p>
            <a:pPr algn="ctr"/>
            <a:r>
              <a:rPr lang="en-GB" sz="2400" dirty="0">
                <a:solidFill>
                  <a:srgbClr val="002060"/>
                </a:solidFill>
                <a:latin typeface="Century Gothic" panose="020B0502020202020204" pitchFamily="34" charset="0"/>
              </a:rPr>
              <a:t>You learn</a:t>
            </a:r>
          </a:p>
        </p:txBody>
      </p:sp>
      <p:pic>
        <p:nvPicPr>
          <p:cNvPr id="2052" name="Picture 4" descr="Bandera, Ajedrez, Carreras, Raza">
            <a:extLst>
              <a:ext uri="{FF2B5EF4-FFF2-40B4-BE49-F238E27FC236}">
                <a16:creationId xmlns:a16="http://schemas.microsoft.com/office/drawing/2014/main" id="{2E24E4E8-BF11-4F82-CACB-30623F2E61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60710" y="6141541"/>
            <a:ext cx="632402" cy="449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13014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2" descr="background rectangle"/>
          <p:cNvSpPr/>
          <p:nvPr/>
        </p:nvSpPr>
        <p:spPr>
          <a:xfrm>
            <a:off x="0" y="0"/>
            <a:ext cx="4350984" cy="6858000"/>
          </a:xfrm>
          <a:prstGeom prst="rect">
            <a:avLst/>
          </a:prstGeom>
          <a:solidFill>
            <a:srgbClr val="FF111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entury Gothic"/>
              <a:ea typeface="Century Gothic"/>
              <a:cs typeface="Century Gothic"/>
              <a:sym typeface="Century Gothic"/>
            </a:endParaRPr>
          </a:p>
        </p:txBody>
      </p:sp>
      <p:pic>
        <p:nvPicPr>
          <p:cNvPr id="99" name="Google Shape;99;p2"/>
          <p:cNvPicPr preferRelativeResize="0"/>
          <p:nvPr/>
        </p:nvPicPr>
        <p:blipFill rotWithShape="1">
          <a:blip r:embed="rId3">
            <a:alphaModFix/>
          </a:blip>
          <a:srcRect/>
          <a:stretch/>
        </p:blipFill>
        <p:spPr>
          <a:xfrm>
            <a:off x="5252214" y="246705"/>
            <a:ext cx="4953631" cy="4247588"/>
          </a:xfrm>
          <a:prstGeom prst="rect">
            <a:avLst/>
          </a:prstGeom>
          <a:noFill/>
          <a:ln>
            <a:noFill/>
          </a:ln>
        </p:spPr>
      </p:pic>
      <p:sp>
        <p:nvSpPr>
          <p:cNvPr id="100" name="Google Shape;100;p2"/>
          <p:cNvSpPr/>
          <p:nvPr/>
        </p:nvSpPr>
        <p:spPr>
          <a:xfrm>
            <a:off x="4844488" y="4681407"/>
            <a:ext cx="3214451" cy="156966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3333"/>
              </a:buClr>
              <a:buSzPts val="9600"/>
              <a:buFont typeface="Arial"/>
              <a:buNone/>
            </a:pPr>
            <a:r>
              <a:rPr lang="en-GB" sz="9600" b="1" i="0" u="none" strike="noStrike" cap="none" dirty="0" err="1">
                <a:solidFill>
                  <a:srgbClr val="FF3333"/>
                </a:solidFill>
                <a:latin typeface="Modern Love" panose="04090805081005020601" pitchFamily="82" charset="0"/>
                <a:sym typeface="Arial"/>
              </a:rPr>
              <a:t>rojo</a:t>
            </a:r>
            <a:endParaRPr dirty="0">
              <a:latin typeface="Modern Love" panose="04090805081005020601" pitchFamily="82" charset="0"/>
            </a:endParaRPr>
          </a:p>
        </p:txBody>
      </p:sp>
      <p:sp>
        <p:nvSpPr>
          <p:cNvPr id="2" name="Title 1">
            <a:extLst>
              <a:ext uri="{FF2B5EF4-FFF2-40B4-BE49-F238E27FC236}">
                <a16:creationId xmlns:a16="http://schemas.microsoft.com/office/drawing/2014/main" id="{773F0534-389A-424E-948D-9C52302BBB92}"/>
              </a:ext>
            </a:extLst>
          </p:cNvPr>
          <p:cNvSpPr>
            <a:spLocks noGrp="1"/>
          </p:cNvSpPr>
          <p:nvPr>
            <p:ph type="title"/>
          </p:nvPr>
        </p:nvSpPr>
        <p:spPr>
          <a:xfrm>
            <a:off x="0" y="151819"/>
            <a:ext cx="4350984" cy="1325563"/>
          </a:xfrm>
        </p:spPr>
        <p:txBody>
          <a:bodyPr>
            <a:normAutofit fontScale="90000"/>
          </a:bodyPr>
          <a:lstStyle/>
          <a:p>
            <a:pPr algn="ctr"/>
            <a:r>
              <a:rPr lang="en-GB" sz="4000" b="1" dirty="0">
                <a:solidFill>
                  <a:schemeClr val="bg1"/>
                </a:solidFill>
                <a:latin typeface="Century Gothic" panose="020B0502020202020204" pitchFamily="34" charset="0"/>
              </a:rPr>
              <a:t>Expressing likes and saying what I and others do</a:t>
            </a:r>
            <a:endParaRPr lang="en-GB" sz="4000" dirty="0">
              <a:solidFill>
                <a:schemeClr val="bg1"/>
              </a:solidFill>
            </a:endParaRPr>
          </a:p>
        </p:txBody>
      </p:sp>
      <p:sp>
        <p:nvSpPr>
          <p:cNvPr id="11" name="Google Shape;101;p2">
            <a:extLst>
              <a:ext uri="{FF2B5EF4-FFF2-40B4-BE49-F238E27FC236}">
                <a16:creationId xmlns:a16="http://schemas.microsoft.com/office/drawing/2014/main" id="{AFF00D05-ECAA-4F39-A8E3-0C5CC7B128DD}"/>
              </a:ext>
            </a:extLst>
          </p:cNvPr>
          <p:cNvSpPr txBox="1"/>
          <p:nvPr/>
        </p:nvSpPr>
        <p:spPr>
          <a:xfrm>
            <a:off x="-21944" y="4850242"/>
            <a:ext cx="4350984" cy="1384954"/>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rgbClr val="FFFFFF"/>
              </a:buClr>
              <a:buSzPts val="2800"/>
              <a:buFont typeface="Century Gothic"/>
              <a:buChar char="-"/>
            </a:pPr>
            <a:r>
              <a:rPr lang="en-GB" sz="2800" b="1" dirty="0">
                <a:solidFill>
                  <a:srgbClr val="FFFFFF"/>
                </a:solidFill>
                <a:latin typeface="Century Gothic"/>
                <a:sym typeface="Century Gothic"/>
              </a:rPr>
              <a:t>-</a:t>
            </a:r>
            <a:r>
              <a:rPr lang="en-GB" sz="2800" b="1" dirty="0" err="1">
                <a:solidFill>
                  <a:srgbClr val="FFFFFF"/>
                </a:solidFill>
                <a:latin typeface="Century Gothic"/>
                <a:sym typeface="Century Gothic"/>
              </a:rPr>
              <a:t>ar</a:t>
            </a:r>
            <a:r>
              <a:rPr lang="en-GB" sz="2800" b="1" dirty="0">
                <a:solidFill>
                  <a:srgbClr val="FFFFFF"/>
                </a:solidFill>
                <a:latin typeface="Century Gothic"/>
                <a:sym typeface="Century Gothic"/>
              </a:rPr>
              <a:t> &amp; -er verbs: I, you, s/he</a:t>
            </a:r>
          </a:p>
          <a:p>
            <a:pPr marL="342900" marR="0" lvl="0" indent="-342900" algn="l" rtl="0">
              <a:lnSpc>
                <a:spcPct val="100000"/>
              </a:lnSpc>
              <a:spcBef>
                <a:spcPts val="0"/>
              </a:spcBef>
              <a:spcAft>
                <a:spcPts val="0"/>
              </a:spcAft>
              <a:buClr>
                <a:srgbClr val="FFFFFF"/>
              </a:buClr>
              <a:buSzPts val="2800"/>
              <a:buFont typeface="Century Gothic"/>
              <a:buChar char="-"/>
            </a:pPr>
            <a:r>
              <a:rPr lang="en-GB" sz="2800" b="1" i="0" u="none" strike="noStrike" cap="none" dirty="0">
                <a:solidFill>
                  <a:srgbClr val="FFFFFF"/>
                </a:solidFill>
                <a:latin typeface="Century Gothic"/>
                <a:ea typeface="Century Gothic"/>
                <a:cs typeface="Century Gothic"/>
                <a:sym typeface="Century Gothic"/>
              </a:rPr>
              <a:t>SSC [h]</a:t>
            </a:r>
            <a:endParaRPr lang="en-GB" sz="2800" b="0" i="0" u="none" strike="noStrike" cap="none" dirty="0">
              <a:solidFill>
                <a:srgbClr val="FFFFFF"/>
              </a:solidFill>
              <a:latin typeface="Calibri"/>
              <a:ea typeface="Calibri"/>
              <a:cs typeface="Calibri"/>
              <a:sym typeface="Calibri"/>
            </a:endParaRPr>
          </a:p>
        </p:txBody>
      </p:sp>
      <p:pic>
        <p:nvPicPr>
          <p:cNvPr id="30" name="Picture 29">
            <a:extLst>
              <a:ext uri="{FF2B5EF4-FFF2-40B4-BE49-F238E27FC236}">
                <a16:creationId xmlns:a16="http://schemas.microsoft.com/office/drawing/2014/main" id="{E86FFB59-2E6B-2353-CFD9-4FCC1A61FCD6}"/>
              </a:ext>
            </a:extLst>
          </p:cNvPr>
          <p:cNvPicPr>
            <a:picLocks noChangeAspect="1"/>
          </p:cNvPicPr>
          <p:nvPr/>
        </p:nvPicPr>
        <p:blipFill>
          <a:blip r:embed="rId4"/>
          <a:stretch>
            <a:fillRect/>
          </a:stretch>
        </p:blipFill>
        <p:spPr>
          <a:xfrm>
            <a:off x="10340908" y="4978950"/>
            <a:ext cx="1650062" cy="1879050"/>
          </a:xfrm>
          <a:prstGeom prst="rect">
            <a:avLst/>
          </a:prstGeom>
        </p:spPr>
      </p:pic>
      <p:pic>
        <p:nvPicPr>
          <p:cNvPr id="32" name="Picture 14" descr="Gráficos vectoriales gratis de Guitarra acustica">
            <a:extLst>
              <a:ext uri="{FF2B5EF4-FFF2-40B4-BE49-F238E27FC236}">
                <a16:creationId xmlns:a16="http://schemas.microsoft.com/office/drawing/2014/main" id="{CB023CC2-E934-5787-B8AE-FB182619259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0584382">
            <a:off x="8548613" y="4306103"/>
            <a:ext cx="1357555" cy="2501838"/>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16" descr="Flauta De Bambú, Fondo, Flauta">
            <a:extLst>
              <a:ext uri="{FF2B5EF4-FFF2-40B4-BE49-F238E27FC236}">
                <a16:creationId xmlns:a16="http://schemas.microsoft.com/office/drawing/2014/main" id="{A3BC56F5-2DBA-698C-125D-225C28E3B165}"/>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19602859">
            <a:off x="8964723" y="4031008"/>
            <a:ext cx="2054812" cy="1259801"/>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2" descr="Gráficos vectoriales gratis de Perú">
            <a:extLst>
              <a:ext uri="{FF2B5EF4-FFF2-40B4-BE49-F238E27FC236}">
                <a16:creationId xmlns:a16="http://schemas.microsoft.com/office/drawing/2014/main" id="{E827F279-3C8A-5834-7309-27735E2188F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43478" y="2299821"/>
            <a:ext cx="549984" cy="366656"/>
          </a:xfrm>
          <a:prstGeom prst="roundRect">
            <a:avLst/>
          </a:prstGeom>
          <a:noFill/>
          <a:extLst>
            <a:ext uri="{909E8E84-426E-40DD-AFC4-6F175D3DCCD1}">
              <a14:hiddenFill xmlns:a14="http://schemas.microsoft.com/office/drawing/2010/main">
                <a:solidFill>
                  <a:srgbClr val="FFFFFF"/>
                </a:solidFill>
              </a14:hiddenFill>
            </a:ext>
          </a:extLst>
        </p:spPr>
      </p:pic>
      <p:pic>
        <p:nvPicPr>
          <p:cNvPr id="41" name="Picture 40" descr="A picture containing music, pipe&#10;&#10;Description automatically generated">
            <a:extLst>
              <a:ext uri="{FF2B5EF4-FFF2-40B4-BE49-F238E27FC236}">
                <a16:creationId xmlns:a16="http://schemas.microsoft.com/office/drawing/2014/main" id="{6F7A54DD-8124-DD8D-165D-CED525120D2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3294001">
            <a:off x="9545912" y="5339903"/>
            <a:ext cx="1312434" cy="932705"/>
          </a:xfrm>
          <a:prstGeom prst="rect">
            <a:avLst/>
          </a:prstGeom>
        </p:spPr>
      </p:pic>
      <p:pic>
        <p:nvPicPr>
          <p:cNvPr id="6" name="Picture 5" descr="A picture containing dark&#10;&#10;Description automatically generated">
            <a:extLst>
              <a:ext uri="{FF2B5EF4-FFF2-40B4-BE49-F238E27FC236}">
                <a16:creationId xmlns:a16="http://schemas.microsoft.com/office/drawing/2014/main" id="{C701EAB3-B675-BB79-E4E5-773F418B9DE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725751" y="4185552"/>
            <a:ext cx="824753" cy="824753"/>
          </a:xfrm>
          <a:prstGeom prst="rect">
            <a:avLst/>
          </a:prstGeom>
        </p:spPr>
      </p:pic>
      <p:grpSp>
        <p:nvGrpSpPr>
          <p:cNvPr id="33" name="Group 32">
            <a:extLst>
              <a:ext uri="{FF2B5EF4-FFF2-40B4-BE49-F238E27FC236}">
                <a16:creationId xmlns:a16="http://schemas.microsoft.com/office/drawing/2014/main" id="{B6E0B2C1-3F50-3D76-123C-327CFD0E476C}"/>
              </a:ext>
            </a:extLst>
          </p:cNvPr>
          <p:cNvGrpSpPr/>
          <p:nvPr/>
        </p:nvGrpSpPr>
        <p:grpSpPr>
          <a:xfrm>
            <a:off x="10755268" y="2934278"/>
            <a:ext cx="1029682" cy="943743"/>
            <a:chOff x="6210543" y="3764108"/>
            <a:chExt cx="801046" cy="775262"/>
          </a:xfrm>
        </p:grpSpPr>
        <p:sp>
          <p:nvSpPr>
            <p:cNvPr id="34" name="Oval 33">
              <a:extLst>
                <a:ext uri="{FF2B5EF4-FFF2-40B4-BE49-F238E27FC236}">
                  <a16:creationId xmlns:a16="http://schemas.microsoft.com/office/drawing/2014/main" id="{CC5F5CA5-17D6-617A-2D71-744BC33F8926}"/>
                </a:ext>
              </a:extLst>
            </p:cNvPr>
            <p:cNvSpPr/>
            <p:nvPr/>
          </p:nvSpPr>
          <p:spPr>
            <a:xfrm>
              <a:off x="6210543" y="3764108"/>
              <a:ext cx="775951" cy="775262"/>
            </a:xfrm>
            <a:prstGeom prst="ellipse">
              <a:avLst/>
            </a:prstGeom>
            <a:solidFill>
              <a:srgbClr val="F2F7FC"/>
            </a:solidFill>
            <a:ln w="19050">
              <a:solidFill>
                <a:srgbClr val="FFC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5" name="Picture 34">
              <a:extLst>
                <a:ext uri="{FF2B5EF4-FFF2-40B4-BE49-F238E27FC236}">
                  <a16:creationId xmlns:a16="http://schemas.microsoft.com/office/drawing/2014/main" id="{70D8C97C-9ACC-FBCB-1708-0DABE62C0597}"/>
                </a:ext>
              </a:extLst>
            </p:cNvPr>
            <p:cNvPicPr>
              <a:picLocks noChangeAspect="1"/>
            </p:cNvPicPr>
            <p:nvPr/>
          </p:nvPicPr>
          <p:blipFill rotWithShape="1">
            <a:blip r:embed="rId11">
              <a:alphaModFix amt="35000"/>
              <a:extLst>
                <a:ext uri="{28A0092B-C50C-407E-A947-70E740481C1C}">
                  <a14:useLocalDpi xmlns:a14="http://schemas.microsoft.com/office/drawing/2010/main" val="0"/>
                </a:ext>
              </a:extLst>
            </a:blip>
            <a:srcRect b="12589"/>
            <a:stretch/>
          </p:blipFill>
          <p:spPr>
            <a:xfrm>
              <a:off x="6374918" y="3827198"/>
              <a:ext cx="469443" cy="634353"/>
            </a:xfrm>
            <a:prstGeom prst="rect">
              <a:avLst/>
            </a:prstGeom>
          </p:spPr>
        </p:pic>
        <p:pic>
          <p:nvPicPr>
            <p:cNvPr id="36" name="Picture 35" descr="A picture containing text, tableware, cup, clipart&#10;&#10;Description automatically generated">
              <a:extLst>
                <a:ext uri="{FF2B5EF4-FFF2-40B4-BE49-F238E27FC236}">
                  <a16:creationId xmlns:a16="http://schemas.microsoft.com/office/drawing/2014/main" id="{7E4286F7-2DA2-DECF-93C4-CA2A6ED2554C}"/>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rot="20869256">
              <a:off x="6232179" y="4014052"/>
              <a:ext cx="779410" cy="260851"/>
            </a:xfrm>
            <a:prstGeom prst="rect">
              <a:avLst/>
            </a:prstGeom>
          </p:spPr>
        </p:pic>
      </p:grpSp>
      <p:pic>
        <p:nvPicPr>
          <p:cNvPr id="45" name="Picture 4" descr="Gráficos vectoriales gratis de Silueta">
            <a:extLst>
              <a:ext uri="{FF2B5EF4-FFF2-40B4-BE49-F238E27FC236}">
                <a16:creationId xmlns:a16="http://schemas.microsoft.com/office/drawing/2014/main" id="{3FB120E3-84A9-7AEA-B8EE-CD2E5934ADA0}"/>
              </a:ext>
            </a:extLst>
          </p:cNvPr>
          <p:cNvPicPr>
            <a:picLocks noChangeAspect="1" noChangeArrowheads="1"/>
          </p:cNvPicPr>
          <p:nvPr/>
        </p:nvPicPr>
        <p:blipFill>
          <a:blip r:embed="rId13">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rot="21144071">
            <a:off x="1827162" y="2773319"/>
            <a:ext cx="2594906" cy="1275503"/>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Free vector graphics of Sun">
            <a:extLst>
              <a:ext uri="{FF2B5EF4-FFF2-40B4-BE49-F238E27FC236}">
                <a16:creationId xmlns:a16="http://schemas.microsoft.com/office/drawing/2014/main" id="{1D8F6670-AB58-4B5A-6E01-521EAE9C52C4}"/>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34653" y="2007758"/>
            <a:ext cx="1619569" cy="161009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32"/>
                                        </p:tgtEl>
                                      </p:cBhvr>
                                    </p:animEffect>
                                    <p:set>
                                      <p:cBhvr>
                                        <p:cTn id="12" dur="1" fill="hold">
                                          <p:stCondLst>
                                            <p:cond delay="499"/>
                                          </p:stCondLst>
                                        </p:cTn>
                                        <p:tgtEl>
                                          <p:spTgt spid="3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fade">
                                      <p:cBhvr>
                                        <p:cTn id="1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pic>
        <p:nvPicPr>
          <p:cNvPr id="111" name="Google Shape;111;p3" descr="Speech Icon, Voice, Talking, Audio, Speech"/>
          <p:cNvPicPr preferRelativeResize="0"/>
          <p:nvPr/>
        </p:nvPicPr>
        <p:blipFill rotWithShape="1">
          <a:blip r:embed="rId4">
            <a:alphaModFix/>
          </a:blip>
          <a:srcRect/>
          <a:stretch/>
        </p:blipFill>
        <p:spPr>
          <a:xfrm>
            <a:off x="10763735" y="152022"/>
            <a:ext cx="776168" cy="776168"/>
          </a:xfrm>
          <a:prstGeom prst="rect">
            <a:avLst/>
          </a:prstGeom>
          <a:noFill/>
          <a:ln>
            <a:noFill/>
          </a:ln>
        </p:spPr>
      </p:pic>
      <p:sp>
        <p:nvSpPr>
          <p:cNvPr id="112" name="Google Shape;112;p3"/>
          <p:cNvSpPr txBox="1"/>
          <p:nvPr/>
        </p:nvSpPr>
        <p:spPr>
          <a:xfrm>
            <a:off x="10379813" y="971171"/>
            <a:ext cx="1544012" cy="400110"/>
          </a:xfrm>
          <a:prstGeom prst="rect">
            <a:avLst/>
          </a:prstGeom>
          <a:solidFill>
            <a:srgbClr val="FF0066"/>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000"/>
              <a:buFont typeface="Century Gothic"/>
              <a:buNone/>
            </a:pPr>
            <a:r>
              <a:rPr lang="en-GB" sz="2000" b="1" i="0" u="none" strike="noStrike" cap="none">
                <a:solidFill>
                  <a:srgbClr val="FFFFFF"/>
                </a:solidFill>
                <a:latin typeface="Century Gothic"/>
                <a:ea typeface="Century Gothic"/>
                <a:cs typeface="Century Gothic"/>
                <a:sym typeface="Century Gothic"/>
              </a:rPr>
              <a:t>pronunciar</a:t>
            </a:r>
            <a:endParaRPr sz="2000" b="1" i="0" u="none" strike="noStrike" cap="none">
              <a:solidFill>
                <a:srgbClr val="FFFFFF"/>
              </a:solidFill>
              <a:latin typeface="Century Gothic"/>
              <a:ea typeface="Century Gothic"/>
              <a:cs typeface="Century Gothic"/>
              <a:sym typeface="Century Gothic"/>
            </a:endParaRPr>
          </a:p>
        </p:txBody>
      </p:sp>
      <p:sp>
        <p:nvSpPr>
          <p:cNvPr id="7" name="Google Shape;108;p3">
            <a:extLst>
              <a:ext uri="{FF2B5EF4-FFF2-40B4-BE49-F238E27FC236}">
                <a16:creationId xmlns:a16="http://schemas.microsoft.com/office/drawing/2014/main" id="{A2B8486C-2C8F-4BA2-ABC9-39C585CF9966}"/>
              </a:ext>
            </a:extLst>
          </p:cNvPr>
          <p:cNvSpPr txBox="1"/>
          <p:nvPr/>
        </p:nvSpPr>
        <p:spPr>
          <a:xfrm>
            <a:off x="268175" y="255274"/>
            <a:ext cx="4572000" cy="15696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2060"/>
              </a:buClr>
              <a:buSzPts val="11500"/>
              <a:buFont typeface="Century Gothic"/>
              <a:buNone/>
            </a:pPr>
            <a:r>
              <a:rPr lang="en-GB" sz="9600" b="1" i="0" u="none" strike="noStrike" cap="none" dirty="0">
                <a:solidFill>
                  <a:srgbClr val="002060"/>
                </a:solidFill>
                <a:latin typeface="Century Gothic"/>
                <a:ea typeface="Century Gothic"/>
                <a:cs typeface="Century Gothic"/>
                <a:sym typeface="Century Gothic"/>
              </a:rPr>
              <a:t>[</a:t>
            </a:r>
            <a:r>
              <a:rPr lang="en-GB" sz="9600" b="1" dirty="0">
                <a:solidFill>
                  <a:srgbClr val="002060"/>
                </a:solidFill>
                <a:latin typeface="Century Gothic"/>
                <a:ea typeface="Century Gothic"/>
                <a:cs typeface="Century Gothic"/>
                <a:sym typeface="Century Gothic"/>
              </a:rPr>
              <a:t>h</a:t>
            </a:r>
            <a:r>
              <a:rPr lang="en-GB" sz="9600" b="1" i="0" u="none" strike="noStrike" cap="none" dirty="0">
                <a:solidFill>
                  <a:srgbClr val="002060"/>
                </a:solidFill>
                <a:latin typeface="Century Gothic"/>
                <a:ea typeface="Century Gothic"/>
                <a:cs typeface="Century Gothic"/>
                <a:sym typeface="Century Gothic"/>
              </a:rPr>
              <a:t>]</a:t>
            </a:r>
            <a:endParaRPr sz="9600" b="1" i="0" u="none" strike="noStrike" cap="none" dirty="0">
              <a:solidFill>
                <a:srgbClr val="000000"/>
              </a:solidFill>
              <a:latin typeface="Calibri"/>
              <a:ea typeface="Calibri"/>
              <a:cs typeface="Calibri"/>
              <a:sym typeface="Calibri"/>
            </a:endParaRPr>
          </a:p>
        </p:txBody>
      </p:sp>
      <p:sp>
        <p:nvSpPr>
          <p:cNvPr id="8" name="Google Shape;110;p3">
            <a:extLst>
              <a:ext uri="{FF2B5EF4-FFF2-40B4-BE49-F238E27FC236}">
                <a16:creationId xmlns:a16="http://schemas.microsoft.com/office/drawing/2014/main" id="{8C59329B-4107-4AA3-9710-46891F3A343B}"/>
              </a:ext>
            </a:extLst>
          </p:cNvPr>
          <p:cNvSpPr txBox="1"/>
          <p:nvPr/>
        </p:nvSpPr>
        <p:spPr>
          <a:xfrm>
            <a:off x="2277717" y="255274"/>
            <a:ext cx="5939390" cy="1569620"/>
          </a:xfrm>
          <a:prstGeom prst="rect">
            <a:avLst/>
          </a:prstGeom>
          <a:noFill/>
          <a:ln>
            <a:noFill/>
          </a:ln>
        </p:spPr>
        <p:txBody>
          <a:bodyPr spcFirstLastPara="1" wrap="square" lIns="91425" tIns="45700" rIns="91425" bIns="45700" anchor="t" anchorCtr="0">
            <a:spAutoFit/>
          </a:bodyPr>
          <a:lstStyle/>
          <a:p>
            <a:pPr lvl="0">
              <a:buClr>
                <a:srgbClr val="002060"/>
              </a:buClr>
              <a:buSzPts val="11500"/>
            </a:pPr>
            <a:r>
              <a:rPr lang="en-GB" sz="9600" b="1" dirty="0" err="1">
                <a:solidFill>
                  <a:srgbClr val="FF0066"/>
                </a:solidFill>
                <a:latin typeface="Century Gothic"/>
                <a:ea typeface="Century Gothic"/>
                <a:cs typeface="Century Gothic"/>
                <a:sym typeface="Century Gothic"/>
              </a:rPr>
              <a:t>h</a:t>
            </a:r>
            <a:r>
              <a:rPr lang="en-GB" sz="9600" dirty="0" err="1">
                <a:solidFill>
                  <a:srgbClr val="002060"/>
                </a:solidFill>
                <a:latin typeface="Century Gothic"/>
                <a:ea typeface="Century Gothic"/>
                <a:cs typeface="Century Gothic"/>
                <a:sym typeface="Century Gothic"/>
              </a:rPr>
              <a:t>elado</a:t>
            </a:r>
            <a:endParaRPr sz="9600" b="1" i="0" u="none" strike="noStrike" cap="none" dirty="0">
              <a:solidFill>
                <a:srgbClr val="FF0066"/>
              </a:solidFill>
              <a:latin typeface="Calibri"/>
              <a:ea typeface="Calibri"/>
              <a:cs typeface="Calibri"/>
              <a:sym typeface="Calibri"/>
            </a:endParaRPr>
          </a:p>
        </p:txBody>
      </p:sp>
      <p:pic>
        <p:nvPicPr>
          <p:cNvPr id="1026" name="Picture 2" descr="Gráficos vectoriales gratis de Comida rápida">
            <a:extLst>
              <a:ext uri="{FF2B5EF4-FFF2-40B4-BE49-F238E27FC236}">
                <a16:creationId xmlns:a16="http://schemas.microsoft.com/office/drawing/2014/main" id="{3FAE415E-EC30-B374-C73D-B0E453BF4CB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41580" y="2018027"/>
            <a:ext cx="2029558" cy="40591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9453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3" name="3_1.wav"/>
                                        </p:tgtEl>
                                      </p:cMediaNode>
                                    </p:audio>
                                  </p:sub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fade">
                                      <p:cBhvr>
                                        <p:cTn id="15" dur="500"/>
                                        <p:tgtEl>
                                          <p:spTgt spid="1026"/>
                                        </p:tgtEl>
                                      </p:cBhvr>
                                    </p:animEffect>
                                  </p:childTnLst>
                                  <p:subTnLst>
                                    <p:audio>
                                      <p:cMediaNode>
                                        <p:cTn display="0" masterRel="sameClick">
                                          <p:stCondLst>
                                            <p:cond evt="begin" delay="0">
                                              <p:tn val="13"/>
                                            </p:cond>
                                          </p:stCondLst>
                                          <p:endCondLst>
                                            <p:cond evt="onStopAudio" delay="0">
                                              <p:tgtEl>
                                                <p:sldTgt/>
                                              </p:tgtEl>
                                            </p:cond>
                                          </p:endCondLst>
                                        </p:cTn>
                                        <p:tgtEl>
                                          <p:sndTgt r:embed="rId3" name="3_1.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4A022-6D77-4C4E-89F8-D17BCA4E29EE}"/>
              </a:ext>
            </a:extLst>
          </p:cNvPr>
          <p:cNvSpPr>
            <a:spLocks noGrp="1"/>
          </p:cNvSpPr>
          <p:nvPr>
            <p:ph type="title"/>
          </p:nvPr>
        </p:nvSpPr>
        <p:spPr>
          <a:xfrm>
            <a:off x="10312400" y="1049866"/>
            <a:ext cx="1523999" cy="406402"/>
          </a:xfrm>
          <a:solidFill>
            <a:srgbClr val="FF0066"/>
          </a:solidFill>
        </p:spPr>
        <p:txBody>
          <a:bodyPr>
            <a:normAutofit/>
          </a:bodyPr>
          <a:lstStyle/>
          <a:p>
            <a:r>
              <a:rPr lang="en-GB" sz="2000" b="1" i="0" u="none" strike="noStrike" cap="none" dirty="0" err="1">
                <a:solidFill>
                  <a:schemeClr val="bg1"/>
                </a:solidFill>
                <a:latin typeface="Century Gothic"/>
                <a:ea typeface="Century Gothic"/>
                <a:cs typeface="Century Gothic"/>
                <a:sym typeface="Century Gothic"/>
              </a:rPr>
              <a:t>pronunciar</a:t>
            </a:r>
            <a:endParaRPr lang="en-GB" sz="2000" dirty="0">
              <a:solidFill>
                <a:schemeClr val="bg1"/>
              </a:solidFill>
            </a:endParaRPr>
          </a:p>
        </p:txBody>
      </p:sp>
      <p:pic>
        <p:nvPicPr>
          <p:cNvPr id="3" name="Google Shape;111;p3" descr="Speech Icon, Voice, Talking, Audio, Speech">
            <a:extLst>
              <a:ext uri="{FF2B5EF4-FFF2-40B4-BE49-F238E27FC236}">
                <a16:creationId xmlns:a16="http://schemas.microsoft.com/office/drawing/2014/main" id="{73B89F34-3C74-4B21-9F34-8F2C9EBD69FE}"/>
              </a:ext>
            </a:extLst>
          </p:cNvPr>
          <p:cNvPicPr preferRelativeResize="0"/>
          <p:nvPr/>
        </p:nvPicPr>
        <p:blipFill rotWithShape="1">
          <a:blip r:embed="rId12">
            <a:alphaModFix/>
          </a:blip>
          <a:srcRect/>
          <a:stretch/>
        </p:blipFill>
        <p:spPr>
          <a:xfrm>
            <a:off x="10763735" y="152022"/>
            <a:ext cx="776168" cy="776168"/>
          </a:xfrm>
          <a:prstGeom prst="rect">
            <a:avLst/>
          </a:prstGeom>
          <a:noFill/>
          <a:ln>
            <a:noFill/>
          </a:ln>
        </p:spPr>
      </p:pic>
      <p:sp>
        <p:nvSpPr>
          <p:cNvPr id="12" name="TextBox 11">
            <a:extLst>
              <a:ext uri="{FF2B5EF4-FFF2-40B4-BE49-F238E27FC236}">
                <a16:creationId xmlns:a16="http://schemas.microsoft.com/office/drawing/2014/main" id="{3056A7A0-1A2E-4E47-9BA7-5D1AF8B7B743}"/>
              </a:ext>
            </a:extLst>
          </p:cNvPr>
          <p:cNvSpPr txBox="1"/>
          <p:nvPr/>
        </p:nvSpPr>
        <p:spPr>
          <a:xfrm>
            <a:off x="7939708" y="-22541"/>
            <a:ext cx="561371" cy="1200329"/>
          </a:xfrm>
          <a:prstGeom prst="rect">
            <a:avLst/>
          </a:prstGeom>
          <a:noFill/>
        </p:spPr>
        <p:txBody>
          <a:bodyPr wrap="none" rtlCol="0" anchor="ctr">
            <a:spAutoFit/>
          </a:bodyPr>
          <a:lstStyle/>
          <a:p>
            <a:pPr algn="ctr"/>
            <a:r>
              <a:rPr lang="en-GB" sz="2400" b="1" dirty="0">
                <a:solidFill>
                  <a:srgbClr val="002060"/>
                </a:solidFill>
                <a:latin typeface="Century Gothic" panose="020B0502020202020204" pitchFamily="34" charset="0"/>
              </a:rPr>
              <a:t> a </a:t>
            </a:r>
          </a:p>
          <a:p>
            <a:pPr algn="ctr"/>
            <a:r>
              <a:rPr lang="en-GB" sz="2400" b="1" dirty="0">
                <a:solidFill>
                  <a:srgbClr val="002060"/>
                </a:solidFill>
                <a:latin typeface="Century Gothic" panose="020B0502020202020204" pitchFamily="34" charset="0"/>
                <a:sym typeface="Wingdings" panose="05000000000000000000" pitchFamily="2" charset="2"/>
              </a:rPr>
              <a:t></a:t>
            </a:r>
          </a:p>
          <a:p>
            <a:pPr algn="ctr"/>
            <a:r>
              <a:rPr lang="en-GB" sz="2400" b="1" dirty="0">
                <a:solidFill>
                  <a:srgbClr val="002060"/>
                </a:solidFill>
                <a:latin typeface="Century Gothic" panose="020B0502020202020204" pitchFamily="34" charset="0"/>
                <a:sym typeface="Wingdings" panose="05000000000000000000" pitchFamily="2" charset="2"/>
              </a:rPr>
              <a:t>z</a:t>
            </a:r>
            <a:endParaRPr lang="en-GB" sz="2400" b="1" dirty="0">
              <a:solidFill>
                <a:srgbClr val="002060"/>
              </a:solidFill>
              <a:latin typeface="Century Gothic" panose="020B0502020202020204" pitchFamily="34" charset="0"/>
            </a:endParaRPr>
          </a:p>
        </p:txBody>
      </p:sp>
      <p:sp>
        <p:nvSpPr>
          <p:cNvPr id="13" name="Google Shape;129;p5">
            <a:extLst>
              <a:ext uri="{FF2B5EF4-FFF2-40B4-BE49-F238E27FC236}">
                <a16:creationId xmlns:a16="http://schemas.microsoft.com/office/drawing/2014/main" id="{B3FB001C-B569-4F96-98EF-281FD0D16631}"/>
              </a:ext>
            </a:extLst>
          </p:cNvPr>
          <p:cNvSpPr txBox="1"/>
          <p:nvPr/>
        </p:nvSpPr>
        <p:spPr>
          <a:xfrm>
            <a:off x="1768046" y="851521"/>
            <a:ext cx="2374136" cy="584735"/>
          </a:xfrm>
          <a:prstGeom prst="rect">
            <a:avLst/>
          </a:prstGeom>
          <a:noFill/>
          <a:ln>
            <a:noFill/>
          </a:ln>
        </p:spPr>
        <p:txBody>
          <a:bodyPr spcFirstLastPara="1" wrap="square" lIns="91425" tIns="45700" rIns="91425" bIns="45700" anchor="t" anchorCtr="0">
            <a:spAutoFit/>
          </a:bodyPr>
          <a:lstStyle/>
          <a:p>
            <a:pPr lvl="0">
              <a:buClr>
                <a:srgbClr val="002060"/>
              </a:buClr>
              <a:buSzPts val="11500"/>
            </a:pPr>
            <a:r>
              <a:rPr lang="en-GB" sz="3200" b="1" dirty="0" err="1">
                <a:solidFill>
                  <a:srgbClr val="FF0066"/>
                </a:solidFill>
                <a:latin typeface="Century Gothic" panose="020B0502020202020204" pitchFamily="34" charset="0"/>
                <a:ea typeface="Century Gothic"/>
                <a:cs typeface="Century Gothic"/>
                <a:sym typeface="Century Gothic"/>
              </a:rPr>
              <a:t>h</a:t>
            </a:r>
            <a:r>
              <a:rPr lang="en-GB" sz="3200" dirty="0" err="1">
                <a:solidFill>
                  <a:srgbClr val="002060"/>
                </a:solidFill>
                <a:latin typeface="Century Gothic" panose="020B0502020202020204" pitchFamily="34" charset="0"/>
                <a:ea typeface="Century Gothic"/>
                <a:cs typeface="Century Gothic"/>
                <a:sym typeface="Century Gothic"/>
              </a:rPr>
              <a:t>ola</a:t>
            </a:r>
            <a:endParaRPr sz="3200" b="1" i="0" u="none" strike="noStrike" cap="none" dirty="0">
              <a:solidFill>
                <a:srgbClr val="FF0066"/>
              </a:solidFill>
              <a:latin typeface="Century Gothic" panose="020B0502020202020204" pitchFamily="34" charset="0"/>
              <a:ea typeface="Calibri"/>
              <a:cs typeface="Calibri"/>
              <a:sym typeface="Calibri"/>
            </a:endParaRPr>
          </a:p>
        </p:txBody>
      </p:sp>
      <p:sp>
        <p:nvSpPr>
          <p:cNvPr id="14" name="TextBox 13">
            <a:extLst>
              <a:ext uri="{FF2B5EF4-FFF2-40B4-BE49-F238E27FC236}">
                <a16:creationId xmlns:a16="http://schemas.microsoft.com/office/drawing/2014/main" id="{49C1D9A4-7CE4-4DDD-851D-9BC813409CAA}"/>
              </a:ext>
            </a:extLst>
          </p:cNvPr>
          <p:cNvSpPr txBox="1"/>
          <p:nvPr/>
        </p:nvSpPr>
        <p:spPr>
          <a:xfrm>
            <a:off x="1764710" y="1554921"/>
            <a:ext cx="2333864" cy="584775"/>
          </a:xfrm>
          <a:prstGeom prst="rect">
            <a:avLst/>
          </a:prstGeom>
          <a:noFill/>
        </p:spPr>
        <p:txBody>
          <a:bodyPr wrap="square">
            <a:spAutoFit/>
          </a:bodyPr>
          <a:lstStyle/>
          <a:p>
            <a:pPr>
              <a:buClr>
                <a:srgbClr val="002060"/>
              </a:buClr>
              <a:buSzPts val="11500"/>
            </a:pPr>
            <a:r>
              <a:rPr lang="en-GB" sz="3200" dirty="0" err="1">
                <a:solidFill>
                  <a:srgbClr val="002060"/>
                </a:solidFill>
                <a:latin typeface="Century Gothic" panose="020B0502020202020204" pitchFamily="34" charset="0"/>
                <a:ea typeface="Century Gothic"/>
                <a:cs typeface="Century Gothic"/>
                <a:sym typeface="Century Gothic"/>
              </a:rPr>
              <a:t>a</a:t>
            </a:r>
            <a:r>
              <a:rPr lang="en-GB" sz="3200" b="1" dirty="0" err="1">
                <a:solidFill>
                  <a:srgbClr val="FF0066"/>
                </a:solidFill>
                <a:latin typeface="Century Gothic" panose="020B0502020202020204" pitchFamily="34" charset="0"/>
                <a:ea typeface="Century Gothic"/>
                <a:cs typeface="Century Gothic"/>
                <a:sym typeface="Century Gothic"/>
              </a:rPr>
              <a:t>h</a:t>
            </a:r>
            <a:r>
              <a:rPr lang="en-GB" sz="3200" dirty="0" err="1">
                <a:solidFill>
                  <a:srgbClr val="002060"/>
                </a:solidFill>
                <a:latin typeface="Century Gothic" panose="020B0502020202020204" pitchFamily="34" charset="0"/>
                <a:ea typeface="Century Gothic"/>
                <a:cs typeface="Century Gothic"/>
                <a:sym typeface="Century Gothic"/>
              </a:rPr>
              <a:t>ora</a:t>
            </a:r>
            <a:endParaRPr lang="en-GB" sz="3200" dirty="0">
              <a:solidFill>
                <a:srgbClr val="002060"/>
              </a:solidFill>
              <a:latin typeface="Century Gothic" panose="020B0502020202020204" pitchFamily="34" charset="0"/>
              <a:ea typeface="Century Gothic"/>
              <a:cs typeface="Century Gothic"/>
              <a:sym typeface="Century Gothic"/>
            </a:endParaRPr>
          </a:p>
        </p:txBody>
      </p:sp>
      <p:sp>
        <p:nvSpPr>
          <p:cNvPr id="15" name="TextBox 14">
            <a:extLst>
              <a:ext uri="{FF2B5EF4-FFF2-40B4-BE49-F238E27FC236}">
                <a16:creationId xmlns:a16="http://schemas.microsoft.com/office/drawing/2014/main" id="{06AC93FF-CD8E-49FD-B6AC-B4F7443F2D9D}"/>
              </a:ext>
            </a:extLst>
          </p:cNvPr>
          <p:cNvSpPr txBox="1"/>
          <p:nvPr/>
        </p:nvSpPr>
        <p:spPr>
          <a:xfrm>
            <a:off x="1764710" y="2203644"/>
            <a:ext cx="1774512" cy="584775"/>
          </a:xfrm>
          <a:prstGeom prst="rect">
            <a:avLst/>
          </a:prstGeom>
          <a:noFill/>
        </p:spPr>
        <p:txBody>
          <a:bodyPr wrap="square">
            <a:spAutoFit/>
          </a:bodyPr>
          <a:lstStyle/>
          <a:p>
            <a:pPr>
              <a:buClr>
                <a:srgbClr val="002060"/>
              </a:buClr>
              <a:buSzPts val="11500"/>
            </a:pPr>
            <a:r>
              <a:rPr lang="en-GB" sz="3200" dirty="0" err="1">
                <a:solidFill>
                  <a:srgbClr val="002060"/>
                </a:solidFill>
                <a:latin typeface="Century Gothic" panose="020B0502020202020204" pitchFamily="34" charset="0"/>
                <a:ea typeface="Century Gothic"/>
                <a:cs typeface="Century Gothic"/>
                <a:sym typeface="Century Gothic"/>
              </a:rPr>
              <a:t>bú</a:t>
            </a:r>
            <a:r>
              <a:rPr lang="en-GB" sz="3200" b="1" dirty="0" err="1">
                <a:solidFill>
                  <a:srgbClr val="FF0066"/>
                </a:solidFill>
                <a:latin typeface="Century Gothic" panose="020B0502020202020204" pitchFamily="34" charset="0"/>
                <a:ea typeface="Century Gothic"/>
                <a:cs typeface="Century Gothic"/>
                <a:sym typeface="Century Gothic"/>
              </a:rPr>
              <a:t>h</a:t>
            </a:r>
            <a:r>
              <a:rPr lang="en-GB" sz="3200" dirty="0" err="1">
                <a:solidFill>
                  <a:srgbClr val="002060"/>
                </a:solidFill>
                <a:latin typeface="Century Gothic" panose="020B0502020202020204" pitchFamily="34" charset="0"/>
                <a:ea typeface="Century Gothic"/>
                <a:cs typeface="Century Gothic"/>
                <a:sym typeface="Century Gothic"/>
              </a:rPr>
              <a:t>o</a:t>
            </a:r>
            <a:endParaRPr lang="en-GB" sz="3200" dirty="0">
              <a:solidFill>
                <a:srgbClr val="002060"/>
              </a:solidFill>
              <a:latin typeface="Century Gothic" panose="020B0502020202020204" pitchFamily="34" charset="0"/>
              <a:ea typeface="Century Gothic"/>
              <a:cs typeface="Century Gothic"/>
              <a:sym typeface="Century Gothic"/>
            </a:endParaRPr>
          </a:p>
        </p:txBody>
      </p:sp>
      <p:sp>
        <p:nvSpPr>
          <p:cNvPr id="16" name="TextBox 15">
            <a:extLst>
              <a:ext uri="{FF2B5EF4-FFF2-40B4-BE49-F238E27FC236}">
                <a16:creationId xmlns:a16="http://schemas.microsoft.com/office/drawing/2014/main" id="{1C63324E-9C9D-4219-ABE7-BE377894E2A5}"/>
              </a:ext>
            </a:extLst>
          </p:cNvPr>
          <p:cNvSpPr txBox="1"/>
          <p:nvPr/>
        </p:nvSpPr>
        <p:spPr>
          <a:xfrm>
            <a:off x="1764710" y="2948027"/>
            <a:ext cx="2333864" cy="584775"/>
          </a:xfrm>
          <a:prstGeom prst="rect">
            <a:avLst/>
          </a:prstGeom>
          <a:noFill/>
        </p:spPr>
        <p:txBody>
          <a:bodyPr wrap="square">
            <a:spAutoFit/>
          </a:bodyPr>
          <a:lstStyle/>
          <a:p>
            <a:pPr>
              <a:buClr>
                <a:srgbClr val="002060"/>
              </a:buClr>
              <a:buSzPts val="11500"/>
            </a:pPr>
            <a:r>
              <a:rPr lang="en-GB" sz="3200" b="1" dirty="0">
                <a:solidFill>
                  <a:srgbClr val="FF0066"/>
                </a:solidFill>
                <a:latin typeface="Century Gothic" panose="020B0502020202020204" pitchFamily="34" charset="0"/>
                <a:ea typeface="Century Gothic"/>
                <a:cs typeface="Century Gothic"/>
                <a:sym typeface="Century Gothic"/>
              </a:rPr>
              <a:t>h</a:t>
            </a:r>
            <a:r>
              <a:rPr lang="en-GB" sz="3200" dirty="0">
                <a:solidFill>
                  <a:srgbClr val="002060"/>
                </a:solidFill>
                <a:latin typeface="Century Gothic" panose="020B0502020202020204" pitchFamily="34" charset="0"/>
                <a:ea typeface="Century Gothic"/>
                <a:cs typeface="Century Gothic"/>
                <a:sym typeface="Century Gothic"/>
              </a:rPr>
              <a:t>ospital</a:t>
            </a:r>
            <a:endParaRPr lang="en-GB" sz="3200" b="1" dirty="0">
              <a:solidFill>
                <a:srgbClr val="FF0066"/>
              </a:solidFill>
              <a:latin typeface="Century Gothic" panose="020B0502020202020204" pitchFamily="34" charset="0"/>
              <a:ea typeface="Century Gothic"/>
              <a:cs typeface="Century Gothic"/>
              <a:sym typeface="Century Gothic"/>
            </a:endParaRPr>
          </a:p>
        </p:txBody>
      </p:sp>
      <p:sp>
        <p:nvSpPr>
          <p:cNvPr id="17" name="TextBox 16">
            <a:extLst>
              <a:ext uri="{FF2B5EF4-FFF2-40B4-BE49-F238E27FC236}">
                <a16:creationId xmlns:a16="http://schemas.microsoft.com/office/drawing/2014/main" id="{D25012F2-540E-48DA-B2D9-7A49F57C282F}"/>
              </a:ext>
            </a:extLst>
          </p:cNvPr>
          <p:cNvSpPr txBox="1"/>
          <p:nvPr/>
        </p:nvSpPr>
        <p:spPr>
          <a:xfrm>
            <a:off x="1790733" y="3583339"/>
            <a:ext cx="2333864" cy="584775"/>
          </a:xfrm>
          <a:prstGeom prst="rect">
            <a:avLst/>
          </a:prstGeom>
          <a:noFill/>
        </p:spPr>
        <p:txBody>
          <a:bodyPr wrap="square">
            <a:spAutoFit/>
          </a:bodyPr>
          <a:lstStyle/>
          <a:p>
            <a:pPr>
              <a:buClr>
                <a:srgbClr val="002060"/>
              </a:buClr>
              <a:buSzPts val="11500"/>
            </a:pPr>
            <a:r>
              <a:rPr lang="en-GB" sz="3200" b="1" dirty="0" err="1">
                <a:solidFill>
                  <a:srgbClr val="FF0066"/>
                </a:solidFill>
                <a:latin typeface="Century Gothic" panose="020B0502020202020204" pitchFamily="34" charset="0"/>
                <a:ea typeface="Century Gothic"/>
                <a:cs typeface="Century Gothic"/>
                <a:sym typeface="Century Gothic"/>
              </a:rPr>
              <a:t>h</a:t>
            </a:r>
            <a:r>
              <a:rPr lang="en-GB" sz="3200" dirty="0" err="1">
                <a:solidFill>
                  <a:srgbClr val="002060"/>
                </a:solidFill>
                <a:latin typeface="Century Gothic" panose="020B0502020202020204" pitchFamily="34" charset="0"/>
                <a:ea typeface="Century Gothic"/>
                <a:cs typeface="Century Gothic"/>
                <a:sym typeface="Century Gothic"/>
              </a:rPr>
              <a:t>ermano</a:t>
            </a:r>
            <a:endParaRPr lang="en-GB" sz="3200" b="1" dirty="0">
              <a:solidFill>
                <a:srgbClr val="FF0066"/>
              </a:solidFill>
              <a:latin typeface="Century Gothic" panose="020B0502020202020204" pitchFamily="34" charset="0"/>
              <a:ea typeface="Century Gothic"/>
              <a:cs typeface="Century Gothic"/>
              <a:sym typeface="Century Gothic"/>
            </a:endParaRPr>
          </a:p>
        </p:txBody>
      </p:sp>
      <p:sp>
        <p:nvSpPr>
          <p:cNvPr id="18" name="TextBox 17">
            <a:extLst>
              <a:ext uri="{FF2B5EF4-FFF2-40B4-BE49-F238E27FC236}">
                <a16:creationId xmlns:a16="http://schemas.microsoft.com/office/drawing/2014/main" id="{258D1057-9708-40ED-83D9-9D113A2C3645}"/>
              </a:ext>
            </a:extLst>
          </p:cNvPr>
          <p:cNvSpPr txBox="1"/>
          <p:nvPr/>
        </p:nvSpPr>
        <p:spPr>
          <a:xfrm>
            <a:off x="1770996" y="4218863"/>
            <a:ext cx="2333864" cy="584775"/>
          </a:xfrm>
          <a:prstGeom prst="rect">
            <a:avLst/>
          </a:prstGeom>
          <a:noFill/>
        </p:spPr>
        <p:txBody>
          <a:bodyPr wrap="square">
            <a:spAutoFit/>
          </a:bodyPr>
          <a:lstStyle/>
          <a:p>
            <a:pPr>
              <a:buClr>
                <a:srgbClr val="002060"/>
              </a:buClr>
              <a:buSzPts val="11500"/>
            </a:pPr>
            <a:r>
              <a:rPr lang="en-GB" sz="3200" b="1" dirty="0">
                <a:solidFill>
                  <a:srgbClr val="FF0066"/>
                </a:solidFill>
                <a:latin typeface="Century Gothic" panose="020B0502020202020204" pitchFamily="34" charset="0"/>
                <a:ea typeface="Century Gothic"/>
                <a:cs typeface="Century Gothic"/>
                <a:sym typeface="Century Gothic"/>
              </a:rPr>
              <a:t>h</a:t>
            </a:r>
            <a:r>
              <a:rPr lang="en-GB" sz="3200" dirty="0">
                <a:solidFill>
                  <a:srgbClr val="002060"/>
                </a:solidFill>
                <a:latin typeface="Century Gothic" panose="020B0502020202020204" pitchFamily="34" charset="0"/>
                <a:ea typeface="Century Gothic"/>
                <a:cs typeface="Century Gothic"/>
                <a:sym typeface="Century Gothic"/>
              </a:rPr>
              <a:t>ablar</a:t>
            </a:r>
            <a:endParaRPr lang="en-GB" sz="3200" b="1" dirty="0">
              <a:solidFill>
                <a:srgbClr val="FF0066"/>
              </a:solidFill>
              <a:latin typeface="Century Gothic" panose="020B0502020202020204" pitchFamily="34" charset="0"/>
              <a:ea typeface="Calibri"/>
              <a:cs typeface="Calibri"/>
              <a:sym typeface="Calibri"/>
            </a:endParaRPr>
          </a:p>
        </p:txBody>
      </p:sp>
      <p:sp>
        <p:nvSpPr>
          <p:cNvPr id="19" name="TextBox 18">
            <a:extLst>
              <a:ext uri="{FF2B5EF4-FFF2-40B4-BE49-F238E27FC236}">
                <a16:creationId xmlns:a16="http://schemas.microsoft.com/office/drawing/2014/main" id="{44BA34EA-8652-4CAC-B8F2-7554D88739F8}"/>
              </a:ext>
            </a:extLst>
          </p:cNvPr>
          <p:cNvSpPr txBox="1"/>
          <p:nvPr/>
        </p:nvSpPr>
        <p:spPr>
          <a:xfrm>
            <a:off x="1764710" y="4766461"/>
            <a:ext cx="3099459" cy="584775"/>
          </a:xfrm>
          <a:prstGeom prst="rect">
            <a:avLst/>
          </a:prstGeom>
          <a:noFill/>
        </p:spPr>
        <p:txBody>
          <a:bodyPr wrap="square">
            <a:spAutoFit/>
          </a:bodyPr>
          <a:lstStyle/>
          <a:p>
            <a:pPr>
              <a:buClr>
                <a:srgbClr val="002060"/>
              </a:buClr>
              <a:buSzPts val="11500"/>
            </a:pPr>
            <a:r>
              <a:rPr lang="en-GB" sz="3200" dirty="0" err="1">
                <a:solidFill>
                  <a:srgbClr val="002060"/>
                </a:solidFill>
                <a:latin typeface="Century Gothic" panose="020B0502020202020204" pitchFamily="34" charset="0"/>
                <a:ea typeface="Calibri"/>
                <a:cs typeface="Calibri"/>
                <a:sym typeface="Calibri"/>
              </a:rPr>
              <a:t>co</a:t>
            </a:r>
            <a:r>
              <a:rPr lang="en-GB" sz="3200" b="1" dirty="0" err="1">
                <a:solidFill>
                  <a:srgbClr val="FF0066"/>
                </a:solidFill>
                <a:latin typeface="Century Gothic" panose="020B0502020202020204" pitchFamily="34" charset="0"/>
                <a:ea typeface="Calibri"/>
                <a:cs typeface="Calibri"/>
                <a:sym typeface="Calibri"/>
              </a:rPr>
              <a:t>h</a:t>
            </a:r>
            <a:r>
              <a:rPr lang="en-GB" sz="3200" dirty="0" err="1">
                <a:solidFill>
                  <a:srgbClr val="002060"/>
                </a:solidFill>
                <a:latin typeface="Century Gothic" panose="020B0502020202020204" pitchFamily="34" charset="0"/>
                <a:ea typeface="Calibri"/>
                <a:cs typeface="Calibri"/>
                <a:sym typeface="Calibri"/>
              </a:rPr>
              <a:t>ete</a:t>
            </a:r>
            <a:endParaRPr lang="en-GB" sz="3200" b="1" dirty="0">
              <a:solidFill>
                <a:srgbClr val="FF0066"/>
              </a:solidFill>
              <a:latin typeface="Century Gothic" panose="020B0502020202020204" pitchFamily="34" charset="0"/>
              <a:ea typeface="Calibri"/>
              <a:cs typeface="Calibri"/>
              <a:sym typeface="Calibri"/>
            </a:endParaRPr>
          </a:p>
        </p:txBody>
      </p:sp>
      <p:sp>
        <p:nvSpPr>
          <p:cNvPr id="20" name="TextBox 19">
            <a:extLst>
              <a:ext uri="{FF2B5EF4-FFF2-40B4-BE49-F238E27FC236}">
                <a16:creationId xmlns:a16="http://schemas.microsoft.com/office/drawing/2014/main" id="{496E21DC-8023-49CA-9AD1-A6F15A5B3902}"/>
              </a:ext>
            </a:extLst>
          </p:cNvPr>
          <p:cNvSpPr txBox="1"/>
          <p:nvPr/>
        </p:nvSpPr>
        <p:spPr>
          <a:xfrm>
            <a:off x="1711955" y="5340257"/>
            <a:ext cx="2333864" cy="584775"/>
          </a:xfrm>
          <a:prstGeom prst="rect">
            <a:avLst/>
          </a:prstGeom>
          <a:noFill/>
        </p:spPr>
        <p:txBody>
          <a:bodyPr wrap="square">
            <a:spAutoFit/>
          </a:bodyPr>
          <a:lstStyle/>
          <a:p>
            <a:pPr>
              <a:buClr>
                <a:srgbClr val="002060"/>
              </a:buClr>
              <a:buSzPts val="11500"/>
            </a:pPr>
            <a:r>
              <a:rPr lang="en-GB" sz="3200" b="1" dirty="0" err="1">
                <a:solidFill>
                  <a:srgbClr val="FF0066"/>
                </a:solidFill>
                <a:latin typeface="Century Gothic" panose="020B0502020202020204" pitchFamily="34" charset="0"/>
                <a:ea typeface="Calibri"/>
                <a:cs typeface="Calibri"/>
                <a:sym typeface="Calibri"/>
              </a:rPr>
              <a:t>h</a:t>
            </a:r>
            <a:r>
              <a:rPr lang="en-GB" sz="3200" dirty="0" err="1">
                <a:solidFill>
                  <a:srgbClr val="002060"/>
                </a:solidFill>
                <a:latin typeface="Century Gothic" panose="020B0502020202020204" pitchFamily="34" charset="0"/>
                <a:ea typeface="Calibri"/>
                <a:cs typeface="Calibri"/>
                <a:sym typeface="Calibri"/>
              </a:rPr>
              <a:t>umano</a:t>
            </a:r>
            <a:endParaRPr lang="en-GB" sz="3200" b="1" dirty="0">
              <a:solidFill>
                <a:srgbClr val="FF0066"/>
              </a:solidFill>
              <a:latin typeface="Century Gothic" panose="020B0502020202020204" pitchFamily="34" charset="0"/>
              <a:ea typeface="Century Gothic"/>
              <a:cs typeface="Century Gothic"/>
              <a:sym typeface="Century Gothic"/>
            </a:endParaRPr>
          </a:p>
        </p:txBody>
      </p:sp>
      <p:sp>
        <p:nvSpPr>
          <p:cNvPr id="23" name="TextBox 22">
            <a:extLst>
              <a:ext uri="{FF2B5EF4-FFF2-40B4-BE49-F238E27FC236}">
                <a16:creationId xmlns:a16="http://schemas.microsoft.com/office/drawing/2014/main" id="{CE9641FE-BD42-4C2C-8051-7279321608A7}"/>
              </a:ext>
            </a:extLst>
          </p:cNvPr>
          <p:cNvSpPr txBox="1"/>
          <p:nvPr/>
        </p:nvSpPr>
        <p:spPr>
          <a:xfrm>
            <a:off x="1673949" y="6089903"/>
            <a:ext cx="2333864" cy="584775"/>
          </a:xfrm>
          <a:prstGeom prst="rect">
            <a:avLst/>
          </a:prstGeom>
          <a:noFill/>
        </p:spPr>
        <p:txBody>
          <a:bodyPr wrap="square">
            <a:spAutoFit/>
          </a:bodyPr>
          <a:lstStyle/>
          <a:p>
            <a:pPr>
              <a:buClr>
                <a:srgbClr val="002060"/>
              </a:buClr>
              <a:buSzPts val="11500"/>
            </a:pPr>
            <a:r>
              <a:rPr lang="en-GB" sz="3200" dirty="0" err="1">
                <a:solidFill>
                  <a:srgbClr val="002060"/>
                </a:solidFill>
                <a:latin typeface="Century Gothic" panose="020B0502020202020204" pitchFamily="34" charset="0"/>
                <a:ea typeface="Calibri"/>
                <a:cs typeface="Calibri"/>
                <a:sym typeface="Calibri"/>
              </a:rPr>
              <a:t>almo</a:t>
            </a:r>
            <a:r>
              <a:rPr lang="en-GB" sz="3200" b="1" dirty="0" err="1">
                <a:solidFill>
                  <a:srgbClr val="FF0066"/>
                </a:solidFill>
                <a:latin typeface="Century Gothic" panose="020B0502020202020204" pitchFamily="34" charset="0"/>
                <a:ea typeface="Calibri"/>
                <a:cs typeface="Calibri"/>
                <a:sym typeface="Calibri"/>
              </a:rPr>
              <a:t>h</a:t>
            </a:r>
            <a:r>
              <a:rPr lang="en-GB" sz="3200" dirty="0" err="1">
                <a:solidFill>
                  <a:srgbClr val="002060"/>
                </a:solidFill>
                <a:latin typeface="Century Gothic" panose="020B0502020202020204" pitchFamily="34" charset="0"/>
                <a:ea typeface="Calibri"/>
                <a:cs typeface="Calibri"/>
                <a:sym typeface="Calibri"/>
              </a:rPr>
              <a:t>ada</a:t>
            </a:r>
            <a:endParaRPr lang="en-GB" sz="3200" dirty="0">
              <a:solidFill>
                <a:srgbClr val="002060"/>
              </a:solidFill>
              <a:latin typeface="Century Gothic" panose="020B0502020202020204" pitchFamily="34" charset="0"/>
              <a:ea typeface="Calibri"/>
              <a:cs typeface="Calibri"/>
              <a:sym typeface="Calibri"/>
            </a:endParaRPr>
          </a:p>
        </p:txBody>
      </p:sp>
      <p:sp>
        <p:nvSpPr>
          <p:cNvPr id="35" name="Google Shape;387;p19">
            <a:extLst>
              <a:ext uri="{FF2B5EF4-FFF2-40B4-BE49-F238E27FC236}">
                <a16:creationId xmlns:a16="http://schemas.microsoft.com/office/drawing/2014/main" id="{34828511-7491-4A9E-B1BF-F5D08BE08B05}"/>
              </a:ext>
            </a:extLst>
          </p:cNvPr>
          <p:cNvSpPr/>
          <p:nvPr/>
        </p:nvSpPr>
        <p:spPr>
          <a:xfrm>
            <a:off x="10958510" y="1790099"/>
            <a:ext cx="502131" cy="4156257"/>
          </a:xfrm>
          <a:prstGeom prst="rect">
            <a:avLst/>
          </a:prstGeom>
          <a:solidFill>
            <a:srgbClr val="CC0099"/>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000"/>
              <a:buFont typeface="Calibri"/>
              <a:buNone/>
            </a:pPr>
            <a:endParaRPr sz="2000" b="0" i="0" u="none" strike="noStrike" cap="none">
              <a:solidFill>
                <a:srgbClr val="000000"/>
              </a:solidFill>
              <a:latin typeface="Century Gothic"/>
              <a:ea typeface="Century Gothic"/>
              <a:cs typeface="Century Gothic"/>
              <a:sym typeface="Century Gothic"/>
            </a:endParaRPr>
          </a:p>
        </p:txBody>
      </p:sp>
      <p:sp>
        <p:nvSpPr>
          <p:cNvPr id="36" name="Google Shape;388;p19">
            <a:extLst>
              <a:ext uri="{FF2B5EF4-FFF2-40B4-BE49-F238E27FC236}">
                <a16:creationId xmlns:a16="http://schemas.microsoft.com/office/drawing/2014/main" id="{5F4F4686-DC1B-4A77-9C6A-71D7CD22AA67}"/>
              </a:ext>
            </a:extLst>
          </p:cNvPr>
          <p:cNvSpPr/>
          <p:nvPr/>
        </p:nvSpPr>
        <p:spPr>
          <a:xfrm>
            <a:off x="10956143" y="1790097"/>
            <a:ext cx="503528" cy="4156259"/>
          </a:xfrm>
          <a:prstGeom prst="rect">
            <a:avLst/>
          </a:prstGeom>
          <a:solidFill>
            <a:srgbClr val="22A7CC"/>
          </a:solidFill>
          <a:ln w="9525" cap="flat" cmpd="sng">
            <a:solidFill>
              <a:srgbClr val="02456F"/>
            </a:solidFill>
            <a:prstDash val="solid"/>
            <a:round/>
            <a:headEnd type="none" w="sm" len="sm"/>
            <a:tailEnd type="none" w="sm" len="sm"/>
          </a:ln>
          <a:effectLst>
            <a:outerShdw blurRad="57150" dist="19050" dir="5400000" algn="ctr" rotWithShape="0">
              <a:srgbClr val="FFFFFF"/>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000"/>
              <a:buFont typeface="Calibri"/>
              <a:buNone/>
            </a:pPr>
            <a:endParaRPr sz="2000" b="0" i="0" u="none" strike="noStrike" cap="none">
              <a:solidFill>
                <a:srgbClr val="000000"/>
              </a:solidFill>
              <a:latin typeface="Century Gothic"/>
              <a:ea typeface="Century Gothic"/>
              <a:cs typeface="Century Gothic"/>
              <a:sym typeface="Century Gothic"/>
            </a:endParaRPr>
          </a:p>
        </p:txBody>
      </p:sp>
      <p:cxnSp>
        <p:nvCxnSpPr>
          <p:cNvPr id="37" name="Google Shape;389;p19">
            <a:extLst>
              <a:ext uri="{FF2B5EF4-FFF2-40B4-BE49-F238E27FC236}">
                <a16:creationId xmlns:a16="http://schemas.microsoft.com/office/drawing/2014/main" id="{FA1AF649-01A0-4A6A-A4FA-719C7E5140E3}"/>
              </a:ext>
            </a:extLst>
          </p:cNvPr>
          <p:cNvCxnSpPr/>
          <p:nvPr/>
        </p:nvCxnSpPr>
        <p:spPr>
          <a:xfrm>
            <a:off x="11641882" y="1778671"/>
            <a:ext cx="0" cy="4156259"/>
          </a:xfrm>
          <a:prstGeom prst="straightConnector1">
            <a:avLst/>
          </a:prstGeom>
          <a:noFill/>
          <a:ln w="28575" cap="flat" cmpd="sng">
            <a:solidFill>
              <a:srgbClr val="1E4E79"/>
            </a:solidFill>
            <a:prstDash val="solid"/>
            <a:round/>
            <a:headEnd type="none" w="med" len="med"/>
            <a:tailEnd type="none" w="med" len="med"/>
          </a:ln>
        </p:spPr>
      </p:cxnSp>
      <p:cxnSp>
        <p:nvCxnSpPr>
          <p:cNvPr id="38" name="Google Shape;390;p19">
            <a:extLst>
              <a:ext uri="{FF2B5EF4-FFF2-40B4-BE49-F238E27FC236}">
                <a16:creationId xmlns:a16="http://schemas.microsoft.com/office/drawing/2014/main" id="{7788000D-4629-4D0F-8B9A-FB93A0ED5C22}"/>
              </a:ext>
            </a:extLst>
          </p:cNvPr>
          <p:cNvCxnSpPr/>
          <p:nvPr/>
        </p:nvCxnSpPr>
        <p:spPr>
          <a:xfrm>
            <a:off x="11619273" y="1778670"/>
            <a:ext cx="216791" cy="0"/>
          </a:xfrm>
          <a:prstGeom prst="straightConnector1">
            <a:avLst/>
          </a:prstGeom>
          <a:noFill/>
          <a:ln w="28575" cap="flat" cmpd="sng">
            <a:solidFill>
              <a:srgbClr val="1E4E79"/>
            </a:solidFill>
            <a:prstDash val="solid"/>
            <a:round/>
            <a:headEnd type="none" w="med" len="med"/>
            <a:tailEnd type="none" w="med" len="med"/>
          </a:ln>
        </p:spPr>
      </p:cxnSp>
      <p:cxnSp>
        <p:nvCxnSpPr>
          <p:cNvPr id="39" name="Google Shape;391;p19">
            <a:extLst>
              <a:ext uri="{FF2B5EF4-FFF2-40B4-BE49-F238E27FC236}">
                <a16:creationId xmlns:a16="http://schemas.microsoft.com/office/drawing/2014/main" id="{9C4E9400-F3BA-4125-97D8-C17543EEE0E6}"/>
              </a:ext>
            </a:extLst>
          </p:cNvPr>
          <p:cNvCxnSpPr/>
          <p:nvPr/>
        </p:nvCxnSpPr>
        <p:spPr>
          <a:xfrm>
            <a:off x="11641883" y="5934929"/>
            <a:ext cx="216791" cy="0"/>
          </a:xfrm>
          <a:prstGeom prst="straightConnector1">
            <a:avLst/>
          </a:prstGeom>
          <a:noFill/>
          <a:ln w="28575" cap="flat" cmpd="sng">
            <a:solidFill>
              <a:srgbClr val="1E4E79"/>
            </a:solidFill>
            <a:prstDash val="solid"/>
            <a:round/>
            <a:headEnd type="none" w="med" len="med"/>
            <a:tailEnd type="none" w="med" len="med"/>
          </a:ln>
        </p:spPr>
      </p:cxnSp>
      <p:sp>
        <p:nvSpPr>
          <p:cNvPr id="40" name="Google Shape;393;p19">
            <a:extLst>
              <a:ext uri="{FF2B5EF4-FFF2-40B4-BE49-F238E27FC236}">
                <a16:creationId xmlns:a16="http://schemas.microsoft.com/office/drawing/2014/main" id="{6AD3F382-E10E-4891-92FF-6733D399F01E}"/>
              </a:ext>
            </a:extLst>
          </p:cNvPr>
          <p:cNvSpPr txBox="1"/>
          <p:nvPr/>
        </p:nvSpPr>
        <p:spPr>
          <a:xfrm>
            <a:off x="11642028" y="1812998"/>
            <a:ext cx="957385"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E4E79"/>
              </a:buClr>
              <a:buSzPts val="1800"/>
              <a:buFont typeface="Century Gothic"/>
              <a:buNone/>
            </a:pPr>
            <a:r>
              <a:rPr lang="en-GB" sz="1800" b="1" i="0" u="none" strike="noStrike" cap="none">
                <a:solidFill>
                  <a:srgbClr val="1E4E79"/>
                </a:solidFill>
                <a:latin typeface="Century Gothic"/>
                <a:ea typeface="Century Gothic"/>
                <a:cs typeface="Century Gothic"/>
                <a:sym typeface="Century Gothic"/>
              </a:rPr>
              <a:t>60</a:t>
            </a:r>
            <a:endParaRPr/>
          </a:p>
        </p:txBody>
      </p:sp>
      <p:sp>
        <p:nvSpPr>
          <p:cNvPr id="41" name="Google Shape;394;p19">
            <a:extLst>
              <a:ext uri="{FF2B5EF4-FFF2-40B4-BE49-F238E27FC236}">
                <a16:creationId xmlns:a16="http://schemas.microsoft.com/office/drawing/2014/main" id="{768F786B-6AC5-4B4A-963D-337D5DB795C3}"/>
              </a:ext>
            </a:extLst>
          </p:cNvPr>
          <p:cNvSpPr txBox="1"/>
          <p:nvPr/>
        </p:nvSpPr>
        <p:spPr>
          <a:xfrm>
            <a:off x="11724847" y="5528660"/>
            <a:ext cx="872611"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E4E79"/>
              </a:buClr>
              <a:buSzPts val="1800"/>
              <a:buFont typeface="Century Gothic"/>
              <a:buNone/>
            </a:pPr>
            <a:r>
              <a:rPr lang="en-GB" sz="1800" b="1" i="0" u="none" strike="noStrike" cap="none" dirty="0">
                <a:solidFill>
                  <a:srgbClr val="1E4E79"/>
                </a:solidFill>
                <a:latin typeface="Century Gothic"/>
                <a:ea typeface="Century Gothic"/>
                <a:cs typeface="Century Gothic"/>
                <a:sym typeface="Century Gothic"/>
              </a:rPr>
              <a:t>0</a:t>
            </a:r>
            <a:endParaRPr dirty="0"/>
          </a:p>
        </p:txBody>
      </p:sp>
      <p:sp>
        <p:nvSpPr>
          <p:cNvPr id="42" name="Google Shape;395;p19">
            <a:extLst>
              <a:ext uri="{FF2B5EF4-FFF2-40B4-BE49-F238E27FC236}">
                <a16:creationId xmlns:a16="http://schemas.microsoft.com/office/drawing/2014/main" id="{B664C2D5-7885-4EBC-A759-989FF7B8F9E7}"/>
              </a:ext>
            </a:extLst>
          </p:cNvPr>
          <p:cNvSpPr/>
          <p:nvPr/>
        </p:nvSpPr>
        <p:spPr>
          <a:xfrm>
            <a:off x="10815560" y="6165349"/>
            <a:ext cx="1058732" cy="382082"/>
          </a:xfrm>
          <a:custGeom>
            <a:avLst/>
            <a:gdLst/>
            <a:ahLst/>
            <a:cxnLst/>
            <a:rect l="l" t="t" r="r" b="b"/>
            <a:pathLst>
              <a:path w="120000" h="120000" extrusionOk="0">
                <a:moveTo>
                  <a:pt x="0" y="0"/>
                </a:moveTo>
                <a:lnTo>
                  <a:pt x="120000" y="0"/>
                </a:lnTo>
                <a:lnTo>
                  <a:pt x="120000" y="120000"/>
                </a:lnTo>
                <a:lnTo>
                  <a:pt x="0" y="120000"/>
                </a:lnTo>
                <a:close/>
              </a:path>
            </a:pathLst>
          </a:custGeom>
          <a:solidFill>
            <a:srgbClr val="1F4E79"/>
          </a:solidFill>
          <a:ln>
            <a:noFill/>
          </a:ln>
          <a:effectLst>
            <a:outerShdw blurRad="57150" dist="19050" dir="5400000" algn="ctr" rotWithShape="0">
              <a:srgbClr val="000000">
                <a:alpha val="62745"/>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Century Gothic"/>
              <a:buNone/>
            </a:pPr>
            <a:r>
              <a:rPr lang="en-GB" sz="1800" b="1" i="0" u="none" strike="noStrike" cap="none" dirty="0">
                <a:solidFill>
                  <a:srgbClr val="FFFFFF"/>
                </a:solidFill>
                <a:latin typeface="Century Gothic"/>
                <a:ea typeface="Century Gothic"/>
                <a:cs typeface="Century Gothic"/>
                <a:sym typeface="Century Gothic"/>
              </a:rPr>
              <a:t>INICIO</a:t>
            </a:r>
            <a:endParaRPr dirty="0"/>
          </a:p>
        </p:txBody>
      </p:sp>
      <p:sp>
        <p:nvSpPr>
          <p:cNvPr id="49" name="TextBox 48">
            <a:extLst>
              <a:ext uri="{FF2B5EF4-FFF2-40B4-BE49-F238E27FC236}">
                <a16:creationId xmlns:a16="http://schemas.microsoft.com/office/drawing/2014/main" id="{48813405-C4C6-4362-8BD6-07FB8D6217AD}"/>
              </a:ext>
            </a:extLst>
          </p:cNvPr>
          <p:cNvSpPr txBox="1"/>
          <p:nvPr/>
        </p:nvSpPr>
        <p:spPr>
          <a:xfrm>
            <a:off x="6220352" y="866282"/>
            <a:ext cx="1774512" cy="584775"/>
          </a:xfrm>
          <a:prstGeom prst="rect">
            <a:avLst/>
          </a:prstGeom>
          <a:noFill/>
        </p:spPr>
        <p:txBody>
          <a:bodyPr wrap="square">
            <a:spAutoFit/>
          </a:bodyPr>
          <a:lstStyle/>
          <a:p>
            <a:pPr>
              <a:buClr>
                <a:srgbClr val="002060"/>
              </a:buClr>
              <a:buSzPts val="11500"/>
            </a:pPr>
            <a:r>
              <a:rPr lang="en-GB" sz="3200" dirty="0" err="1">
                <a:solidFill>
                  <a:srgbClr val="002060"/>
                </a:solidFill>
                <a:latin typeface="Century Gothic" panose="020B0502020202020204" pitchFamily="34" charset="0"/>
                <a:ea typeface="Century Gothic"/>
                <a:cs typeface="Century Gothic"/>
                <a:sym typeface="Century Gothic"/>
              </a:rPr>
              <a:t>a</a:t>
            </a:r>
            <a:r>
              <a:rPr lang="en-GB" sz="3200" b="1" dirty="0" err="1">
                <a:solidFill>
                  <a:srgbClr val="FF0066"/>
                </a:solidFill>
                <a:latin typeface="Century Gothic" panose="020B0502020202020204" pitchFamily="34" charset="0"/>
                <a:ea typeface="Century Gothic"/>
                <a:cs typeface="Century Gothic"/>
                <a:sym typeface="Century Gothic"/>
              </a:rPr>
              <a:t>h</a:t>
            </a:r>
            <a:r>
              <a:rPr lang="en-GB" sz="3200" dirty="0" err="1">
                <a:solidFill>
                  <a:srgbClr val="002060"/>
                </a:solidFill>
                <a:latin typeface="Century Gothic" panose="020B0502020202020204" pitchFamily="34" charset="0"/>
                <a:ea typeface="Century Gothic"/>
                <a:cs typeface="Century Gothic"/>
                <a:sym typeface="Century Gothic"/>
              </a:rPr>
              <a:t>ora</a:t>
            </a:r>
            <a:endParaRPr lang="en-GB" sz="3200" dirty="0">
              <a:solidFill>
                <a:srgbClr val="002060"/>
              </a:solidFill>
              <a:latin typeface="Century Gothic" panose="020B0502020202020204" pitchFamily="34" charset="0"/>
              <a:ea typeface="Century Gothic"/>
              <a:cs typeface="Century Gothic"/>
              <a:sym typeface="Century Gothic"/>
            </a:endParaRPr>
          </a:p>
        </p:txBody>
      </p:sp>
      <p:sp>
        <p:nvSpPr>
          <p:cNvPr id="50" name="TextBox 49">
            <a:extLst>
              <a:ext uri="{FF2B5EF4-FFF2-40B4-BE49-F238E27FC236}">
                <a16:creationId xmlns:a16="http://schemas.microsoft.com/office/drawing/2014/main" id="{CDB16B45-D320-435F-AAA9-D3A9E6C4BBBA}"/>
              </a:ext>
            </a:extLst>
          </p:cNvPr>
          <p:cNvSpPr txBox="1"/>
          <p:nvPr/>
        </p:nvSpPr>
        <p:spPr>
          <a:xfrm>
            <a:off x="6200717" y="1542869"/>
            <a:ext cx="2333864" cy="584775"/>
          </a:xfrm>
          <a:prstGeom prst="rect">
            <a:avLst/>
          </a:prstGeom>
          <a:noFill/>
        </p:spPr>
        <p:txBody>
          <a:bodyPr wrap="square">
            <a:spAutoFit/>
          </a:bodyPr>
          <a:lstStyle/>
          <a:p>
            <a:pPr>
              <a:buClr>
                <a:srgbClr val="002060"/>
              </a:buClr>
              <a:buSzPts val="11500"/>
            </a:pPr>
            <a:r>
              <a:rPr lang="en-GB" sz="3200" dirty="0" err="1">
                <a:solidFill>
                  <a:srgbClr val="002060"/>
                </a:solidFill>
                <a:latin typeface="Century Gothic" panose="020B0502020202020204" pitchFamily="34" charset="0"/>
                <a:ea typeface="Calibri"/>
                <a:cs typeface="Calibri"/>
                <a:sym typeface="Calibri"/>
              </a:rPr>
              <a:t>almo</a:t>
            </a:r>
            <a:r>
              <a:rPr lang="en-GB" sz="3200" b="1" dirty="0" err="1">
                <a:solidFill>
                  <a:srgbClr val="FF0066"/>
                </a:solidFill>
                <a:latin typeface="Century Gothic" panose="020B0502020202020204" pitchFamily="34" charset="0"/>
                <a:ea typeface="Calibri"/>
                <a:cs typeface="Calibri"/>
                <a:sym typeface="Calibri"/>
              </a:rPr>
              <a:t>h</a:t>
            </a:r>
            <a:r>
              <a:rPr lang="en-GB" sz="3200" dirty="0" err="1">
                <a:solidFill>
                  <a:srgbClr val="002060"/>
                </a:solidFill>
                <a:latin typeface="Century Gothic" panose="020B0502020202020204" pitchFamily="34" charset="0"/>
                <a:ea typeface="Calibri"/>
                <a:cs typeface="Calibri"/>
                <a:sym typeface="Calibri"/>
              </a:rPr>
              <a:t>ada</a:t>
            </a:r>
            <a:endParaRPr lang="en-GB" sz="3200" dirty="0">
              <a:solidFill>
                <a:srgbClr val="002060"/>
              </a:solidFill>
              <a:latin typeface="Century Gothic" panose="020B0502020202020204" pitchFamily="34" charset="0"/>
              <a:ea typeface="Calibri"/>
              <a:cs typeface="Calibri"/>
              <a:sym typeface="Calibri"/>
            </a:endParaRPr>
          </a:p>
        </p:txBody>
      </p:sp>
      <p:sp>
        <p:nvSpPr>
          <p:cNvPr id="52" name="TextBox 51">
            <a:extLst>
              <a:ext uri="{FF2B5EF4-FFF2-40B4-BE49-F238E27FC236}">
                <a16:creationId xmlns:a16="http://schemas.microsoft.com/office/drawing/2014/main" id="{C47CF656-13C1-4B2B-B662-3526E4AC44DF}"/>
              </a:ext>
            </a:extLst>
          </p:cNvPr>
          <p:cNvSpPr txBox="1"/>
          <p:nvPr/>
        </p:nvSpPr>
        <p:spPr>
          <a:xfrm>
            <a:off x="6220352" y="2209038"/>
            <a:ext cx="2333864" cy="584775"/>
          </a:xfrm>
          <a:prstGeom prst="rect">
            <a:avLst/>
          </a:prstGeom>
          <a:noFill/>
        </p:spPr>
        <p:txBody>
          <a:bodyPr wrap="square">
            <a:spAutoFit/>
          </a:bodyPr>
          <a:lstStyle/>
          <a:p>
            <a:pPr>
              <a:buClr>
                <a:srgbClr val="002060"/>
              </a:buClr>
              <a:buSzPts val="11500"/>
            </a:pPr>
            <a:r>
              <a:rPr lang="en-GB" sz="3200" dirty="0" err="1">
                <a:solidFill>
                  <a:srgbClr val="002060"/>
                </a:solidFill>
                <a:latin typeface="Century Gothic" panose="020B0502020202020204" pitchFamily="34" charset="0"/>
                <a:ea typeface="Century Gothic"/>
                <a:cs typeface="Century Gothic"/>
                <a:sym typeface="Century Gothic"/>
              </a:rPr>
              <a:t>bú</a:t>
            </a:r>
            <a:r>
              <a:rPr lang="en-GB" sz="3200" b="1" dirty="0" err="1">
                <a:solidFill>
                  <a:srgbClr val="FF0066"/>
                </a:solidFill>
                <a:latin typeface="Century Gothic" panose="020B0502020202020204" pitchFamily="34" charset="0"/>
                <a:ea typeface="Century Gothic"/>
                <a:cs typeface="Century Gothic"/>
                <a:sym typeface="Century Gothic"/>
              </a:rPr>
              <a:t>h</a:t>
            </a:r>
            <a:r>
              <a:rPr lang="en-GB" sz="3200" dirty="0" err="1">
                <a:solidFill>
                  <a:srgbClr val="002060"/>
                </a:solidFill>
                <a:latin typeface="Century Gothic" panose="020B0502020202020204" pitchFamily="34" charset="0"/>
                <a:ea typeface="Century Gothic"/>
                <a:cs typeface="Century Gothic"/>
                <a:sym typeface="Century Gothic"/>
              </a:rPr>
              <a:t>o</a:t>
            </a:r>
            <a:endParaRPr lang="en-GB" sz="3200" dirty="0">
              <a:solidFill>
                <a:srgbClr val="002060"/>
              </a:solidFill>
              <a:latin typeface="Century Gothic" panose="020B0502020202020204" pitchFamily="34" charset="0"/>
              <a:ea typeface="Century Gothic"/>
              <a:cs typeface="Century Gothic"/>
              <a:sym typeface="Century Gothic"/>
            </a:endParaRPr>
          </a:p>
        </p:txBody>
      </p:sp>
      <p:sp>
        <p:nvSpPr>
          <p:cNvPr id="53" name="TextBox 52">
            <a:extLst>
              <a:ext uri="{FF2B5EF4-FFF2-40B4-BE49-F238E27FC236}">
                <a16:creationId xmlns:a16="http://schemas.microsoft.com/office/drawing/2014/main" id="{B61FED6D-4E44-4B5A-AF1C-60ADF5AC3DCB}"/>
              </a:ext>
            </a:extLst>
          </p:cNvPr>
          <p:cNvSpPr txBox="1"/>
          <p:nvPr/>
        </p:nvSpPr>
        <p:spPr>
          <a:xfrm>
            <a:off x="6198067" y="2823049"/>
            <a:ext cx="2333864" cy="584775"/>
          </a:xfrm>
          <a:prstGeom prst="rect">
            <a:avLst/>
          </a:prstGeom>
          <a:noFill/>
        </p:spPr>
        <p:txBody>
          <a:bodyPr wrap="square">
            <a:spAutoFit/>
          </a:bodyPr>
          <a:lstStyle/>
          <a:p>
            <a:pPr>
              <a:buClr>
                <a:srgbClr val="002060"/>
              </a:buClr>
              <a:buSzPts val="11500"/>
            </a:pPr>
            <a:r>
              <a:rPr lang="en-GB" sz="3200" dirty="0" err="1">
                <a:solidFill>
                  <a:srgbClr val="002060"/>
                </a:solidFill>
                <a:latin typeface="Century Gothic" panose="020B0502020202020204" pitchFamily="34" charset="0"/>
                <a:ea typeface="Calibri"/>
                <a:cs typeface="Calibri"/>
                <a:sym typeface="Calibri"/>
              </a:rPr>
              <a:t>co</a:t>
            </a:r>
            <a:r>
              <a:rPr lang="en-GB" sz="3200" b="1" dirty="0" err="1">
                <a:solidFill>
                  <a:srgbClr val="FF0066"/>
                </a:solidFill>
                <a:latin typeface="Century Gothic" panose="020B0502020202020204" pitchFamily="34" charset="0"/>
                <a:ea typeface="Calibri"/>
                <a:cs typeface="Calibri"/>
                <a:sym typeface="Calibri"/>
              </a:rPr>
              <a:t>h</a:t>
            </a:r>
            <a:r>
              <a:rPr lang="en-GB" sz="3200" dirty="0" err="1">
                <a:solidFill>
                  <a:srgbClr val="002060"/>
                </a:solidFill>
                <a:latin typeface="Century Gothic" panose="020B0502020202020204" pitchFamily="34" charset="0"/>
                <a:ea typeface="Calibri"/>
                <a:cs typeface="Calibri"/>
                <a:sym typeface="Calibri"/>
              </a:rPr>
              <a:t>ete</a:t>
            </a:r>
            <a:endParaRPr lang="en-GB" sz="3200" b="1" dirty="0">
              <a:solidFill>
                <a:srgbClr val="FF0066"/>
              </a:solidFill>
              <a:latin typeface="Century Gothic" panose="020B0502020202020204" pitchFamily="34" charset="0"/>
              <a:ea typeface="Calibri"/>
              <a:cs typeface="Calibri"/>
              <a:sym typeface="Calibri"/>
            </a:endParaRPr>
          </a:p>
        </p:txBody>
      </p:sp>
      <p:sp>
        <p:nvSpPr>
          <p:cNvPr id="54" name="Google Shape;129;p5">
            <a:extLst>
              <a:ext uri="{FF2B5EF4-FFF2-40B4-BE49-F238E27FC236}">
                <a16:creationId xmlns:a16="http://schemas.microsoft.com/office/drawing/2014/main" id="{D1BB606B-0FDA-483F-9AA6-7272153055CF}"/>
              </a:ext>
            </a:extLst>
          </p:cNvPr>
          <p:cNvSpPr txBox="1"/>
          <p:nvPr/>
        </p:nvSpPr>
        <p:spPr>
          <a:xfrm>
            <a:off x="6235440" y="3456317"/>
            <a:ext cx="2374136" cy="584735"/>
          </a:xfrm>
          <a:prstGeom prst="rect">
            <a:avLst/>
          </a:prstGeom>
          <a:noFill/>
          <a:ln>
            <a:noFill/>
          </a:ln>
        </p:spPr>
        <p:txBody>
          <a:bodyPr spcFirstLastPara="1" wrap="square" lIns="91425" tIns="45700" rIns="91425" bIns="45700" anchor="t" anchorCtr="0">
            <a:spAutoFit/>
          </a:bodyPr>
          <a:lstStyle/>
          <a:p>
            <a:pPr>
              <a:buClr>
                <a:srgbClr val="002060"/>
              </a:buClr>
              <a:buSzPts val="11500"/>
            </a:pPr>
            <a:r>
              <a:rPr lang="en-GB" sz="3200" b="1" dirty="0">
                <a:solidFill>
                  <a:srgbClr val="FF0066"/>
                </a:solidFill>
                <a:latin typeface="Century Gothic" panose="020B0502020202020204" pitchFamily="34" charset="0"/>
                <a:ea typeface="Century Gothic"/>
                <a:cs typeface="Century Gothic"/>
                <a:sym typeface="Century Gothic"/>
              </a:rPr>
              <a:t>h</a:t>
            </a:r>
            <a:r>
              <a:rPr lang="en-GB" sz="3200" dirty="0">
                <a:solidFill>
                  <a:srgbClr val="002060"/>
                </a:solidFill>
                <a:latin typeface="Century Gothic" panose="020B0502020202020204" pitchFamily="34" charset="0"/>
                <a:ea typeface="Century Gothic"/>
                <a:cs typeface="Century Gothic"/>
                <a:sym typeface="Century Gothic"/>
              </a:rPr>
              <a:t>ablar</a:t>
            </a:r>
            <a:endParaRPr lang="en-GB" sz="3200" b="1" dirty="0">
              <a:solidFill>
                <a:srgbClr val="FF0066"/>
              </a:solidFill>
              <a:latin typeface="Century Gothic" panose="020B0502020202020204" pitchFamily="34" charset="0"/>
              <a:ea typeface="Calibri"/>
              <a:cs typeface="Calibri"/>
              <a:sym typeface="Calibri"/>
            </a:endParaRPr>
          </a:p>
        </p:txBody>
      </p:sp>
      <p:sp>
        <p:nvSpPr>
          <p:cNvPr id="55" name="TextBox 54">
            <a:extLst>
              <a:ext uri="{FF2B5EF4-FFF2-40B4-BE49-F238E27FC236}">
                <a16:creationId xmlns:a16="http://schemas.microsoft.com/office/drawing/2014/main" id="{0A05ACF9-2AA8-4765-95B9-0E29FDAAD272}"/>
              </a:ext>
            </a:extLst>
          </p:cNvPr>
          <p:cNvSpPr txBox="1"/>
          <p:nvPr/>
        </p:nvSpPr>
        <p:spPr>
          <a:xfrm>
            <a:off x="6275712" y="4033617"/>
            <a:ext cx="2333864" cy="584775"/>
          </a:xfrm>
          <a:prstGeom prst="rect">
            <a:avLst/>
          </a:prstGeom>
          <a:noFill/>
        </p:spPr>
        <p:txBody>
          <a:bodyPr wrap="square">
            <a:spAutoFit/>
          </a:bodyPr>
          <a:lstStyle/>
          <a:p>
            <a:pPr>
              <a:buClr>
                <a:srgbClr val="002060"/>
              </a:buClr>
              <a:buSzPts val="11500"/>
            </a:pPr>
            <a:r>
              <a:rPr lang="en-GB" sz="3200" b="1" dirty="0" err="1">
                <a:solidFill>
                  <a:srgbClr val="FF0066"/>
                </a:solidFill>
                <a:latin typeface="Century Gothic" panose="020B0502020202020204" pitchFamily="34" charset="0"/>
                <a:ea typeface="Century Gothic"/>
                <a:cs typeface="Century Gothic"/>
                <a:sym typeface="Century Gothic"/>
              </a:rPr>
              <a:t>h</a:t>
            </a:r>
            <a:r>
              <a:rPr lang="en-GB" sz="3200" dirty="0" err="1">
                <a:solidFill>
                  <a:srgbClr val="002060"/>
                </a:solidFill>
                <a:latin typeface="Century Gothic" panose="020B0502020202020204" pitchFamily="34" charset="0"/>
                <a:ea typeface="Century Gothic"/>
                <a:cs typeface="Century Gothic"/>
                <a:sym typeface="Century Gothic"/>
              </a:rPr>
              <a:t>ermano</a:t>
            </a:r>
            <a:endParaRPr lang="en-GB" sz="3200" b="1" dirty="0">
              <a:solidFill>
                <a:srgbClr val="FF0066"/>
              </a:solidFill>
              <a:latin typeface="Century Gothic" panose="020B0502020202020204" pitchFamily="34" charset="0"/>
              <a:ea typeface="Century Gothic"/>
              <a:cs typeface="Century Gothic"/>
              <a:sym typeface="Century Gothic"/>
            </a:endParaRPr>
          </a:p>
        </p:txBody>
      </p:sp>
      <p:sp>
        <p:nvSpPr>
          <p:cNvPr id="56" name="TextBox 55">
            <a:extLst>
              <a:ext uri="{FF2B5EF4-FFF2-40B4-BE49-F238E27FC236}">
                <a16:creationId xmlns:a16="http://schemas.microsoft.com/office/drawing/2014/main" id="{3405F9C3-DDC3-481F-9A59-962BFADF43F6}"/>
              </a:ext>
            </a:extLst>
          </p:cNvPr>
          <p:cNvSpPr txBox="1"/>
          <p:nvPr/>
        </p:nvSpPr>
        <p:spPr>
          <a:xfrm>
            <a:off x="6284664" y="4641425"/>
            <a:ext cx="2333864" cy="584775"/>
          </a:xfrm>
          <a:prstGeom prst="rect">
            <a:avLst/>
          </a:prstGeom>
          <a:noFill/>
        </p:spPr>
        <p:txBody>
          <a:bodyPr wrap="square">
            <a:spAutoFit/>
          </a:bodyPr>
          <a:lstStyle/>
          <a:p>
            <a:pPr lvl="0">
              <a:buClr>
                <a:srgbClr val="002060"/>
              </a:buClr>
              <a:buSzPts val="11500"/>
            </a:pPr>
            <a:r>
              <a:rPr lang="en-GB" sz="3200" b="1" dirty="0" err="1">
                <a:solidFill>
                  <a:srgbClr val="FF0066"/>
                </a:solidFill>
                <a:latin typeface="Century Gothic" panose="020B0502020202020204" pitchFamily="34" charset="0"/>
                <a:ea typeface="Century Gothic"/>
                <a:cs typeface="Century Gothic"/>
                <a:sym typeface="Century Gothic"/>
              </a:rPr>
              <a:t>h</a:t>
            </a:r>
            <a:r>
              <a:rPr lang="en-GB" sz="3200" dirty="0" err="1">
                <a:solidFill>
                  <a:srgbClr val="002060"/>
                </a:solidFill>
                <a:latin typeface="Century Gothic" panose="020B0502020202020204" pitchFamily="34" charset="0"/>
                <a:ea typeface="Century Gothic"/>
                <a:cs typeface="Century Gothic"/>
                <a:sym typeface="Century Gothic"/>
              </a:rPr>
              <a:t>ola</a:t>
            </a:r>
            <a:endParaRPr lang="en-GB" sz="3200" b="1" dirty="0">
              <a:solidFill>
                <a:srgbClr val="FF0066"/>
              </a:solidFill>
              <a:latin typeface="Century Gothic" panose="020B0502020202020204" pitchFamily="34" charset="0"/>
              <a:ea typeface="Calibri"/>
              <a:cs typeface="Calibri"/>
              <a:sym typeface="Calibri"/>
            </a:endParaRPr>
          </a:p>
        </p:txBody>
      </p:sp>
      <p:sp>
        <p:nvSpPr>
          <p:cNvPr id="57" name="TextBox 56">
            <a:extLst>
              <a:ext uri="{FF2B5EF4-FFF2-40B4-BE49-F238E27FC236}">
                <a16:creationId xmlns:a16="http://schemas.microsoft.com/office/drawing/2014/main" id="{AD56D472-C969-4DE7-8F85-DEFFC0AD1F69}"/>
              </a:ext>
            </a:extLst>
          </p:cNvPr>
          <p:cNvSpPr txBox="1"/>
          <p:nvPr/>
        </p:nvSpPr>
        <p:spPr>
          <a:xfrm>
            <a:off x="6265473" y="5280896"/>
            <a:ext cx="3099459" cy="584775"/>
          </a:xfrm>
          <a:prstGeom prst="rect">
            <a:avLst/>
          </a:prstGeom>
          <a:noFill/>
        </p:spPr>
        <p:txBody>
          <a:bodyPr wrap="square">
            <a:spAutoFit/>
          </a:bodyPr>
          <a:lstStyle/>
          <a:p>
            <a:pPr>
              <a:buClr>
                <a:srgbClr val="002060"/>
              </a:buClr>
              <a:buSzPts val="11500"/>
            </a:pPr>
            <a:r>
              <a:rPr lang="en-GB" sz="3200" b="1" dirty="0">
                <a:solidFill>
                  <a:srgbClr val="FF0066"/>
                </a:solidFill>
                <a:latin typeface="Century Gothic" panose="020B0502020202020204" pitchFamily="34" charset="0"/>
                <a:ea typeface="Century Gothic"/>
                <a:cs typeface="Century Gothic"/>
                <a:sym typeface="Century Gothic"/>
              </a:rPr>
              <a:t>h</a:t>
            </a:r>
            <a:r>
              <a:rPr lang="en-GB" sz="3200" dirty="0">
                <a:solidFill>
                  <a:srgbClr val="002060"/>
                </a:solidFill>
                <a:latin typeface="Century Gothic" panose="020B0502020202020204" pitchFamily="34" charset="0"/>
                <a:ea typeface="Century Gothic"/>
                <a:cs typeface="Century Gothic"/>
                <a:sym typeface="Century Gothic"/>
              </a:rPr>
              <a:t>ospital</a:t>
            </a:r>
            <a:endParaRPr lang="en-GB" sz="3200" b="1" dirty="0">
              <a:solidFill>
                <a:srgbClr val="FF0066"/>
              </a:solidFill>
              <a:latin typeface="Century Gothic" panose="020B0502020202020204" pitchFamily="34" charset="0"/>
              <a:ea typeface="Century Gothic"/>
              <a:cs typeface="Century Gothic"/>
              <a:sym typeface="Century Gothic"/>
            </a:endParaRPr>
          </a:p>
        </p:txBody>
      </p:sp>
      <p:sp>
        <p:nvSpPr>
          <p:cNvPr id="58" name="TextBox 57">
            <a:extLst>
              <a:ext uri="{FF2B5EF4-FFF2-40B4-BE49-F238E27FC236}">
                <a16:creationId xmlns:a16="http://schemas.microsoft.com/office/drawing/2014/main" id="{8B083E5F-E4E3-4870-A11E-A9F757FD90B7}"/>
              </a:ext>
            </a:extLst>
          </p:cNvPr>
          <p:cNvSpPr txBox="1"/>
          <p:nvPr/>
        </p:nvSpPr>
        <p:spPr>
          <a:xfrm>
            <a:off x="6244754" y="5975062"/>
            <a:ext cx="2333864" cy="584775"/>
          </a:xfrm>
          <a:prstGeom prst="rect">
            <a:avLst/>
          </a:prstGeom>
          <a:noFill/>
        </p:spPr>
        <p:txBody>
          <a:bodyPr wrap="square">
            <a:spAutoFit/>
          </a:bodyPr>
          <a:lstStyle/>
          <a:p>
            <a:pPr>
              <a:buClr>
                <a:srgbClr val="002060"/>
              </a:buClr>
              <a:buSzPts val="11500"/>
            </a:pPr>
            <a:r>
              <a:rPr lang="en-GB" sz="3200" b="1" dirty="0" err="1">
                <a:solidFill>
                  <a:srgbClr val="FF0066"/>
                </a:solidFill>
                <a:latin typeface="Century Gothic" panose="020B0502020202020204" pitchFamily="34" charset="0"/>
                <a:ea typeface="Calibri"/>
                <a:cs typeface="Calibri"/>
                <a:sym typeface="Calibri"/>
              </a:rPr>
              <a:t>h</a:t>
            </a:r>
            <a:r>
              <a:rPr lang="en-GB" sz="3200" dirty="0" err="1">
                <a:solidFill>
                  <a:srgbClr val="002060"/>
                </a:solidFill>
                <a:latin typeface="Century Gothic" panose="020B0502020202020204" pitchFamily="34" charset="0"/>
                <a:ea typeface="Calibri"/>
                <a:cs typeface="Calibri"/>
                <a:sym typeface="Calibri"/>
              </a:rPr>
              <a:t>umano</a:t>
            </a:r>
            <a:endParaRPr lang="en-GB" sz="3200" b="1" dirty="0">
              <a:solidFill>
                <a:srgbClr val="FF0066"/>
              </a:solidFill>
              <a:latin typeface="Century Gothic" panose="020B0502020202020204" pitchFamily="34" charset="0"/>
              <a:ea typeface="Century Gothic"/>
              <a:cs typeface="Century Gothic"/>
              <a:sym typeface="Century Gothic"/>
            </a:endParaRPr>
          </a:p>
        </p:txBody>
      </p:sp>
      <p:sp>
        <p:nvSpPr>
          <p:cNvPr id="62" name="TextBox 61">
            <a:extLst>
              <a:ext uri="{FF2B5EF4-FFF2-40B4-BE49-F238E27FC236}">
                <a16:creationId xmlns:a16="http://schemas.microsoft.com/office/drawing/2014/main" id="{D67360B8-5B4B-4623-AFE0-9FA758DCE55C}"/>
              </a:ext>
            </a:extLst>
          </p:cNvPr>
          <p:cNvSpPr txBox="1"/>
          <p:nvPr/>
        </p:nvSpPr>
        <p:spPr>
          <a:xfrm>
            <a:off x="4958959" y="2232325"/>
            <a:ext cx="811440" cy="1938992"/>
          </a:xfrm>
          <a:prstGeom prst="rect">
            <a:avLst/>
          </a:prstGeom>
          <a:noFill/>
        </p:spPr>
        <p:txBody>
          <a:bodyPr wrap="none" rtlCol="0" anchor="ctr">
            <a:spAutoFit/>
          </a:bodyPr>
          <a:lstStyle/>
          <a:p>
            <a:pPr algn="ctr"/>
            <a:r>
              <a:rPr lang="en-GB" sz="4000" b="1" dirty="0">
                <a:solidFill>
                  <a:srgbClr val="002060"/>
                </a:solidFill>
                <a:latin typeface="Century Gothic" panose="020B0502020202020204" pitchFamily="34" charset="0"/>
              </a:rPr>
              <a:t> a </a:t>
            </a:r>
          </a:p>
          <a:p>
            <a:pPr algn="ctr"/>
            <a:r>
              <a:rPr lang="en-GB" sz="4000" b="1" dirty="0">
                <a:solidFill>
                  <a:srgbClr val="002060"/>
                </a:solidFill>
                <a:latin typeface="Century Gothic" panose="020B0502020202020204" pitchFamily="34" charset="0"/>
                <a:sym typeface="Wingdings" panose="05000000000000000000" pitchFamily="2" charset="2"/>
              </a:rPr>
              <a:t></a:t>
            </a:r>
          </a:p>
          <a:p>
            <a:pPr algn="ctr"/>
            <a:r>
              <a:rPr lang="en-GB" sz="4000" b="1" dirty="0">
                <a:solidFill>
                  <a:srgbClr val="002060"/>
                </a:solidFill>
                <a:latin typeface="Century Gothic" panose="020B0502020202020204" pitchFamily="34" charset="0"/>
                <a:sym typeface="Wingdings" panose="05000000000000000000" pitchFamily="2" charset="2"/>
              </a:rPr>
              <a:t>z</a:t>
            </a:r>
            <a:endParaRPr lang="en-GB" sz="4000" b="1" dirty="0">
              <a:solidFill>
                <a:srgbClr val="002060"/>
              </a:solidFill>
              <a:latin typeface="Century Gothic" panose="020B0502020202020204" pitchFamily="34" charset="0"/>
            </a:endParaRPr>
          </a:p>
        </p:txBody>
      </p:sp>
      <p:cxnSp>
        <p:nvCxnSpPr>
          <p:cNvPr id="63" name="Straight Connector 62">
            <a:extLst>
              <a:ext uri="{FF2B5EF4-FFF2-40B4-BE49-F238E27FC236}">
                <a16:creationId xmlns:a16="http://schemas.microsoft.com/office/drawing/2014/main" id="{D6F41367-15F9-4E42-AE5B-9277140CD64F}"/>
              </a:ext>
            </a:extLst>
          </p:cNvPr>
          <p:cNvCxnSpPr/>
          <p:nvPr/>
        </p:nvCxnSpPr>
        <p:spPr>
          <a:xfrm>
            <a:off x="5021081" y="1047355"/>
            <a:ext cx="0" cy="5529085"/>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grpSp>
        <p:nvGrpSpPr>
          <p:cNvPr id="51" name="Group 50">
            <a:extLst>
              <a:ext uri="{FF2B5EF4-FFF2-40B4-BE49-F238E27FC236}">
                <a16:creationId xmlns:a16="http://schemas.microsoft.com/office/drawing/2014/main" id="{2158FD10-FE07-DAAA-099E-9A510BB2BA95}"/>
              </a:ext>
            </a:extLst>
          </p:cNvPr>
          <p:cNvGrpSpPr/>
          <p:nvPr/>
        </p:nvGrpSpPr>
        <p:grpSpPr>
          <a:xfrm>
            <a:off x="1092268" y="42631"/>
            <a:ext cx="12906762" cy="690225"/>
            <a:chOff x="1140977" y="6269194"/>
            <a:chExt cx="7553664" cy="525942"/>
          </a:xfrm>
        </p:grpSpPr>
        <p:sp>
          <p:nvSpPr>
            <p:cNvPr id="64" name="Speech Bubble: Rectangle with Corners Rounded 63">
              <a:extLst>
                <a:ext uri="{FF2B5EF4-FFF2-40B4-BE49-F238E27FC236}">
                  <a16:creationId xmlns:a16="http://schemas.microsoft.com/office/drawing/2014/main" id="{BAD2BD8A-EC6E-41E8-1DC2-EAC9045EB286}"/>
                </a:ext>
              </a:extLst>
            </p:cNvPr>
            <p:cNvSpPr/>
            <p:nvPr/>
          </p:nvSpPr>
          <p:spPr>
            <a:xfrm>
              <a:off x="1173502" y="6277096"/>
              <a:ext cx="3842036" cy="518040"/>
            </a:xfrm>
            <a:prstGeom prst="wedgeRoundRectCallout">
              <a:avLst>
                <a:gd name="adj1" fmla="val -54991"/>
                <a:gd name="adj2" fmla="val -7585"/>
                <a:gd name="adj3" fmla="val 16667"/>
              </a:avLst>
            </a:prstGeom>
            <a:solidFill>
              <a:srgbClr val="22A7CC"/>
            </a:solidFill>
            <a:ln>
              <a:solidFill>
                <a:srgbClr val="22A7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65" name="TextBox 64">
              <a:hlinkClick r:id="" action="ppaction://noaction">
                <a:snd r:embed="rId13" name="3_2.wav"/>
              </a:hlinkClick>
              <a:extLst>
                <a:ext uri="{FF2B5EF4-FFF2-40B4-BE49-F238E27FC236}">
                  <a16:creationId xmlns:a16="http://schemas.microsoft.com/office/drawing/2014/main" id="{B703E890-DA77-534A-B739-68A89E7BF226}"/>
                </a:ext>
              </a:extLst>
            </p:cNvPr>
            <p:cNvSpPr txBox="1"/>
            <p:nvPr/>
          </p:nvSpPr>
          <p:spPr>
            <a:xfrm>
              <a:off x="1140977" y="6269194"/>
              <a:ext cx="7553664" cy="52322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Lee las palabras en </a:t>
              </a:r>
              <a:r>
                <a:rPr kumimoji="0" lang="en-GB" sz="28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orden</a:t>
              </a: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a:t>
              </a:r>
              <a:r>
                <a:rPr kumimoji="0" lang="en-GB" sz="28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alfabético</a:t>
              </a: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a:t>
              </a:r>
            </a:p>
          </p:txBody>
        </p:sp>
      </p:grpSp>
      <p:pic>
        <p:nvPicPr>
          <p:cNvPr id="66" name="Graphic 65" descr="Teacher">
            <a:extLst>
              <a:ext uri="{FF2B5EF4-FFF2-40B4-BE49-F238E27FC236}">
                <a16:creationId xmlns:a16="http://schemas.microsoft.com/office/drawing/2014/main" id="{EF3B875E-D6CF-D665-0266-E5FC900E8A18}"/>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55204" y="77125"/>
            <a:ext cx="914400" cy="914400"/>
          </a:xfrm>
          <a:prstGeom prst="rect">
            <a:avLst/>
          </a:prstGeom>
        </p:spPr>
      </p:pic>
    </p:spTree>
    <p:extLst>
      <p:ext uri="{BB962C8B-B14F-4D97-AF65-F5344CB8AC3E}">
        <p14:creationId xmlns:p14="http://schemas.microsoft.com/office/powerpoint/2010/main" val="4219151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additive="base">
                                        <p:cTn id="7" dur="500" fill="hold"/>
                                        <p:tgtEl>
                                          <p:spTgt spid="49"/>
                                        </p:tgtEl>
                                        <p:attrNameLst>
                                          <p:attrName>ppt_x</p:attrName>
                                        </p:attrNameLst>
                                      </p:cBhvr>
                                      <p:tavLst>
                                        <p:tav tm="0">
                                          <p:val>
                                            <p:strVal val="#ppt_x"/>
                                          </p:val>
                                        </p:tav>
                                        <p:tav tm="100000">
                                          <p:val>
                                            <p:strVal val="#ppt_x"/>
                                          </p:val>
                                        </p:tav>
                                      </p:tavLst>
                                    </p:anim>
                                    <p:anim calcmode="lin" valueType="num">
                                      <p:cBhvr additive="base">
                                        <p:cTn id="8" dur="500" fill="hold"/>
                                        <p:tgtEl>
                                          <p:spTgt spid="4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3_3.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0" nodeType="clickEffect">
                                  <p:stCondLst>
                                    <p:cond delay="0"/>
                                  </p:stCondLst>
                                  <p:childTnLst>
                                    <p:anim calcmode="lin" valueType="num">
                                      <p:cBhvr additive="base">
                                        <p:cTn id="12" dur="500"/>
                                        <p:tgtEl>
                                          <p:spTgt spid="14"/>
                                        </p:tgtEl>
                                        <p:attrNameLst>
                                          <p:attrName>ppt_x</p:attrName>
                                        </p:attrNameLst>
                                      </p:cBhvr>
                                      <p:tavLst>
                                        <p:tav tm="0">
                                          <p:val>
                                            <p:strVal val="ppt_x"/>
                                          </p:val>
                                        </p:tav>
                                        <p:tav tm="100000">
                                          <p:val>
                                            <p:strVal val="ppt_x"/>
                                          </p:val>
                                        </p:tav>
                                      </p:tavLst>
                                    </p:anim>
                                    <p:anim calcmode="lin" valueType="num">
                                      <p:cBhvr additive="base">
                                        <p:cTn id="13" dur="500"/>
                                        <p:tgtEl>
                                          <p:spTgt spid="14"/>
                                        </p:tgtEl>
                                        <p:attrNameLst>
                                          <p:attrName>ppt_y</p:attrName>
                                        </p:attrNameLst>
                                      </p:cBhvr>
                                      <p:tavLst>
                                        <p:tav tm="0">
                                          <p:val>
                                            <p:strVal val="ppt_y"/>
                                          </p:val>
                                        </p:tav>
                                        <p:tav tm="100000">
                                          <p:val>
                                            <p:strVal val="1+ppt_h/2"/>
                                          </p:val>
                                        </p:tav>
                                      </p:tavLst>
                                    </p:anim>
                                    <p:set>
                                      <p:cBhvr>
                                        <p:cTn id="14" dur="1" fill="hold">
                                          <p:stCondLst>
                                            <p:cond delay="499"/>
                                          </p:stCondLst>
                                        </p:cTn>
                                        <p:tgtEl>
                                          <p:spTgt spid="14"/>
                                        </p:tgtEl>
                                        <p:attrNameLst>
                                          <p:attrName>style.visibility</p:attrName>
                                        </p:attrNameLst>
                                      </p:cBhvr>
                                      <p:to>
                                        <p:strVal val="hidden"/>
                                      </p:to>
                                    </p:set>
                                  </p:childTnLst>
                                  <p:subTnLst>
                                    <p:audio>
                                      <p:cMediaNode>
                                        <p:cTn display="0" masterRel="sameClick">
                                          <p:stCondLst>
                                            <p:cond evt="begin" delay="0">
                                              <p:tn val="11"/>
                                            </p:cond>
                                          </p:stCondLst>
                                          <p:endCondLst>
                                            <p:cond evt="onStopAudio" delay="0">
                                              <p:tgtEl>
                                                <p:sldTgt/>
                                              </p:tgtEl>
                                            </p:cond>
                                          </p:endCondLst>
                                        </p:cTn>
                                        <p:tgtEl>
                                          <p:sndTgt r:embed="rId3" name="3_3.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0"/>
                                        </p:tgtEl>
                                        <p:attrNameLst>
                                          <p:attrName>style.visibility</p:attrName>
                                        </p:attrNameLst>
                                      </p:cBhvr>
                                      <p:to>
                                        <p:strVal val="visible"/>
                                      </p:to>
                                    </p:set>
                                    <p:anim calcmode="lin" valueType="num">
                                      <p:cBhvr additive="base">
                                        <p:cTn id="19" dur="500" fill="hold"/>
                                        <p:tgtEl>
                                          <p:spTgt spid="50"/>
                                        </p:tgtEl>
                                        <p:attrNameLst>
                                          <p:attrName>ppt_x</p:attrName>
                                        </p:attrNameLst>
                                      </p:cBhvr>
                                      <p:tavLst>
                                        <p:tav tm="0">
                                          <p:val>
                                            <p:strVal val="#ppt_x"/>
                                          </p:val>
                                        </p:tav>
                                        <p:tav tm="100000">
                                          <p:val>
                                            <p:strVal val="#ppt_x"/>
                                          </p:val>
                                        </p:tav>
                                      </p:tavLst>
                                    </p:anim>
                                    <p:anim calcmode="lin" valueType="num">
                                      <p:cBhvr additive="base">
                                        <p:cTn id="20" dur="500" fill="hold"/>
                                        <p:tgtEl>
                                          <p:spTgt spid="5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3_4.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xit" presetSubtype="4" fill="hold" grpId="0" nodeType="clickEffect">
                                  <p:stCondLst>
                                    <p:cond delay="0"/>
                                  </p:stCondLst>
                                  <p:childTnLst>
                                    <p:anim calcmode="lin" valueType="num">
                                      <p:cBhvr additive="base">
                                        <p:cTn id="24" dur="500"/>
                                        <p:tgtEl>
                                          <p:spTgt spid="23"/>
                                        </p:tgtEl>
                                        <p:attrNameLst>
                                          <p:attrName>ppt_x</p:attrName>
                                        </p:attrNameLst>
                                      </p:cBhvr>
                                      <p:tavLst>
                                        <p:tav tm="0">
                                          <p:val>
                                            <p:strVal val="ppt_x"/>
                                          </p:val>
                                        </p:tav>
                                        <p:tav tm="100000">
                                          <p:val>
                                            <p:strVal val="ppt_x"/>
                                          </p:val>
                                        </p:tav>
                                      </p:tavLst>
                                    </p:anim>
                                    <p:anim calcmode="lin" valueType="num">
                                      <p:cBhvr additive="base">
                                        <p:cTn id="25" dur="500"/>
                                        <p:tgtEl>
                                          <p:spTgt spid="23"/>
                                        </p:tgtEl>
                                        <p:attrNameLst>
                                          <p:attrName>ppt_y</p:attrName>
                                        </p:attrNameLst>
                                      </p:cBhvr>
                                      <p:tavLst>
                                        <p:tav tm="0">
                                          <p:val>
                                            <p:strVal val="ppt_y"/>
                                          </p:val>
                                        </p:tav>
                                        <p:tav tm="100000">
                                          <p:val>
                                            <p:strVal val="1+ppt_h/2"/>
                                          </p:val>
                                        </p:tav>
                                      </p:tavLst>
                                    </p:anim>
                                    <p:set>
                                      <p:cBhvr>
                                        <p:cTn id="26" dur="1" fill="hold">
                                          <p:stCondLst>
                                            <p:cond delay="499"/>
                                          </p:stCondLst>
                                        </p:cTn>
                                        <p:tgtEl>
                                          <p:spTgt spid="23"/>
                                        </p:tgtEl>
                                        <p:attrNameLst>
                                          <p:attrName>style.visibility</p:attrName>
                                        </p:attrNameLst>
                                      </p:cBhvr>
                                      <p:to>
                                        <p:strVal val="hidden"/>
                                      </p:to>
                                    </p:set>
                                  </p:childTnLst>
                                  <p:subTnLst>
                                    <p:audio>
                                      <p:cMediaNode>
                                        <p:cTn display="0" masterRel="sameClick">
                                          <p:stCondLst>
                                            <p:cond evt="begin" delay="0">
                                              <p:tn val="23"/>
                                            </p:cond>
                                          </p:stCondLst>
                                          <p:endCondLst>
                                            <p:cond evt="onStopAudio" delay="0">
                                              <p:tgtEl>
                                                <p:sldTgt/>
                                              </p:tgtEl>
                                            </p:cond>
                                          </p:endCondLst>
                                        </p:cTn>
                                        <p:tgtEl>
                                          <p:sndTgt r:embed="rId4" name="3_4.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500" fill="hold"/>
                                        <p:tgtEl>
                                          <p:spTgt spid="52"/>
                                        </p:tgtEl>
                                        <p:attrNameLst>
                                          <p:attrName>ppt_x</p:attrName>
                                        </p:attrNameLst>
                                      </p:cBhvr>
                                      <p:tavLst>
                                        <p:tav tm="0">
                                          <p:val>
                                            <p:strVal val="#ppt_x"/>
                                          </p:val>
                                        </p:tav>
                                        <p:tav tm="100000">
                                          <p:val>
                                            <p:strVal val="#ppt_x"/>
                                          </p:val>
                                        </p:tav>
                                      </p:tavLst>
                                    </p:anim>
                                    <p:anim calcmode="lin" valueType="num">
                                      <p:cBhvr additive="base">
                                        <p:cTn id="32" dur="500" fill="hold"/>
                                        <p:tgtEl>
                                          <p:spTgt spid="5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5" name="3_5.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xit" presetSubtype="4" fill="hold" grpId="0" nodeType="clickEffect">
                                  <p:stCondLst>
                                    <p:cond delay="0"/>
                                  </p:stCondLst>
                                  <p:childTnLst>
                                    <p:anim calcmode="lin" valueType="num">
                                      <p:cBhvr additive="base">
                                        <p:cTn id="36" dur="500"/>
                                        <p:tgtEl>
                                          <p:spTgt spid="15"/>
                                        </p:tgtEl>
                                        <p:attrNameLst>
                                          <p:attrName>ppt_x</p:attrName>
                                        </p:attrNameLst>
                                      </p:cBhvr>
                                      <p:tavLst>
                                        <p:tav tm="0">
                                          <p:val>
                                            <p:strVal val="ppt_x"/>
                                          </p:val>
                                        </p:tav>
                                        <p:tav tm="100000">
                                          <p:val>
                                            <p:strVal val="ppt_x"/>
                                          </p:val>
                                        </p:tav>
                                      </p:tavLst>
                                    </p:anim>
                                    <p:anim calcmode="lin" valueType="num">
                                      <p:cBhvr additive="base">
                                        <p:cTn id="37" dur="500"/>
                                        <p:tgtEl>
                                          <p:spTgt spid="15"/>
                                        </p:tgtEl>
                                        <p:attrNameLst>
                                          <p:attrName>ppt_y</p:attrName>
                                        </p:attrNameLst>
                                      </p:cBhvr>
                                      <p:tavLst>
                                        <p:tav tm="0">
                                          <p:val>
                                            <p:strVal val="ppt_y"/>
                                          </p:val>
                                        </p:tav>
                                        <p:tav tm="100000">
                                          <p:val>
                                            <p:strVal val="1+ppt_h/2"/>
                                          </p:val>
                                        </p:tav>
                                      </p:tavLst>
                                    </p:anim>
                                    <p:set>
                                      <p:cBhvr>
                                        <p:cTn id="38" dur="1" fill="hold">
                                          <p:stCondLst>
                                            <p:cond delay="499"/>
                                          </p:stCondLst>
                                        </p:cTn>
                                        <p:tgtEl>
                                          <p:spTgt spid="15"/>
                                        </p:tgtEl>
                                        <p:attrNameLst>
                                          <p:attrName>style.visibility</p:attrName>
                                        </p:attrNameLst>
                                      </p:cBhvr>
                                      <p:to>
                                        <p:strVal val="hidden"/>
                                      </p:to>
                                    </p:set>
                                  </p:childTnLst>
                                  <p:subTnLst>
                                    <p:audio>
                                      <p:cMediaNode>
                                        <p:cTn display="0" masterRel="sameClick">
                                          <p:stCondLst>
                                            <p:cond evt="begin" delay="0">
                                              <p:tn val="35"/>
                                            </p:cond>
                                          </p:stCondLst>
                                          <p:endCondLst>
                                            <p:cond evt="onStopAudio" delay="0">
                                              <p:tgtEl>
                                                <p:sldTgt/>
                                              </p:tgtEl>
                                            </p:cond>
                                          </p:endCondLst>
                                        </p:cTn>
                                        <p:tgtEl>
                                          <p:sndTgt r:embed="rId5" name="3_5.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3"/>
                                        </p:tgtEl>
                                        <p:attrNameLst>
                                          <p:attrName>style.visibility</p:attrName>
                                        </p:attrNameLst>
                                      </p:cBhvr>
                                      <p:to>
                                        <p:strVal val="visible"/>
                                      </p:to>
                                    </p:set>
                                    <p:anim calcmode="lin" valueType="num">
                                      <p:cBhvr additive="base">
                                        <p:cTn id="43" dur="500" fill="hold"/>
                                        <p:tgtEl>
                                          <p:spTgt spid="53"/>
                                        </p:tgtEl>
                                        <p:attrNameLst>
                                          <p:attrName>ppt_x</p:attrName>
                                        </p:attrNameLst>
                                      </p:cBhvr>
                                      <p:tavLst>
                                        <p:tav tm="0">
                                          <p:val>
                                            <p:strVal val="#ppt_x"/>
                                          </p:val>
                                        </p:tav>
                                        <p:tav tm="100000">
                                          <p:val>
                                            <p:strVal val="#ppt_x"/>
                                          </p:val>
                                        </p:tav>
                                      </p:tavLst>
                                    </p:anim>
                                    <p:anim calcmode="lin" valueType="num">
                                      <p:cBhvr additive="base">
                                        <p:cTn id="44" dur="500" fill="hold"/>
                                        <p:tgtEl>
                                          <p:spTgt spid="5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6" name="3_6.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xit" presetSubtype="4" fill="hold" grpId="0" nodeType="clickEffect">
                                  <p:stCondLst>
                                    <p:cond delay="0"/>
                                  </p:stCondLst>
                                  <p:childTnLst>
                                    <p:anim calcmode="lin" valueType="num">
                                      <p:cBhvr additive="base">
                                        <p:cTn id="48" dur="500"/>
                                        <p:tgtEl>
                                          <p:spTgt spid="19"/>
                                        </p:tgtEl>
                                        <p:attrNameLst>
                                          <p:attrName>ppt_x</p:attrName>
                                        </p:attrNameLst>
                                      </p:cBhvr>
                                      <p:tavLst>
                                        <p:tav tm="0">
                                          <p:val>
                                            <p:strVal val="ppt_x"/>
                                          </p:val>
                                        </p:tav>
                                        <p:tav tm="100000">
                                          <p:val>
                                            <p:strVal val="ppt_x"/>
                                          </p:val>
                                        </p:tav>
                                      </p:tavLst>
                                    </p:anim>
                                    <p:anim calcmode="lin" valueType="num">
                                      <p:cBhvr additive="base">
                                        <p:cTn id="49" dur="500"/>
                                        <p:tgtEl>
                                          <p:spTgt spid="19"/>
                                        </p:tgtEl>
                                        <p:attrNameLst>
                                          <p:attrName>ppt_y</p:attrName>
                                        </p:attrNameLst>
                                      </p:cBhvr>
                                      <p:tavLst>
                                        <p:tav tm="0">
                                          <p:val>
                                            <p:strVal val="ppt_y"/>
                                          </p:val>
                                        </p:tav>
                                        <p:tav tm="100000">
                                          <p:val>
                                            <p:strVal val="1+ppt_h/2"/>
                                          </p:val>
                                        </p:tav>
                                      </p:tavLst>
                                    </p:anim>
                                    <p:set>
                                      <p:cBhvr>
                                        <p:cTn id="50" dur="1" fill="hold">
                                          <p:stCondLst>
                                            <p:cond delay="499"/>
                                          </p:stCondLst>
                                        </p:cTn>
                                        <p:tgtEl>
                                          <p:spTgt spid="19"/>
                                        </p:tgtEl>
                                        <p:attrNameLst>
                                          <p:attrName>style.visibility</p:attrName>
                                        </p:attrNameLst>
                                      </p:cBhvr>
                                      <p:to>
                                        <p:strVal val="hidden"/>
                                      </p:to>
                                    </p:set>
                                  </p:childTnLst>
                                  <p:subTnLst>
                                    <p:audio>
                                      <p:cMediaNode>
                                        <p:cTn display="0" masterRel="sameClick">
                                          <p:stCondLst>
                                            <p:cond evt="begin" delay="0">
                                              <p:tn val="47"/>
                                            </p:cond>
                                          </p:stCondLst>
                                          <p:endCondLst>
                                            <p:cond evt="onStopAudio" delay="0">
                                              <p:tgtEl>
                                                <p:sldTgt/>
                                              </p:tgtEl>
                                            </p:cond>
                                          </p:endCondLst>
                                        </p:cTn>
                                        <p:tgtEl>
                                          <p:sndTgt r:embed="rId6" name="3_6.wav"/>
                                        </p:tgtEl>
                                      </p:cMediaNode>
                                    </p:audio>
                                  </p:sub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54"/>
                                        </p:tgtEl>
                                        <p:attrNameLst>
                                          <p:attrName>style.visibility</p:attrName>
                                        </p:attrNameLst>
                                      </p:cBhvr>
                                      <p:to>
                                        <p:strVal val="visible"/>
                                      </p:to>
                                    </p:set>
                                    <p:anim calcmode="lin" valueType="num">
                                      <p:cBhvr additive="base">
                                        <p:cTn id="55" dur="500" fill="hold"/>
                                        <p:tgtEl>
                                          <p:spTgt spid="54"/>
                                        </p:tgtEl>
                                        <p:attrNameLst>
                                          <p:attrName>ppt_x</p:attrName>
                                        </p:attrNameLst>
                                      </p:cBhvr>
                                      <p:tavLst>
                                        <p:tav tm="0">
                                          <p:val>
                                            <p:strVal val="#ppt_x"/>
                                          </p:val>
                                        </p:tav>
                                        <p:tav tm="100000">
                                          <p:val>
                                            <p:strVal val="#ppt_x"/>
                                          </p:val>
                                        </p:tav>
                                      </p:tavLst>
                                    </p:anim>
                                    <p:anim calcmode="lin" valueType="num">
                                      <p:cBhvr additive="base">
                                        <p:cTn id="56" dur="500" fill="hold"/>
                                        <p:tgtEl>
                                          <p:spTgt spid="5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7" name="3_7.wav"/>
                                        </p:tgtEl>
                                      </p:cMediaNode>
                                    </p:audio>
                                  </p:subTnLst>
                                </p:cTn>
                              </p:par>
                            </p:childTnLst>
                          </p:cTn>
                        </p:par>
                      </p:childTnLst>
                    </p:cTn>
                  </p:par>
                  <p:par>
                    <p:cTn id="57" fill="hold">
                      <p:stCondLst>
                        <p:cond delay="indefinite"/>
                      </p:stCondLst>
                      <p:childTnLst>
                        <p:par>
                          <p:cTn id="58" fill="hold">
                            <p:stCondLst>
                              <p:cond delay="0"/>
                            </p:stCondLst>
                            <p:childTnLst>
                              <p:par>
                                <p:cTn id="59" presetID="2" presetClass="exit" presetSubtype="4" fill="hold" grpId="0" nodeType="clickEffect">
                                  <p:stCondLst>
                                    <p:cond delay="0"/>
                                  </p:stCondLst>
                                  <p:childTnLst>
                                    <p:anim calcmode="lin" valueType="num">
                                      <p:cBhvr additive="base">
                                        <p:cTn id="60" dur="500"/>
                                        <p:tgtEl>
                                          <p:spTgt spid="18"/>
                                        </p:tgtEl>
                                        <p:attrNameLst>
                                          <p:attrName>ppt_x</p:attrName>
                                        </p:attrNameLst>
                                      </p:cBhvr>
                                      <p:tavLst>
                                        <p:tav tm="0">
                                          <p:val>
                                            <p:strVal val="ppt_x"/>
                                          </p:val>
                                        </p:tav>
                                        <p:tav tm="100000">
                                          <p:val>
                                            <p:strVal val="ppt_x"/>
                                          </p:val>
                                        </p:tav>
                                      </p:tavLst>
                                    </p:anim>
                                    <p:anim calcmode="lin" valueType="num">
                                      <p:cBhvr additive="base">
                                        <p:cTn id="61" dur="500"/>
                                        <p:tgtEl>
                                          <p:spTgt spid="18"/>
                                        </p:tgtEl>
                                        <p:attrNameLst>
                                          <p:attrName>ppt_y</p:attrName>
                                        </p:attrNameLst>
                                      </p:cBhvr>
                                      <p:tavLst>
                                        <p:tav tm="0">
                                          <p:val>
                                            <p:strVal val="ppt_y"/>
                                          </p:val>
                                        </p:tav>
                                        <p:tav tm="100000">
                                          <p:val>
                                            <p:strVal val="1+ppt_h/2"/>
                                          </p:val>
                                        </p:tav>
                                      </p:tavLst>
                                    </p:anim>
                                    <p:set>
                                      <p:cBhvr>
                                        <p:cTn id="62" dur="1" fill="hold">
                                          <p:stCondLst>
                                            <p:cond delay="499"/>
                                          </p:stCondLst>
                                        </p:cTn>
                                        <p:tgtEl>
                                          <p:spTgt spid="18"/>
                                        </p:tgtEl>
                                        <p:attrNameLst>
                                          <p:attrName>style.visibility</p:attrName>
                                        </p:attrNameLst>
                                      </p:cBhvr>
                                      <p:to>
                                        <p:strVal val="hidden"/>
                                      </p:to>
                                    </p:set>
                                  </p:childTnLst>
                                  <p:subTnLst>
                                    <p:audio>
                                      <p:cMediaNode>
                                        <p:cTn display="0" masterRel="sameClick">
                                          <p:stCondLst>
                                            <p:cond evt="begin" delay="0">
                                              <p:tn val="59"/>
                                            </p:cond>
                                          </p:stCondLst>
                                          <p:endCondLst>
                                            <p:cond evt="onStopAudio" delay="0">
                                              <p:tgtEl>
                                                <p:sldTgt/>
                                              </p:tgtEl>
                                            </p:cond>
                                          </p:endCondLst>
                                        </p:cTn>
                                        <p:tgtEl>
                                          <p:sndTgt r:embed="rId7" name="3_7.wav"/>
                                        </p:tgtEl>
                                      </p:cMediaNode>
                                    </p:audio>
                                  </p:sub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additive="base">
                                        <p:cTn id="67" dur="500" fill="hold"/>
                                        <p:tgtEl>
                                          <p:spTgt spid="55"/>
                                        </p:tgtEl>
                                        <p:attrNameLst>
                                          <p:attrName>ppt_x</p:attrName>
                                        </p:attrNameLst>
                                      </p:cBhvr>
                                      <p:tavLst>
                                        <p:tav tm="0">
                                          <p:val>
                                            <p:strVal val="#ppt_x"/>
                                          </p:val>
                                        </p:tav>
                                        <p:tav tm="100000">
                                          <p:val>
                                            <p:strVal val="#ppt_x"/>
                                          </p:val>
                                        </p:tav>
                                      </p:tavLst>
                                    </p:anim>
                                    <p:anim calcmode="lin" valueType="num">
                                      <p:cBhvr additive="base">
                                        <p:cTn id="68" dur="500" fill="hold"/>
                                        <p:tgtEl>
                                          <p:spTgt spid="5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5"/>
                                            </p:cond>
                                          </p:stCondLst>
                                          <p:endCondLst>
                                            <p:cond evt="onStopAudio" delay="0">
                                              <p:tgtEl>
                                                <p:sldTgt/>
                                              </p:tgtEl>
                                            </p:cond>
                                          </p:endCondLst>
                                        </p:cTn>
                                        <p:tgtEl>
                                          <p:sndTgt r:embed="rId8" name="3_8.wav"/>
                                        </p:tgtEl>
                                      </p:cMediaNode>
                                    </p:audio>
                                  </p:subTnLst>
                                </p:cTn>
                              </p:par>
                            </p:childTnLst>
                          </p:cTn>
                        </p:par>
                      </p:childTnLst>
                    </p:cTn>
                  </p:par>
                  <p:par>
                    <p:cTn id="69" fill="hold">
                      <p:stCondLst>
                        <p:cond delay="indefinite"/>
                      </p:stCondLst>
                      <p:childTnLst>
                        <p:par>
                          <p:cTn id="70" fill="hold">
                            <p:stCondLst>
                              <p:cond delay="0"/>
                            </p:stCondLst>
                            <p:childTnLst>
                              <p:par>
                                <p:cTn id="71" presetID="2" presetClass="exit" presetSubtype="4" fill="hold" grpId="0" nodeType="clickEffect">
                                  <p:stCondLst>
                                    <p:cond delay="0"/>
                                  </p:stCondLst>
                                  <p:childTnLst>
                                    <p:anim calcmode="lin" valueType="num">
                                      <p:cBhvr additive="base">
                                        <p:cTn id="72" dur="500"/>
                                        <p:tgtEl>
                                          <p:spTgt spid="17"/>
                                        </p:tgtEl>
                                        <p:attrNameLst>
                                          <p:attrName>ppt_x</p:attrName>
                                        </p:attrNameLst>
                                      </p:cBhvr>
                                      <p:tavLst>
                                        <p:tav tm="0">
                                          <p:val>
                                            <p:strVal val="ppt_x"/>
                                          </p:val>
                                        </p:tav>
                                        <p:tav tm="100000">
                                          <p:val>
                                            <p:strVal val="ppt_x"/>
                                          </p:val>
                                        </p:tav>
                                      </p:tavLst>
                                    </p:anim>
                                    <p:anim calcmode="lin" valueType="num">
                                      <p:cBhvr additive="base">
                                        <p:cTn id="73" dur="500"/>
                                        <p:tgtEl>
                                          <p:spTgt spid="17"/>
                                        </p:tgtEl>
                                        <p:attrNameLst>
                                          <p:attrName>ppt_y</p:attrName>
                                        </p:attrNameLst>
                                      </p:cBhvr>
                                      <p:tavLst>
                                        <p:tav tm="0">
                                          <p:val>
                                            <p:strVal val="ppt_y"/>
                                          </p:val>
                                        </p:tav>
                                        <p:tav tm="100000">
                                          <p:val>
                                            <p:strVal val="1+ppt_h/2"/>
                                          </p:val>
                                        </p:tav>
                                      </p:tavLst>
                                    </p:anim>
                                    <p:set>
                                      <p:cBhvr>
                                        <p:cTn id="74" dur="1" fill="hold">
                                          <p:stCondLst>
                                            <p:cond delay="499"/>
                                          </p:stCondLst>
                                        </p:cTn>
                                        <p:tgtEl>
                                          <p:spTgt spid="17"/>
                                        </p:tgtEl>
                                        <p:attrNameLst>
                                          <p:attrName>style.visibility</p:attrName>
                                        </p:attrNameLst>
                                      </p:cBhvr>
                                      <p:to>
                                        <p:strVal val="hidden"/>
                                      </p:to>
                                    </p:set>
                                  </p:childTnLst>
                                  <p:subTnLst>
                                    <p:audio>
                                      <p:cMediaNode>
                                        <p:cTn display="0" masterRel="sameClick">
                                          <p:stCondLst>
                                            <p:cond evt="begin" delay="0">
                                              <p:tn val="71"/>
                                            </p:cond>
                                          </p:stCondLst>
                                          <p:endCondLst>
                                            <p:cond evt="onStopAudio" delay="0">
                                              <p:tgtEl>
                                                <p:sldTgt/>
                                              </p:tgtEl>
                                            </p:cond>
                                          </p:endCondLst>
                                        </p:cTn>
                                        <p:tgtEl>
                                          <p:sndTgt r:embed="rId8" name="3_8.wav"/>
                                        </p:tgtEl>
                                      </p:cMediaNode>
                                    </p:audio>
                                  </p:sub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56"/>
                                        </p:tgtEl>
                                        <p:attrNameLst>
                                          <p:attrName>style.visibility</p:attrName>
                                        </p:attrNameLst>
                                      </p:cBhvr>
                                      <p:to>
                                        <p:strVal val="visible"/>
                                      </p:to>
                                    </p:set>
                                    <p:anim calcmode="lin" valueType="num">
                                      <p:cBhvr additive="base">
                                        <p:cTn id="79" dur="500" fill="hold"/>
                                        <p:tgtEl>
                                          <p:spTgt spid="56"/>
                                        </p:tgtEl>
                                        <p:attrNameLst>
                                          <p:attrName>ppt_x</p:attrName>
                                        </p:attrNameLst>
                                      </p:cBhvr>
                                      <p:tavLst>
                                        <p:tav tm="0">
                                          <p:val>
                                            <p:strVal val="#ppt_x"/>
                                          </p:val>
                                        </p:tav>
                                        <p:tav tm="100000">
                                          <p:val>
                                            <p:strVal val="#ppt_x"/>
                                          </p:val>
                                        </p:tav>
                                      </p:tavLst>
                                    </p:anim>
                                    <p:anim calcmode="lin" valueType="num">
                                      <p:cBhvr additive="base">
                                        <p:cTn id="80" dur="500" fill="hold"/>
                                        <p:tgtEl>
                                          <p:spTgt spid="5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7"/>
                                            </p:cond>
                                          </p:stCondLst>
                                          <p:endCondLst>
                                            <p:cond evt="onStopAudio" delay="0">
                                              <p:tgtEl>
                                                <p:sldTgt/>
                                              </p:tgtEl>
                                            </p:cond>
                                          </p:endCondLst>
                                        </p:cTn>
                                        <p:tgtEl>
                                          <p:sndTgt r:embed="rId9" name="3_9.wav"/>
                                        </p:tgtEl>
                                      </p:cMediaNode>
                                    </p:audio>
                                  </p:subTnLst>
                                </p:cTn>
                              </p:par>
                            </p:childTnLst>
                          </p:cTn>
                        </p:par>
                      </p:childTnLst>
                    </p:cTn>
                  </p:par>
                  <p:par>
                    <p:cTn id="81" fill="hold">
                      <p:stCondLst>
                        <p:cond delay="indefinite"/>
                      </p:stCondLst>
                      <p:childTnLst>
                        <p:par>
                          <p:cTn id="82" fill="hold">
                            <p:stCondLst>
                              <p:cond delay="0"/>
                            </p:stCondLst>
                            <p:childTnLst>
                              <p:par>
                                <p:cTn id="83" presetID="2" presetClass="exit" presetSubtype="4" fill="hold" grpId="0" nodeType="clickEffect">
                                  <p:stCondLst>
                                    <p:cond delay="0"/>
                                  </p:stCondLst>
                                  <p:childTnLst>
                                    <p:anim calcmode="lin" valueType="num">
                                      <p:cBhvr additive="base">
                                        <p:cTn id="84" dur="500"/>
                                        <p:tgtEl>
                                          <p:spTgt spid="13"/>
                                        </p:tgtEl>
                                        <p:attrNameLst>
                                          <p:attrName>ppt_x</p:attrName>
                                        </p:attrNameLst>
                                      </p:cBhvr>
                                      <p:tavLst>
                                        <p:tav tm="0">
                                          <p:val>
                                            <p:strVal val="ppt_x"/>
                                          </p:val>
                                        </p:tav>
                                        <p:tav tm="100000">
                                          <p:val>
                                            <p:strVal val="ppt_x"/>
                                          </p:val>
                                        </p:tav>
                                      </p:tavLst>
                                    </p:anim>
                                    <p:anim calcmode="lin" valueType="num">
                                      <p:cBhvr additive="base">
                                        <p:cTn id="85" dur="500"/>
                                        <p:tgtEl>
                                          <p:spTgt spid="13"/>
                                        </p:tgtEl>
                                        <p:attrNameLst>
                                          <p:attrName>ppt_y</p:attrName>
                                        </p:attrNameLst>
                                      </p:cBhvr>
                                      <p:tavLst>
                                        <p:tav tm="0">
                                          <p:val>
                                            <p:strVal val="ppt_y"/>
                                          </p:val>
                                        </p:tav>
                                        <p:tav tm="100000">
                                          <p:val>
                                            <p:strVal val="1+ppt_h/2"/>
                                          </p:val>
                                        </p:tav>
                                      </p:tavLst>
                                    </p:anim>
                                    <p:set>
                                      <p:cBhvr>
                                        <p:cTn id="86" dur="1" fill="hold">
                                          <p:stCondLst>
                                            <p:cond delay="499"/>
                                          </p:stCondLst>
                                        </p:cTn>
                                        <p:tgtEl>
                                          <p:spTgt spid="13"/>
                                        </p:tgtEl>
                                        <p:attrNameLst>
                                          <p:attrName>style.visibility</p:attrName>
                                        </p:attrNameLst>
                                      </p:cBhvr>
                                      <p:to>
                                        <p:strVal val="hidden"/>
                                      </p:to>
                                    </p:set>
                                  </p:childTnLst>
                                  <p:subTnLst>
                                    <p:audio>
                                      <p:cMediaNode>
                                        <p:cTn display="0" masterRel="sameClick">
                                          <p:stCondLst>
                                            <p:cond evt="begin" delay="0">
                                              <p:tn val="83"/>
                                            </p:cond>
                                          </p:stCondLst>
                                          <p:endCondLst>
                                            <p:cond evt="onStopAudio" delay="0">
                                              <p:tgtEl>
                                                <p:sldTgt/>
                                              </p:tgtEl>
                                            </p:cond>
                                          </p:endCondLst>
                                        </p:cTn>
                                        <p:tgtEl>
                                          <p:sndTgt r:embed="rId9" name="3_9.wav"/>
                                        </p:tgtEl>
                                      </p:cMediaNode>
                                    </p:audio>
                                  </p:sub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500" fill="hold"/>
                                        <p:tgtEl>
                                          <p:spTgt spid="57"/>
                                        </p:tgtEl>
                                        <p:attrNameLst>
                                          <p:attrName>ppt_x</p:attrName>
                                        </p:attrNameLst>
                                      </p:cBhvr>
                                      <p:tavLst>
                                        <p:tav tm="0">
                                          <p:val>
                                            <p:strVal val="#ppt_x"/>
                                          </p:val>
                                        </p:tav>
                                        <p:tav tm="100000">
                                          <p:val>
                                            <p:strVal val="#ppt_x"/>
                                          </p:val>
                                        </p:tav>
                                      </p:tavLst>
                                    </p:anim>
                                    <p:anim calcmode="lin" valueType="num">
                                      <p:cBhvr additive="base">
                                        <p:cTn id="92" dur="500" fill="hold"/>
                                        <p:tgtEl>
                                          <p:spTgt spid="5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9"/>
                                            </p:cond>
                                          </p:stCondLst>
                                          <p:endCondLst>
                                            <p:cond evt="onStopAudio" delay="0">
                                              <p:tgtEl>
                                                <p:sldTgt/>
                                              </p:tgtEl>
                                            </p:cond>
                                          </p:endCondLst>
                                        </p:cTn>
                                        <p:tgtEl>
                                          <p:sndTgt r:embed="rId10" name="3_10.wav"/>
                                        </p:tgtEl>
                                      </p:cMediaNode>
                                    </p:audio>
                                  </p:subTnLst>
                                </p:cTn>
                              </p:par>
                            </p:childTnLst>
                          </p:cTn>
                        </p:par>
                      </p:childTnLst>
                    </p:cTn>
                  </p:par>
                  <p:par>
                    <p:cTn id="93" fill="hold">
                      <p:stCondLst>
                        <p:cond delay="indefinite"/>
                      </p:stCondLst>
                      <p:childTnLst>
                        <p:par>
                          <p:cTn id="94" fill="hold">
                            <p:stCondLst>
                              <p:cond delay="0"/>
                            </p:stCondLst>
                            <p:childTnLst>
                              <p:par>
                                <p:cTn id="95" presetID="2" presetClass="exit" presetSubtype="4" fill="hold" grpId="0" nodeType="clickEffect">
                                  <p:stCondLst>
                                    <p:cond delay="0"/>
                                  </p:stCondLst>
                                  <p:childTnLst>
                                    <p:anim calcmode="lin" valueType="num">
                                      <p:cBhvr additive="base">
                                        <p:cTn id="96" dur="500"/>
                                        <p:tgtEl>
                                          <p:spTgt spid="16"/>
                                        </p:tgtEl>
                                        <p:attrNameLst>
                                          <p:attrName>ppt_x</p:attrName>
                                        </p:attrNameLst>
                                      </p:cBhvr>
                                      <p:tavLst>
                                        <p:tav tm="0">
                                          <p:val>
                                            <p:strVal val="ppt_x"/>
                                          </p:val>
                                        </p:tav>
                                        <p:tav tm="100000">
                                          <p:val>
                                            <p:strVal val="ppt_x"/>
                                          </p:val>
                                        </p:tav>
                                      </p:tavLst>
                                    </p:anim>
                                    <p:anim calcmode="lin" valueType="num">
                                      <p:cBhvr additive="base">
                                        <p:cTn id="97" dur="500"/>
                                        <p:tgtEl>
                                          <p:spTgt spid="16"/>
                                        </p:tgtEl>
                                        <p:attrNameLst>
                                          <p:attrName>ppt_y</p:attrName>
                                        </p:attrNameLst>
                                      </p:cBhvr>
                                      <p:tavLst>
                                        <p:tav tm="0">
                                          <p:val>
                                            <p:strVal val="ppt_y"/>
                                          </p:val>
                                        </p:tav>
                                        <p:tav tm="100000">
                                          <p:val>
                                            <p:strVal val="1+ppt_h/2"/>
                                          </p:val>
                                        </p:tav>
                                      </p:tavLst>
                                    </p:anim>
                                    <p:set>
                                      <p:cBhvr>
                                        <p:cTn id="98" dur="1" fill="hold">
                                          <p:stCondLst>
                                            <p:cond delay="499"/>
                                          </p:stCondLst>
                                        </p:cTn>
                                        <p:tgtEl>
                                          <p:spTgt spid="16"/>
                                        </p:tgtEl>
                                        <p:attrNameLst>
                                          <p:attrName>style.visibility</p:attrName>
                                        </p:attrNameLst>
                                      </p:cBhvr>
                                      <p:to>
                                        <p:strVal val="hidden"/>
                                      </p:to>
                                    </p:set>
                                  </p:childTnLst>
                                  <p:subTnLst>
                                    <p:audio>
                                      <p:cMediaNode>
                                        <p:cTn display="0" masterRel="sameClick">
                                          <p:stCondLst>
                                            <p:cond evt="begin" delay="0">
                                              <p:tn val="95"/>
                                            </p:cond>
                                          </p:stCondLst>
                                          <p:endCondLst>
                                            <p:cond evt="onStopAudio" delay="0">
                                              <p:tgtEl>
                                                <p:sldTgt/>
                                              </p:tgtEl>
                                            </p:cond>
                                          </p:endCondLst>
                                        </p:cTn>
                                        <p:tgtEl>
                                          <p:sndTgt r:embed="rId10" name="3_10.wav"/>
                                        </p:tgtEl>
                                      </p:cMediaNode>
                                    </p:audio>
                                  </p:sub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additive="base">
                                        <p:cTn id="103" dur="500" fill="hold"/>
                                        <p:tgtEl>
                                          <p:spTgt spid="58"/>
                                        </p:tgtEl>
                                        <p:attrNameLst>
                                          <p:attrName>ppt_x</p:attrName>
                                        </p:attrNameLst>
                                      </p:cBhvr>
                                      <p:tavLst>
                                        <p:tav tm="0">
                                          <p:val>
                                            <p:strVal val="#ppt_x"/>
                                          </p:val>
                                        </p:tav>
                                        <p:tav tm="100000">
                                          <p:val>
                                            <p:strVal val="#ppt_x"/>
                                          </p:val>
                                        </p:tav>
                                      </p:tavLst>
                                    </p:anim>
                                    <p:anim calcmode="lin" valueType="num">
                                      <p:cBhvr additive="base">
                                        <p:cTn id="104" dur="500" fill="hold"/>
                                        <p:tgtEl>
                                          <p:spTgt spid="5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1"/>
                                            </p:cond>
                                          </p:stCondLst>
                                          <p:endCondLst>
                                            <p:cond evt="onStopAudio" delay="0">
                                              <p:tgtEl>
                                                <p:sldTgt/>
                                              </p:tgtEl>
                                            </p:cond>
                                          </p:endCondLst>
                                        </p:cTn>
                                        <p:tgtEl>
                                          <p:sndTgt r:embed="rId11" name="3_11.wav"/>
                                        </p:tgtEl>
                                      </p:cMediaNode>
                                    </p:audio>
                                  </p:subTnLst>
                                </p:cTn>
                              </p:par>
                            </p:childTnLst>
                          </p:cTn>
                        </p:par>
                      </p:childTnLst>
                    </p:cTn>
                  </p:par>
                  <p:par>
                    <p:cTn id="105" fill="hold">
                      <p:stCondLst>
                        <p:cond delay="indefinite"/>
                      </p:stCondLst>
                      <p:childTnLst>
                        <p:par>
                          <p:cTn id="106" fill="hold">
                            <p:stCondLst>
                              <p:cond delay="0"/>
                            </p:stCondLst>
                            <p:childTnLst>
                              <p:par>
                                <p:cTn id="107" presetID="2" presetClass="exit" presetSubtype="4" fill="hold" grpId="0" nodeType="clickEffect">
                                  <p:stCondLst>
                                    <p:cond delay="0"/>
                                  </p:stCondLst>
                                  <p:childTnLst>
                                    <p:anim calcmode="lin" valueType="num">
                                      <p:cBhvr additive="base">
                                        <p:cTn id="108" dur="500"/>
                                        <p:tgtEl>
                                          <p:spTgt spid="20"/>
                                        </p:tgtEl>
                                        <p:attrNameLst>
                                          <p:attrName>ppt_x</p:attrName>
                                        </p:attrNameLst>
                                      </p:cBhvr>
                                      <p:tavLst>
                                        <p:tav tm="0">
                                          <p:val>
                                            <p:strVal val="ppt_x"/>
                                          </p:val>
                                        </p:tav>
                                        <p:tav tm="100000">
                                          <p:val>
                                            <p:strVal val="ppt_x"/>
                                          </p:val>
                                        </p:tav>
                                      </p:tavLst>
                                    </p:anim>
                                    <p:anim calcmode="lin" valueType="num">
                                      <p:cBhvr additive="base">
                                        <p:cTn id="109" dur="500"/>
                                        <p:tgtEl>
                                          <p:spTgt spid="20"/>
                                        </p:tgtEl>
                                        <p:attrNameLst>
                                          <p:attrName>ppt_y</p:attrName>
                                        </p:attrNameLst>
                                      </p:cBhvr>
                                      <p:tavLst>
                                        <p:tav tm="0">
                                          <p:val>
                                            <p:strVal val="ppt_y"/>
                                          </p:val>
                                        </p:tav>
                                        <p:tav tm="100000">
                                          <p:val>
                                            <p:strVal val="1+ppt_h/2"/>
                                          </p:val>
                                        </p:tav>
                                      </p:tavLst>
                                    </p:anim>
                                    <p:set>
                                      <p:cBhvr>
                                        <p:cTn id="110" dur="1" fill="hold">
                                          <p:stCondLst>
                                            <p:cond delay="499"/>
                                          </p:stCondLst>
                                        </p:cTn>
                                        <p:tgtEl>
                                          <p:spTgt spid="20"/>
                                        </p:tgtEl>
                                        <p:attrNameLst>
                                          <p:attrName>style.visibility</p:attrName>
                                        </p:attrNameLst>
                                      </p:cBhvr>
                                      <p:to>
                                        <p:strVal val="hidden"/>
                                      </p:to>
                                    </p:set>
                                  </p:childTnLst>
                                  <p:subTnLst>
                                    <p:audio>
                                      <p:cMediaNode>
                                        <p:cTn display="0" masterRel="sameClick">
                                          <p:stCondLst>
                                            <p:cond evt="begin" delay="0">
                                              <p:tn val="107"/>
                                            </p:cond>
                                          </p:stCondLst>
                                          <p:endCondLst>
                                            <p:cond evt="onStopAudio" delay="0">
                                              <p:tgtEl>
                                                <p:sldTgt/>
                                              </p:tgtEl>
                                            </p:cond>
                                          </p:endCondLst>
                                        </p:cTn>
                                        <p:tgtEl>
                                          <p:sndTgt r:embed="rId11" name="3_11.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11" restart="whenNotActive" fill="hold" evtFilter="cancelBubble" nodeType="interactiveSeq">
                <p:stCondLst>
                  <p:cond evt="onClick" delay="0">
                    <p:tgtEl>
                      <p:spTgt spid="42"/>
                    </p:tgtEl>
                  </p:cond>
                </p:stCondLst>
                <p:endSync evt="end" delay="0">
                  <p:rtn val="all"/>
                </p:endSync>
                <p:childTnLst>
                  <p:par>
                    <p:cTn id="112" fill="hold">
                      <p:stCondLst>
                        <p:cond delay="0"/>
                      </p:stCondLst>
                      <p:childTnLst>
                        <p:par>
                          <p:cTn id="113" fill="hold">
                            <p:stCondLst>
                              <p:cond delay="0"/>
                            </p:stCondLst>
                            <p:childTnLst>
                              <p:par>
                                <p:cTn id="114" presetID="12" presetClass="exit" presetSubtype="4" fill="hold" grpId="0" nodeType="clickEffect">
                                  <p:stCondLst>
                                    <p:cond delay="0"/>
                                  </p:stCondLst>
                                  <p:childTnLst>
                                    <p:anim calcmode="lin" valueType="num">
                                      <p:cBhvr additive="base">
                                        <p:cTn id="115" dur="52500"/>
                                        <p:tgtEl>
                                          <p:spTgt spid="36"/>
                                        </p:tgtEl>
                                        <p:attrNameLst>
                                          <p:attrName>ppt_y</p:attrName>
                                        </p:attrNameLst>
                                      </p:cBhvr>
                                      <p:tavLst>
                                        <p:tav tm="0">
                                          <p:val>
                                            <p:strVal val="#ppt_y"/>
                                          </p:val>
                                        </p:tav>
                                        <p:tav tm="100000">
                                          <p:val>
                                            <p:strVal val="#ppt_y+#ppt_h*1.125000"/>
                                          </p:val>
                                        </p:tav>
                                      </p:tavLst>
                                    </p:anim>
                                    <p:animEffect transition="out" filter="wipe(down)">
                                      <p:cBhvr>
                                        <p:cTn id="116" dur="52500"/>
                                        <p:tgtEl>
                                          <p:spTgt spid="36"/>
                                        </p:tgtEl>
                                      </p:cBhvr>
                                    </p:animEffect>
                                    <p:set>
                                      <p:cBhvr>
                                        <p:cTn id="117" dur="1" fill="hold">
                                          <p:stCondLst>
                                            <p:cond delay="52499"/>
                                          </p:stCondLst>
                                        </p:cTn>
                                        <p:tgtEl>
                                          <p:spTgt spid="36"/>
                                        </p:tgtEl>
                                        <p:attrNameLst>
                                          <p:attrName>style.visibility</p:attrName>
                                        </p:attrNameLst>
                                      </p:cBhvr>
                                      <p:to>
                                        <p:strVal val="hidden"/>
                                      </p:to>
                                    </p:set>
                                  </p:childTnLst>
                                </p:cTn>
                              </p:par>
                            </p:childTnLst>
                          </p:cTn>
                        </p:par>
                      </p:childTnLst>
                    </p:cTn>
                  </p:par>
                </p:childTnLst>
              </p:cTn>
              <p:nextCondLst>
                <p:cond evt="onClick" delay="0">
                  <p:tgtEl>
                    <p:spTgt spid="42"/>
                  </p:tgtEl>
                </p:cond>
              </p:nextCondLst>
            </p:seq>
          </p:childTnLst>
        </p:cTn>
      </p:par>
    </p:tnLst>
    <p:bldLst>
      <p:bldP spid="13" grpId="0"/>
      <p:bldP spid="14" grpId="0"/>
      <p:bldP spid="15" grpId="0"/>
      <p:bldP spid="16" grpId="0"/>
      <p:bldP spid="17" grpId="0"/>
      <p:bldP spid="18" grpId="0"/>
      <p:bldP spid="19" grpId="0"/>
      <p:bldP spid="20" grpId="0"/>
      <p:bldP spid="23" grpId="0"/>
      <p:bldP spid="36" grpId="0" animBg="1"/>
      <p:bldP spid="49" grpId="0"/>
      <p:bldP spid="50" grpId="0"/>
      <p:bldP spid="52" grpId="0"/>
      <p:bldP spid="53" grpId="0"/>
      <p:bldP spid="54" grpId="0"/>
      <p:bldP spid="55" grpId="0"/>
      <p:bldP spid="56" grpId="0"/>
      <p:bldP spid="57" grpId="0"/>
      <p:bldP spid="5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0249059F-224C-4D56-870F-7E72075091DA}"/>
              </a:ext>
            </a:extLst>
          </p:cNvPr>
          <p:cNvSpPr>
            <a:spLocks noGrp="1"/>
          </p:cNvSpPr>
          <p:nvPr>
            <p:ph type="title"/>
          </p:nvPr>
        </p:nvSpPr>
        <p:spPr>
          <a:xfrm>
            <a:off x="10431110" y="1127121"/>
            <a:ext cx="1698356" cy="403881"/>
          </a:xfrm>
          <a:solidFill>
            <a:srgbClr val="00B0F0"/>
          </a:solidFill>
        </p:spPr>
        <p:txBody>
          <a:bodyPr>
            <a:noAutofit/>
          </a:bodyPr>
          <a:lstStyle/>
          <a:p>
            <a:pPr algn="ctr"/>
            <a:r>
              <a:rPr lang="en-GB" sz="2000" b="1" dirty="0" err="1">
                <a:solidFill>
                  <a:schemeClr val="bg1"/>
                </a:solidFill>
                <a:latin typeface="Century Gothic" panose="020B0502020202020204" pitchFamily="34" charset="0"/>
              </a:rPr>
              <a:t>vocabulario</a:t>
            </a:r>
            <a:endParaRPr lang="en-GB" sz="2000" b="1" dirty="0">
              <a:solidFill>
                <a:schemeClr val="bg1"/>
              </a:solidFill>
              <a:latin typeface="Century Gothic" panose="020B0502020202020204" pitchFamily="34" charset="0"/>
            </a:endParaRPr>
          </a:p>
        </p:txBody>
      </p:sp>
      <p:pic>
        <p:nvPicPr>
          <p:cNvPr id="30" name="Picture 2" descr="Brain, Idea, Think, Creativity">
            <a:extLst>
              <a:ext uri="{FF2B5EF4-FFF2-40B4-BE49-F238E27FC236}">
                <a16:creationId xmlns:a16="http://schemas.microsoft.com/office/drawing/2014/main" id="{D88CCA73-7624-4855-B3DB-EFBA41ABDDF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819013" y="75587"/>
            <a:ext cx="999490" cy="99949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hlinkClick r:id="" action="ppaction://noaction">
              <a:snd r:embed="rId8" name="5_1.wav"/>
            </a:hlinkClick>
            <a:extLst>
              <a:ext uri="{FF2B5EF4-FFF2-40B4-BE49-F238E27FC236}">
                <a16:creationId xmlns:a16="http://schemas.microsoft.com/office/drawing/2014/main" id="{10BC177E-7ACF-466D-A67B-29F5C0672971}"/>
              </a:ext>
            </a:extLst>
          </p:cNvPr>
          <p:cNvSpPr txBox="1"/>
          <p:nvPr/>
        </p:nvSpPr>
        <p:spPr>
          <a:xfrm>
            <a:off x="171450" y="244801"/>
            <a:ext cx="5626861" cy="646331"/>
          </a:xfrm>
          <a:prstGeom prst="rect">
            <a:avLst/>
          </a:prstGeom>
          <a:noFill/>
        </p:spPr>
        <p:txBody>
          <a:bodyPr wrap="none" rtlCol="0">
            <a:spAutoFit/>
          </a:bodyPr>
          <a:lstStyle/>
          <a:p>
            <a:r>
              <a:rPr lang="en-GB" sz="3600" b="1" dirty="0">
                <a:solidFill>
                  <a:srgbClr val="002060"/>
                </a:solidFill>
                <a:latin typeface="Century Gothic" panose="020B0502020202020204" pitchFamily="34" charset="0"/>
              </a:rPr>
              <a:t>Escucha y </a:t>
            </a:r>
            <a:r>
              <a:rPr lang="en-GB" sz="3600" b="1" dirty="0" err="1">
                <a:solidFill>
                  <a:srgbClr val="002060"/>
                </a:solidFill>
                <a:latin typeface="Century Gothic" panose="020B0502020202020204" pitchFamily="34" charset="0"/>
              </a:rPr>
              <a:t>repite</a:t>
            </a:r>
            <a:r>
              <a:rPr lang="en-GB" sz="3600" b="1" dirty="0">
                <a:solidFill>
                  <a:srgbClr val="002060"/>
                </a:solidFill>
                <a:latin typeface="Century Gothic" panose="020B0502020202020204" pitchFamily="34" charset="0"/>
              </a:rPr>
              <a:t> 🗣 [</a:t>
            </a:r>
            <a:r>
              <a:rPr lang="en-GB" sz="3600" dirty="0">
                <a:solidFill>
                  <a:srgbClr val="002060"/>
                </a:solidFill>
                <a:latin typeface="Century Gothic" panose="020B0502020202020204" pitchFamily="34" charset="0"/>
              </a:rPr>
              <a:t>1/2</a:t>
            </a:r>
            <a:r>
              <a:rPr lang="en-GB" sz="3600" b="1" dirty="0">
                <a:solidFill>
                  <a:srgbClr val="002060"/>
                </a:solidFill>
                <a:latin typeface="Century Gothic" panose="020B0502020202020204" pitchFamily="34" charset="0"/>
              </a:rPr>
              <a:t>]</a:t>
            </a:r>
          </a:p>
        </p:txBody>
      </p:sp>
      <p:sp>
        <p:nvSpPr>
          <p:cNvPr id="55" name="TextBox 54">
            <a:extLst>
              <a:ext uri="{FF2B5EF4-FFF2-40B4-BE49-F238E27FC236}">
                <a16:creationId xmlns:a16="http://schemas.microsoft.com/office/drawing/2014/main" id="{5745981D-E97C-41A5-B077-A7199F35810D}"/>
              </a:ext>
            </a:extLst>
          </p:cNvPr>
          <p:cNvSpPr txBox="1"/>
          <p:nvPr/>
        </p:nvSpPr>
        <p:spPr>
          <a:xfrm>
            <a:off x="0" y="4077740"/>
            <a:ext cx="3021534" cy="830997"/>
          </a:xfrm>
          <a:prstGeom prst="rect">
            <a:avLst/>
          </a:prstGeom>
          <a:noFill/>
        </p:spPr>
        <p:txBody>
          <a:bodyPr wrap="square" rtlCol="0">
            <a:spAutoFit/>
          </a:bodyPr>
          <a:lstStyle/>
          <a:p>
            <a:pPr algn="ctr"/>
            <a:r>
              <a:rPr lang="en-GB" sz="2400" dirty="0">
                <a:solidFill>
                  <a:srgbClr val="002060"/>
                </a:solidFill>
                <a:latin typeface="Century Gothic" panose="020B0502020202020204" pitchFamily="34" charset="0"/>
              </a:rPr>
              <a:t>[to look after, looking after]</a:t>
            </a:r>
          </a:p>
        </p:txBody>
      </p:sp>
      <p:sp>
        <p:nvSpPr>
          <p:cNvPr id="56" name="TextBox 55">
            <a:extLst>
              <a:ext uri="{FF2B5EF4-FFF2-40B4-BE49-F238E27FC236}">
                <a16:creationId xmlns:a16="http://schemas.microsoft.com/office/drawing/2014/main" id="{66F9CC18-4573-401A-B958-6A95142E51CC}"/>
              </a:ext>
            </a:extLst>
          </p:cNvPr>
          <p:cNvSpPr txBox="1"/>
          <p:nvPr/>
        </p:nvSpPr>
        <p:spPr>
          <a:xfrm>
            <a:off x="21992" y="3222504"/>
            <a:ext cx="2674736" cy="646331"/>
          </a:xfrm>
          <a:prstGeom prst="rect">
            <a:avLst/>
          </a:prstGeom>
          <a:solidFill>
            <a:schemeClr val="bg1"/>
          </a:solidFill>
        </p:spPr>
        <p:txBody>
          <a:bodyPr wrap="square" rtlCol="0">
            <a:spAutoFit/>
          </a:bodyPr>
          <a:lstStyle/>
          <a:p>
            <a:pPr algn="ctr"/>
            <a:r>
              <a:rPr lang="en-GB" sz="3600" b="1" dirty="0" err="1">
                <a:solidFill>
                  <a:srgbClr val="002060"/>
                </a:solidFill>
                <a:latin typeface="Century Gothic" panose="020B0502020202020204" pitchFamily="34" charset="0"/>
              </a:rPr>
              <a:t>cuidar</a:t>
            </a:r>
            <a:endParaRPr lang="en-GB" sz="3600" b="1" dirty="0">
              <a:solidFill>
                <a:srgbClr val="002060"/>
              </a:solidFill>
              <a:latin typeface="Century Gothic" panose="020B0502020202020204" pitchFamily="34" charset="0"/>
            </a:endParaRPr>
          </a:p>
        </p:txBody>
      </p:sp>
      <p:sp>
        <p:nvSpPr>
          <p:cNvPr id="63" name="TextBox 62">
            <a:extLst>
              <a:ext uri="{FF2B5EF4-FFF2-40B4-BE49-F238E27FC236}">
                <a16:creationId xmlns:a16="http://schemas.microsoft.com/office/drawing/2014/main" id="{3AB55164-8163-47F7-BFAC-73A708D8A28E}"/>
              </a:ext>
            </a:extLst>
          </p:cNvPr>
          <p:cNvSpPr txBox="1"/>
          <p:nvPr/>
        </p:nvSpPr>
        <p:spPr>
          <a:xfrm>
            <a:off x="70340" y="3303590"/>
            <a:ext cx="2581743" cy="646331"/>
          </a:xfrm>
          <a:prstGeom prst="rect">
            <a:avLst/>
          </a:prstGeom>
          <a:solidFill>
            <a:schemeClr val="bg1"/>
          </a:solidFill>
        </p:spPr>
        <p:txBody>
          <a:bodyPr wrap="square" rtlCol="0">
            <a:spAutoFit/>
          </a:bodyPr>
          <a:lstStyle/>
          <a:p>
            <a:pPr algn="ctr"/>
            <a:r>
              <a:rPr lang="en-GB" sz="3600" b="1" dirty="0">
                <a:solidFill>
                  <a:srgbClr val="002060"/>
                </a:solidFill>
                <a:latin typeface="Century Gothic" panose="020B0502020202020204" pitchFamily="34" charset="0"/>
              </a:rPr>
              <a:t>c _ _ d _ _</a:t>
            </a:r>
          </a:p>
        </p:txBody>
      </p:sp>
      <p:sp>
        <p:nvSpPr>
          <p:cNvPr id="68" name="TextBox 67">
            <a:extLst>
              <a:ext uri="{FF2B5EF4-FFF2-40B4-BE49-F238E27FC236}">
                <a16:creationId xmlns:a16="http://schemas.microsoft.com/office/drawing/2014/main" id="{C2DF25FE-AA5C-4203-96F6-928E77FD8049}"/>
              </a:ext>
            </a:extLst>
          </p:cNvPr>
          <p:cNvSpPr txBox="1"/>
          <p:nvPr/>
        </p:nvSpPr>
        <p:spPr>
          <a:xfrm>
            <a:off x="266787" y="3321540"/>
            <a:ext cx="2385296" cy="646331"/>
          </a:xfrm>
          <a:prstGeom prst="rect">
            <a:avLst/>
          </a:prstGeom>
          <a:solidFill>
            <a:schemeClr val="bg1"/>
          </a:solidFill>
        </p:spPr>
        <p:txBody>
          <a:bodyPr wrap="square" rtlCol="0">
            <a:spAutoFit/>
          </a:bodyPr>
          <a:lstStyle/>
          <a:p>
            <a:pPr algn="ctr"/>
            <a:r>
              <a:rPr lang="en-GB" sz="3600" b="1" dirty="0" err="1">
                <a:solidFill>
                  <a:srgbClr val="002060"/>
                </a:solidFill>
                <a:latin typeface="Century Gothic" panose="020B0502020202020204" pitchFamily="34" charset="0"/>
              </a:rPr>
              <a:t>cuidar</a:t>
            </a:r>
            <a:endParaRPr lang="en-GB" sz="3600" b="1" dirty="0">
              <a:solidFill>
                <a:srgbClr val="002060"/>
              </a:solidFill>
              <a:latin typeface="Century Gothic" panose="020B0502020202020204" pitchFamily="34" charset="0"/>
            </a:endParaRPr>
          </a:p>
        </p:txBody>
      </p:sp>
      <p:sp>
        <p:nvSpPr>
          <p:cNvPr id="57" name="TextBox 56">
            <a:extLst>
              <a:ext uri="{FF2B5EF4-FFF2-40B4-BE49-F238E27FC236}">
                <a16:creationId xmlns:a16="http://schemas.microsoft.com/office/drawing/2014/main" id="{D7F04444-B5AF-4A09-8448-D774F8BCF4B6}"/>
              </a:ext>
            </a:extLst>
          </p:cNvPr>
          <p:cNvSpPr txBox="1"/>
          <p:nvPr/>
        </p:nvSpPr>
        <p:spPr>
          <a:xfrm>
            <a:off x="2852617" y="4098130"/>
            <a:ext cx="3021534" cy="830997"/>
          </a:xfrm>
          <a:prstGeom prst="rect">
            <a:avLst/>
          </a:prstGeom>
          <a:noFill/>
        </p:spPr>
        <p:txBody>
          <a:bodyPr wrap="square" rtlCol="0">
            <a:spAutoFit/>
          </a:bodyPr>
          <a:lstStyle/>
          <a:p>
            <a:pPr algn="ctr"/>
            <a:r>
              <a:rPr lang="en-GB" sz="2400" dirty="0">
                <a:solidFill>
                  <a:srgbClr val="002060"/>
                </a:solidFill>
                <a:latin typeface="Century Gothic" panose="020B0502020202020204" pitchFamily="34" charset="0"/>
              </a:rPr>
              <a:t>[to teach, show; teaching, showing]</a:t>
            </a:r>
          </a:p>
        </p:txBody>
      </p:sp>
      <p:sp>
        <p:nvSpPr>
          <p:cNvPr id="58" name="TextBox 57">
            <a:extLst>
              <a:ext uri="{FF2B5EF4-FFF2-40B4-BE49-F238E27FC236}">
                <a16:creationId xmlns:a16="http://schemas.microsoft.com/office/drawing/2014/main" id="{D5A001C3-E08F-454F-9AE2-60B2207DB63D}"/>
              </a:ext>
            </a:extLst>
          </p:cNvPr>
          <p:cNvSpPr txBox="1"/>
          <p:nvPr/>
        </p:nvSpPr>
        <p:spPr>
          <a:xfrm>
            <a:off x="3296190" y="3299799"/>
            <a:ext cx="2189189" cy="646331"/>
          </a:xfrm>
          <a:prstGeom prst="rect">
            <a:avLst/>
          </a:prstGeom>
          <a:solidFill>
            <a:schemeClr val="bg1"/>
          </a:solidFill>
        </p:spPr>
        <p:txBody>
          <a:bodyPr wrap="square" rtlCol="0">
            <a:spAutoFit/>
          </a:bodyPr>
          <a:lstStyle/>
          <a:p>
            <a:pPr algn="ctr"/>
            <a:r>
              <a:rPr lang="en-GB" sz="3600" b="1" dirty="0" err="1">
                <a:solidFill>
                  <a:srgbClr val="002060"/>
                </a:solidFill>
                <a:latin typeface="Century Gothic" panose="020B0502020202020204" pitchFamily="34" charset="0"/>
              </a:rPr>
              <a:t>enseñar</a:t>
            </a:r>
            <a:endParaRPr lang="en-GB" sz="3600" b="1" dirty="0">
              <a:solidFill>
                <a:srgbClr val="002060"/>
              </a:solidFill>
              <a:latin typeface="Century Gothic" panose="020B0502020202020204" pitchFamily="34" charset="0"/>
            </a:endParaRPr>
          </a:p>
        </p:txBody>
      </p:sp>
      <p:grpSp>
        <p:nvGrpSpPr>
          <p:cNvPr id="27" name="Group 26">
            <a:extLst>
              <a:ext uri="{FF2B5EF4-FFF2-40B4-BE49-F238E27FC236}">
                <a16:creationId xmlns:a16="http://schemas.microsoft.com/office/drawing/2014/main" id="{C6753F2F-3A81-11EB-8CA2-C39D5CC86304}"/>
              </a:ext>
            </a:extLst>
          </p:cNvPr>
          <p:cNvGrpSpPr/>
          <p:nvPr/>
        </p:nvGrpSpPr>
        <p:grpSpPr>
          <a:xfrm>
            <a:off x="451018" y="1100819"/>
            <a:ext cx="1698357" cy="2075120"/>
            <a:chOff x="9471693" y="1365332"/>
            <a:chExt cx="2157413" cy="2481564"/>
          </a:xfrm>
        </p:grpSpPr>
        <p:pic>
          <p:nvPicPr>
            <p:cNvPr id="28" name="Picture 2" descr="Free vector graphics of Family">
              <a:extLst>
                <a:ext uri="{FF2B5EF4-FFF2-40B4-BE49-F238E27FC236}">
                  <a16:creationId xmlns:a16="http://schemas.microsoft.com/office/drawing/2014/main" id="{CFA106B3-705D-D458-4B6F-20A9D5A4A29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471693" y="2227646"/>
              <a:ext cx="2157413" cy="1619250"/>
            </a:xfrm>
            <a:prstGeom prst="roundRect">
              <a:avLst/>
            </a:prstGeom>
            <a:noFill/>
            <a:extLst>
              <a:ext uri="{909E8E84-426E-40DD-AFC4-6F175D3DCCD1}">
                <a14:hiddenFill xmlns:a14="http://schemas.microsoft.com/office/drawing/2010/main">
                  <a:solidFill>
                    <a:srgbClr val="FFFFFF"/>
                  </a:solidFill>
                </a14:hiddenFill>
              </a:ext>
            </a:extLst>
          </p:spPr>
        </p:pic>
        <p:pic>
          <p:nvPicPr>
            <p:cNvPr id="29" name="Picture 6" descr="Free vector graphics of Maintenance">
              <a:extLst>
                <a:ext uri="{FF2B5EF4-FFF2-40B4-BE49-F238E27FC236}">
                  <a16:creationId xmlns:a16="http://schemas.microsoft.com/office/drawing/2014/main" id="{217A88D8-4685-2F54-7892-2F686368010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107108" y="1365332"/>
              <a:ext cx="886582" cy="808144"/>
            </a:xfrm>
            <a:prstGeom prst="rect">
              <a:avLst/>
            </a:prstGeom>
            <a:noFill/>
            <a:extLst>
              <a:ext uri="{909E8E84-426E-40DD-AFC4-6F175D3DCCD1}">
                <a14:hiddenFill xmlns:a14="http://schemas.microsoft.com/office/drawing/2010/main">
                  <a:solidFill>
                    <a:srgbClr val="FFFFFF"/>
                  </a:solidFill>
                </a14:hiddenFill>
              </a:ext>
            </a:extLst>
          </p:spPr>
        </p:pic>
      </p:grpSp>
      <p:pic>
        <p:nvPicPr>
          <p:cNvPr id="31" name="Picture 8" descr="Gráficos vectoriales gratis de Enseñando">
            <a:extLst>
              <a:ext uri="{FF2B5EF4-FFF2-40B4-BE49-F238E27FC236}">
                <a16:creationId xmlns:a16="http://schemas.microsoft.com/office/drawing/2014/main" id="{49E2EB64-071A-4D60-6E89-02D07AC39DD6}"/>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464259" y="1335796"/>
            <a:ext cx="1409482" cy="1886708"/>
          </a:xfrm>
          <a:prstGeom prst="rect">
            <a:avLst/>
          </a:prstGeom>
          <a:noFill/>
          <a:extLst>
            <a:ext uri="{909E8E84-426E-40DD-AFC4-6F175D3DCCD1}">
              <a14:hiddenFill xmlns:a14="http://schemas.microsoft.com/office/drawing/2010/main">
                <a:solidFill>
                  <a:srgbClr val="FFFFFF"/>
                </a:solidFill>
              </a14:hiddenFill>
            </a:ext>
          </a:extLst>
        </p:spPr>
      </p:pic>
      <p:sp>
        <p:nvSpPr>
          <p:cNvPr id="33" name="Rectangle 32">
            <a:extLst>
              <a:ext uri="{FF2B5EF4-FFF2-40B4-BE49-F238E27FC236}">
                <a16:creationId xmlns:a16="http://schemas.microsoft.com/office/drawing/2014/main" id="{03A2F59C-904B-4F89-BFBB-7D023183DD3D}"/>
              </a:ext>
            </a:extLst>
          </p:cNvPr>
          <p:cNvSpPr/>
          <p:nvPr/>
        </p:nvSpPr>
        <p:spPr>
          <a:xfrm>
            <a:off x="5641272" y="1632819"/>
            <a:ext cx="3298634" cy="1323439"/>
          </a:xfrm>
          <a:prstGeom prst="rect">
            <a:avLst/>
          </a:prstGeom>
          <a:noFill/>
        </p:spPr>
        <p:txBody>
          <a:bodyPr wrap="square" lIns="91440" tIns="45720" rIns="91440" bIns="45720">
            <a:spAutoFit/>
          </a:bodyPr>
          <a:lstStyle/>
          <a:p>
            <a:pPr algn="ctr"/>
            <a:r>
              <a:rPr lang="en-US" sz="4000" b="1" dirty="0">
                <a:ln w="12700" cmpd="sng">
                  <a:solidFill>
                    <a:srgbClr val="FF0066"/>
                  </a:solidFill>
                  <a:prstDash val="solid"/>
                </a:ln>
                <a:solidFill>
                  <a:srgbClr val="FF4B94"/>
                </a:solidFill>
                <a:latin typeface="Segoe Print" panose="02000600000000000000" pitchFamily="2" charset="0"/>
              </a:rPr>
              <a:t>to participate</a:t>
            </a:r>
            <a:endParaRPr lang="en-US" sz="4000" b="1" cap="none" spc="0" dirty="0">
              <a:ln w="12700" cmpd="sng">
                <a:solidFill>
                  <a:srgbClr val="FF0066"/>
                </a:solidFill>
                <a:prstDash val="solid"/>
              </a:ln>
              <a:solidFill>
                <a:srgbClr val="FF4B94"/>
              </a:solidFill>
              <a:effectLst/>
              <a:latin typeface="Segoe Print" panose="02000600000000000000" pitchFamily="2" charset="0"/>
            </a:endParaRPr>
          </a:p>
        </p:txBody>
      </p:sp>
      <p:sp>
        <p:nvSpPr>
          <p:cNvPr id="35" name="TextBox 34">
            <a:extLst>
              <a:ext uri="{FF2B5EF4-FFF2-40B4-BE49-F238E27FC236}">
                <a16:creationId xmlns:a16="http://schemas.microsoft.com/office/drawing/2014/main" id="{42E536D2-E9EF-E903-89F6-75D2FDC1B03F}"/>
              </a:ext>
            </a:extLst>
          </p:cNvPr>
          <p:cNvSpPr txBox="1"/>
          <p:nvPr/>
        </p:nvSpPr>
        <p:spPr>
          <a:xfrm>
            <a:off x="6096000" y="3303591"/>
            <a:ext cx="2485292" cy="646331"/>
          </a:xfrm>
          <a:prstGeom prst="rect">
            <a:avLst/>
          </a:prstGeom>
          <a:solidFill>
            <a:schemeClr val="bg1"/>
          </a:solidFill>
        </p:spPr>
        <p:txBody>
          <a:bodyPr wrap="square" rtlCol="0">
            <a:spAutoFit/>
          </a:bodyPr>
          <a:lstStyle/>
          <a:p>
            <a:pPr algn="ctr"/>
            <a:r>
              <a:rPr lang="en-GB" sz="3600" b="1" dirty="0" err="1">
                <a:solidFill>
                  <a:srgbClr val="002060"/>
                </a:solidFill>
                <a:latin typeface="Century Gothic" panose="020B0502020202020204" pitchFamily="34" charset="0"/>
              </a:rPr>
              <a:t>participar</a:t>
            </a:r>
            <a:endParaRPr lang="en-GB" sz="3600" b="1" dirty="0">
              <a:solidFill>
                <a:srgbClr val="002060"/>
              </a:solidFill>
              <a:latin typeface="Century Gothic" panose="020B0502020202020204" pitchFamily="34" charset="0"/>
            </a:endParaRPr>
          </a:p>
        </p:txBody>
      </p:sp>
      <p:sp>
        <p:nvSpPr>
          <p:cNvPr id="36" name="Rectangle 35">
            <a:extLst>
              <a:ext uri="{FF2B5EF4-FFF2-40B4-BE49-F238E27FC236}">
                <a16:creationId xmlns:a16="http://schemas.microsoft.com/office/drawing/2014/main" id="{52EC2CB0-E083-009D-850A-F89A7D01D48C}"/>
              </a:ext>
            </a:extLst>
          </p:cNvPr>
          <p:cNvSpPr/>
          <p:nvPr/>
        </p:nvSpPr>
        <p:spPr>
          <a:xfrm>
            <a:off x="8939906" y="2144976"/>
            <a:ext cx="3298634" cy="707886"/>
          </a:xfrm>
          <a:prstGeom prst="rect">
            <a:avLst/>
          </a:prstGeom>
          <a:noFill/>
        </p:spPr>
        <p:txBody>
          <a:bodyPr wrap="square" lIns="91440" tIns="45720" rIns="91440" bIns="45720">
            <a:spAutoFit/>
          </a:bodyPr>
          <a:lstStyle/>
          <a:p>
            <a:pPr algn="ctr"/>
            <a:r>
              <a:rPr lang="en-US" sz="4000" b="1" dirty="0">
                <a:ln w="12700" cmpd="sng">
                  <a:solidFill>
                    <a:srgbClr val="FF0066"/>
                  </a:solidFill>
                  <a:prstDash val="solid"/>
                </a:ln>
                <a:solidFill>
                  <a:srgbClr val="FF4B94"/>
                </a:solidFill>
                <a:latin typeface="Segoe Print" panose="02000600000000000000" pitchFamily="2" charset="0"/>
              </a:rPr>
              <a:t>to </a:t>
            </a:r>
            <a:r>
              <a:rPr lang="en-US" sz="4000" b="1" dirty="0" err="1">
                <a:ln w="12700" cmpd="sng">
                  <a:solidFill>
                    <a:srgbClr val="FF0066"/>
                  </a:solidFill>
                  <a:prstDash val="solid"/>
                </a:ln>
                <a:solidFill>
                  <a:srgbClr val="FF4B94"/>
                </a:solidFill>
                <a:latin typeface="Segoe Print" panose="02000600000000000000" pitchFamily="2" charset="0"/>
              </a:rPr>
              <a:t>practise</a:t>
            </a:r>
            <a:endParaRPr lang="en-US" sz="4000" b="1" cap="none" spc="0" dirty="0">
              <a:ln w="12700" cmpd="sng">
                <a:solidFill>
                  <a:srgbClr val="FF0066"/>
                </a:solidFill>
                <a:prstDash val="solid"/>
              </a:ln>
              <a:solidFill>
                <a:srgbClr val="FF4B94"/>
              </a:solidFill>
              <a:effectLst/>
              <a:latin typeface="Segoe Print" panose="02000600000000000000" pitchFamily="2" charset="0"/>
            </a:endParaRPr>
          </a:p>
        </p:txBody>
      </p:sp>
      <p:sp>
        <p:nvSpPr>
          <p:cNvPr id="37" name="TextBox 36">
            <a:extLst>
              <a:ext uri="{FF2B5EF4-FFF2-40B4-BE49-F238E27FC236}">
                <a16:creationId xmlns:a16="http://schemas.microsoft.com/office/drawing/2014/main" id="{0EDC37A8-FA7A-9B77-F36B-13C2CC44ABB3}"/>
              </a:ext>
            </a:extLst>
          </p:cNvPr>
          <p:cNvSpPr txBox="1"/>
          <p:nvPr/>
        </p:nvSpPr>
        <p:spPr>
          <a:xfrm>
            <a:off x="9394634" y="3238198"/>
            <a:ext cx="2485292" cy="646331"/>
          </a:xfrm>
          <a:prstGeom prst="rect">
            <a:avLst/>
          </a:prstGeom>
          <a:solidFill>
            <a:schemeClr val="bg1"/>
          </a:solidFill>
        </p:spPr>
        <p:txBody>
          <a:bodyPr wrap="square" rtlCol="0">
            <a:spAutoFit/>
          </a:bodyPr>
          <a:lstStyle/>
          <a:p>
            <a:pPr algn="ctr"/>
            <a:r>
              <a:rPr lang="en-GB" sz="3600" b="1" dirty="0" err="1">
                <a:solidFill>
                  <a:srgbClr val="002060"/>
                </a:solidFill>
                <a:latin typeface="Century Gothic" panose="020B0502020202020204" pitchFamily="34" charset="0"/>
              </a:rPr>
              <a:t>practicar</a:t>
            </a:r>
            <a:endParaRPr lang="en-GB" sz="3600" b="1" dirty="0">
              <a:solidFill>
                <a:srgbClr val="002060"/>
              </a:solidFill>
              <a:latin typeface="Century Gothic" panose="020B0502020202020204" pitchFamily="34" charset="0"/>
            </a:endParaRPr>
          </a:p>
        </p:txBody>
      </p:sp>
      <p:sp>
        <p:nvSpPr>
          <p:cNvPr id="38" name="TextBox 37">
            <a:extLst>
              <a:ext uri="{FF2B5EF4-FFF2-40B4-BE49-F238E27FC236}">
                <a16:creationId xmlns:a16="http://schemas.microsoft.com/office/drawing/2014/main" id="{D998E14A-43D9-CDC6-B085-77482005263F}"/>
              </a:ext>
            </a:extLst>
          </p:cNvPr>
          <p:cNvSpPr txBox="1"/>
          <p:nvPr/>
        </p:nvSpPr>
        <p:spPr>
          <a:xfrm>
            <a:off x="3093303" y="3375888"/>
            <a:ext cx="2725514" cy="646331"/>
          </a:xfrm>
          <a:prstGeom prst="rect">
            <a:avLst/>
          </a:prstGeom>
          <a:solidFill>
            <a:schemeClr val="bg1"/>
          </a:solidFill>
        </p:spPr>
        <p:txBody>
          <a:bodyPr wrap="square" rtlCol="0">
            <a:spAutoFit/>
          </a:bodyPr>
          <a:lstStyle/>
          <a:p>
            <a:pPr algn="ctr"/>
            <a:r>
              <a:rPr lang="en-GB" sz="3600" b="1" dirty="0">
                <a:solidFill>
                  <a:srgbClr val="002060"/>
                </a:solidFill>
                <a:latin typeface="Century Gothic" panose="020B0502020202020204" pitchFamily="34" charset="0"/>
              </a:rPr>
              <a:t>e _ s _ ñ _ _</a:t>
            </a:r>
          </a:p>
        </p:txBody>
      </p:sp>
      <p:sp>
        <p:nvSpPr>
          <p:cNvPr id="39" name="TextBox 38">
            <a:extLst>
              <a:ext uri="{FF2B5EF4-FFF2-40B4-BE49-F238E27FC236}">
                <a16:creationId xmlns:a16="http://schemas.microsoft.com/office/drawing/2014/main" id="{CD6441AB-EFF6-3122-C199-95ADA260DF2C}"/>
              </a:ext>
            </a:extLst>
          </p:cNvPr>
          <p:cNvSpPr txBox="1"/>
          <p:nvPr/>
        </p:nvSpPr>
        <p:spPr>
          <a:xfrm>
            <a:off x="5944607" y="3299436"/>
            <a:ext cx="3329916" cy="646331"/>
          </a:xfrm>
          <a:prstGeom prst="rect">
            <a:avLst/>
          </a:prstGeom>
          <a:solidFill>
            <a:schemeClr val="bg1"/>
          </a:solidFill>
        </p:spPr>
        <p:txBody>
          <a:bodyPr wrap="square" rtlCol="0">
            <a:spAutoFit/>
          </a:bodyPr>
          <a:lstStyle/>
          <a:p>
            <a:pPr algn="ctr"/>
            <a:r>
              <a:rPr lang="en-GB" sz="3600" b="1" dirty="0">
                <a:solidFill>
                  <a:srgbClr val="002060"/>
                </a:solidFill>
                <a:latin typeface="Century Gothic" panose="020B0502020202020204" pitchFamily="34" charset="0"/>
              </a:rPr>
              <a:t>p _ rt _ c_ </a:t>
            </a:r>
            <a:r>
              <a:rPr lang="en-GB" sz="3600" b="1" dirty="0" err="1">
                <a:solidFill>
                  <a:srgbClr val="002060"/>
                </a:solidFill>
                <a:latin typeface="Century Gothic" panose="020B0502020202020204" pitchFamily="34" charset="0"/>
              </a:rPr>
              <a:t>p_r</a:t>
            </a:r>
            <a:endParaRPr lang="en-GB" sz="3600" b="1" dirty="0">
              <a:solidFill>
                <a:srgbClr val="002060"/>
              </a:solidFill>
              <a:latin typeface="Century Gothic" panose="020B0502020202020204" pitchFamily="34" charset="0"/>
            </a:endParaRPr>
          </a:p>
        </p:txBody>
      </p:sp>
      <p:sp>
        <p:nvSpPr>
          <p:cNvPr id="40" name="TextBox 39">
            <a:extLst>
              <a:ext uri="{FF2B5EF4-FFF2-40B4-BE49-F238E27FC236}">
                <a16:creationId xmlns:a16="http://schemas.microsoft.com/office/drawing/2014/main" id="{4DF103BB-22C7-1F1E-00A7-7607EF1153C8}"/>
              </a:ext>
            </a:extLst>
          </p:cNvPr>
          <p:cNvSpPr txBox="1"/>
          <p:nvPr/>
        </p:nvSpPr>
        <p:spPr>
          <a:xfrm>
            <a:off x="9525077" y="3292987"/>
            <a:ext cx="2293426" cy="646331"/>
          </a:xfrm>
          <a:prstGeom prst="rect">
            <a:avLst/>
          </a:prstGeom>
          <a:solidFill>
            <a:schemeClr val="bg1"/>
          </a:solidFill>
        </p:spPr>
        <p:txBody>
          <a:bodyPr wrap="square" rtlCol="0">
            <a:spAutoFit/>
          </a:bodyPr>
          <a:lstStyle/>
          <a:p>
            <a:pPr algn="ctr"/>
            <a:r>
              <a:rPr lang="en-GB" sz="3600" b="1" dirty="0" err="1">
                <a:solidFill>
                  <a:srgbClr val="002060"/>
                </a:solidFill>
                <a:latin typeface="Century Gothic" panose="020B0502020202020204" pitchFamily="34" charset="0"/>
              </a:rPr>
              <a:t>pr_ct_c_r</a:t>
            </a:r>
            <a:endParaRPr lang="en-GB" sz="3600" b="1" dirty="0">
              <a:solidFill>
                <a:srgbClr val="002060"/>
              </a:solidFill>
              <a:latin typeface="Century Gothic" panose="020B0502020202020204" pitchFamily="34" charset="0"/>
            </a:endParaRPr>
          </a:p>
        </p:txBody>
      </p:sp>
      <p:sp>
        <p:nvSpPr>
          <p:cNvPr id="41" name="TextBox 40">
            <a:extLst>
              <a:ext uri="{FF2B5EF4-FFF2-40B4-BE49-F238E27FC236}">
                <a16:creationId xmlns:a16="http://schemas.microsoft.com/office/drawing/2014/main" id="{6BB070B3-51FE-E218-8319-E81A2D7B5A87}"/>
              </a:ext>
            </a:extLst>
          </p:cNvPr>
          <p:cNvSpPr txBox="1"/>
          <p:nvPr/>
        </p:nvSpPr>
        <p:spPr>
          <a:xfrm>
            <a:off x="2822518" y="3409668"/>
            <a:ext cx="2914868" cy="646331"/>
          </a:xfrm>
          <a:prstGeom prst="rect">
            <a:avLst/>
          </a:prstGeom>
          <a:solidFill>
            <a:schemeClr val="bg1"/>
          </a:solidFill>
        </p:spPr>
        <p:txBody>
          <a:bodyPr wrap="square" rtlCol="0">
            <a:spAutoFit/>
          </a:bodyPr>
          <a:lstStyle/>
          <a:p>
            <a:pPr algn="ctr"/>
            <a:r>
              <a:rPr lang="en-GB" sz="3600" b="1" dirty="0" err="1">
                <a:solidFill>
                  <a:srgbClr val="002060"/>
                </a:solidFill>
                <a:latin typeface="Century Gothic" panose="020B0502020202020204" pitchFamily="34" charset="0"/>
              </a:rPr>
              <a:t>enseñar</a:t>
            </a:r>
            <a:endParaRPr lang="en-GB" sz="3600" b="1" dirty="0">
              <a:solidFill>
                <a:srgbClr val="002060"/>
              </a:solidFill>
              <a:latin typeface="Century Gothic" panose="020B0502020202020204" pitchFamily="34" charset="0"/>
            </a:endParaRPr>
          </a:p>
        </p:txBody>
      </p:sp>
      <p:sp>
        <p:nvSpPr>
          <p:cNvPr id="42" name="TextBox 41">
            <a:extLst>
              <a:ext uri="{FF2B5EF4-FFF2-40B4-BE49-F238E27FC236}">
                <a16:creationId xmlns:a16="http://schemas.microsoft.com/office/drawing/2014/main" id="{CBBE87D6-92EC-C83C-3A39-CF4B36B1A4B6}"/>
              </a:ext>
            </a:extLst>
          </p:cNvPr>
          <p:cNvSpPr txBox="1"/>
          <p:nvPr/>
        </p:nvSpPr>
        <p:spPr>
          <a:xfrm>
            <a:off x="5972446" y="3292986"/>
            <a:ext cx="3198020" cy="646331"/>
          </a:xfrm>
          <a:prstGeom prst="rect">
            <a:avLst/>
          </a:prstGeom>
          <a:solidFill>
            <a:schemeClr val="bg1"/>
          </a:solidFill>
        </p:spPr>
        <p:txBody>
          <a:bodyPr wrap="square" rtlCol="0">
            <a:spAutoFit/>
          </a:bodyPr>
          <a:lstStyle/>
          <a:p>
            <a:pPr algn="ctr"/>
            <a:r>
              <a:rPr lang="en-GB" sz="3600" b="1" dirty="0" err="1">
                <a:solidFill>
                  <a:srgbClr val="002060"/>
                </a:solidFill>
                <a:latin typeface="Century Gothic" panose="020B0502020202020204" pitchFamily="34" charset="0"/>
              </a:rPr>
              <a:t>participar</a:t>
            </a:r>
            <a:endParaRPr lang="en-GB" sz="3600" b="1" dirty="0">
              <a:solidFill>
                <a:srgbClr val="002060"/>
              </a:solidFill>
              <a:latin typeface="Century Gothic" panose="020B0502020202020204" pitchFamily="34" charset="0"/>
            </a:endParaRPr>
          </a:p>
        </p:txBody>
      </p:sp>
      <p:sp>
        <p:nvSpPr>
          <p:cNvPr id="43" name="TextBox 42">
            <a:extLst>
              <a:ext uri="{FF2B5EF4-FFF2-40B4-BE49-F238E27FC236}">
                <a16:creationId xmlns:a16="http://schemas.microsoft.com/office/drawing/2014/main" id="{6905B628-2834-F973-BAA8-C8C909B7A67F}"/>
              </a:ext>
            </a:extLst>
          </p:cNvPr>
          <p:cNvSpPr txBox="1"/>
          <p:nvPr/>
        </p:nvSpPr>
        <p:spPr>
          <a:xfrm>
            <a:off x="9040520" y="3304870"/>
            <a:ext cx="3198020" cy="646331"/>
          </a:xfrm>
          <a:prstGeom prst="rect">
            <a:avLst/>
          </a:prstGeom>
          <a:solidFill>
            <a:schemeClr val="bg1"/>
          </a:solidFill>
        </p:spPr>
        <p:txBody>
          <a:bodyPr wrap="square" rtlCol="0">
            <a:spAutoFit/>
          </a:bodyPr>
          <a:lstStyle/>
          <a:p>
            <a:pPr algn="ctr"/>
            <a:r>
              <a:rPr lang="en-GB" sz="3600" b="1" dirty="0" err="1">
                <a:solidFill>
                  <a:srgbClr val="002060"/>
                </a:solidFill>
                <a:latin typeface="Century Gothic" panose="020B0502020202020204" pitchFamily="34" charset="0"/>
              </a:rPr>
              <a:t>practicar</a:t>
            </a:r>
            <a:endParaRPr lang="en-GB" sz="3600" b="1" dirty="0">
              <a:solidFill>
                <a:srgbClr val="002060"/>
              </a:solidFill>
              <a:latin typeface="Century Gothic" panose="020B0502020202020204" pitchFamily="34" charset="0"/>
            </a:endParaRPr>
          </a:p>
        </p:txBody>
      </p:sp>
    </p:spTree>
    <p:extLst>
      <p:ext uri="{BB962C8B-B14F-4D97-AF65-F5344CB8AC3E}">
        <p14:creationId xmlns:p14="http://schemas.microsoft.com/office/powerpoint/2010/main" val="230807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fade">
                                      <p:cBhvr>
                                        <p:cTn id="7" dur="500"/>
                                        <p:tgtEl>
                                          <p:spTgt spid="56"/>
                                        </p:tgtEl>
                                      </p:cBhvr>
                                    </p:animEffect>
                                  </p:childTnLst>
                                  <p:subTnLst>
                                    <p:audio>
                                      <p:cMediaNode>
                                        <p:cTn display="0" masterRel="sameClick">
                                          <p:stCondLst>
                                            <p:cond evt="begin" delay="0">
                                              <p:tn val="5"/>
                                            </p:cond>
                                          </p:stCondLst>
                                          <p:endCondLst>
                                            <p:cond evt="onStopAudio" delay="0">
                                              <p:tgtEl>
                                                <p:sldTgt/>
                                              </p:tgtEl>
                                            </p:cond>
                                          </p:endCondLst>
                                        </p:cTn>
                                        <p:tgtEl>
                                          <p:sndTgt r:embed="rId3" name="5_2.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500"/>
                                        <p:tgtEl>
                                          <p:spTgt spid="5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8"/>
                                        </p:tgtEl>
                                        <p:attrNameLst>
                                          <p:attrName>style.visibility</p:attrName>
                                        </p:attrNameLst>
                                      </p:cBhvr>
                                      <p:to>
                                        <p:strVal val="visible"/>
                                      </p:to>
                                    </p:set>
                                    <p:animEffect transition="in" filter="fade">
                                      <p:cBhvr>
                                        <p:cTn id="22" dur="500"/>
                                        <p:tgtEl>
                                          <p:spTgt spid="58"/>
                                        </p:tgtEl>
                                      </p:cBhvr>
                                    </p:animEffect>
                                  </p:childTnLst>
                                  <p:subTnLst>
                                    <p:audio>
                                      <p:cMediaNode>
                                        <p:cTn display="0" masterRel="sameClick">
                                          <p:stCondLst>
                                            <p:cond evt="begin" delay="0">
                                              <p:tn val="20"/>
                                            </p:cond>
                                          </p:stCondLst>
                                          <p:endCondLst>
                                            <p:cond evt="onStopAudio" delay="0">
                                              <p:tgtEl>
                                                <p:sldTgt/>
                                              </p:tgtEl>
                                            </p:cond>
                                          </p:endCondLst>
                                        </p:cTn>
                                        <p:tgtEl>
                                          <p:sndTgt r:embed="rId4" name="5_3.wav"/>
                                        </p:tgtEl>
                                      </p:cMediaNode>
                                    </p:audio>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fade">
                                      <p:cBhvr>
                                        <p:cTn id="27" dur="500"/>
                                        <p:tgtEl>
                                          <p:spTgt spid="3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2" nodeType="clickEffect">
                                  <p:stCondLst>
                                    <p:cond delay="0"/>
                                  </p:stCondLst>
                                  <p:childTnLst>
                                    <p:set>
                                      <p:cBhvr>
                                        <p:cTn id="31" dur="1" fill="hold">
                                          <p:stCondLst>
                                            <p:cond delay="0"/>
                                          </p:stCondLst>
                                        </p:cTn>
                                        <p:tgtEl>
                                          <p:spTgt spid="57"/>
                                        </p:tgtEl>
                                        <p:attrNameLst>
                                          <p:attrName>style.visibility</p:attrName>
                                        </p:attrNameLst>
                                      </p:cBhvr>
                                      <p:to>
                                        <p:strVal val="visible"/>
                                      </p:to>
                                    </p:set>
                                    <p:animEffect transition="in" filter="fade">
                                      <p:cBhvr>
                                        <p:cTn id="32" dur="500"/>
                                        <p:tgtEl>
                                          <p:spTgt spid="5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fade">
                                      <p:cBhvr>
                                        <p:cTn id="37" dur="500"/>
                                        <p:tgtEl>
                                          <p:spTgt spid="35"/>
                                        </p:tgtEl>
                                      </p:cBhvr>
                                    </p:animEffect>
                                  </p:childTnLst>
                                  <p:subTnLst>
                                    <p:audio>
                                      <p:cMediaNode>
                                        <p:cTn display="0" masterRel="sameClick">
                                          <p:stCondLst>
                                            <p:cond evt="begin" delay="0">
                                              <p:tn val="35"/>
                                            </p:cond>
                                          </p:stCondLst>
                                          <p:endCondLst>
                                            <p:cond evt="onStopAudio" delay="0">
                                              <p:tgtEl>
                                                <p:sldTgt/>
                                              </p:tgtEl>
                                            </p:cond>
                                          </p:endCondLst>
                                        </p:cTn>
                                        <p:tgtEl>
                                          <p:sndTgt r:embed="rId5" name="5_4.wav"/>
                                        </p:tgtEl>
                                      </p:cMediaNode>
                                    </p:audio>
                                  </p:sub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500"/>
                                        <p:tgtEl>
                                          <p:spTgt spid="3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fade">
                                      <p:cBhvr>
                                        <p:cTn id="47" dur="500"/>
                                        <p:tgtEl>
                                          <p:spTgt spid="37"/>
                                        </p:tgtEl>
                                      </p:cBhvr>
                                    </p:animEffect>
                                  </p:childTnLst>
                                  <p:subTnLst>
                                    <p:audio>
                                      <p:cMediaNode>
                                        <p:cTn display="0" masterRel="sameClick">
                                          <p:stCondLst>
                                            <p:cond evt="begin" delay="0">
                                              <p:tn val="45"/>
                                            </p:cond>
                                          </p:stCondLst>
                                          <p:endCondLst>
                                            <p:cond evt="onStopAudio" delay="0">
                                              <p:tgtEl>
                                                <p:sldTgt/>
                                              </p:tgtEl>
                                            </p:cond>
                                          </p:endCondLst>
                                        </p:cTn>
                                        <p:tgtEl>
                                          <p:sndTgt r:embed="rId6" name="5_5.wav"/>
                                        </p:tgtEl>
                                      </p:cMediaNode>
                                    </p:audio>
                                  </p:sub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6"/>
                                        </p:tgtEl>
                                        <p:attrNameLst>
                                          <p:attrName>style.visibility</p:attrName>
                                        </p:attrNameLst>
                                      </p:cBhvr>
                                      <p:to>
                                        <p:strVal val="visible"/>
                                      </p:to>
                                    </p:set>
                                    <p:animEffect transition="in" filter="fade">
                                      <p:cBhvr>
                                        <p:cTn id="52" dur="500"/>
                                        <p:tgtEl>
                                          <p:spTgt spid="36"/>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nodeType="clickEffect">
                                  <p:stCondLst>
                                    <p:cond delay="0"/>
                                  </p:stCondLst>
                                  <p:childTnLst>
                                    <p:animEffect transition="out" filter="fade">
                                      <p:cBhvr>
                                        <p:cTn id="56" dur="500"/>
                                        <p:tgtEl>
                                          <p:spTgt spid="31"/>
                                        </p:tgtEl>
                                      </p:cBhvr>
                                    </p:animEffect>
                                    <p:set>
                                      <p:cBhvr>
                                        <p:cTn id="57" dur="1" fill="hold">
                                          <p:stCondLst>
                                            <p:cond delay="499"/>
                                          </p:stCondLst>
                                        </p:cTn>
                                        <p:tgtEl>
                                          <p:spTgt spid="31"/>
                                        </p:tgtEl>
                                        <p:attrNameLst>
                                          <p:attrName>style.visibility</p:attrName>
                                        </p:attrNameLst>
                                      </p:cBhvr>
                                      <p:to>
                                        <p:strVal val="hidden"/>
                                      </p:to>
                                    </p:set>
                                  </p:childTnLst>
                                </p:cTn>
                              </p:par>
                              <p:par>
                                <p:cTn id="58" presetID="10" presetClass="exit" presetSubtype="0" fill="hold" grpId="0" nodeType="withEffect">
                                  <p:stCondLst>
                                    <p:cond delay="0"/>
                                  </p:stCondLst>
                                  <p:childTnLst>
                                    <p:animEffect transition="out" filter="fade">
                                      <p:cBhvr>
                                        <p:cTn id="59" dur="500"/>
                                        <p:tgtEl>
                                          <p:spTgt spid="57"/>
                                        </p:tgtEl>
                                      </p:cBhvr>
                                    </p:animEffect>
                                    <p:set>
                                      <p:cBhvr>
                                        <p:cTn id="60" dur="1" fill="hold">
                                          <p:stCondLst>
                                            <p:cond delay="499"/>
                                          </p:stCondLst>
                                        </p:cTn>
                                        <p:tgtEl>
                                          <p:spTgt spid="57"/>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500"/>
                                        <p:tgtEl>
                                          <p:spTgt spid="31"/>
                                        </p:tgtEl>
                                      </p:cBhvr>
                                    </p:animEffect>
                                  </p:childTnLst>
                                </p:cTn>
                              </p:par>
                              <p:par>
                                <p:cTn id="66" presetID="10" presetClass="entr" presetSubtype="0" fill="hold" grpId="1" nodeType="withEffect">
                                  <p:stCondLst>
                                    <p:cond delay="0"/>
                                  </p:stCondLst>
                                  <p:childTnLst>
                                    <p:set>
                                      <p:cBhvr>
                                        <p:cTn id="67" dur="1" fill="hold">
                                          <p:stCondLst>
                                            <p:cond delay="0"/>
                                          </p:stCondLst>
                                        </p:cTn>
                                        <p:tgtEl>
                                          <p:spTgt spid="57"/>
                                        </p:tgtEl>
                                        <p:attrNameLst>
                                          <p:attrName>style.visibility</p:attrName>
                                        </p:attrNameLst>
                                      </p:cBhvr>
                                      <p:to>
                                        <p:strVal val="visible"/>
                                      </p:to>
                                    </p:set>
                                    <p:animEffect transition="in" filter="fade">
                                      <p:cBhvr>
                                        <p:cTn id="68" dur="500"/>
                                        <p:tgtEl>
                                          <p:spTgt spid="57"/>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xit" presetSubtype="0" fill="hold" grpId="1" nodeType="clickEffect">
                                  <p:stCondLst>
                                    <p:cond delay="0"/>
                                  </p:stCondLst>
                                  <p:childTnLst>
                                    <p:animEffect transition="out" filter="fade">
                                      <p:cBhvr>
                                        <p:cTn id="72" dur="500"/>
                                        <p:tgtEl>
                                          <p:spTgt spid="33"/>
                                        </p:tgtEl>
                                      </p:cBhvr>
                                    </p:animEffect>
                                    <p:set>
                                      <p:cBhvr>
                                        <p:cTn id="73" dur="1" fill="hold">
                                          <p:stCondLst>
                                            <p:cond delay="499"/>
                                          </p:stCondLst>
                                        </p:cTn>
                                        <p:tgtEl>
                                          <p:spTgt spid="33"/>
                                        </p:tgtEl>
                                        <p:attrNameLst>
                                          <p:attrName>style.visibility</p:attrName>
                                        </p:attrNameLst>
                                      </p:cBhvr>
                                      <p:to>
                                        <p:strVal val="hidden"/>
                                      </p:to>
                                    </p:se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2" nodeType="clickEffect">
                                  <p:stCondLst>
                                    <p:cond delay="0"/>
                                  </p:stCondLst>
                                  <p:childTnLst>
                                    <p:set>
                                      <p:cBhvr>
                                        <p:cTn id="77" dur="1" fill="hold">
                                          <p:stCondLst>
                                            <p:cond delay="0"/>
                                          </p:stCondLst>
                                        </p:cTn>
                                        <p:tgtEl>
                                          <p:spTgt spid="33"/>
                                        </p:tgtEl>
                                        <p:attrNameLst>
                                          <p:attrName>style.visibility</p:attrName>
                                        </p:attrNameLst>
                                      </p:cBhvr>
                                      <p:to>
                                        <p:strVal val="visible"/>
                                      </p:to>
                                    </p:set>
                                    <p:animEffect transition="in" filter="fade">
                                      <p:cBhvr>
                                        <p:cTn id="78" dur="500"/>
                                        <p:tgtEl>
                                          <p:spTgt spid="33"/>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xit" presetSubtype="0" fill="hold" nodeType="clickEffect">
                                  <p:stCondLst>
                                    <p:cond delay="0"/>
                                  </p:stCondLst>
                                  <p:childTnLst>
                                    <p:animEffect transition="out" filter="fade">
                                      <p:cBhvr>
                                        <p:cTn id="82" dur="500"/>
                                        <p:tgtEl>
                                          <p:spTgt spid="27"/>
                                        </p:tgtEl>
                                      </p:cBhvr>
                                    </p:animEffect>
                                    <p:set>
                                      <p:cBhvr>
                                        <p:cTn id="83" dur="1" fill="hold">
                                          <p:stCondLst>
                                            <p:cond delay="499"/>
                                          </p:stCondLst>
                                        </p:cTn>
                                        <p:tgtEl>
                                          <p:spTgt spid="27"/>
                                        </p:tgtEl>
                                        <p:attrNameLst>
                                          <p:attrName>style.visibility</p:attrName>
                                        </p:attrNameLst>
                                      </p:cBhvr>
                                      <p:to>
                                        <p:strVal val="hidden"/>
                                      </p:to>
                                    </p:set>
                                  </p:childTnLst>
                                </p:cTn>
                              </p:par>
                              <p:par>
                                <p:cTn id="84" presetID="10" presetClass="exit" presetSubtype="0" fill="hold" grpId="1" nodeType="withEffect">
                                  <p:stCondLst>
                                    <p:cond delay="0"/>
                                  </p:stCondLst>
                                  <p:childTnLst>
                                    <p:animEffect transition="out" filter="fade">
                                      <p:cBhvr>
                                        <p:cTn id="85" dur="500"/>
                                        <p:tgtEl>
                                          <p:spTgt spid="55"/>
                                        </p:tgtEl>
                                      </p:cBhvr>
                                    </p:animEffect>
                                    <p:set>
                                      <p:cBhvr>
                                        <p:cTn id="86" dur="1" fill="hold">
                                          <p:stCondLst>
                                            <p:cond delay="499"/>
                                          </p:stCondLst>
                                        </p:cTn>
                                        <p:tgtEl>
                                          <p:spTgt spid="55"/>
                                        </p:tgtEl>
                                        <p:attrNameLst>
                                          <p:attrName>style.visibility</p:attrName>
                                        </p:attrNameLst>
                                      </p:cBhvr>
                                      <p:to>
                                        <p:strVal val="hidden"/>
                                      </p:to>
                                    </p:se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nodeType="clickEffect">
                                  <p:stCondLst>
                                    <p:cond delay="0"/>
                                  </p:stCondLst>
                                  <p:childTnLst>
                                    <p:set>
                                      <p:cBhvr>
                                        <p:cTn id="90" dur="1" fill="hold">
                                          <p:stCondLst>
                                            <p:cond delay="0"/>
                                          </p:stCondLst>
                                        </p:cTn>
                                        <p:tgtEl>
                                          <p:spTgt spid="27"/>
                                        </p:tgtEl>
                                        <p:attrNameLst>
                                          <p:attrName>style.visibility</p:attrName>
                                        </p:attrNameLst>
                                      </p:cBhvr>
                                      <p:to>
                                        <p:strVal val="visible"/>
                                      </p:to>
                                    </p:set>
                                    <p:animEffect transition="in" filter="fade">
                                      <p:cBhvr>
                                        <p:cTn id="91" dur="500"/>
                                        <p:tgtEl>
                                          <p:spTgt spid="27"/>
                                        </p:tgtEl>
                                      </p:cBhvr>
                                    </p:animEffect>
                                  </p:childTnLst>
                                </p:cTn>
                              </p:par>
                              <p:par>
                                <p:cTn id="92" presetID="10" presetClass="entr" presetSubtype="0" fill="hold" grpId="2" nodeType="withEffect">
                                  <p:stCondLst>
                                    <p:cond delay="0"/>
                                  </p:stCondLst>
                                  <p:childTnLst>
                                    <p:set>
                                      <p:cBhvr>
                                        <p:cTn id="93" dur="1" fill="hold">
                                          <p:stCondLst>
                                            <p:cond delay="0"/>
                                          </p:stCondLst>
                                        </p:cTn>
                                        <p:tgtEl>
                                          <p:spTgt spid="55"/>
                                        </p:tgtEl>
                                        <p:attrNameLst>
                                          <p:attrName>style.visibility</p:attrName>
                                        </p:attrNameLst>
                                      </p:cBhvr>
                                      <p:to>
                                        <p:strVal val="visible"/>
                                      </p:to>
                                    </p:set>
                                    <p:animEffect transition="in" filter="fade">
                                      <p:cBhvr>
                                        <p:cTn id="94" dur="500"/>
                                        <p:tgtEl>
                                          <p:spTgt spid="55"/>
                                        </p:tgtEl>
                                      </p:cBhvr>
                                    </p:animEffect>
                                  </p:childTnLst>
                                </p:cTn>
                              </p:par>
                            </p:childTnLst>
                          </p:cTn>
                        </p:par>
                      </p:childTnLst>
                    </p:cTn>
                  </p:par>
                  <p:par>
                    <p:cTn id="95" fill="hold">
                      <p:stCondLst>
                        <p:cond delay="indefinite"/>
                      </p:stCondLst>
                      <p:childTnLst>
                        <p:par>
                          <p:cTn id="96" fill="hold">
                            <p:stCondLst>
                              <p:cond delay="0"/>
                            </p:stCondLst>
                            <p:childTnLst>
                              <p:par>
                                <p:cTn id="97" presetID="10" presetClass="exit" presetSubtype="0" fill="hold" grpId="1" nodeType="clickEffect">
                                  <p:stCondLst>
                                    <p:cond delay="0"/>
                                  </p:stCondLst>
                                  <p:childTnLst>
                                    <p:animEffect transition="out" filter="fade">
                                      <p:cBhvr>
                                        <p:cTn id="98" dur="500"/>
                                        <p:tgtEl>
                                          <p:spTgt spid="36"/>
                                        </p:tgtEl>
                                      </p:cBhvr>
                                    </p:animEffect>
                                    <p:set>
                                      <p:cBhvr>
                                        <p:cTn id="99" dur="1" fill="hold">
                                          <p:stCondLst>
                                            <p:cond delay="499"/>
                                          </p:stCondLst>
                                        </p:cTn>
                                        <p:tgtEl>
                                          <p:spTgt spid="36"/>
                                        </p:tgtEl>
                                        <p:attrNameLst>
                                          <p:attrName>style.visibility</p:attrName>
                                        </p:attrNameLst>
                                      </p:cBhvr>
                                      <p:to>
                                        <p:strVal val="hidden"/>
                                      </p:to>
                                    </p:set>
                                  </p:childTnLst>
                                </p:cTn>
                              </p:par>
                            </p:childTnLst>
                          </p:cTn>
                        </p:par>
                      </p:childTnLst>
                    </p:cTn>
                  </p:par>
                  <p:par>
                    <p:cTn id="100" fill="hold">
                      <p:stCondLst>
                        <p:cond delay="indefinite"/>
                      </p:stCondLst>
                      <p:childTnLst>
                        <p:par>
                          <p:cTn id="101" fill="hold">
                            <p:stCondLst>
                              <p:cond delay="0"/>
                            </p:stCondLst>
                            <p:childTnLst>
                              <p:par>
                                <p:cTn id="102" presetID="10" presetClass="entr" presetSubtype="0" fill="hold" grpId="2" nodeType="clickEffect">
                                  <p:stCondLst>
                                    <p:cond delay="0"/>
                                  </p:stCondLst>
                                  <p:childTnLst>
                                    <p:set>
                                      <p:cBhvr>
                                        <p:cTn id="103" dur="1" fill="hold">
                                          <p:stCondLst>
                                            <p:cond delay="0"/>
                                          </p:stCondLst>
                                        </p:cTn>
                                        <p:tgtEl>
                                          <p:spTgt spid="36"/>
                                        </p:tgtEl>
                                        <p:attrNameLst>
                                          <p:attrName>style.visibility</p:attrName>
                                        </p:attrNameLst>
                                      </p:cBhvr>
                                      <p:to>
                                        <p:strVal val="visible"/>
                                      </p:to>
                                    </p:set>
                                    <p:animEffect transition="in" filter="fade">
                                      <p:cBhvr>
                                        <p:cTn id="104" dur="500"/>
                                        <p:tgtEl>
                                          <p:spTgt spid="36"/>
                                        </p:tgtEl>
                                      </p:cBhvr>
                                    </p:animEffect>
                                  </p:childTnLst>
                                </p:cTn>
                              </p:par>
                            </p:childTnLst>
                          </p:cTn>
                        </p:par>
                      </p:childTnLst>
                    </p:cTn>
                  </p:par>
                  <p:par>
                    <p:cTn id="105" fill="hold">
                      <p:stCondLst>
                        <p:cond delay="indefinite"/>
                      </p:stCondLst>
                      <p:childTnLst>
                        <p:par>
                          <p:cTn id="106" fill="hold">
                            <p:stCondLst>
                              <p:cond delay="0"/>
                            </p:stCondLst>
                            <p:childTnLst>
                              <p:par>
                                <p:cTn id="107" presetID="10" presetClass="entr" presetSubtype="0" fill="hold" grpId="0" nodeType="clickEffect">
                                  <p:stCondLst>
                                    <p:cond delay="0"/>
                                  </p:stCondLst>
                                  <p:childTnLst>
                                    <p:set>
                                      <p:cBhvr>
                                        <p:cTn id="108" dur="1" fill="hold">
                                          <p:stCondLst>
                                            <p:cond delay="0"/>
                                          </p:stCondLst>
                                        </p:cTn>
                                        <p:tgtEl>
                                          <p:spTgt spid="40"/>
                                        </p:tgtEl>
                                        <p:attrNameLst>
                                          <p:attrName>style.visibility</p:attrName>
                                        </p:attrNameLst>
                                      </p:cBhvr>
                                      <p:to>
                                        <p:strVal val="visible"/>
                                      </p:to>
                                    </p:set>
                                    <p:animEffect transition="in" filter="fade">
                                      <p:cBhvr>
                                        <p:cTn id="109" dur="500"/>
                                        <p:tgtEl>
                                          <p:spTgt spid="40"/>
                                        </p:tgtEl>
                                      </p:cBhvr>
                                    </p:animEffect>
                                  </p:childTnLst>
                                </p:cTn>
                              </p:par>
                              <p:par>
                                <p:cTn id="110" presetID="10" presetClass="entr" presetSubtype="0" fill="hold" grpId="0" nodeType="withEffect">
                                  <p:stCondLst>
                                    <p:cond delay="0"/>
                                  </p:stCondLst>
                                  <p:childTnLst>
                                    <p:set>
                                      <p:cBhvr>
                                        <p:cTn id="111" dur="1" fill="hold">
                                          <p:stCondLst>
                                            <p:cond delay="0"/>
                                          </p:stCondLst>
                                        </p:cTn>
                                        <p:tgtEl>
                                          <p:spTgt spid="39"/>
                                        </p:tgtEl>
                                        <p:attrNameLst>
                                          <p:attrName>style.visibility</p:attrName>
                                        </p:attrNameLst>
                                      </p:cBhvr>
                                      <p:to>
                                        <p:strVal val="visible"/>
                                      </p:to>
                                    </p:set>
                                    <p:animEffect transition="in" filter="fade">
                                      <p:cBhvr>
                                        <p:cTn id="112" dur="500"/>
                                        <p:tgtEl>
                                          <p:spTgt spid="39"/>
                                        </p:tgtEl>
                                      </p:cBhvr>
                                    </p:animEffect>
                                  </p:childTnLst>
                                </p:cTn>
                              </p:par>
                              <p:par>
                                <p:cTn id="113" presetID="10" presetClass="entr" presetSubtype="0"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Effect transition="in" filter="fade">
                                      <p:cBhvr>
                                        <p:cTn id="115" dur="500"/>
                                        <p:tgtEl>
                                          <p:spTgt spid="38"/>
                                        </p:tgtEl>
                                      </p:cBhvr>
                                    </p:animEffect>
                                  </p:childTnLst>
                                </p:cTn>
                              </p:par>
                              <p:par>
                                <p:cTn id="116" presetID="10" presetClass="entr" presetSubtype="0" fill="hold" grpId="0" nodeType="withEffect">
                                  <p:stCondLst>
                                    <p:cond delay="0"/>
                                  </p:stCondLst>
                                  <p:childTnLst>
                                    <p:set>
                                      <p:cBhvr>
                                        <p:cTn id="117" dur="1" fill="hold">
                                          <p:stCondLst>
                                            <p:cond delay="0"/>
                                          </p:stCondLst>
                                        </p:cTn>
                                        <p:tgtEl>
                                          <p:spTgt spid="63"/>
                                        </p:tgtEl>
                                        <p:attrNameLst>
                                          <p:attrName>style.visibility</p:attrName>
                                        </p:attrNameLst>
                                      </p:cBhvr>
                                      <p:to>
                                        <p:strVal val="visible"/>
                                      </p:to>
                                    </p:set>
                                    <p:animEffect transition="in" filter="fade">
                                      <p:cBhvr>
                                        <p:cTn id="118" dur="500"/>
                                        <p:tgtEl>
                                          <p:spTgt spid="63"/>
                                        </p:tgtEl>
                                      </p:cBhvr>
                                    </p:animEffect>
                                  </p:childTnLst>
                                </p:cTn>
                              </p:par>
                            </p:childTnLst>
                          </p:cTn>
                        </p:par>
                      </p:childTnLst>
                    </p:cTn>
                  </p:par>
                  <p:par>
                    <p:cTn id="119" fill="hold">
                      <p:stCondLst>
                        <p:cond delay="indefinite"/>
                      </p:stCondLst>
                      <p:childTnLst>
                        <p:par>
                          <p:cTn id="120" fill="hold">
                            <p:stCondLst>
                              <p:cond delay="0"/>
                            </p:stCondLst>
                            <p:childTnLst>
                              <p:par>
                                <p:cTn id="121" presetID="10" presetClass="entr" presetSubtype="0" fill="hold" grpId="0" nodeType="clickEffect">
                                  <p:stCondLst>
                                    <p:cond delay="0"/>
                                  </p:stCondLst>
                                  <p:childTnLst>
                                    <p:set>
                                      <p:cBhvr>
                                        <p:cTn id="122" dur="1" fill="hold">
                                          <p:stCondLst>
                                            <p:cond delay="0"/>
                                          </p:stCondLst>
                                        </p:cTn>
                                        <p:tgtEl>
                                          <p:spTgt spid="68"/>
                                        </p:tgtEl>
                                        <p:attrNameLst>
                                          <p:attrName>style.visibility</p:attrName>
                                        </p:attrNameLst>
                                      </p:cBhvr>
                                      <p:to>
                                        <p:strVal val="visible"/>
                                      </p:to>
                                    </p:set>
                                    <p:animEffect transition="in" filter="fade">
                                      <p:cBhvr>
                                        <p:cTn id="123" dur="500"/>
                                        <p:tgtEl>
                                          <p:spTgt spid="68"/>
                                        </p:tgtEl>
                                      </p:cBhvr>
                                    </p:animEffect>
                                  </p:childTnLst>
                                  <p:subTnLst>
                                    <p:audio>
                                      <p:cMediaNode>
                                        <p:cTn display="0" masterRel="sameClick">
                                          <p:stCondLst>
                                            <p:cond evt="begin" delay="0">
                                              <p:tn val="121"/>
                                            </p:cond>
                                          </p:stCondLst>
                                          <p:endCondLst>
                                            <p:cond evt="onStopAudio" delay="0">
                                              <p:tgtEl>
                                                <p:sldTgt/>
                                              </p:tgtEl>
                                            </p:cond>
                                          </p:endCondLst>
                                        </p:cTn>
                                        <p:tgtEl>
                                          <p:sndTgt r:embed="rId3" name="5_2.wav"/>
                                        </p:tgtEl>
                                      </p:cMediaNode>
                                    </p:audio>
                                  </p:subTnLst>
                                </p:cTn>
                              </p:par>
                            </p:childTnLst>
                          </p:cTn>
                        </p:par>
                      </p:childTnLst>
                    </p:cTn>
                  </p:par>
                  <p:par>
                    <p:cTn id="124" fill="hold">
                      <p:stCondLst>
                        <p:cond delay="indefinite"/>
                      </p:stCondLst>
                      <p:childTnLst>
                        <p:par>
                          <p:cTn id="125" fill="hold">
                            <p:stCondLst>
                              <p:cond delay="0"/>
                            </p:stCondLst>
                            <p:childTnLst>
                              <p:par>
                                <p:cTn id="126" presetID="10" presetClass="entr" presetSubtype="0" fill="hold" grpId="0" nodeType="clickEffect">
                                  <p:stCondLst>
                                    <p:cond delay="0"/>
                                  </p:stCondLst>
                                  <p:childTnLst>
                                    <p:set>
                                      <p:cBhvr>
                                        <p:cTn id="127" dur="1" fill="hold">
                                          <p:stCondLst>
                                            <p:cond delay="0"/>
                                          </p:stCondLst>
                                        </p:cTn>
                                        <p:tgtEl>
                                          <p:spTgt spid="41"/>
                                        </p:tgtEl>
                                        <p:attrNameLst>
                                          <p:attrName>style.visibility</p:attrName>
                                        </p:attrNameLst>
                                      </p:cBhvr>
                                      <p:to>
                                        <p:strVal val="visible"/>
                                      </p:to>
                                    </p:set>
                                    <p:animEffect transition="in" filter="fade">
                                      <p:cBhvr>
                                        <p:cTn id="128" dur="500"/>
                                        <p:tgtEl>
                                          <p:spTgt spid="41"/>
                                        </p:tgtEl>
                                      </p:cBhvr>
                                    </p:animEffect>
                                  </p:childTnLst>
                                  <p:subTnLst>
                                    <p:audio>
                                      <p:cMediaNode>
                                        <p:cTn display="0" masterRel="sameClick">
                                          <p:stCondLst>
                                            <p:cond evt="begin" delay="0">
                                              <p:tn val="126"/>
                                            </p:cond>
                                          </p:stCondLst>
                                          <p:endCondLst>
                                            <p:cond evt="onStopAudio" delay="0">
                                              <p:tgtEl>
                                                <p:sldTgt/>
                                              </p:tgtEl>
                                            </p:cond>
                                          </p:endCondLst>
                                        </p:cTn>
                                        <p:tgtEl>
                                          <p:sndTgt r:embed="rId4" name="5_3.wav"/>
                                        </p:tgtEl>
                                      </p:cMediaNode>
                                    </p:audio>
                                  </p:subTnLst>
                                </p:cTn>
                              </p:par>
                            </p:childTnLst>
                          </p:cTn>
                        </p:par>
                      </p:childTnLst>
                    </p:cTn>
                  </p:par>
                  <p:par>
                    <p:cTn id="129" fill="hold">
                      <p:stCondLst>
                        <p:cond delay="indefinite"/>
                      </p:stCondLst>
                      <p:childTnLst>
                        <p:par>
                          <p:cTn id="130" fill="hold">
                            <p:stCondLst>
                              <p:cond delay="0"/>
                            </p:stCondLst>
                            <p:childTnLst>
                              <p:par>
                                <p:cTn id="131" presetID="10" presetClass="entr" presetSubtype="0" fill="hold" grpId="0" nodeType="click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fade">
                                      <p:cBhvr>
                                        <p:cTn id="133" dur="500"/>
                                        <p:tgtEl>
                                          <p:spTgt spid="42"/>
                                        </p:tgtEl>
                                      </p:cBhvr>
                                    </p:animEffect>
                                  </p:childTnLst>
                                  <p:subTnLst>
                                    <p:audio>
                                      <p:cMediaNode>
                                        <p:cTn display="0" masterRel="sameClick">
                                          <p:stCondLst>
                                            <p:cond evt="begin" delay="0">
                                              <p:tn val="131"/>
                                            </p:cond>
                                          </p:stCondLst>
                                          <p:endCondLst>
                                            <p:cond evt="onStopAudio" delay="0">
                                              <p:tgtEl>
                                                <p:sldTgt/>
                                              </p:tgtEl>
                                            </p:cond>
                                          </p:endCondLst>
                                        </p:cTn>
                                        <p:tgtEl>
                                          <p:sndTgt r:embed="rId5" name="5_4.wav"/>
                                        </p:tgtEl>
                                      </p:cMediaNode>
                                    </p:audio>
                                  </p:subTnLst>
                                </p:cTn>
                              </p:par>
                            </p:childTnLst>
                          </p:cTn>
                        </p:par>
                      </p:childTnLst>
                    </p:cTn>
                  </p:par>
                  <p:par>
                    <p:cTn id="134" fill="hold">
                      <p:stCondLst>
                        <p:cond delay="indefinite"/>
                      </p:stCondLst>
                      <p:childTnLst>
                        <p:par>
                          <p:cTn id="135" fill="hold">
                            <p:stCondLst>
                              <p:cond delay="0"/>
                            </p:stCondLst>
                            <p:childTnLst>
                              <p:par>
                                <p:cTn id="136" presetID="10" presetClass="entr" presetSubtype="0" fill="hold" grpId="0" nodeType="clickEffect">
                                  <p:stCondLst>
                                    <p:cond delay="0"/>
                                  </p:stCondLst>
                                  <p:childTnLst>
                                    <p:set>
                                      <p:cBhvr>
                                        <p:cTn id="137" dur="1" fill="hold">
                                          <p:stCondLst>
                                            <p:cond delay="0"/>
                                          </p:stCondLst>
                                        </p:cTn>
                                        <p:tgtEl>
                                          <p:spTgt spid="43"/>
                                        </p:tgtEl>
                                        <p:attrNameLst>
                                          <p:attrName>style.visibility</p:attrName>
                                        </p:attrNameLst>
                                      </p:cBhvr>
                                      <p:to>
                                        <p:strVal val="visible"/>
                                      </p:to>
                                    </p:set>
                                    <p:animEffect transition="in" filter="fade">
                                      <p:cBhvr>
                                        <p:cTn id="138" dur="500"/>
                                        <p:tgtEl>
                                          <p:spTgt spid="43"/>
                                        </p:tgtEl>
                                      </p:cBhvr>
                                    </p:animEffect>
                                  </p:childTnLst>
                                  <p:subTnLst>
                                    <p:audio>
                                      <p:cMediaNode>
                                        <p:cTn display="0" masterRel="sameClick">
                                          <p:stCondLst>
                                            <p:cond evt="begin" delay="0">
                                              <p:tn val="136"/>
                                            </p:cond>
                                          </p:stCondLst>
                                          <p:endCondLst>
                                            <p:cond evt="onStopAudio" delay="0">
                                              <p:tgtEl>
                                                <p:sldTgt/>
                                              </p:tgtEl>
                                            </p:cond>
                                          </p:endCondLst>
                                        </p:cTn>
                                        <p:tgtEl>
                                          <p:sndTgt r:embed="rId6" name="5_5.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5" grpId="1"/>
      <p:bldP spid="55" grpId="2"/>
      <p:bldP spid="56" grpId="0" animBg="1"/>
      <p:bldP spid="63" grpId="0" animBg="1"/>
      <p:bldP spid="68" grpId="0" animBg="1"/>
      <p:bldP spid="57" grpId="0"/>
      <p:bldP spid="57" grpId="1"/>
      <p:bldP spid="57" grpId="2"/>
      <p:bldP spid="58" grpId="0" animBg="1"/>
      <p:bldP spid="33" grpId="0"/>
      <p:bldP spid="33" grpId="1"/>
      <p:bldP spid="33" grpId="2"/>
      <p:bldP spid="35" grpId="0" animBg="1"/>
      <p:bldP spid="36" grpId="0"/>
      <p:bldP spid="36" grpId="1"/>
      <p:bldP spid="36" grpId="2"/>
      <p:bldP spid="37" grpId="0" animBg="1"/>
      <p:bldP spid="38" grpId="0" animBg="1"/>
      <p:bldP spid="39" grpId="0" animBg="1"/>
      <p:bldP spid="40" grpId="0" animBg="1"/>
      <p:bldP spid="41" grpId="0" animBg="1"/>
      <p:bldP spid="42" grpId="0" animBg="1"/>
      <p:bldP spid="4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0249059F-224C-4D56-870F-7E72075091DA}"/>
              </a:ext>
            </a:extLst>
          </p:cNvPr>
          <p:cNvSpPr>
            <a:spLocks noGrp="1"/>
          </p:cNvSpPr>
          <p:nvPr>
            <p:ph type="title"/>
          </p:nvPr>
        </p:nvSpPr>
        <p:spPr>
          <a:xfrm>
            <a:off x="10431110" y="1127121"/>
            <a:ext cx="1698356" cy="403881"/>
          </a:xfrm>
          <a:solidFill>
            <a:srgbClr val="00B0F0"/>
          </a:solidFill>
        </p:spPr>
        <p:txBody>
          <a:bodyPr>
            <a:noAutofit/>
          </a:bodyPr>
          <a:lstStyle/>
          <a:p>
            <a:pPr algn="ctr"/>
            <a:r>
              <a:rPr lang="en-GB" sz="2000" b="1" dirty="0" err="1">
                <a:solidFill>
                  <a:schemeClr val="bg1"/>
                </a:solidFill>
                <a:latin typeface="Century Gothic" panose="020B0502020202020204" pitchFamily="34" charset="0"/>
              </a:rPr>
              <a:t>vocabulario</a:t>
            </a:r>
            <a:endParaRPr lang="en-GB" sz="2000" b="1" dirty="0">
              <a:solidFill>
                <a:schemeClr val="bg1"/>
              </a:solidFill>
              <a:latin typeface="Century Gothic" panose="020B0502020202020204" pitchFamily="34" charset="0"/>
            </a:endParaRPr>
          </a:p>
        </p:txBody>
      </p:sp>
      <p:pic>
        <p:nvPicPr>
          <p:cNvPr id="30" name="Picture 2" descr="Brain, Idea, Think, Creativity">
            <a:extLst>
              <a:ext uri="{FF2B5EF4-FFF2-40B4-BE49-F238E27FC236}">
                <a16:creationId xmlns:a16="http://schemas.microsoft.com/office/drawing/2014/main" id="{D88CCA73-7624-4855-B3DB-EFBA41ABDDF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819013" y="75587"/>
            <a:ext cx="999490" cy="99949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hlinkClick r:id="" action="ppaction://noaction">
              <a:snd r:embed="rId8" name="5_1.wav"/>
            </a:hlinkClick>
            <a:extLst>
              <a:ext uri="{FF2B5EF4-FFF2-40B4-BE49-F238E27FC236}">
                <a16:creationId xmlns:a16="http://schemas.microsoft.com/office/drawing/2014/main" id="{10BC177E-7ACF-466D-A67B-29F5C0672971}"/>
              </a:ext>
            </a:extLst>
          </p:cNvPr>
          <p:cNvSpPr txBox="1"/>
          <p:nvPr/>
        </p:nvSpPr>
        <p:spPr>
          <a:xfrm>
            <a:off x="171450" y="244801"/>
            <a:ext cx="5626861" cy="646331"/>
          </a:xfrm>
          <a:prstGeom prst="rect">
            <a:avLst/>
          </a:prstGeom>
          <a:noFill/>
        </p:spPr>
        <p:txBody>
          <a:bodyPr wrap="none" rtlCol="0">
            <a:spAutoFit/>
          </a:bodyPr>
          <a:lstStyle/>
          <a:p>
            <a:r>
              <a:rPr lang="en-GB" sz="3600" b="1" dirty="0">
                <a:solidFill>
                  <a:srgbClr val="002060"/>
                </a:solidFill>
                <a:latin typeface="Century Gothic" panose="020B0502020202020204" pitchFamily="34" charset="0"/>
              </a:rPr>
              <a:t>Escucha y </a:t>
            </a:r>
            <a:r>
              <a:rPr lang="en-GB" sz="3600" b="1" dirty="0" err="1">
                <a:solidFill>
                  <a:srgbClr val="002060"/>
                </a:solidFill>
                <a:latin typeface="Century Gothic" panose="020B0502020202020204" pitchFamily="34" charset="0"/>
              </a:rPr>
              <a:t>repite</a:t>
            </a:r>
            <a:r>
              <a:rPr lang="en-GB" sz="3600" b="1" dirty="0">
                <a:solidFill>
                  <a:srgbClr val="002060"/>
                </a:solidFill>
                <a:latin typeface="Century Gothic" panose="020B0502020202020204" pitchFamily="34" charset="0"/>
              </a:rPr>
              <a:t> 🗣 [</a:t>
            </a:r>
            <a:r>
              <a:rPr lang="en-GB" sz="3600" dirty="0">
                <a:solidFill>
                  <a:srgbClr val="002060"/>
                </a:solidFill>
                <a:latin typeface="Century Gothic" panose="020B0502020202020204" pitchFamily="34" charset="0"/>
              </a:rPr>
              <a:t>2/2</a:t>
            </a:r>
            <a:r>
              <a:rPr lang="en-GB" sz="3600" b="1" dirty="0">
                <a:solidFill>
                  <a:srgbClr val="002060"/>
                </a:solidFill>
                <a:latin typeface="Century Gothic" panose="020B0502020202020204" pitchFamily="34" charset="0"/>
              </a:rPr>
              <a:t>]</a:t>
            </a:r>
          </a:p>
        </p:txBody>
      </p:sp>
      <p:sp>
        <p:nvSpPr>
          <p:cNvPr id="55" name="TextBox 54">
            <a:extLst>
              <a:ext uri="{FF2B5EF4-FFF2-40B4-BE49-F238E27FC236}">
                <a16:creationId xmlns:a16="http://schemas.microsoft.com/office/drawing/2014/main" id="{5745981D-E97C-41A5-B077-A7199F35810D}"/>
              </a:ext>
            </a:extLst>
          </p:cNvPr>
          <p:cNvSpPr txBox="1"/>
          <p:nvPr/>
        </p:nvSpPr>
        <p:spPr>
          <a:xfrm>
            <a:off x="2539151" y="5169938"/>
            <a:ext cx="3021534" cy="523220"/>
          </a:xfrm>
          <a:prstGeom prst="rect">
            <a:avLst/>
          </a:prstGeom>
          <a:noFill/>
        </p:spPr>
        <p:txBody>
          <a:bodyPr wrap="square" rtlCol="0">
            <a:spAutoFit/>
          </a:bodyPr>
          <a:lstStyle/>
          <a:p>
            <a:pPr algn="ctr"/>
            <a:r>
              <a:rPr lang="en-GB" sz="2800" dirty="0">
                <a:solidFill>
                  <a:srgbClr val="002060"/>
                </a:solidFill>
                <a:latin typeface="Century Gothic" panose="020B0502020202020204" pitchFamily="34" charset="0"/>
              </a:rPr>
              <a:t>[girl]</a:t>
            </a:r>
          </a:p>
        </p:txBody>
      </p:sp>
      <p:sp>
        <p:nvSpPr>
          <p:cNvPr id="56" name="TextBox 55">
            <a:extLst>
              <a:ext uri="{FF2B5EF4-FFF2-40B4-BE49-F238E27FC236}">
                <a16:creationId xmlns:a16="http://schemas.microsoft.com/office/drawing/2014/main" id="{66F9CC18-4573-401A-B958-6A95142E51CC}"/>
              </a:ext>
            </a:extLst>
          </p:cNvPr>
          <p:cNvSpPr txBox="1"/>
          <p:nvPr/>
        </p:nvSpPr>
        <p:spPr>
          <a:xfrm>
            <a:off x="0" y="4207242"/>
            <a:ext cx="2674736" cy="646331"/>
          </a:xfrm>
          <a:prstGeom prst="rect">
            <a:avLst/>
          </a:prstGeom>
          <a:solidFill>
            <a:schemeClr val="bg1"/>
          </a:solidFill>
        </p:spPr>
        <p:txBody>
          <a:bodyPr wrap="square" rtlCol="0">
            <a:spAutoFit/>
          </a:bodyPr>
          <a:lstStyle/>
          <a:p>
            <a:pPr algn="ctr"/>
            <a:r>
              <a:rPr lang="en-GB" sz="3600" b="1" dirty="0">
                <a:solidFill>
                  <a:srgbClr val="002060"/>
                </a:solidFill>
                <a:latin typeface="Century Gothic" panose="020B0502020202020204" pitchFamily="34" charset="0"/>
              </a:rPr>
              <a:t>la </a:t>
            </a:r>
            <a:r>
              <a:rPr lang="en-GB" sz="3600" b="1" dirty="0" err="1">
                <a:solidFill>
                  <a:srgbClr val="002060"/>
                </a:solidFill>
                <a:latin typeface="Century Gothic" panose="020B0502020202020204" pitchFamily="34" charset="0"/>
              </a:rPr>
              <a:t>guitarra</a:t>
            </a:r>
            <a:endParaRPr lang="en-GB" sz="3600" b="1" dirty="0">
              <a:solidFill>
                <a:srgbClr val="002060"/>
              </a:solidFill>
              <a:latin typeface="Century Gothic" panose="020B0502020202020204" pitchFamily="34" charset="0"/>
            </a:endParaRPr>
          </a:p>
        </p:txBody>
      </p:sp>
      <p:sp>
        <p:nvSpPr>
          <p:cNvPr id="63" name="TextBox 62">
            <a:extLst>
              <a:ext uri="{FF2B5EF4-FFF2-40B4-BE49-F238E27FC236}">
                <a16:creationId xmlns:a16="http://schemas.microsoft.com/office/drawing/2014/main" id="{3AB55164-8163-47F7-BFAC-73A708D8A28E}"/>
              </a:ext>
            </a:extLst>
          </p:cNvPr>
          <p:cNvSpPr txBox="1"/>
          <p:nvPr/>
        </p:nvSpPr>
        <p:spPr>
          <a:xfrm>
            <a:off x="0" y="4207242"/>
            <a:ext cx="3021534" cy="646331"/>
          </a:xfrm>
          <a:prstGeom prst="rect">
            <a:avLst/>
          </a:prstGeom>
          <a:solidFill>
            <a:schemeClr val="bg1"/>
          </a:solidFill>
        </p:spPr>
        <p:txBody>
          <a:bodyPr wrap="square" rtlCol="0">
            <a:spAutoFit/>
          </a:bodyPr>
          <a:lstStyle/>
          <a:p>
            <a:pPr algn="ctr"/>
            <a:r>
              <a:rPr lang="en-GB" sz="3600" b="1" dirty="0">
                <a:solidFill>
                  <a:srgbClr val="002060"/>
                </a:solidFill>
                <a:latin typeface="Century Gothic" panose="020B0502020202020204" pitchFamily="34" charset="0"/>
              </a:rPr>
              <a:t>l_  </a:t>
            </a:r>
            <a:r>
              <a:rPr lang="en-GB" sz="3600" b="1" dirty="0" err="1">
                <a:solidFill>
                  <a:srgbClr val="002060"/>
                </a:solidFill>
                <a:latin typeface="Century Gothic" panose="020B0502020202020204" pitchFamily="34" charset="0"/>
              </a:rPr>
              <a:t>gui</a:t>
            </a:r>
            <a:r>
              <a:rPr lang="en-GB" sz="3600" b="1" dirty="0">
                <a:solidFill>
                  <a:srgbClr val="002060"/>
                </a:solidFill>
                <a:latin typeface="Century Gothic" panose="020B0502020202020204" pitchFamily="34" charset="0"/>
              </a:rPr>
              <a:t> _ _ </a:t>
            </a:r>
            <a:r>
              <a:rPr lang="en-GB" sz="3600" b="1" dirty="0" err="1">
                <a:solidFill>
                  <a:srgbClr val="002060"/>
                </a:solidFill>
                <a:latin typeface="Century Gothic" panose="020B0502020202020204" pitchFamily="34" charset="0"/>
              </a:rPr>
              <a:t>rr</a:t>
            </a:r>
            <a:r>
              <a:rPr lang="en-GB" sz="3600" b="1" dirty="0">
                <a:solidFill>
                  <a:srgbClr val="002060"/>
                </a:solidFill>
                <a:latin typeface="Century Gothic" panose="020B0502020202020204" pitchFamily="34" charset="0"/>
              </a:rPr>
              <a:t>_ </a:t>
            </a:r>
          </a:p>
        </p:txBody>
      </p:sp>
      <p:pic>
        <p:nvPicPr>
          <p:cNvPr id="25" name="Picture 14" descr="Gráficos vectoriales gratis de Guitarra acustica">
            <a:extLst>
              <a:ext uri="{FF2B5EF4-FFF2-40B4-BE49-F238E27FC236}">
                <a16:creationId xmlns:a16="http://schemas.microsoft.com/office/drawing/2014/main" id="{5EA35146-D98B-5929-5639-5301C659AD1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64348" y="1594411"/>
            <a:ext cx="1290421" cy="2580841"/>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5" descr="A picture containing text, toy, doll, vector graphics&#10;&#10;Description automatically generated">
            <a:extLst>
              <a:ext uri="{FF2B5EF4-FFF2-40B4-BE49-F238E27FC236}">
                <a16:creationId xmlns:a16="http://schemas.microsoft.com/office/drawing/2014/main" id="{14FB2D9C-D386-8163-511F-AC2E84AB651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flipH="1">
            <a:off x="3506822" y="1759067"/>
            <a:ext cx="1290421" cy="2374135"/>
          </a:xfrm>
          <a:prstGeom prst="rect">
            <a:avLst/>
          </a:prstGeom>
        </p:spPr>
      </p:pic>
      <p:pic>
        <p:nvPicPr>
          <p:cNvPr id="32" name="Picture 31" descr="A picture containing text, toy, doll&#10;&#10;Description automatically generated">
            <a:extLst>
              <a:ext uri="{FF2B5EF4-FFF2-40B4-BE49-F238E27FC236}">
                <a16:creationId xmlns:a16="http://schemas.microsoft.com/office/drawing/2014/main" id="{8CDD0FD8-2228-415E-C939-9AE2EB979A17}"/>
              </a:ext>
            </a:extLst>
          </p:cNvPr>
          <p:cNvPicPr>
            <a:picLocks noChangeAspect="1"/>
          </p:cNvPicPr>
          <p:nvPr/>
        </p:nvPicPr>
        <p:blipFill>
          <a:blip r:embed="rId11"/>
          <a:stretch>
            <a:fillRect/>
          </a:stretch>
        </p:blipFill>
        <p:spPr>
          <a:xfrm>
            <a:off x="5935636" y="1761279"/>
            <a:ext cx="1497785" cy="2357333"/>
          </a:xfrm>
          <a:prstGeom prst="rect">
            <a:avLst/>
          </a:prstGeom>
        </p:spPr>
      </p:pic>
      <p:pic>
        <p:nvPicPr>
          <p:cNvPr id="34" name="Picture 20" descr="Free vector graphics of Co-working">
            <a:extLst>
              <a:ext uri="{FF2B5EF4-FFF2-40B4-BE49-F238E27FC236}">
                <a16:creationId xmlns:a16="http://schemas.microsoft.com/office/drawing/2014/main" id="{5DB8F2F6-694C-5A52-1D28-B09D032088B0}"/>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372619" y="2009747"/>
            <a:ext cx="3156163" cy="2024708"/>
          </a:xfrm>
          <a:prstGeom prst="rect">
            <a:avLst/>
          </a:prstGeom>
          <a:noFill/>
          <a:extLst>
            <a:ext uri="{909E8E84-426E-40DD-AFC4-6F175D3DCCD1}">
              <a14:hiddenFill xmlns:a14="http://schemas.microsoft.com/office/drawing/2010/main">
                <a:solidFill>
                  <a:srgbClr val="FFFFFF"/>
                </a:solidFill>
              </a14:hiddenFill>
            </a:ext>
          </a:extLst>
        </p:spPr>
      </p:pic>
      <p:grpSp>
        <p:nvGrpSpPr>
          <p:cNvPr id="44" name="Group 43">
            <a:extLst>
              <a:ext uri="{FF2B5EF4-FFF2-40B4-BE49-F238E27FC236}">
                <a16:creationId xmlns:a16="http://schemas.microsoft.com/office/drawing/2014/main" id="{2458B84D-5316-CFB4-47EB-25006CA42106}"/>
              </a:ext>
            </a:extLst>
          </p:cNvPr>
          <p:cNvGrpSpPr/>
          <p:nvPr/>
        </p:nvGrpSpPr>
        <p:grpSpPr>
          <a:xfrm>
            <a:off x="8194120" y="962618"/>
            <a:ext cx="1443419" cy="796449"/>
            <a:chOff x="10637842" y="2824783"/>
            <a:chExt cx="1863325" cy="1200330"/>
          </a:xfrm>
        </p:grpSpPr>
        <p:pic>
          <p:nvPicPr>
            <p:cNvPr id="45" name="Picture 16" descr="Gráficos vectoriales gratis de Mujer">
              <a:extLst>
                <a:ext uri="{FF2B5EF4-FFF2-40B4-BE49-F238E27FC236}">
                  <a16:creationId xmlns:a16="http://schemas.microsoft.com/office/drawing/2014/main" id="{713E0F48-3158-64AA-9574-6269B8541AC9}"/>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637842" y="3428259"/>
              <a:ext cx="528391" cy="596854"/>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18" descr="Free vector graphics of Man">
              <a:extLst>
                <a:ext uri="{FF2B5EF4-FFF2-40B4-BE49-F238E27FC236}">
                  <a16:creationId xmlns:a16="http://schemas.microsoft.com/office/drawing/2014/main" id="{0E75E5EA-01D1-6239-FB36-30F5A0A37134}"/>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1186260" y="2947876"/>
              <a:ext cx="807928" cy="1077237"/>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22" descr="Gráficos vectoriales gratis de Mesero">
              <a:extLst>
                <a:ext uri="{FF2B5EF4-FFF2-40B4-BE49-F238E27FC236}">
                  <a16:creationId xmlns:a16="http://schemas.microsoft.com/office/drawing/2014/main" id="{1164DB8D-2947-0E03-8A72-44DE176F8BF4}"/>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1901002" y="2824783"/>
              <a:ext cx="600165" cy="1200330"/>
            </a:xfrm>
            <a:prstGeom prst="rect">
              <a:avLst/>
            </a:prstGeom>
            <a:noFill/>
            <a:extLst>
              <a:ext uri="{909E8E84-426E-40DD-AFC4-6F175D3DCCD1}">
                <a14:hiddenFill xmlns:a14="http://schemas.microsoft.com/office/drawing/2010/main">
                  <a:solidFill>
                    <a:srgbClr val="FFFFFF"/>
                  </a:solidFill>
                </a14:hiddenFill>
              </a:ext>
            </a:extLst>
          </p:spPr>
        </p:pic>
      </p:grpSp>
      <p:sp>
        <p:nvSpPr>
          <p:cNvPr id="49" name="TextBox 48">
            <a:extLst>
              <a:ext uri="{FF2B5EF4-FFF2-40B4-BE49-F238E27FC236}">
                <a16:creationId xmlns:a16="http://schemas.microsoft.com/office/drawing/2014/main" id="{9C906365-C73F-5718-E793-A4F0F7D9CA0B}"/>
              </a:ext>
            </a:extLst>
          </p:cNvPr>
          <p:cNvSpPr txBox="1"/>
          <p:nvPr/>
        </p:nvSpPr>
        <p:spPr>
          <a:xfrm>
            <a:off x="8372619" y="4229997"/>
            <a:ext cx="3237385" cy="646331"/>
          </a:xfrm>
          <a:prstGeom prst="rect">
            <a:avLst/>
          </a:prstGeom>
          <a:solidFill>
            <a:schemeClr val="bg1"/>
          </a:solidFill>
        </p:spPr>
        <p:txBody>
          <a:bodyPr wrap="square" rtlCol="0">
            <a:spAutoFit/>
          </a:bodyPr>
          <a:lstStyle/>
          <a:p>
            <a:pPr algn="ctr"/>
            <a:r>
              <a:rPr lang="en-GB" sz="3600" b="1" dirty="0" err="1">
                <a:solidFill>
                  <a:srgbClr val="002060"/>
                </a:solidFill>
                <a:latin typeface="Century Gothic" panose="020B0502020202020204" pitchFamily="34" charset="0"/>
              </a:rPr>
              <a:t>el</a:t>
            </a:r>
            <a:r>
              <a:rPr lang="en-GB" sz="3600" b="1" dirty="0">
                <a:solidFill>
                  <a:srgbClr val="002060"/>
                </a:solidFill>
                <a:latin typeface="Century Gothic" panose="020B0502020202020204" pitchFamily="34" charset="0"/>
              </a:rPr>
              <a:t>  trabajo</a:t>
            </a:r>
          </a:p>
        </p:txBody>
      </p:sp>
      <p:sp>
        <p:nvSpPr>
          <p:cNvPr id="50" name="TextBox 49">
            <a:extLst>
              <a:ext uri="{FF2B5EF4-FFF2-40B4-BE49-F238E27FC236}">
                <a16:creationId xmlns:a16="http://schemas.microsoft.com/office/drawing/2014/main" id="{B0DF8243-D07B-BB60-9AB6-218CF90D6EC0}"/>
              </a:ext>
            </a:extLst>
          </p:cNvPr>
          <p:cNvSpPr txBox="1"/>
          <p:nvPr/>
        </p:nvSpPr>
        <p:spPr>
          <a:xfrm>
            <a:off x="2920326" y="4207242"/>
            <a:ext cx="2385296" cy="646331"/>
          </a:xfrm>
          <a:prstGeom prst="rect">
            <a:avLst/>
          </a:prstGeom>
          <a:solidFill>
            <a:schemeClr val="bg1"/>
          </a:solidFill>
        </p:spPr>
        <p:txBody>
          <a:bodyPr wrap="square" rtlCol="0">
            <a:spAutoFit/>
          </a:bodyPr>
          <a:lstStyle/>
          <a:p>
            <a:pPr algn="ctr"/>
            <a:r>
              <a:rPr lang="en-GB" sz="3600" b="1" dirty="0">
                <a:solidFill>
                  <a:srgbClr val="002060"/>
                </a:solidFill>
                <a:latin typeface="Century Gothic" panose="020B0502020202020204" pitchFamily="34" charset="0"/>
              </a:rPr>
              <a:t>la </a:t>
            </a:r>
            <a:r>
              <a:rPr lang="en-GB" sz="3600" b="1" dirty="0" err="1">
                <a:solidFill>
                  <a:srgbClr val="002060"/>
                </a:solidFill>
                <a:latin typeface="Century Gothic" panose="020B0502020202020204" pitchFamily="34" charset="0"/>
              </a:rPr>
              <a:t>niña</a:t>
            </a:r>
            <a:endParaRPr lang="en-GB" sz="3600" b="1" dirty="0">
              <a:solidFill>
                <a:srgbClr val="002060"/>
              </a:solidFill>
              <a:latin typeface="Century Gothic" panose="020B0502020202020204" pitchFamily="34" charset="0"/>
            </a:endParaRPr>
          </a:p>
        </p:txBody>
      </p:sp>
      <p:sp>
        <p:nvSpPr>
          <p:cNvPr id="51" name="TextBox 50">
            <a:extLst>
              <a:ext uri="{FF2B5EF4-FFF2-40B4-BE49-F238E27FC236}">
                <a16:creationId xmlns:a16="http://schemas.microsoft.com/office/drawing/2014/main" id="{C2402267-676D-0F6F-5FA1-DD1E70A91F1C}"/>
              </a:ext>
            </a:extLst>
          </p:cNvPr>
          <p:cNvSpPr txBox="1"/>
          <p:nvPr/>
        </p:nvSpPr>
        <p:spPr>
          <a:xfrm>
            <a:off x="5491880" y="4213131"/>
            <a:ext cx="2385296" cy="646331"/>
          </a:xfrm>
          <a:prstGeom prst="rect">
            <a:avLst/>
          </a:prstGeom>
          <a:solidFill>
            <a:schemeClr val="bg1"/>
          </a:solidFill>
        </p:spPr>
        <p:txBody>
          <a:bodyPr wrap="square" rtlCol="0">
            <a:spAutoFit/>
          </a:bodyPr>
          <a:lstStyle/>
          <a:p>
            <a:pPr algn="ctr"/>
            <a:r>
              <a:rPr lang="en-GB" sz="3600" b="1" dirty="0" err="1">
                <a:solidFill>
                  <a:srgbClr val="002060"/>
                </a:solidFill>
                <a:latin typeface="Century Gothic" panose="020B0502020202020204" pitchFamily="34" charset="0"/>
              </a:rPr>
              <a:t>el</a:t>
            </a:r>
            <a:r>
              <a:rPr lang="en-GB" sz="3600" b="1" dirty="0">
                <a:solidFill>
                  <a:srgbClr val="002060"/>
                </a:solidFill>
                <a:latin typeface="Century Gothic" panose="020B0502020202020204" pitchFamily="34" charset="0"/>
              </a:rPr>
              <a:t>  </a:t>
            </a:r>
            <a:r>
              <a:rPr lang="en-GB" sz="3600" b="1" dirty="0" err="1">
                <a:solidFill>
                  <a:srgbClr val="002060"/>
                </a:solidFill>
                <a:latin typeface="Century Gothic" panose="020B0502020202020204" pitchFamily="34" charset="0"/>
              </a:rPr>
              <a:t>niño</a:t>
            </a:r>
            <a:endParaRPr lang="en-GB" sz="3600" b="1" dirty="0">
              <a:solidFill>
                <a:srgbClr val="002060"/>
              </a:solidFill>
              <a:latin typeface="Century Gothic" panose="020B0502020202020204" pitchFamily="34" charset="0"/>
            </a:endParaRPr>
          </a:p>
        </p:txBody>
      </p:sp>
      <p:sp>
        <p:nvSpPr>
          <p:cNvPr id="52" name="TextBox 51">
            <a:extLst>
              <a:ext uri="{FF2B5EF4-FFF2-40B4-BE49-F238E27FC236}">
                <a16:creationId xmlns:a16="http://schemas.microsoft.com/office/drawing/2014/main" id="{0E56F1A8-4669-F35F-DE83-FFACEBB005D1}"/>
              </a:ext>
            </a:extLst>
          </p:cNvPr>
          <p:cNvSpPr txBox="1"/>
          <p:nvPr/>
        </p:nvSpPr>
        <p:spPr>
          <a:xfrm>
            <a:off x="-101208" y="5149846"/>
            <a:ext cx="3021534" cy="523220"/>
          </a:xfrm>
          <a:prstGeom prst="rect">
            <a:avLst/>
          </a:prstGeom>
          <a:noFill/>
        </p:spPr>
        <p:txBody>
          <a:bodyPr wrap="square" rtlCol="0">
            <a:spAutoFit/>
          </a:bodyPr>
          <a:lstStyle/>
          <a:p>
            <a:pPr algn="ctr"/>
            <a:r>
              <a:rPr lang="en-GB" sz="2800" dirty="0">
                <a:solidFill>
                  <a:srgbClr val="002060"/>
                </a:solidFill>
                <a:latin typeface="Century Gothic" panose="020B0502020202020204" pitchFamily="34" charset="0"/>
              </a:rPr>
              <a:t>[guitar]</a:t>
            </a:r>
          </a:p>
        </p:txBody>
      </p:sp>
      <p:sp>
        <p:nvSpPr>
          <p:cNvPr id="53" name="TextBox 52">
            <a:extLst>
              <a:ext uri="{FF2B5EF4-FFF2-40B4-BE49-F238E27FC236}">
                <a16:creationId xmlns:a16="http://schemas.microsoft.com/office/drawing/2014/main" id="{4634E398-4E53-AE2B-CED8-6BCB4EA298CF}"/>
              </a:ext>
            </a:extLst>
          </p:cNvPr>
          <p:cNvSpPr txBox="1"/>
          <p:nvPr/>
        </p:nvSpPr>
        <p:spPr>
          <a:xfrm>
            <a:off x="5120550" y="5185349"/>
            <a:ext cx="3021534" cy="523220"/>
          </a:xfrm>
          <a:prstGeom prst="rect">
            <a:avLst/>
          </a:prstGeom>
          <a:noFill/>
        </p:spPr>
        <p:txBody>
          <a:bodyPr wrap="square" rtlCol="0">
            <a:spAutoFit/>
          </a:bodyPr>
          <a:lstStyle/>
          <a:p>
            <a:pPr algn="ctr"/>
            <a:r>
              <a:rPr lang="en-GB" sz="2800" dirty="0">
                <a:solidFill>
                  <a:srgbClr val="002060"/>
                </a:solidFill>
                <a:latin typeface="Century Gothic" panose="020B0502020202020204" pitchFamily="34" charset="0"/>
              </a:rPr>
              <a:t>[boy]</a:t>
            </a:r>
          </a:p>
        </p:txBody>
      </p:sp>
      <p:sp>
        <p:nvSpPr>
          <p:cNvPr id="54" name="TextBox 53">
            <a:extLst>
              <a:ext uri="{FF2B5EF4-FFF2-40B4-BE49-F238E27FC236}">
                <a16:creationId xmlns:a16="http://schemas.microsoft.com/office/drawing/2014/main" id="{1C0AEF44-DE84-49CC-B846-1A54B752DDD1}"/>
              </a:ext>
            </a:extLst>
          </p:cNvPr>
          <p:cNvSpPr txBox="1"/>
          <p:nvPr/>
        </p:nvSpPr>
        <p:spPr>
          <a:xfrm>
            <a:off x="8350420" y="5071871"/>
            <a:ext cx="3021534" cy="523220"/>
          </a:xfrm>
          <a:prstGeom prst="rect">
            <a:avLst/>
          </a:prstGeom>
          <a:noFill/>
        </p:spPr>
        <p:txBody>
          <a:bodyPr wrap="square" rtlCol="0">
            <a:spAutoFit/>
          </a:bodyPr>
          <a:lstStyle/>
          <a:p>
            <a:pPr algn="ctr"/>
            <a:r>
              <a:rPr lang="en-GB" sz="2800" dirty="0">
                <a:solidFill>
                  <a:srgbClr val="002060"/>
                </a:solidFill>
                <a:latin typeface="Century Gothic" panose="020B0502020202020204" pitchFamily="34" charset="0"/>
              </a:rPr>
              <a:t>[work(place)]</a:t>
            </a:r>
          </a:p>
        </p:txBody>
      </p:sp>
      <p:sp>
        <p:nvSpPr>
          <p:cNvPr id="60" name="TextBox 59">
            <a:extLst>
              <a:ext uri="{FF2B5EF4-FFF2-40B4-BE49-F238E27FC236}">
                <a16:creationId xmlns:a16="http://schemas.microsoft.com/office/drawing/2014/main" id="{9D97BED9-690D-93DA-B38B-CFC72FF8BD21}"/>
              </a:ext>
            </a:extLst>
          </p:cNvPr>
          <p:cNvSpPr txBox="1"/>
          <p:nvPr/>
        </p:nvSpPr>
        <p:spPr>
          <a:xfrm>
            <a:off x="8551891" y="5494961"/>
            <a:ext cx="2618591" cy="523220"/>
          </a:xfrm>
          <a:prstGeom prst="rect">
            <a:avLst/>
          </a:prstGeom>
          <a:noFill/>
        </p:spPr>
        <p:txBody>
          <a:bodyPr wrap="square">
            <a:spAutoFit/>
          </a:bodyPr>
          <a:lstStyle/>
          <a:p>
            <a:pPr algn="ctr"/>
            <a:r>
              <a:rPr lang="en-GB" sz="2800" dirty="0">
                <a:solidFill>
                  <a:srgbClr val="002060"/>
                </a:solidFill>
                <a:latin typeface="Century Gothic" panose="020B0502020202020204" pitchFamily="34" charset="0"/>
              </a:rPr>
              <a:t>[job]</a:t>
            </a:r>
          </a:p>
        </p:txBody>
      </p:sp>
      <p:sp>
        <p:nvSpPr>
          <p:cNvPr id="68" name="TextBox 67">
            <a:extLst>
              <a:ext uri="{FF2B5EF4-FFF2-40B4-BE49-F238E27FC236}">
                <a16:creationId xmlns:a16="http://schemas.microsoft.com/office/drawing/2014/main" id="{C2DF25FE-AA5C-4203-96F6-928E77FD8049}"/>
              </a:ext>
            </a:extLst>
          </p:cNvPr>
          <p:cNvSpPr txBox="1"/>
          <p:nvPr/>
        </p:nvSpPr>
        <p:spPr>
          <a:xfrm>
            <a:off x="3032889" y="4207241"/>
            <a:ext cx="2385296" cy="646331"/>
          </a:xfrm>
          <a:prstGeom prst="rect">
            <a:avLst/>
          </a:prstGeom>
          <a:solidFill>
            <a:schemeClr val="bg1"/>
          </a:solidFill>
        </p:spPr>
        <p:txBody>
          <a:bodyPr wrap="square" rtlCol="0">
            <a:spAutoFit/>
          </a:bodyPr>
          <a:lstStyle/>
          <a:p>
            <a:pPr algn="ctr"/>
            <a:r>
              <a:rPr lang="en-GB" sz="3600" b="1" dirty="0">
                <a:solidFill>
                  <a:srgbClr val="002060"/>
                </a:solidFill>
                <a:latin typeface="Century Gothic" panose="020B0502020202020204" pitchFamily="34" charset="0"/>
              </a:rPr>
              <a:t>l_  n _ ñ _ </a:t>
            </a:r>
          </a:p>
        </p:txBody>
      </p:sp>
      <p:sp>
        <p:nvSpPr>
          <p:cNvPr id="48" name="TextBox 47">
            <a:extLst>
              <a:ext uri="{FF2B5EF4-FFF2-40B4-BE49-F238E27FC236}">
                <a16:creationId xmlns:a16="http://schemas.microsoft.com/office/drawing/2014/main" id="{57595FDF-521B-5DF4-239C-2C862A88335A}"/>
              </a:ext>
            </a:extLst>
          </p:cNvPr>
          <p:cNvSpPr txBox="1"/>
          <p:nvPr/>
        </p:nvSpPr>
        <p:spPr>
          <a:xfrm>
            <a:off x="5856002" y="4198466"/>
            <a:ext cx="2385296" cy="646331"/>
          </a:xfrm>
          <a:prstGeom prst="rect">
            <a:avLst/>
          </a:prstGeom>
          <a:solidFill>
            <a:schemeClr val="bg1"/>
          </a:solidFill>
        </p:spPr>
        <p:txBody>
          <a:bodyPr wrap="square" rtlCol="0">
            <a:spAutoFit/>
          </a:bodyPr>
          <a:lstStyle/>
          <a:p>
            <a:pPr algn="ctr"/>
            <a:r>
              <a:rPr lang="en-GB" sz="3600" b="1" dirty="0">
                <a:solidFill>
                  <a:srgbClr val="002060"/>
                </a:solidFill>
                <a:latin typeface="Century Gothic" panose="020B0502020202020204" pitchFamily="34" charset="0"/>
              </a:rPr>
              <a:t>_l   n _ _ _ </a:t>
            </a:r>
          </a:p>
        </p:txBody>
      </p:sp>
      <p:sp>
        <p:nvSpPr>
          <p:cNvPr id="59" name="TextBox 58">
            <a:extLst>
              <a:ext uri="{FF2B5EF4-FFF2-40B4-BE49-F238E27FC236}">
                <a16:creationId xmlns:a16="http://schemas.microsoft.com/office/drawing/2014/main" id="{712D04AF-8F10-1F4B-7C65-A0F575A1342A}"/>
              </a:ext>
            </a:extLst>
          </p:cNvPr>
          <p:cNvSpPr txBox="1"/>
          <p:nvPr/>
        </p:nvSpPr>
        <p:spPr>
          <a:xfrm>
            <a:off x="8231473" y="4213130"/>
            <a:ext cx="3587030" cy="646331"/>
          </a:xfrm>
          <a:prstGeom prst="rect">
            <a:avLst/>
          </a:prstGeom>
          <a:solidFill>
            <a:schemeClr val="bg1"/>
          </a:solidFill>
        </p:spPr>
        <p:txBody>
          <a:bodyPr wrap="square" rtlCol="0">
            <a:spAutoFit/>
          </a:bodyPr>
          <a:lstStyle/>
          <a:p>
            <a:pPr algn="ctr"/>
            <a:r>
              <a:rPr lang="en-GB" sz="3600" b="1" dirty="0">
                <a:solidFill>
                  <a:srgbClr val="002060"/>
                </a:solidFill>
                <a:latin typeface="Century Gothic" panose="020B0502020202020204" pitchFamily="34" charset="0"/>
              </a:rPr>
              <a:t>_l   t _ _ </a:t>
            </a:r>
            <a:r>
              <a:rPr lang="en-GB" sz="3600" b="1" dirty="0" err="1">
                <a:solidFill>
                  <a:srgbClr val="002060"/>
                </a:solidFill>
                <a:latin typeface="Century Gothic" panose="020B0502020202020204" pitchFamily="34" charset="0"/>
              </a:rPr>
              <a:t>b_j</a:t>
            </a:r>
            <a:r>
              <a:rPr lang="en-GB" sz="3600" b="1" dirty="0">
                <a:solidFill>
                  <a:srgbClr val="002060"/>
                </a:solidFill>
                <a:latin typeface="Century Gothic" panose="020B0502020202020204" pitchFamily="34" charset="0"/>
              </a:rPr>
              <a:t>_ </a:t>
            </a:r>
          </a:p>
        </p:txBody>
      </p:sp>
      <p:sp>
        <p:nvSpPr>
          <p:cNvPr id="61" name="TextBox 60">
            <a:extLst>
              <a:ext uri="{FF2B5EF4-FFF2-40B4-BE49-F238E27FC236}">
                <a16:creationId xmlns:a16="http://schemas.microsoft.com/office/drawing/2014/main" id="{C5C0B1C6-1E7F-4A95-A5DC-E44ADA9DB864}"/>
              </a:ext>
            </a:extLst>
          </p:cNvPr>
          <p:cNvSpPr txBox="1"/>
          <p:nvPr/>
        </p:nvSpPr>
        <p:spPr>
          <a:xfrm>
            <a:off x="171450" y="4270071"/>
            <a:ext cx="3021534" cy="646331"/>
          </a:xfrm>
          <a:prstGeom prst="rect">
            <a:avLst/>
          </a:prstGeom>
          <a:solidFill>
            <a:schemeClr val="bg1"/>
          </a:solidFill>
        </p:spPr>
        <p:txBody>
          <a:bodyPr wrap="square" rtlCol="0">
            <a:spAutoFit/>
          </a:bodyPr>
          <a:lstStyle/>
          <a:p>
            <a:pPr algn="ctr"/>
            <a:r>
              <a:rPr lang="en-GB" sz="3600" b="1" dirty="0">
                <a:solidFill>
                  <a:srgbClr val="002060"/>
                </a:solidFill>
                <a:latin typeface="Century Gothic" panose="020B0502020202020204" pitchFamily="34" charset="0"/>
              </a:rPr>
              <a:t>la </a:t>
            </a:r>
            <a:r>
              <a:rPr lang="en-GB" sz="3600" b="1" dirty="0" err="1">
                <a:solidFill>
                  <a:srgbClr val="002060"/>
                </a:solidFill>
                <a:latin typeface="Century Gothic" panose="020B0502020202020204" pitchFamily="34" charset="0"/>
              </a:rPr>
              <a:t>guitarra</a:t>
            </a:r>
            <a:r>
              <a:rPr lang="en-GB" sz="3600" b="1" dirty="0">
                <a:solidFill>
                  <a:srgbClr val="002060"/>
                </a:solidFill>
                <a:latin typeface="Century Gothic" panose="020B0502020202020204" pitchFamily="34" charset="0"/>
              </a:rPr>
              <a:t> </a:t>
            </a:r>
          </a:p>
        </p:txBody>
      </p:sp>
      <p:sp>
        <p:nvSpPr>
          <p:cNvPr id="62" name="TextBox 61">
            <a:extLst>
              <a:ext uri="{FF2B5EF4-FFF2-40B4-BE49-F238E27FC236}">
                <a16:creationId xmlns:a16="http://schemas.microsoft.com/office/drawing/2014/main" id="{653C02AB-230D-E62E-16BC-20840815B450}"/>
              </a:ext>
            </a:extLst>
          </p:cNvPr>
          <p:cNvSpPr txBox="1"/>
          <p:nvPr/>
        </p:nvSpPr>
        <p:spPr>
          <a:xfrm>
            <a:off x="3204339" y="4270070"/>
            <a:ext cx="2385296" cy="646331"/>
          </a:xfrm>
          <a:prstGeom prst="rect">
            <a:avLst/>
          </a:prstGeom>
          <a:solidFill>
            <a:schemeClr val="bg1"/>
          </a:solidFill>
        </p:spPr>
        <p:txBody>
          <a:bodyPr wrap="square" rtlCol="0">
            <a:spAutoFit/>
          </a:bodyPr>
          <a:lstStyle/>
          <a:p>
            <a:pPr algn="ctr"/>
            <a:r>
              <a:rPr lang="en-GB" sz="3600" b="1" dirty="0">
                <a:solidFill>
                  <a:srgbClr val="002060"/>
                </a:solidFill>
                <a:latin typeface="Century Gothic" panose="020B0502020202020204" pitchFamily="34" charset="0"/>
              </a:rPr>
              <a:t>la </a:t>
            </a:r>
            <a:r>
              <a:rPr lang="en-GB" sz="3600" b="1" dirty="0" err="1">
                <a:solidFill>
                  <a:srgbClr val="002060"/>
                </a:solidFill>
                <a:latin typeface="Century Gothic" panose="020B0502020202020204" pitchFamily="34" charset="0"/>
              </a:rPr>
              <a:t>niña</a:t>
            </a:r>
            <a:r>
              <a:rPr lang="en-GB" sz="3600" b="1" dirty="0">
                <a:solidFill>
                  <a:srgbClr val="002060"/>
                </a:solidFill>
                <a:latin typeface="Century Gothic" panose="020B0502020202020204" pitchFamily="34" charset="0"/>
              </a:rPr>
              <a:t> </a:t>
            </a:r>
          </a:p>
        </p:txBody>
      </p:sp>
      <p:sp>
        <p:nvSpPr>
          <p:cNvPr id="64" name="TextBox 63">
            <a:extLst>
              <a:ext uri="{FF2B5EF4-FFF2-40B4-BE49-F238E27FC236}">
                <a16:creationId xmlns:a16="http://schemas.microsoft.com/office/drawing/2014/main" id="{4062B3C9-D23A-6411-6D93-FEEF5C7FE814}"/>
              </a:ext>
            </a:extLst>
          </p:cNvPr>
          <p:cNvSpPr txBox="1"/>
          <p:nvPr/>
        </p:nvSpPr>
        <p:spPr>
          <a:xfrm>
            <a:off x="5488024" y="4261295"/>
            <a:ext cx="2924724" cy="646331"/>
          </a:xfrm>
          <a:prstGeom prst="rect">
            <a:avLst/>
          </a:prstGeom>
          <a:solidFill>
            <a:schemeClr val="bg1"/>
          </a:solidFill>
        </p:spPr>
        <p:txBody>
          <a:bodyPr wrap="square" rtlCol="0">
            <a:spAutoFit/>
          </a:bodyPr>
          <a:lstStyle/>
          <a:p>
            <a:pPr algn="ctr"/>
            <a:r>
              <a:rPr lang="en-GB" sz="3600" b="1" dirty="0" err="1">
                <a:solidFill>
                  <a:srgbClr val="002060"/>
                </a:solidFill>
                <a:latin typeface="Century Gothic" panose="020B0502020202020204" pitchFamily="34" charset="0"/>
              </a:rPr>
              <a:t>el</a:t>
            </a:r>
            <a:r>
              <a:rPr lang="en-GB" sz="3600" b="1" dirty="0">
                <a:solidFill>
                  <a:srgbClr val="002060"/>
                </a:solidFill>
                <a:latin typeface="Century Gothic" panose="020B0502020202020204" pitchFamily="34" charset="0"/>
              </a:rPr>
              <a:t> </a:t>
            </a:r>
            <a:r>
              <a:rPr lang="en-GB" sz="3600" b="1" dirty="0" err="1">
                <a:solidFill>
                  <a:srgbClr val="002060"/>
                </a:solidFill>
                <a:latin typeface="Century Gothic" panose="020B0502020202020204" pitchFamily="34" charset="0"/>
              </a:rPr>
              <a:t>niño</a:t>
            </a:r>
            <a:r>
              <a:rPr lang="en-GB" sz="3600" b="1" dirty="0">
                <a:solidFill>
                  <a:srgbClr val="002060"/>
                </a:solidFill>
                <a:latin typeface="Century Gothic" panose="020B0502020202020204" pitchFamily="34" charset="0"/>
              </a:rPr>
              <a:t> </a:t>
            </a:r>
          </a:p>
        </p:txBody>
      </p:sp>
      <p:sp>
        <p:nvSpPr>
          <p:cNvPr id="65" name="TextBox 64">
            <a:extLst>
              <a:ext uri="{FF2B5EF4-FFF2-40B4-BE49-F238E27FC236}">
                <a16:creationId xmlns:a16="http://schemas.microsoft.com/office/drawing/2014/main" id="{9C51002B-B4EB-5D17-A4DA-9BCA61CC9384}"/>
              </a:ext>
            </a:extLst>
          </p:cNvPr>
          <p:cNvSpPr txBox="1"/>
          <p:nvPr/>
        </p:nvSpPr>
        <p:spPr>
          <a:xfrm>
            <a:off x="8402923" y="4275959"/>
            <a:ext cx="3587030" cy="646331"/>
          </a:xfrm>
          <a:prstGeom prst="rect">
            <a:avLst/>
          </a:prstGeom>
          <a:solidFill>
            <a:schemeClr val="bg1"/>
          </a:solidFill>
        </p:spPr>
        <p:txBody>
          <a:bodyPr wrap="square" rtlCol="0">
            <a:spAutoFit/>
          </a:bodyPr>
          <a:lstStyle/>
          <a:p>
            <a:pPr algn="ctr"/>
            <a:r>
              <a:rPr lang="en-GB" sz="3600" b="1" dirty="0" err="1">
                <a:solidFill>
                  <a:srgbClr val="002060"/>
                </a:solidFill>
                <a:latin typeface="Century Gothic" panose="020B0502020202020204" pitchFamily="34" charset="0"/>
              </a:rPr>
              <a:t>el</a:t>
            </a:r>
            <a:r>
              <a:rPr lang="en-GB" sz="3600" b="1" dirty="0">
                <a:solidFill>
                  <a:srgbClr val="002060"/>
                </a:solidFill>
                <a:latin typeface="Century Gothic" panose="020B0502020202020204" pitchFamily="34" charset="0"/>
              </a:rPr>
              <a:t> trabajo</a:t>
            </a:r>
          </a:p>
        </p:txBody>
      </p:sp>
    </p:spTree>
    <p:extLst>
      <p:ext uri="{BB962C8B-B14F-4D97-AF65-F5344CB8AC3E}">
        <p14:creationId xmlns:p14="http://schemas.microsoft.com/office/powerpoint/2010/main" val="4269988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fade">
                                      <p:cBhvr>
                                        <p:cTn id="7" dur="500"/>
                                        <p:tgtEl>
                                          <p:spTgt spid="56"/>
                                        </p:tgtEl>
                                      </p:cBhvr>
                                    </p:animEffect>
                                  </p:childTnLst>
                                  <p:subTnLst>
                                    <p:audio>
                                      <p:cMediaNode>
                                        <p:cTn display="0" masterRel="sameClick">
                                          <p:stCondLst>
                                            <p:cond evt="begin" delay="0">
                                              <p:tn val="5"/>
                                            </p:cond>
                                          </p:stCondLst>
                                          <p:endCondLst>
                                            <p:cond evt="onStopAudio" delay="0">
                                              <p:tgtEl>
                                                <p:sldTgt/>
                                              </p:tgtEl>
                                            </p:cond>
                                          </p:endCondLst>
                                        </p:cTn>
                                        <p:tgtEl>
                                          <p:sndTgt r:embed="rId3" name="5_6.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2"/>
                                        </p:tgtEl>
                                        <p:attrNameLst>
                                          <p:attrName>style.visibility</p:attrName>
                                        </p:attrNameLst>
                                      </p:cBhvr>
                                      <p:to>
                                        <p:strVal val="visible"/>
                                      </p:to>
                                    </p:set>
                                    <p:animEffect transition="in" filter="fade">
                                      <p:cBhvr>
                                        <p:cTn id="17" dur="500"/>
                                        <p:tgtEl>
                                          <p:spTgt spid="5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fade">
                                      <p:cBhvr>
                                        <p:cTn id="22" dur="500"/>
                                        <p:tgtEl>
                                          <p:spTgt spid="50"/>
                                        </p:tgtEl>
                                      </p:cBhvr>
                                    </p:animEffect>
                                  </p:childTnLst>
                                  <p:subTnLst>
                                    <p:audio>
                                      <p:cMediaNode>
                                        <p:cTn display="0" masterRel="sameClick">
                                          <p:stCondLst>
                                            <p:cond evt="begin" delay="0">
                                              <p:tn val="20"/>
                                            </p:cond>
                                          </p:stCondLst>
                                          <p:endCondLst>
                                            <p:cond evt="onStopAudio" delay="0">
                                              <p:tgtEl>
                                                <p:sldTgt/>
                                              </p:tgtEl>
                                            </p:cond>
                                          </p:endCondLst>
                                        </p:cTn>
                                        <p:tgtEl>
                                          <p:sndTgt r:embed="rId4" name="5_7.wav"/>
                                        </p:tgtEl>
                                      </p:cMediaNode>
                                    </p:audio>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500"/>
                                        <p:tgtEl>
                                          <p:spTgt spid="2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5"/>
                                        </p:tgtEl>
                                        <p:attrNameLst>
                                          <p:attrName>style.visibility</p:attrName>
                                        </p:attrNameLst>
                                      </p:cBhvr>
                                      <p:to>
                                        <p:strVal val="visible"/>
                                      </p:to>
                                    </p:set>
                                    <p:animEffect transition="in" filter="fade">
                                      <p:cBhvr>
                                        <p:cTn id="32" dur="500"/>
                                        <p:tgtEl>
                                          <p:spTgt spid="5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1"/>
                                        </p:tgtEl>
                                        <p:attrNameLst>
                                          <p:attrName>style.visibility</p:attrName>
                                        </p:attrNameLst>
                                      </p:cBhvr>
                                      <p:to>
                                        <p:strVal val="visible"/>
                                      </p:to>
                                    </p:set>
                                    <p:animEffect transition="in" filter="fade">
                                      <p:cBhvr>
                                        <p:cTn id="37" dur="500"/>
                                        <p:tgtEl>
                                          <p:spTgt spid="51"/>
                                        </p:tgtEl>
                                      </p:cBhvr>
                                    </p:animEffect>
                                  </p:childTnLst>
                                  <p:subTnLst>
                                    <p:audio>
                                      <p:cMediaNode>
                                        <p:cTn display="0" masterRel="sameClick">
                                          <p:stCondLst>
                                            <p:cond evt="begin" delay="0">
                                              <p:tn val="35"/>
                                            </p:cond>
                                          </p:stCondLst>
                                          <p:endCondLst>
                                            <p:cond evt="onStopAudio" delay="0">
                                              <p:tgtEl>
                                                <p:sldTgt/>
                                              </p:tgtEl>
                                            </p:cond>
                                          </p:endCondLst>
                                        </p:cTn>
                                        <p:tgtEl>
                                          <p:sndTgt r:embed="rId5" name="5_8.wav"/>
                                        </p:tgtEl>
                                      </p:cMediaNode>
                                    </p:audio>
                                  </p:sub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32"/>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53"/>
                                        </p:tgtEl>
                                        <p:attrNameLst>
                                          <p:attrName>style.visibility</p:attrName>
                                        </p:attrNameLst>
                                      </p:cBhvr>
                                      <p:to>
                                        <p:strVal val="visible"/>
                                      </p:to>
                                    </p:set>
                                    <p:animEffect transition="in" filter="fade">
                                      <p:cBhvr>
                                        <p:cTn id="46" dur="500"/>
                                        <p:tgtEl>
                                          <p:spTgt spid="53"/>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49"/>
                                        </p:tgtEl>
                                        <p:attrNameLst>
                                          <p:attrName>style.visibility</p:attrName>
                                        </p:attrNameLst>
                                      </p:cBhvr>
                                      <p:to>
                                        <p:strVal val="visible"/>
                                      </p:to>
                                    </p:set>
                                    <p:animEffect transition="in" filter="fade">
                                      <p:cBhvr>
                                        <p:cTn id="51" dur="500"/>
                                        <p:tgtEl>
                                          <p:spTgt spid="49"/>
                                        </p:tgtEl>
                                      </p:cBhvr>
                                    </p:animEffect>
                                  </p:childTnLst>
                                  <p:subTnLst>
                                    <p:audio>
                                      <p:cMediaNode>
                                        <p:cTn display="0" masterRel="sameClick">
                                          <p:stCondLst>
                                            <p:cond evt="begin" delay="0">
                                              <p:tn val="49"/>
                                            </p:cond>
                                          </p:stCondLst>
                                          <p:endCondLst>
                                            <p:cond evt="onStopAudio" delay="0">
                                              <p:tgtEl>
                                                <p:sldTgt/>
                                              </p:tgtEl>
                                            </p:cond>
                                          </p:endCondLst>
                                        </p:cTn>
                                        <p:tgtEl>
                                          <p:sndTgt r:embed="rId6" name="5_9.wav"/>
                                        </p:tgtEl>
                                      </p:cMediaNode>
                                    </p:audio>
                                  </p:sub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34"/>
                                        </p:tgtEl>
                                        <p:attrNameLst>
                                          <p:attrName>style.visibility</p:attrName>
                                        </p:attrNameLst>
                                      </p:cBhvr>
                                      <p:to>
                                        <p:strVal val="visible"/>
                                      </p:to>
                                    </p:set>
                                    <p:animEffect transition="in" filter="fade">
                                      <p:cBhvr>
                                        <p:cTn id="56" dur="500"/>
                                        <p:tgtEl>
                                          <p:spTgt spid="34"/>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fade">
                                      <p:cBhvr>
                                        <p:cTn id="61" dur="500"/>
                                        <p:tgtEl>
                                          <p:spTgt spid="44"/>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54"/>
                                        </p:tgtEl>
                                        <p:attrNameLst>
                                          <p:attrName>style.visibility</p:attrName>
                                        </p:attrNameLst>
                                      </p:cBhvr>
                                      <p:to>
                                        <p:strVal val="visible"/>
                                      </p:to>
                                    </p:set>
                                    <p:animEffect transition="in" filter="fade">
                                      <p:cBhvr>
                                        <p:cTn id="66" dur="500"/>
                                        <p:tgtEl>
                                          <p:spTgt spid="54"/>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fade">
                                      <p:cBhvr>
                                        <p:cTn id="71" dur="500"/>
                                        <p:tgtEl>
                                          <p:spTgt spid="60"/>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xit" presetSubtype="0" fill="hold" nodeType="clickEffect">
                                  <p:stCondLst>
                                    <p:cond delay="0"/>
                                  </p:stCondLst>
                                  <p:childTnLst>
                                    <p:animEffect transition="out" filter="fade">
                                      <p:cBhvr>
                                        <p:cTn id="75" dur="500"/>
                                        <p:tgtEl>
                                          <p:spTgt spid="26"/>
                                        </p:tgtEl>
                                      </p:cBhvr>
                                    </p:animEffect>
                                    <p:set>
                                      <p:cBhvr>
                                        <p:cTn id="76" dur="1" fill="hold">
                                          <p:stCondLst>
                                            <p:cond delay="499"/>
                                          </p:stCondLst>
                                        </p:cTn>
                                        <p:tgtEl>
                                          <p:spTgt spid="26"/>
                                        </p:tgtEl>
                                        <p:attrNameLst>
                                          <p:attrName>style.visibility</p:attrName>
                                        </p:attrNameLst>
                                      </p:cBhvr>
                                      <p:to>
                                        <p:strVal val="hidden"/>
                                      </p:to>
                                    </p:set>
                                  </p:childTnLst>
                                </p:cTn>
                              </p:par>
                              <p:par>
                                <p:cTn id="77" presetID="10" presetClass="exit" presetSubtype="0" fill="hold" grpId="1" nodeType="withEffect">
                                  <p:stCondLst>
                                    <p:cond delay="0"/>
                                  </p:stCondLst>
                                  <p:childTnLst>
                                    <p:animEffect transition="out" filter="fade">
                                      <p:cBhvr>
                                        <p:cTn id="78" dur="500"/>
                                        <p:tgtEl>
                                          <p:spTgt spid="55"/>
                                        </p:tgtEl>
                                      </p:cBhvr>
                                    </p:animEffect>
                                    <p:set>
                                      <p:cBhvr>
                                        <p:cTn id="79" dur="1" fill="hold">
                                          <p:stCondLst>
                                            <p:cond delay="499"/>
                                          </p:stCondLst>
                                        </p:cTn>
                                        <p:tgtEl>
                                          <p:spTgt spid="55"/>
                                        </p:tgtEl>
                                        <p:attrNameLst>
                                          <p:attrName>style.visibility</p:attrName>
                                        </p:attrNameLst>
                                      </p:cBhvr>
                                      <p:to>
                                        <p:strVal val="hidden"/>
                                      </p:to>
                                    </p:se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nodeType="click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500"/>
                                        <p:tgtEl>
                                          <p:spTgt spid="26"/>
                                        </p:tgtEl>
                                      </p:cBhvr>
                                    </p:animEffect>
                                  </p:childTnLst>
                                </p:cTn>
                              </p:par>
                              <p:par>
                                <p:cTn id="85" presetID="10" presetClass="entr" presetSubtype="0" fill="hold" grpId="2" nodeType="withEffect">
                                  <p:stCondLst>
                                    <p:cond delay="0"/>
                                  </p:stCondLst>
                                  <p:childTnLst>
                                    <p:set>
                                      <p:cBhvr>
                                        <p:cTn id="86" dur="1" fill="hold">
                                          <p:stCondLst>
                                            <p:cond delay="0"/>
                                          </p:stCondLst>
                                        </p:cTn>
                                        <p:tgtEl>
                                          <p:spTgt spid="55"/>
                                        </p:tgtEl>
                                        <p:attrNameLst>
                                          <p:attrName>style.visibility</p:attrName>
                                        </p:attrNameLst>
                                      </p:cBhvr>
                                      <p:to>
                                        <p:strVal val="visible"/>
                                      </p:to>
                                    </p:set>
                                    <p:animEffect transition="in" filter="fade">
                                      <p:cBhvr>
                                        <p:cTn id="87" dur="500"/>
                                        <p:tgtEl>
                                          <p:spTgt spid="55"/>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xit" presetSubtype="0" fill="hold" nodeType="clickEffect">
                                  <p:stCondLst>
                                    <p:cond delay="0"/>
                                  </p:stCondLst>
                                  <p:childTnLst>
                                    <p:animEffect transition="out" filter="fade">
                                      <p:cBhvr>
                                        <p:cTn id="91" dur="500"/>
                                        <p:tgtEl>
                                          <p:spTgt spid="34"/>
                                        </p:tgtEl>
                                      </p:cBhvr>
                                    </p:animEffect>
                                    <p:set>
                                      <p:cBhvr>
                                        <p:cTn id="92" dur="1" fill="hold">
                                          <p:stCondLst>
                                            <p:cond delay="499"/>
                                          </p:stCondLst>
                                        </p:cTn>
                                        <p:tgtEl>
                                          <p:spTgt spid="34"/>
                                        </p:tgtEl>
                                        <p:attrNameLst>
                                          <p:attrName>style.visibility</p:attrName>
                                        </p:attrNameLst>
                                      </p:cBhvr>
                                      <p:to>
                                        <p:strVal val="hidden"/>
                                      </p:to>
                                    </p:set>
                                  </p:childTnLst>
                                </p:cTn>
                              </p:par>
                              <p:par>
                                <p:cTn id="93" presetID="10" presetClass="exit" presetSubtype="0" fill="hold" nodeType="withEffect">
                                  <p:stCondLst>
                                    <p:cond delay="0"/>
                                  </p:stCondLst>
                                  <p:childTnLst>
                                    <p:animEffect transition="out" filter="fade">
                                      <p:cBhvr>
                                        <p:cTn id="94" dur="500"/>
                                        <p:tgtEl>
                                          <p:spTgt spid="44"/>
                                        </p:tgtEl>
                                      </p:cBhvr>
                                    </p:animEffect>
                                    <p:set>
                                      <p:cBhvr>
                                        <p:cTn id="95" dur="1" fill="hold">
                                          <p:stCondLst>
                                            <p:cond delay="499"/>
                                          </p:stCondLst>
                                        </p:cTn>
                                        <p:tgtEl>
                                          <p:spTgt spid="44"/>
                                        </p:tgtEl>
                                        <p:attrNameLst>
                                          <p:attrName>style.visibility</p:attrName>
                                        </p:attrNameLst>
                                      </p:cBhvr>
                                      <p:to>
                                        <p:strVal val="hidden"/>
                                      </p:to>
                                    </p:set>
                                  </p:childTnLst>
                                </p:cTn>
                              </p:par>
                              <p:par>
                                <p:cTn id="96" presetID="10" presetClass="exit" presetSubtype="0" fill="hold" grpId="1" nodeType="withEffect">
                                  <p:stCondLst>
                                    <p:cond delay="0"/>
                                  </p:stCondLst>
                                  <p:childTnLst>
                                    <p:animEffect transition="out" filter="fade">
                                      <p:cBhvr>
                                        <p:cTn id="97" dur="500"/>
                                        <p:tgtEl>
                                          <p:spTgt spid="54"/>
                                        </p:tgtEl>
                                      </p:cBhvr>
                                    </p:animEffect>
                                    <p:set>
                                      <p:cBhvr>
                                        <p:cTn id="98" dur="1" fill="hold">
                                          <p:stCondLst>
                                            <p:cond delay="499"/>
                                          </p:stCondLst>
                                        </p:cTn>
                                        <p:tgtEl>
                                          <p:spTgt spid="54"/>
                                        </p:tgtEl>
                                        <p:attrNameLst>
                                          <p:attrName>style.visibility</p:attrName>
                                        </p:attrNameLst>
                                      </p:cBhvr>
                                      <p:to>
                                        <p:strVal val="hidden"/>
                                      </p:to>
                                    </p:set>
                                  </p:childTnLst>
                                </p:cTn>
                              </p:par>
                              <p:par>
                                <p:cTn id="99" presetID="10" presetClass="exit" presetSubtype="0" fill="hold" grpId="1" nodeType="withEffect">
                                  <p:stCondLst>
                                    <p:cond delay="0"/>
                                  </p:stCondLst>
                                  <p:childTnLst>
                                    <p:animEffect transition="out" filter="fade">
                                      <p:cBhvr>
                                        <p:cTn id="100" dur="500"/>
                                        <p:tgtEl>
                                          <p:spTgt spid="60"/>
                                        </p:tgtEl>
                                      </p:cBhvr>
                                    </p:animEffect>
                                    <p:set>
                                      <p:cBhvr>
                                        <p:cTn id="101" dur="1" fill="hold">
                                          <p:stCondLst>
                                            <p:cond delay="499"/>
                                          </p:stCondLst>
                                        </p:cTn>
                                        <p:tgtEl>
                                          <p:spTgt spid="60"/>
                                        </p:tgtEl>
                                        <p:attrNameLst>
                                          <p:attrName>style.visibility</p:attrName>
                                        </p:attrNameLst>
                                      </p:cBhvr>
                                      <p:to>
                                        <p:strVal val="hidden"/>
                                      </p:to>
                                    </p:set>
                                  </p:childTnLst>
                                </p:cTn>
                              </p:par>
                            </p:childTnLst>
                          </p:cTn>
                        </p:par>
                      </p:childTnLst>
                    </p:cTn>
                  </p:par>
                  <p:par>
                    <p:cTn id="102" fill="hold">
                      <p:stCondLst>
                        <p:cond delay="indefinite"/>
                      </p:stCondLst>
                      <p:childTnLst>
                        <p:par>
                          <p:cTn id="103" fill="hold">
                            <p:stCondLst>
                              <p:cond delay="0"/>
                            </p:stCondLst>
                            <p:childTnLst>
                              <p:par>
                                <p:cTn id="104" presetID="10" presetClass="entr" presetSubtype="0" fill="hold" nodeType="clickEffect">
                                  <p:stCondLst>
                                    <p:cond delay="0"/>
                                  </p:stCondLst>
                                  <p:childTnLst>
                                    <p:set>
                                      <p:cBhvr>
                                        <p:cTn id="105" dur="1" fill="hold">
                                          <p:stCondLst>
                                            <p:cond delay="0"/>
                                          </p:stCondLst>
                                        </p:cTn>
                                        <p:tgtEl>
                                          <p:spTgt spid="34"/>
                                        </p:tgtEl>
                                        <p:attrNameLst>
                                          <p:attrName>style.visibility</p:attrName>
                                        </p:attrNameLst>
                                      </p:cBhvr>
                                      <p:to>
                                        <p:strVal val="visible"/>
                                      </p:to>
                                    </p:set>
                                    <p:animEffect transition="in" filter="fade">
                                      <p:cBhvr>
                                        <p:cTn id="106" dur="500"/>
                                        <p:tgtEl>
                                          <p:spTgt spid="34"/>
                                        </p:tgtEl>
                                      </p:cBhvr>
                                    </p:animEffect>
                                  </p:childTnLst>
                                </p:cTn>
                              </p:par>
                              <p:par>
                                <p:cTn id="107" presetID="10" presetClass="entr" presetSubtype="0" fill="hold" nodeType="withEffect">
                                  <p:stCondLst>
                                    <p:cond delay="0"/>
                                  </p:stCondLst>
                                  <p:childTnLst>
                                    <p:set>
                                      <p:cBhvr>
                                        <p:cTn id="108" dur="1" fill="hold">
                                          <p:stCondLst>
                                            <p:cond delay="0"/>
                                          </p:stCondLst>
                                        </p:cTn>
                                        <p:tgtEl>
                                          <p:spTgt spid="44"/>
                                        </p:tgtEl>
                                        <p:attrNameLst>
                                          <p:attrName>style.visibility</p:attrName>
                                        </p:attrNameLst>
                                      </p:cBhvr>
                                      <p:to>
                                        <p:strVal val="visible"/>
                                      </p:to>
                                    </p:set>
                                    <p:animEffect transition="in" filter="fade">
                                      <p:cBhvr>
                                        <p:cTn id="109" dur="500"/>
                                        <p:tgtEl>
                                          <p:spTgt spid="44"/>
                                        </p:tgtEl>
                                      </p:cBhvr>
                                    </p:animEffect>
                                  </p:childTnLst>
                                </p:cTn>
                              </p:par>
                              <p:par>
                                <p:cTn id="110" presetID="10" presetClass="entr" presetSubtype="0" fill="hold" grpId="2" nodeType="withEffect">
                                  <p:stCondLst>
                                    <p:cond delay="0"/>
                                  </p:stCondLst>
                                  <p:childTnLst>
                                    <p:set>
                                      <p:cBhvr>
                                        <p:cTn id="111" dur="1" fill="hold">
                                          <p:stCondLst>
                                            <p:cond delay="0"/>
                                          </p:stCondLst>
                                        </p:cTn>
                                        <p:tgtEl>
                                          <p:spTgt spid="54"/>
                                        </p:tgtEl>
                                        <p:attrNameLst>
                                          <p:attrName>style.visibility</p:attrName>
                                        </p:attrNameLst>
                                      </p:cBhvr>
                                      <p:to>
                                        <p:strVal val="visible"/>
                                      </p:to>
                                    </p:set>
                                    <p:animEffect transition="in" filter="fade">
                                      <p:cBhvr>
                                        <p:cTn id="112" dur="500"/>
                                        <p:tgtEl>
                                          <p:spTgt spid="54"/>
                                        </p:tgtEl>
                                      </p:cBhvr>
                                    </p:animEffect>
                                  </p:childTnLst>
                                </p:cTn>
                              </p:par>
                              <p:par>
                                <p:cTn id="113" presetID="10" presetClass="entr" presetSubtype="0" fill="hold" grpId="2" nodeType="withEffect">
                                  <p:stCondLst>
                                    <p:cond delay="0"/>
                                  </p:stCondLst>
                                  <p:childTnLst>
                                    <p:set>
                                      <p:cBhvr>
                                        <p:cTn id="114" dur="1" fill="hold">
                                          <p:stCondLst>
                                            <p:cond delay="0"/>
                                          </p:stCondLst>
                                        </p:cTn>
                                        <p:tgtEl>
                                          <p:spTgt spid="60"/>
                                        </p:tgtEl>
                                        <p:attrNameLst>
                                          <p:attrName>style.visibility</p:attrName>
                                        </p:attrNameLst>
                                      </p:cBhvr>
                                      <p:to>
                                        <p:strVal val="visible"/>
                                      </p:to>
                                    </p:set>
                                    <p:animEffect transition="in" filter="fade">
                                      <p:cBhvr>
                                        <p:cTn id="115" dur="500"/>
                                        <p:tgtEl>
                                          <p:spTgt spid="60"/>
                                        </p:tgtEl>
                                      </p:cBhvr>
                                    </p:animEffect>
                                  </p:childTnLst>
                                </p:cTn>
                              </p:par>
                            </p:childTnLst>
                          </p:cTn>
                        </p:par>
                      </p:childTnLst>
                    </p:cTn>
                  </p:par>
                  <p:par>
                    <p:cTn id="116" fill="hold">
                      <p:stCondLst>
                        <p:cond delay="indefinite"/>
                      </p:stCondLst>
                      <p:childTnLst>
                        <p:par>
                          <p:cTn id="117" fill="hold">
                            <p:stCondLst>
                              <p:cond delay="0"/>
                            </p:stCondLst>
                            <p:childTnLst>
                              <p:par>
                                <p:cTn id="118" presetID="10" presetClass="exit" presetSubtype="0" fill="hold" nodeType="clickEffect">
                                  <p:stCondLst>
                                    <p:cond delay="0"/>
                                  </p:stCondLst>
                                  <p:childTnLst>
                                    <p:animEffect transition="out" filter="fade">
                                      <p:cBhvr>
                                        <p:cTn id="119" dur="500"/>
                                        <p:tgtEl>
                                          <p:spTgt spid="25"/>
                                        </p:tgtEl>
                                      </p:cBhvr>
                                    </p:animEffect>
                                    <p:set>
                                      <p:cBhvr>
                                        <p:cTn id="120" dur="1" fill="hold">
                                          <p:stCondLst>
                                            <p:cond delay="499"/>
                                          </p:stCondLst>
                                        </p:cTn>
                                        <p:tgtEl>
                                          <p:spTgt spid="25"/>
                                        </p:tgtEl>
                                        <p:attrNameLst>
                                          <p:attrName>style.visibility</p:attrName>
                                        </p:attrNameLst>
                                      </p:cBhvr>
                                      <p:to>
                                        <p:strVal val="hidden"/>
                                      </p:to>
                                    </p:set>
                                  </p:childTnLst>
                                </p:cTn>
                              </p:par>
                              <p:par>
                                <p:cTn id="121" presetID="10" presetClass="exit" presetSubtype="0" fill="hold" grpId="1" nodeType="withEffect">
                                  <p:stCondLst>
                                    <p:cond delay="0"/>
                                  </p:stCondLst>
                                  <p:childTnLst>
                                    <p:animEffect transition="out" filter="fade">
                                      <p:cBhvr>
                                        <p:cTn id="122" dur="500"/>
                                        <p:tgtEl>
                                          <p:spTgt spid="52"/>
                                        </p:tgtEl>
                                      </p:cBhvr>
                                    </p:animEffect>
                                    <p:set>
                                      <p:cBhvr>
                                        <p:cTn id="123" dur="1" fill="hold">
                                          <p:stCondLst>
                                            <p:cond delay="499"/>
                                          </p:stCondLst>
                                        </p:cTn>
                                        <p:tgtEl>
                                          <p:spTgt spid="52"/>
                                        </p:tgtEl>
                                        <p:attrNameLst>
                                          <p:attrName>style.visibility</p:attrName>
                                        </p:attrNameLst>
                                      </p:cBhvr>
                                      <p:to>
                                        <p:strVal val="hidden"/>
                                      </p:to>
                                    </p:set>
                                  </p:childTnLst>
                                </p:cTn>
                              </p:par>
                            </p:childTnLst>
                          </p:cTn>
                        </p:par>
                      </p:childTnLst>
                    </p:cTn>
                  </p:par>
                  <p:par>
                    <p:cTn id="124" fill="hold">
                      <p:stCondLst>
                        <p:cond delay="indefinite"/>
                      </p:stCondLst>
                      <p:childTnLst>
                        <p:par>
                          <p:cTn id="125" fill="hold">
                            <p:stCondLst>
                              <p:cond delay="0"/>
                            </p:stCondLst>
                            <p:childTnLst>
                              <p:par>
                                <p:cTn id="126" presetID="10" presetClass="entr" presetSubtype="0" fill="hold" nodeType="clickEffect">
                                  <p:stCondLst>
                                    <p:cond delay="0"/>
                                  </p:stCondLst>
                                  <p:childTnLst>
                                    <p:set>
                                      <p:cBhvr>
                                        <p:cTn id="127" dur="1" fill="hold">
                                          <p:stCondLst>
                                            <p:cond delay="0"/>
                                          </p:stCondLst>
                                        </p:cTn>
                                        <p:tgtEl>
                                          <p:spTgt spid="25"/>
                                        </p:tgtEl>
                                        <p:attrNameLst>
                                          <p:attrName>style.visibility</p:attrName>
                                        </p:attrNameLst>
                                      </p:cBhvr>
                                      <p:to>
                                        <p:strVal val="visible"/>
                                      </p:to>
                                    </p:set>
                                    <p:animEffect transition="in" filter="fade">
                                      <p:cBhvr>
                                        <p:cTn id="128" dur="500"/>
                                        <p:tgtEl>
                                          <p:spTgt spid="25"/>
                                        </p:tgtEl>
                                      </p:cBhvr>
                                    </p:animEffect>
                                  </p:childTnLst>
                                </p:cTn>
                              </p:par>
                              <p:par>
                                <p:cTn id="129" presetID="10" presetClass="entr" presetSubtype="0" fill="hold" grpId="2" nodeType="withEffect">
                                  <p:stCondLst>
                                    <p:cond delay="0"/>
                                  </p:stCondLst>
                                  <p:childTnLst>
                                    <p:set>
                                      <p:cBhvr>
                                        <p:cTn id="130" dur="1" fill="hold">
                                          <p:stCondLst>
                                            <p:cond delay="0"/>
                                          </p:stCondLst>
                                        </p:cTn>
                                        <p:tgtEl>
                                          <p:spTgt spid="52"/>
                                        </p:tgtEl>
                                        <p:attrNameLst>
                                          <p:attrName>style.visibility</p:attrName>
                                        </p:attrNameLst>
                                      </p:cBhvr>
                                      <p:to>
                                        <p:strVal val="visible"/>
                                      </p:to>
                                    </p:set>
                                    <p:animEffect transition="in" filter="fade">
                                      <p:cBhvr>
                                        <p:cTn id="131" dur="500"/>
                                        <p:tgtEl>
                                          <p:spTgt spid="52"/>
                                        </p:tgtEl>
                                      </p:cBhvr>
                                    </p:animEffect>
                                  </p:childTnLst>
                                </p:cTn>
                              </p:par>
                            </p:childTnLst>
                          </p:cTn>
                        </p:par>
                      </p:childTnLst>
                    </p:cTn>
                  </p:par>
                  <p:par>
                    <p:cTn id="132" fill="hold">
                      <p:stCondLst>
                        <p:cond delay="indefinite"/>
                      </p:stCondLst>
                      <p:childTnLst>
                        <p:par>
                          <p:cTn id="133" fill="hold">
                            <p:stCondLst>
                              <p:cond delay="0"/>
                            </p:stCondLst>
                            <p:childTnLst>
                              <p:par>
                                <p:cTn id="134" presetID="10" presetClass="exit" presetSubtype="0" fill="hold" nodeType="clickEffect">
                                  <p:stCondLst>
                                    <p:cond delay="0"/>
                                  </p:stCondLst>
                                  <p:childTnLst>
                                    <p:animEffect transition="out" filter="fade">
                                      <p:cBhvr>
                                        <p:cTn id="135" dur="500"/>
                                        <p:tgtEl>
                                          <p:spTgt spid="32"/>
                                        </p:tgtEl>
                                      </p:cBhvr>
                                    </p:animEffect>
                                    <p:set>
                                      <p:cBhvr>
                                        <p:cTn id="136" dur="1" fill="hold">
                                          <p:stCondLst>
                                            <p:cond delay="499"/>
                                          </p:stCondLst>
                                        </p:cTn>
                                        <p:tgtEl>
                                          <p:spTgt spid="32"/>
                                        </p:tgtEl>
                                        <p:attrNameLst>
                                          <p:attrName>style.visibility</p:attrName>
                                        </p:attrNameLst>
                                      </p:cBhvr>
                                      <p:to>
                                        <p:strVal val="hidden"/>
                                      </p:to>
                                    </p:set>
                                  </p:childTnLst>
                                </p:cTn>
                              </p:par>
                              <p:par>
                                <p:cTn id="137" presetID="10" presetClass="exit" presetSubtype="0" fill="hold" grpId="1" nodeType="withEffect">
                                  <p:stCondLst>
                                    <p:cond delay="0"/>
                                  </p:stCondLst>
                                  <p:childTnLst>
                                    <p:animEffect transition="out" filter="fade">
                                      <p:cBhvr>
                                        <p:cTn id="138" dur="500"/>
                                        <p:tgtEl>
                                          <p:spTgt spid="53"/>
                                        </p:tgtEl>
                                      </p:cBhvr>
                                    </p:animEffect>
                                    <p:set>
                                      <p:cBhvr>
                                        <p:cTn id="139" dur="1" fill="hold">
                                          <p:stCondLst>
                                            <p:cond delay="499"/>
                                          </p:stCondLst>
                                        </p:cTn>
                                        <p:tgtEl>
                                          <p:spTgt spid="53"/>
                                        </p:tgtEl>
                                        <p:attrNameLst>
                                          <p:attrName>style.visibility</p:attrName>
                                        </p:attrNameLst>
                                      </p:cBhvr>
                                      <p:to>
                                        <p:strVal val="hidden"/>
                                      </p:to>
                                    </p:set>
                                  </p:childTnLst>
                                </p:cTn>
                              </p:par>
                            </p:childTnLst>
                          </p:cTn>
                        </p:par>
                      </p:childTnLst>
                    </p:cTn>
                  </p:par>
                  <p:par>
                    <p:cTn id="140" fill="hold">
                      <p:stCondLst>
                        <p:cond delay="indefinite"/>
                      </p:stCondLst>
                      <p:childTnLst>
                        <p:par>
                          <p:cTn id="141" fill="hold">
                            <p:stCondLst>
                              <p:cond delay="0"/>
                            </p:stCondLst>
                            <p:childTnLst>
                              <p:par>
                                <p:cTn id="142" presetID="10" presetClass="entr" presetSubtype="0" fill="hold" nodeType="clickEffect">
                                  <p:stCondLst>
                                    <p:cond delay="0"/>
                                  </p:stCondLst>
                                  <p:childTnLst>
                                    <p:set>
                                      <p:cBhvr>
                                        <p:cTn id="143" dur="1" fill="hold">
                                          <p:stCondLst>
                                            <p:cond delay="0"/>
                                          </p:stCondLst>
                                        </p:cTn>
                                        <p:tgtEl>
                                          <p:spTgt spid="32"/>
                                        </p:tgtEl>
                                        <p:attrNameLst>
                                          <p:attrName>style.visibility</p:attrName>
                                        </p:attrNameLst>
                                      </p:cBhvr>
                                      <p:to>
                                        <p:strVal val="visible"/>
                                      </p:to>
                                    </p:set>
                                    <p:animEffect transition="in" filter="fade">
                                      <p:cBhvr>
                                        <p:cTn id="144" dur="500"/>
                                        <p:tgtEl>
                                          <p:spTgt spid="32"/>
                                        </p:tgtEl>
                                      </p:cBhvr>
                                    </p:animEffect>
                                  </p:childTnLst>
                                </p:cTn>
                              </p:par>
                              <p:par>
                                <p:cTn id="145" presetID="10" presetClass="entr" presetSubtype="0" fill="hold" grpId="2" nodeType="withEffect">
                                  <p:stCondLst>
                                    <p:cond delay="0"/>
                                  </p:stCondLst>
                                  <p:childTnLst>
                                    <p:set>
                                      <p:cBhvr>
                                        <p:cTn id="146" dur="1" fill="hold">
                                          <p:stCondLst>
                                            <p:cond delay="0"/>
                                          </p:stCondLst>
                                        </p:cTn>
                                        <p:tgtEl>
                                          <p:spTgt spid="53"/>
                                        </p:tgtEl>
                                        <p:attrNameLst>
                                          <p:attrName>style.visibility</p:attrName>
                                        </p:attrNameLst>
                                      </p:cBhvr>
                                      <p:to>
                                        <p:strVal val="visible"/>
                                      </p:to>
                                    </p:set>
                                    <p:animEffect transition="in" filter="fade">
                                      <p:cBhvr>
                                        <p:cTn id="147" dur="500"/>
                                        <p:tgtEl>
                                          <p:spTgt spid="53"/>
                                        </p:tgtEl>
                                      </p:cBhvr>
                                    </p:animEffect>
                                  </p:childTnLst>
                                </p:cTn>
                              </p:par>
                            </p:childTnLst>
                          </p:cTn>
                        </p:par>
                      </p:childTnLst>
                    </p:cTn>
                  </p:par>
                  <p:par>
                    <p:cTn id="148" fill="hold">
                      <p:stCondLst>
                        <p:cond delay="indefinite"/>
                      </p:stCondLst>
                      <p:childTnLst>
                        <p:par>
                          <p:cTn id="149" fill="hold">
                            <p:stCondLst>
                              <p:cond delay="0"/>
                            </p:stCondLst>
                            <p:childTnLst>
                              <p:par>
                                <p:cTn id="150" presetID="10" presetClass="entr" presetSubtype="0" fill="hold" grpId="0" nodeType="clickEffect">
                                  <p:stCondLst>
                                    <p:cond delay="0"/>
                                  </p:stCondLst>
                                  <p:childTnLst>
                                    <p:set>
                                      <p:cBhvr>
                                        <p:cTn id="151" dur="1" fill="hold">
                                          <p:stCondLst>
                                            <p:cond delay="0"/>
                                          </p:stCondLst>
                                        </p:cTn>
                                        <p:tgtEl>
                                          <p:spTgt spid="68"/>
                                        </p:tgtEl>
                                        <p:attrNameLst>
                                          <p:attrName>style.visibility</p:attrName>
                                        </p:attrNameLst>
                                      </p:cBhvr>
                                      <p:to>
                                        <p:strVal val="visible"/>
                                      </p:to>
                                    </p:set>
                                    <p:animEffect transition="in" filter="fade">
                                      <p:cBhvr>
                                        <p:cTn id="152" dur="500"/>
                                        <p:tgtEl>
                                          <p:spTgt spid="68"/>
                                        </p:tgtEl>
                                      </p:cBhvr>
                                    </p:animEffect>
                                  </p:childTnLst>
                                </p:cTn>
                              </p:par>
                              <p:par>
                                <p:cTn id="153" presetID="10" presetClass="entr" presetSubtype="0"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Effect transition="in" filter="fade">
                                      <p:cBhvr>
                                        <p:cTn id="155" dur="500"/>
                                        <p:tgtEl>
                                          <p:spTgt spid="48"/>
                                        </p:tgtEl>
                                      </p:cBhvr>
                                    </p:animEffect>
                                  </p:childTnLst>
                                </p:cTn>
                              </p:par>
                              <p:par>
                                <p:cTn id="156" presetID="10" presetClass="entr" presetSubtype="0" fill="hold" grpId="0" nodeType="withEffect">
                                  <p:stCondLst>
                                    <p:cond delay="0"/>
                                  </p:stCondLst>
                                  <p:childTnLst>
                                    <p:set>
                                      <p:cBhvr>
                                        <p:cTn id="157" dur="1" fill="hold">
                                          <p:stCondLst>
                                            <p:cond delay="0"/>
                                          </p:stCondLst>
                                        </p:cTn>
                                        <p:tgtEl>
                                          <p:spTgt spid="59"/>
                                        </p:tgtEl>
                                        <p:attrNameLst>
                                          <p:attrName>style.visibility</p:attrName>
                                        </p:attrNameLst>
                                      </p:cBhvr>
                                      <p:to>
                                        <p:strVal val="visible"/>
                                      </p:to>
                                    </p:set>
                                    <p:animEffect transition="in" filter="fade">
                                      <p:cBhvr>
                                        <p:cTn id="158" dur="500"/>
                                        <p:tgtEl>
                                          <p:spTgt spid="59"/>
                                        </p:tgtEl>
                                      </p:cBhvr>
                                    </p:animEffect>
                                  </p:childTnLst>
                                </p:cTn>
                              </p:par>
                              <p:par>
                                <p:cTn id="159" presetID="10" presetClass="entr" presetSubtype="0" fill="hold" grpId="0" nodeType="withEffect">
                                  <p:stCondLst>
                                    <p:cond delay="0"/>
                                  </p:stCondLst>
                                  <p:childTnLst>
                                    <p:set>
                                      <p:cBhvr>
                                        <p:cTn id="160" dur="1" fill="hold">
                                          <p:stCondLst>
                                            <p:cond delay="0"/>
                                          </p:stCondLst>
                                        </p:cTn>
                                        <p:tgtEl>
                                          <p:spTgt spid="63"/>
                                        </p:tgtEl>
                                        <p:attrNameLst>
                                          <p:attrName>style.visibility</p:attrName>
                                        </p:attrNameLst>
                                      </p:cBhvr>
                                      <p:to>
                                        <p:strVal val="visible"/>
                                      </p:to>
                                    </p:set>
                                    <p:animEffect transition="in" filter="fade">
                                      <p:cBhvr>
                                        <p:cTn id="161" dur="500"/>
                                        <p:tgtEl>
                                          <p:spTgt spid="63"/>
                                        </p:tgtEl>
                                      </p:cBhvr>
                                    </p:animEffect>
                                  </p:childTnLst>
                                </p:cTn>
                              </p:par>
                            </p:childTnLst>
                          </p:cTn>
                        </p:par>
                      </p:childTnLst>
                    </p:cTn>
                  </p:par>
                  <p:par>
                    <p:cTn id="162" fill="hold">
                      <p:stCondLst>
                        <p:cond delay="indefinite"/>
                      </p:stCondLst>
                      <p:childTnLst>
                        <p:par>
                          <p:cTn id="163" fill="hold">
                            <p:stCondLst>
                              <p:cond delay="0"/>
                            </p:stCondLst>
                            <p:childTnLst>
                              <p:par>
                                <p:cTn id="164" presetID="10" presetClass="entr" presetSubtype="0" fill="hold" grpId="0" nodeType="clickEffect">
                                  <p:stCondLst>
                                    <p:cond delay="0"/>
                                  </p:stCondLst>
                                  <p:childTnLst>
                                    <p:set>
                                      <p:cBhvr>
                                        <p:cTn id="165" dur="1" fill="hold">
                                          <p:stCondLst>
                                            <p:cond delay="0"/>
                                          </p:stCondLst>
                                        </p:cTn>
                                        <p:tgtEl>
                                          <p:spTgt spid="61"/>
                                        </p:tgtEl>
                                        <p:attrNameLst>
                                          <p:attrName>style.visibility</p:attrName>
                                        </p:attrNameLst>
                                      </p:cBhvr>
                                      <p:to>
                                        <p:strVal val="visible"/>
                                      </p:to>
                                    </p:set>
                                    <p:animEffect transition="in" filter="fade">
                                      <p:cBhvr>
                                        <p:cTn id="166" dur="500"/>
                                        <p:tgtEl>
                                          <p:spTgt spid="61"/>
                                        </p:tgtEl>
                                      </p:cBhvr>
                                    </p:animEffect>
                                  </p:childTnLst>
                                  <p:subTnLst>
                                    <p:audio>
                                      <p:cMediaNode>
                                        <p:cTn display="0" masterRel="sameClick">
                                          <p:stCondLst>
                                            <p:cond evt="begin" delay="0">
                                              <p:tn val="164"/>
                                            </p:cond>
                                          </p:stCondLst>
                                          <p:endCondLst>
                                            <p:cond evt="onStopAudio" delay="0">
                                              <p:tgtEl>
                                                <p:sldTgt/>
                                              </p:tgtEl>
                                            </p:cond>
                                          </p:endCondLst>
                                        </p:cTn>
                                        <p:tgtEl>
                                          <p:sndTgt r:embed="rId3" name="5_6.wav"/>
                                        </p:tgtEl>
                                      </p:cMediaNode>
                                    </p:audio>
                                  </p:subTnLst>
                                </p:cTn>
                              </p:par>
                            </p:childTnLst>
                          </p:cTn>
                        </p:par>
                      </p:childTnLst>
                    </p:cTn>
                  </p:par>
                  <p:par>
                    <p:cTn id="167" fill="hold">
                      <p:stCondLst>
                        <p:cond delay="indefinite"/>
                      </p:stCondLst>
                      <p:childTnLst>
                        <p:par>
                          <p:cTn id="168" fill="hold">
                            <p:stCondLst>
                              <p:cond delay="0"/>
                            </p:stCondLst>
                            <p:childTnLst>
                              <p:par>
                                <p:cTn id="169" presetID="10" presetClass="entr" presetSubtype="0" fill="hold" grpId="0" nodeType="clickEffect">
                                  <p:stCondLst>
                                    <p:cond delay="0"/>
                                  </p:stCondLst>
                                  <p:childTnLst>
                                    <p:set>
                                      <p:cBhvr>
                                        <p:cTn id="170" dur="1" fill="hold">
                                          <p:stCondLst>
                                            <p:cond delay="0"/>
                                          </p:stCondLst>
                                        </p:cTn>
                                        <p:tgtEl>
                                          <p:spTgt spid="62"/>
                                        </p:tgtEl>
                                        <p:attrNameLst>
                                          <p:attrName>style.visibility</p:attrName>
                                        </p:attrNameLst>
                                      </p:cBhvr>
                                      <p:to>
                                        <p:strVal val="visible"/>
                                      </p:to>
                                    </p:set>
                                    <p:animEffect transition="in" filter="fade">
                                      <p:cBhvr>
                                        <p:cTn id="171" dur="500"/>
                                        <p:tgtEl>
                                          <p:spTgt spid="62"/>
                                        </p:tgtEl>
                                      </p:cBhvr>
                                    </p:animEffect>
                                  </p:childTnLst>
                                  <p:subTnLst>
                                    <p:audio>
                                      <p:cMediaNode>
                                        <p:cTn display="0" masterRel="sameClick">
                                          <p:stCondLst>
                                            <p:cond evt="begin" delay="0">
                                              <p:tn val="169"/>
                                            </p:cond>
                                          </p:stCondLst>
                                          <p:endCondLst>
                                            <p:cond evt="onStopAudio" delay="0">
                                              <p:tgtEl>
                                                <p:sldTgt/>
                                              </p:tgtEl>
                                            </p:cond>
                                          </p:endCondLst>
                                        </p:cTn>
                                        <p:tgtEl>
                                          <p:sndTgt r:embed="rId4" name="5_7.wav"/>
                                        </p:tgtEl>
                                      </p:cMediaNode>
                                    </p:audio>
                                  </p:subTnLst>
                                </p:cTn>
                              </p:par>
                            </p:childTnLst>
                          </p:cTn>
                        </p:par>
                      </p:childTnLst>
                    </p:cTn>
                  </p:par>
                  <p:par>
                    <p:cTn id="172" fill="hold">
                      <p:stCondLst>
                        <p:cond delay="indefinite"/>
                      </p:stCondLst>
                      <p:childTnLst>
                        <p:par>
                          <p:cTn id="173" fill="hold">
                            <p:stCondLst>
                              <p:cond delay="0"/>
                            </p:stCondLst>
                            <p:childTnLst>
                              <p:par>
                                <p:cTn id="174" presetID="10" presetClass="entr" presetSubtype="0" fill="hold" grpId="0" nodeType="clickEffect">
                                  <p:stCondLst>
                                    <p:cond delay="0"/>
                                  </p:stCondLst>
                                  <p:childTnLst>
                                    <p:set>
                                      <p:cBhvr>
                                        <p:cTn id="175" dur="1" fill="hold">
                                          <p:stCondLst>
                                            <p:cond delay="0"/>
                                          </p:stCondLst>
                                        </p:cTn>
                                        <p:tgtEl>
                                          <p:spTgt spid="64"/>
                                        </p:tgtEl>
                                        <p:attrNameLst>
                                          <p:attrName>style.visibility</p:attrName>
                                        </p:attrNameLst>
                                      </p:cBhvr>
                                      <p:to>
                                        <p:strVal val="visible"/>
                                      </p:to>
                                    </p:set>
                                    <p:animEffect transition="in" filter="fade">
                                      <p:cBhvr>
                                        <p:cTn id="176" dur="500"/>
                                        <p:tgtEl>
                                          <p:spTgt spid="64"/>
                                        </p:tgtEl>
                                      </p:cBhvr>
                                    </p:animEffect>
                                  </p:childTnLst>
                                  <p:subTnLst>
                                    <p:audio>
                                      <p:cMediaNode>
                                        <p:cTn display="0" masterRel="sameClick">
                                          <p:stCondLst>
                                            <p:cond evt="begin" delay="0">
                                              <p:tn val="174"/>
                                            </p:cond>
                                          </p:stCondLst>
                                          <p:endCondLst>
                                            <p:cond evt="onStopAudio" delay="0">
                                              <p:tgtEl>
                                                <p:sldTgt/>
                                              </p:tgtEl>
                                            </p:cond>
                                          </p:endCondLst>
                                        </p:cTn>
                                        <p:tgtEl>
                                          <p:sndTgt r:embed="rId5" name="5_8.wav"/>
                                        </p:tgtEl>
                                      </p:cMediaNode>
                                    </p:audio>
                                  </p:subTnLst>
                                </p:cTn>
                              </p:par>
                            </p:childTnLst>
                          </p:cTn>
                        </p:par>
                      </p:childTnLst>
                    </p:cTn>
                  </p:par>
                  <p:par>
                    <p:cTn id="177" fill="hold">
                      <p:stCondLst>
                        <p:cond delay="indefinite"/>
                      </p:stCondLst>
                      <p:childTnLst>
                        <p:par>
                          <p:cTn id="178" fill="hold">
                            <p:stCondLst>
                              <p:cond delay="0"/>
                            </p:stCondLst>
                            <p:childTnLst>
                              <p:par>
                                <p:cTn id="179" presetID="10" presetClass="entr" presetSubtype="0" fill="hold" grpId="0" nodeType="clickEffect">
                                  <p:stCondLst>
                                    <p:cond delay="0"/>
                                  </p:stCondLst>
                                  <p:childTnLst>
                                    <p:set>
                                      <p:cBhvr>
                                        <p:cTn id="180" dur="1" fill="hold">
                                          <p:stCondLst>
                                            <p:cond delay="0"/>
                                          </p:stCondLst>
                                        </p:cTn>
                                        <p:tgtEl>
                                          <p:spTgt spid="65"/>
                                        </p:tgtEl>
                                        <p:attrNameLst>
                                          <p:attrName>style.visibility</p:attrName>
                                        </p:attrNameLst>
                                      </p:cBhvr>
                                      <p:to>
                                        <p:strVal val="visible"/>
                                      </p:to>
                                    </p:set>
                                    <p:animEffect transition="in" filter="fade">
                                      <p:cBhvr>
                                        <p:cTn id="181" dur="500"/>
                                        <p:tgtEl>
                                          <p:spTgt spid="65"/>
                                        </p:tgtEl>
                                      </p:cBhvr>
                                    </p:animEffect>
                                  </p:childTnLst>
                                  <p:subTnLst>
                                    <p:audio>
                                      <p:cMediaNode>
                                        <p:cTn display="0" masterRel="sameClick">
                                          <p:stCondLst>
                                            <p:cond evt="begin" delay="0">
                                              <p:tn val="179"/>
                                            </p:cond>
                                          </p:stCondLst>
                                          <p:endCondLst>
                                            <p:cond evt="onStopAudio" delay="0">
                                              <p:tgtEl>
                                                <p:sldTgt/>
                                              </p:tgtEl>
                                            </p:cond>
                                          </p:endCondLst>
                                        </p:cTn>
                                        <p:tgtEl>
                                          <p:sndTgt r:embed="rId6" name="5_9.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5" grpId="1"/>
      <p:bldP spid="55" grpId="2"/>
      <p:bldP spid="56" grpId="0" animBg="1"/>
      <p:bldP spid="63" grpId="0" animBg="1"/>
      <p:bldP spid="49" grpId="0" animBg="1"/>
      <p:bldP spid="50" grpId="0" animBg="1"/>
      <p:bldP spid="51" grpId="0" animBg="1"/>
      <p:bldP spid="52" grpId="0"/>
      <p:bldP spid="52" grpId="1"/>
      <p:bldP spid="52" grpId="2"/>
      <p:bldP spid="53" grpId="0"/>
      <p:bldP spid="53" grpId="1"/>
      <p:bldP spid="53" grpId="2"/>
      <p:bldP spid="54" grpId="0"/>
      <p:bldP spid="54" grpId="1"/>
      <p:bldP spid="54" grpId="2"/>
      <p:bldP spid="60" grpId="0"/>
      <p:bldP spid="60" grpId="1"/>
      <p:bldP spid="60" grpId="2"/>
      <p:bldP spid="68" grpId="0" animBg="1"/>
      <p:bldP spid="48" grpId="0" animBg="1"/>
      <p:bldP spid="59" grpId="0" animBg="1"/>
      <p:bldP spid="61" grpId="0" animBg="1"/>
      <p:bldP spid="62" grpId="0" animBg="1"/>
      <p:bldP spid="64" grpId="0" animBg="1"/>
      <p:bldP spid="6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hlinkClick r:id="" action="ppaction://noaction">
              <a:snd r:embed="rId3" name="7_5.wav"/>
            </a:hlinkClick>
            <a:extLst>
              <a:ext uri="{FF2B5EF4-FFF2-40B4-BE49-F238E27FC236}">
                <a16:creationId xmlns:a16="http://schemas.microsoft.com/office/drawing/2014/main" id="{7624BD05-A4CA-6AFD-144C-03B7150043F8}"/>
              </a:ext>
            </a:extLst>
          </p:cNvPr>
          <p:cNvPicPr>
            <a:picLocks noChangeAspect="1"/>
          </p:cNvPicPr>
          <p:nvPr/>
        </p:nvPicPr>
        <p:blipFill>
          <a:blip r:embed="rId4"/>
          <a:stretch>
            <a:fillRect/>
          </a:stretch>
        </p:blipFill>
        <p:spPr>
          <a:xfrm>
            <a:off x="4310126" y="2975148"/>
            <a:ext cx="1650062" cy="1879050"/>
          </a:xfrm>
          <a:prstGeom prst="rect">
            <a:avLst/>
          </a:prstGeom>
        </p:spPr>
      </p:pic>
      <p:pic>
        <p:nvPicPr>
          <p:cNvPr id="40" name="Picture 39" descr="A person with a mustache&#10;&#10;Description automatically generated with low confidence">
            <a:extLst>
              <a:ext uri="{FF2B5EF4-FFF2-40B4-BE49-F238E27FC236}">
                <a16:creationId xmlns:a16="http://schemas.microsoft.com/office/drawing/2014/main" id="{E11C3D94-71A7-606F-083C-5FD242C8E13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10497" y="4050646"/>
            <a:ext cx="2914621" cy="2815652"/>
          </a:xfrm>
          <a:prstGeom prst="rect">
            <a:avLst/>
          </a:prstGeom>
        </p:spPr>
      </p:pic>
      <p:pic>
        <p:nvPicPr>
          <p:cNvPr id="11" name="Google Shape;319;p15" descr="Speech Icon, Voice, Talking, Audio, Speech">
            <a:extLst>
              <a:ext uri="{FF2B5EF4-FFF2-40B4-BE49-F238E27FC236}">
                <a16:creationId xmlns:a16="http://schemas.microsoft.com/office/drawing/2014/main" id="{FACDBD76-4317-4AF7-BE76-8E0B58B38D03}"/>
              </a:ext>
            </a:extLst>
          </p:cNvPr>
          <p:cNvPicPr preferRelativeResize="0"/>
          <p:nvPr/>
        </p:nvPicPr>
        <p:blipFill rotWithShape="1">
          <a:blip r:embed="rId6">
            <a:alphaModFix/>
          </a:blip>
          <a:srcRect/>
          <a:stretch/>
        </p:blipFill>
        <p:spPr>
          <a:xfrm>
            <a:off x="11129918" y="82270"/>
            <a:ext cx="776168" cy="776168"/>
          </a:xfrm>
          <a:prstGeom prst="rect">
            <a:avLst/>
          </a:prstGeom>
          <a:noFill/>
          <a:ln>
            <a:noFill/>
          </a:ln>
        </p:spPr>
      </p:pic>
      <p:sp>
        <p:nvSpPr>
          <p:cNvPr id="12" name="Google Shape;307;p14">
            <a:extLst>
              <a:ext uri="{FF2B5EF4-FFF2-40B4-BE49-F238E27FC236}">
                <a16:creationId xmlns:a16="http://schemas.microsoft.com/office/drawing/2014/main" id="{F933F113-ADFF-4ADB-A94B-728DBC8F8035}"/>
              </a:ext>
            </a:extLst>
          </p:cNvPr>
          <p:cNvSpPr txBox="1"/>
          <p:nvPr/>
        </p:nvSpPr>
        <p:spPr>
          <a:xfrm>
            <a:off x="11020911" y="943077"/>
            <a:ext cx="994183" cy="400110"/>
          </a:xfrm>
          <a:prstGeom prst="rect">
            <a:avLst/>
          </a:prstGeom>
          <a:solidFill>
            <a:srgbClr val="85CFE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2060"/>
              </a:buClr>
              <a:buSzPts val="2000"/>
              <a:buFont typeface="Century Gothic"/>
              <a:buNone/>
            </a:pPr>
            <a:r>
              <a:rPr lang="es-AR" sz="2000" b="1" i="0" u="none" strike="noStrike" cap="none" dirty="0">
                <a:solidFill>
                  <a:srgbClr val="002060"/>
                </a:solidFill>
                <a:latin typeface="Century Gothic"/>
                <a:ea typeface="Century Gothic"/>
                <a:cs typeface="Century Gothic"/>
                <a:sym typeface="Century Gothic"/>
              </a:rPr>
              <a:t>hablar</a:t>
            </a:r>
          </a:p>
        </p:txBody>
      </p:sp>
      <p:sp>
        <p:nvSpPr>
          <p:cNvPr id="16" name="Speech Bubble: Rectangle with Corners Rounded 15">
            <a:extLst>
              <a:ext uri="{FF2B5EF4-FFF2-40B4-BE49-F238E27FC236}">
                <a16:creationId xmlns:a16="http://schemas.microsoft.com/office/drawing/2014/main" id="{EEF13324-92C7-BFDF-D0F5-3D14544639EB}"/>
              </a:ext>
            </a:extLst>
          </p:cNvPr>
          <p:cNvSpPr/>
          <p:nvPr/>
        </p:nvSpPr>
        <p:spPr>
          <a:xfrm>
            <a:off x="1071357" y="208487"/>
            <a:ext cx="5634244" cy="612318"/>
          </a:xfrm>
          <a:prstGeom prst="wedgeRoundRectCallout">
            <a:avLst>
              <a:gd name="adj1" fmla="val -54991"/>
              <a:gd name="adj2" fmla="val -7585"/>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ndParaRPr>
          </a:p>
        </p:txBody>
      </p:sp>
      <p:sp>
        <p:nvSpPr>
          <p:cNvPr id="17" name="TextBox 16">
            <a:hlinkClick r:id="" action="ppaction://noaction">
              <a:snd r:embed="rId7" name="7_1.wav"/>
            </a:hlinkClick>
            <a:extLst>
              <a:ext uri="{FF2B5EF4-FFF2-40B4-BE49-F238E27FC236}">
                <a16:creationId xmlns:a16="http://schemas.microsoft.com/office/drawing/2014/main" id="{409B4365-5FA5-EE04-D199-9D52F369D250}"/>
              </a:ext>
            </a:extLst>
          </p:cNvPr>
          <p:cNvSpPr txBox="1"/>
          <p:nvPr/>
        </p:nvSpPr>
        <p:spPr>
          <a:xfrm>
            <a:off x="1136120" y="252731"/>
            <a:ext cx="5803615" cy="523220"/>
          </a:xfrm>
          <a:prstGeom prst="rect">
            <a:avLst/>
          </a:prstGeom>
          <a:noFill/>
          <a:ln>
            <a:noFill/>
          </a:ln>
        </p:spPr>
        <p:txBody>
          <a:bodyPr wrap="square" rtlCol="0">
            <a:spAutoFit/>
          </a:bodyPr>
          <a:lstStyle/>
          <a:p>
            <a:r>
              <a:rPr lang="en-GB" sz="2800" b="1" dirty="0">
                <a:solidFill>
                  <a:schemeClr val="bg1"/>
                </a:solidFill>
                <a:latin typeface="Century Gothic" panose="020B0502020202020204" pitchFamily="34" charset="0"/>
              </a:rPr>
              <a:t>¿Qué </a:t>
            </a:r>
            <a:r>
              <a:rPr lang="en-GB" sz="2800" b="1" dirty="0" err="1">
                <a:solidFill>
                  <a:schemeClr val="bg1"/>
                </a:solidFill>
                <a:latin typeface="Century Gothic" panose="020B0502020202020204" pitchFamily="34" charset="0"/>
              </a:rPr>
              <a:t>instrumentos</a:t>
            </a:r>
            <a:r>
              <a:rPr lang="en-GB" sz="2800" b="1" dirty="0">
                <a:solidFill>
                  <a:schemeClr val="bg1"/>
                </a:solidFill>
                <a:latin typeface="Century Gothic" panose="020B0502020202020204" pitchFamily="34" charset="0"/>
              </a:rPr>
              <a:t> </a:t>
            </a:r>
            <a:r>
              <a:rPr lang="en-GB" sz="2800" b="1" dirty="0" err="1">
                <a:solidFill>
                  <a:schemeClr val="bg1"/>
                </a:solidFill>
                <a:latin typeface="Century Gothic" panose="020B0502020202020204" pitchFamily="34" charset="0"/>
              </a:rPr>
              <a:t>toca</a:t>
            </a:r>
            <a:r>
              <a:rPr lang="en-GB" sz="2800" b="1" dirty="0">
                <a:solidFill>
                  <a:schemeClr val="bg1"/>
                </a:solidFill>
                <a:latin typeface="Century Gothic" panose="020B0502020202020204" pitchFamily="34" charset="0"/>
              </a:rPr>
              <a:t> Pedro?</a:t>
            </a:r>
          </a:p>
        </p:txBody>
      </p:sp>
      <p:pic>
        <p:nvPicPr>
          <p:cNvPr id="18" name="Graphic 17" descr="Teacher">
            <a:extLst>
              <a:ext uri="{FF2B5EF4-FFF2-40B4-BE49-F238E27FC236}">
                <a16:creationId xmlns:a16="http://schemas.microsoft.com/office/drawing/2014/main" id="{9A3051AC-5F60-3120-1323-944967C23D7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0" y="173377"/>
            <a:ext cx="914400" cy="914400"/>
          </a:xfrm>
          <a:prstGeom prst="rect">
            <a:avLst/>
          </a:prstGeom>
        </p:spPr>
      </p:pic>
      <p:pic>
        <p:nvPicPr>
          <p:cNvPr id="24" name="Picture 14" descr="Gráficos vectoriales gratis de Guitarra acustica">
            <a:hlinkClick r:id="" action="ppaction://noaction">
              <a:snd r:embed="rId10" name="7_7.wav"/>
            </a:hlinkClick>
            <a:extLst>
              <a:ext uri="{FF2B5EF4-FFF2-40B4-BE49-F238E27FC236}">
                <a16:creationId xmlns:a16="http://schemas.microsoft.com/office/drawing/2014/main" id="{372C161D-05C9-9DD7-7194-313F82BF16D5}"/>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rot="20584382">
            <a:off x="8411486" y="2189526"/>
            <a:ext cx="1400424" cy="258084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Gráficos vectoriales gratis de Cornamusa">
            <a:hlinkClick r:id="" action="ppaction://noaction">
              <a:snd r:embed="rId12" name="7_6.wav"/>
            </a:hlinkClick>
            <a:extLst>
              <a:ext uri="{FF2B5EF4-FFF2-40B4-BE49-F238E27FC236}">
                <a16:creationId xmlns:a16="http://schemas.microsoft.com/office/drawing/2014/main" id="{68634AA0-CCAC-013F-1D03-237C22D61D94}"/>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960188" y="1491516"/>
            <a:ext cx="1295399" cy="1444052"/>
          </a:xfrm>
          <a:prstGeom prst="rect">
            <a:avLst/>
          </a:prstGeom>
          <a:noFill/>
          <a:extLst>
            <a:ext uri="{909E8E84-426E-40DD-AFC4-6F175D3DCCD1}">
              <a14:hiddenFill xmlns:a14="http://schemas.microsoft.com/office/drawing/2010/main">
                <a:solidFill>
                  <a:srgbClr val="FFFFFF"/>
                </a:solidFill>
              </a14:hiddenFill>
            </a:ext>
          </a:extLst>
        </p:spPr>
      </p:pic>
      <p:grpSp>
        <p:nvGrpSpPr>
          <p:cNvPr id="30" name="Group 29">
            <a:extLst>
              <a:ext uri="{FF2B5EF4-FFF2-40B4-BE49-F238E27FC236}">
                <a16:creationId xmlns:a16="http://schemas.microsoft.com/office/drawing/2014/main" id="{276BD00F-E6F1-D521-1D2E-E8781D23E5E2}"/>
              </a:ext>
            </a:extLst>
          </p:cNvPr>
          <p:cNvGrpSpPr/>
          <p:nvPr/>
        </p:nvGrpSpPr>
        <p:grpSpPr>
          <a:xfrm>
            <a:off x="10729489" y="1741959"/>
            <a:ext cx="1374809" cy="1315296"/>
            <a:chOff x="6210543" y="3764108"/>
            <a:chExt cx="801046" cy="775262"/>
          </a:xfrm>
        </p:grpSpPr>
        <p:sp>
          <p:nvSpPr>
            <p:cNvPr id="34" name="Oval 33">
              <a:extLst>
                <a:ext uri="{FF2B5EF4-FFF2-40B4-BE49-F238E27FC236}">
                  <a16:creationId xmlns:a16="http://schemas.microsoft.com/office/drawing/2014/main" id="{B250FC37-D345-6686-1972-45B6C0BF68DC}"/>
                </a:ext>
              </a:extLst>
            </p:cNvPr>
            <p:cNvSpPr/>
            <p:nvPr/>
          </p:nvSpPr>
          <p:spPr>
            <a:xfrm>
              <a:off x="6210543" y="3764108"/>
              <a:ext cx="775951" cy="775262"/>
            </a:xfrm>
            <a:prstGeom prst="ellipse">
              <a:avLst/>
            </a:prstGeom>
            <a:solidFill>
              <a:srgbClr val="F2F7FC"/>
            </a:solidFill>
            <a:ln w="19050">
              <a:solidFill>
                <a:srgbClr val="FFC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5" name="Picture 34">
              <a:extLst>
                <a:ext uri="{FF2B5EF4-FFF2-40B4-BE49-F238E27FC236}">
                  <a16:creationId xmlns:a16="http://schemas.microsoft.com/office/drawing/2014/main" id="{8C5B973E-9E9A-C257-606B-29592C765F35}"/>
                </a:ext>
              </a:extLst>
            </p:cNvPr>
            <p:cNvPicPr>
              <a:picLocks noChangeAspect="1"/>
            </p:cNvPicPr>
            <p:nvPr/>
          </p:nvPicPr>
          <p:blipFill rotWithShape="1">
            <a:blip r:embed="rId14">
              <a:alphaModFix amt="35000"/>
              <a:extLst>
                <a:ext uri="{28A0092B-C50C-407E-A947-70E740481C1C}">
                  <a14:useLocalDpi xmlns:a14="http://schemas.microsoft.com/office/drawing/2010/main" val="0"/>
                </a:ext>
              </a:extLst>
            </a:blip>
            <a:srcRect b="12589"/>
            <a:stretch/>
          </p:blipFill>
          <p:spPr>
            <a:xfrm>
              <a:off x="6374918" y="3827198"/>
              <a:ext cx="469443" cy="634353"/>
            </a:xfrm>
            <a:prstGeom prst="rect">
              <a:avLst/>
            </a:prstGeom>
          </p:spPr>
        </p:pic>
        <p:pic>
          <p:nvPicPr>
            <p:cNvPr id="36" name="Picture 35" descr="A picture containing text, tableware, cup, clipart&#10;&#10;Description automatically generated">
              <a:extLst>
                <a:ext uri="{FF2B5EF4-FFF2-40B4-BE49-F238E27FC236}">
                  <a16:creationId xmlns:a16="http://schemas.microsoft.com/office/drawing/2014/main" id="{E6A3DF39-1B86-0BAA-BC68-E5406F6BADF6}"/>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rot="20869256">
              <a:off x="6232179" y="4014052"/>
              <a:ext cx="779410" cy="260851"/>
            </a:xfrm>
            <a:prstGeom prst="rect">
              <a:avLst/>
            </a:prstGeom>
          </p:spPr>
        </p:pic>
      </p:grpSp>
      <p:sp>
        <p:nvSpPr>
          <p:cNvPr id="2" name="AutoShape 8" descr="cajon peruano para ninos en lima peru">
            <a:extLst>
              <a:ext uri="{FF2B5EF4-FFF2-40B4-BE49-F238E27FC236}">
                <a16:creationId xmlns:a16="http://schemas.microsoft.com/office/drawing/2014/main" id="{001791FA-DE5C-69D0-A93E-1CCA461FC0C9}"/>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5" name="Picture 4">
            <a:extLst>
              <a:ext uri="{FF2B5EF4-FFF2-40B4-BE49-F238E27FC236}">
                <a16:creationId xmlns:a16="http://schemas.microsoft.com/office/drawing/2014/main" id="{157CC517-919E-6916-1BD7-72718CC4FA57}"/>
              </a:ext>
            </a:extLst>
          </p:cNvPr>
          <p:cNvPicPr>
            <a:picLocks noChangeAspect="1"/>
          </p:cNvPicPr>
          <p:nvPr/>
        </p:nvPicPr>
        <p:blipFill>
          <a:blip r:embed="rId16"/>
          <a:stretch>
            <a:fillRect/>
          </a:stretch>
        </p:blipFill>
        <p:spPr>
          <a:xfrm>
            <a:off x="6095987" y="3428987"/>
            <a:ext cx="304826" cy="304826"/>
          </a:xfrm>
          <a:prstGeom prst="rect">
            <a:avLst/>
          </a:prstGeom>
        </p:spPr>
      </p:pic>
      <p:sp>
        <p:nvSpPr>
          <p:cNvPr id="6" name="AutoShape 12" descr="cajon peruano para ninos en lima peru">
            <a:extLst>
              <a:ext uri="{FF2B5EF4-FFF2-40B4-BE49-F238E27FC236}">
                <a16:creationId xmlns:a16="http://schemas.microsoft.com/office/drawing/2014/main" id="{525A3B66-087D-3F26-E593-01685E97A509}"/>
              </a:ext>
            </a:extLst>
          </p:cNvPr>
          <p:cNvSpPr>
            <a:spLocks noChangeAspect="1" noChangeArrowheads="1"/>
          </p:cNvSpPr>
          <p:nvPr/>
        </p:nvSpPr>
        <p:spPr bwMode="auto">
          <a:xfrm>
            <a:off x="6248400" y="3581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14">
            <a:extLst>
              <a:ext uri="{FF2B5EF4-FFF2-40B4-BE49-F238E27FC236}">
                <a16:creationId xmlns:a16="http://schemas.microsoft.com/office/drawing/2014/main" id="{BFA95FD2-706A-C3B6-539B-2AB419FFA805}"/>
              </a:ext>
            </a:extLst>
          </p:cNvPr>
          <p:cNvSpPr>
            <a:spLocks noChangeAspect="1" noChangeArrowheads="1"/>
          </p:cNvSpPr>
          <p:nvPr/>
        </p:nvSpPr>
        <p:spPr bwMode="auto">
          <a:xfrm>
            <a:off x="6400800" y="37338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40" name="Picture 16" descr="Flauta De Bambú, Fondo, Flauta">
            <a:hlinkClick r:id="" action="ppaction://noaction">
              <a:snd r:embed="rId17" name="7_2.wav"/>
            </a:hlinkClick>
            <a:extLst>
              <a:ext uri="{FF2B5EF4-FFF2-40B4-BE49-F238E27FC236}">
                <a16:creationId xmlns:a16="http://schemas.microsoft.com/office/drawing/2014/main" id="{30FB914D-94A8-2C2F-AC66-DFC23ECB9EC7}"/>
              </a:ext>
            </a:extLst>
          </p:cNvPr>
          <p:cNvPicPr>
            <a:picLocks noChangeAspect="1" noChangeArrowheads="1"/>
          </p:cNvPicPr>
          <p:nvPr/>
        </p:nvPicPr>
        <p:blipFill>
          <a:blip r:embed="rId18">
            <a:extLst>
              <a:ext uri="{BEBA8EAE-BF5A-486C-A8C5-ECC9F3942E4B}">
                <a14:imgProps xmlns:a14="http://schemas.microsoft.com/office/drawing/2010/main">
                  <a14:imgLayer r:embed="rId19">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2150686" y="1341635"/>
            <a:ext cx="2054812" cy="125980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descr="A picture containing music, pipe&#10;&#10;Description automatically generated">
            <a:hlinkClick r:id="" action="ppaction://noaction">
              <a:snd r:embed="rId20" name="7_4.wav"/>
            </a:hlinkClick>
            <a:extLst>
              <a:ext uri="{FF2B5EF4-FFF2-40B4-BE49-F238E27FC236}">
                <a16:creationId xmlns:a16="http://schemas.microsoft.com/office/drawing/2014/main" id="{A9B06B7B-4F2F-4F8B-68EF-E166D0A4AAD5}"/>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1315506" y="5057076"/>
            <a:ext cx="1312434" cy="932705"/>
          </a:xfrm>
          <a:prstGeom prst="rect">
            <a:avLst/>
          </a:prstGeom>
        </p:spPr>
      </p:pic>
      <p:pic>
        <p:nvPicPr>
          <p:cNvPr id="1042" name="Picture 18">
            <a:hlinkClick r:id="" action="ppaction://noaction">
              <a:snd r:embed="rId22" name="7_3.wav"/>
            </a:hlinkClick>
            <a:extLst>
              <a:ext uri="{FF2B5EF4-FFF2-40B4-BE49-F238E27FC236}">
                <a16:creationId xmlns:a16="http://schemas.microsoft.com/office/drawing/2014/main" id="{4C1E0209-3FAD-911E-3CCA-BA34D6351DB1}"/>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2332772" y="3174826"/>
            <a:ext cx="1471560" cy="1901373"/>
          </a:xfrm>
          <a:prstGeom prst="rect">
            <a:avLst/>
          </a:prstGeom>
          <a:noFill/>
          <a:extLst>
            <a:ext uri="{909E8E84-426E-40DD-AFC4-6F175D3DCCD1}">
              <a14:hiddenFill xmlns:a14="http://schemas.microsoft.com/office/drawing/2010/main">
                <a:solidFill>
                  <a:srgbClr val="FFFFFF"/>
                </a:solidFill>
              </a14:hiddenFill>
            </a:ext>
          </a:extLst>
        </p:spPr>
      </p:pic>
      <p:sp>
        <p:nvSpPr>
          <p:cNvPr id="21" name="Oval 20">
            <a:extLst>
              <a:ext uri="{FF2B5EF4-FFF2-40B4-BE49-F238E27FC236}">
                <a16:creationId xmlns:a16="http://schemas.microsoft.com/office/drawing/2014/main" id="{0F651133-0822-6DC3-B9C1-28890D363D2D}"/>
              </a:ext>
            </a:extLst>
          </p:cNvPr>
          <p:cNvSpPr/>
          <p:nvPr/>
        </p:nvSpPr>
        <p:spPr>
          <a:xfrm>
            <a:off x="181314" y="1200618"/>
            <a:ext cx="6293450" cy="5541597"/>
          </a:xfrm>
          <a:prstGeom prst="ellipse">
            <a:avLst/>
          </a:prstGeom>
          <a:noFill/>
          <a:ln w="762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Oval 45">
            <a:extLst>
              <a:ext uri="{FF2B5EF4-FFF2-40B4-BE49-F238E27FC236}">
                <a16:creationId xmlns:a16="http://schemas.microsoft.com/office/drawing/2014/main" id="{68AC96AE-6C8F-8D1C-FE29-4CB9D63F65AF}"/>
              </a:ext>
            </a:extLst>
          </p:cNvPr>
          <p:cNvSpPr/>
          <p:nvPr/>
        </p:nvSpPr>
        <p:spPr>
          <a:xfrm>
            <a:off x="3743314" y="1250493"/>
            <a:ext cx="6293450" cy="5541597"/>
          </a:xfrm>
          <a:prstGeom prst="ellipse">
            <a:avLst/>
          </a:prstGeom>
          <a:noFill/>
          <a:ln w="762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a:extLst>
              <a:ext uri="{FF2B5EF4-FFF2-40B4-BE49-F238E27FC236}">
                <a16:creationId xmlns:a16="http://schemas.microsoft.com/office/drawing/2014/main" id="{6F654F92-4624-68AF-74BE-785F3871B19F}"/>
              </a:ext>
            </a:extLst>
          </p:cNvPr>
          <p:cNvSpPr txBox="1"/>
          <p:nvPr/>
        </p:nvSpPr>
        <p:spPr>
          <a:xfrm>
            <a:off x="2116266" y="5941996"/>
            <a:ext cx="1914307" cy="584775"/>
          </a:xfrm>
          <a:prstGeom prst="rect">
            <a:avLst/>
          </a:prstGeom>
          <a:noFill/>
        </p:spPr>
        <p:txBody>
          <a:bodyPr wrap="none" rtlCol="0">
            <a:spAutoFit/>
          </a:bodyPr>
          <a:lstStyle/>
          <a:p>
            <a:r>
              <a:rPr lang="en-GB" sz="3200" b="1" dirty="0">
                <a:solidFill>
                  <a:srgbClr val="002060"/>
                </a:solidFill>
                <a:latin typeface="Segoe Print" panose="02000600000000000000" pitchFamily="2" charset="0"/>
              </a:rPr>
              <a:t>la quena</a:t>
            </a:r>
          </a:p>
        </p:txBody>
      </p:sp>
      <p:sp>
        <p:nvSpPr>
          <p:cNvPr id="48" name="TextBox 47">
            <a:extLst>
              <a:ext uri="{FF2B5EF4-FFF2-40B4-BE49-F238E27FC236}">
                <a16:creationId xmlns:a16="http://schemas.microsoft.com/office/drawing/2014/main" id="{3B3A9CBA-F146-980D-F25C-C4EDBBBF253D}"/>
              </a:ext>
            </a:extLst>
          </p:cNvPr>
          <p:cNvSpPr txBox="1"/>
          <p:nvPr/>
        </p:nvSpPr>
        <p:spPr>
          <a:xfrm>
            <a:off x="4266543" y="4764688"/>
            <a:ext cx="1758815" cy="584775"/>
          </a:xfrm>
          <a:prstGeom prst="rect">
            <a:avLst/>
          </a:prstGeom>
          <a:noFill/>
        </p:spPr>
        <p:txBody>
          <a:bodyPr wrap="none" rtlCol="0">
            <a:spAutoFit/>
          </a:bodyPr>
          <a:lstStyle/>
          <a:p>
            <a:r>
              <a:rPr lang="en-GB" sz="3200" b="1" dirty="0" err="1">
                <a:solidFill>
                  <a:srgbClr val="002060"/>
                </a:solidFill>
                <a:latin typeface="Segoe Print" panose="02000600000000000000" pitchFamily="2" charset="0"/>
              </a:rPr>
              <a:t>el</a:t>
            </a:r>
            <a:r>
              <a:rPr lang="en-GB" sz="3200" b="1" dirty="0">
                <a:solidFill>
                  <a:srgbClr val="002060"/>
                </a:solidFill>
                <a:latin typeface="Segoe Print" panose="02000600000000000000" pitchFamily="2" charset="0"/>
              </a:rPr>
              <a:t> </a:t>
            </a:r>
            <a:r>
              <a:rPr lang="en-GB" sz="3200" b="1" dirty="0" err="1">
                <a:solidFill>
                  <a:srgbClr val="002060"/>
                </a:solidFill>
                <a:latin typeface="Segoe Print" panose="02000600000000000000" pitchFamily="2" charset="0"/>
              </a:rPr>
              <a:t>cajón</a:t>
            </a:r>
            <a:endParaRPr lang="en-GB" sz="3200" b="1" dirty="0">
              <a:solidFill>
                <a:srgbClr val="002060"/>
              </a:solidFill>
              <a:latin typeface="Segoe Print" panose="02000600000000000000" pitchFamily="2" charset="0"/>
            </a:endParaRPr>
          </a:p>
        </p:txBody>
      </p:sp>
      <p:sp>
        <p:nvSpPr>
          <p:cNvPr id="49" name="TextBox 48">
            <a:extLst>
              <a:ext uri="{FF2B5EF4-FFF2-40B4-BE49-F238E27FC236}">
                <a16:creationId xmlns:a16="http://schemas.microsoft.com/office/drawing/2014/main" id="{C2F6046C-EB51-6AD9-306C-0F03E54BF14B}"/>
              </a:ext>
            </a:extLst>
          </p:cNvPr>
          <p:cNvSpPr txBox="1"/>
          <p:nvPr/>
        </p:nvSpPr>
        <p:spPr>
          <a:xfrm>
            <a:off x="405746" y="4027150"/>
            <a:ext cx="2568332" cy="584775"/>
          </a:xfrm>
          <a:prstGeom prst="rect">
            <a:avLst/>
          </a:prstGeom>
          <a:noFill/>
        </p:spPr>
        <p:txBody>
          <a:bodyPr wrap="none" rtlCol="0">
            <a:spAutoFit/>
          </a:bodyPr>
          <a:lstStyle/>
          <a:p>
            <a:r>
              <a:rPr lang="en-GB" sz="3200" b="1" dirty="0" err="1">
                <a:solidFill>
                  <a:srgbClr val="002060"/>
                </a:solidFill>
                <a:latin typeface="Segoe Print" panose="02000600000000000000" pitchFamily="2" charset="0"/>
              </a:rPr>
              <a:t>el</a:t>
            </a:r>
            <a:r>
              <a:rPr lang="en-GB" sz="3200" b="1" dirty="0">
                <a:solidFill>
                  <a:srgbClr val="002060"/>
                </a:solidFill>
                <a:latin typeface="Segoe Print" panose="02000600000000000000" pitchFamily="2" charset="0"/>
              </a:rPr>
              <a:t> charango</a:t>
            </a:r>
          </a:p>
        </p:txBody>
      </p:sp>
      <p:sp>
        <p:nvSpPr>
          <p:cNvPr id="50" name="TextBox 49">
            <a:extLst>
              <a:ext uri="{FF2B5EF4-FFF2-40B4-BE49-F238E27FC236}">
                <a16:creationId xmlns:a16="http://schemas.microsoft.com/office/drawing/2014/main" id="{AE048CE5-A283-D752-584C-35AE9401D99F}"/>
              </a:ext>
            </a:extLst>
          </p:cNvPr>
          <p:cNvSpPr txBox="1"/>
          <p:nvPr/>
        </p:nvSpPr>
        <p:spPr>
          <a:xfrm>
            <a:off x="6939735" y="2484835"/>
            <a:ext cx="1733167" cy="584775"/>
          </a:xfrm>
          <a:prstGeom prst="rect">
            <a:avLst/>
          </a:prstGeom>
          <a:noFill/>
        </p:spPr>
        <p:txBody>
          <a:bodyPr wrap="none" rtlCol="0">
            <a:spAutoFit/>
          </a:bodyPr>
          <a:lstStyle/>
          <a:p>
            <a:r>
              <a:rPr lang="en-GB" sz="3200" b="1" dirty="0">
                <a:solidFill>
                  <a:srgbClr val="002060"/>
                </a:solidFill>
                <a:latin typeface="Segoe Print" panose="02000600000000000000" pitchFamily="2" charset="0"/>
              </a:rPr>
              <a:t>la </a:t>
            </a:r>
            <a:r>
              <a:rPr lang="en-GB" sz="3200" b="1" dirty="0" err="1">
                <a:solidFill>
                  <a:srgbClr val="002060"/>
                </a:solidFill>
                <a:latin typeface="Segoe Print" panose="02000600000000000000" pitchFamily="2" charset="0"/>
              </a:rPr>
              <a:t>gaita</a:t>
            </a:r>
            <a:endParaRPr lang="en-GB" sz="3200" b="1" dirty="0">
              <a:solidFill>
                <a:srgbClr val="002060"/>
              </a:solidFill>
              <a:latin typeface="Segoe Print" panose="02000600000000000000" pitchFamily="2" charset="0"/>
            </a:endParaRPr>
          </a:p>
        </p:txBody>
      </p:sp>
      <p:sp>
        <p:nvSpPr>
          <p:cNvPr id="51" name="TextBox 50">
            <a:extLst>
              <a:ext uri="{FF2B5EF4-FFF2-40B4-BE49-F238E27FC236}">
                <a16:creationId xmlns:a16="http://schemas.microsoft.com/office/drawing/2014/main" id="{2E52AF4F-F0B7-1962-4530-EE79E9C4160D}"/>
              </a:ext>
            </a:extLst>
          </p:cNvPr>
          <p:cNvSpPr txBox="1"/>
          <p:nvPr/>
        </p:nvSpPr>
        <p:spPr>
          <a:xfrm>
            <a:off x="6520112" y="3721208"/>
            <a:ext cx="2400016" cy="584775"/>
          </a:xfrm>
          <a:prstGeom prst="rect">
            <a:avLst/>
          </a:prstGeom>
          <a:noFill/>
        </p:spPr>
        <p:txBody>
          <a:bodyPr wrap="square" rtlCol="0">
            <a:spAutoFit/>
          </a:bodyPr>
          <a:lstStyle/>
          <a:p>
            <a:r>
              <a:rPr lang="en-GB" sz="3200" b="1" dirty="0">
                <a:solidFill>
                  <a:srgbClr val="002060"/>
                </a:solidFill>
                <a:latin typeface="Segoe Print" panose="02000600000000000000" pitchFamily="2" charset="0"/>
              </a:rPr>
              <a:t>la </a:t>
            </a:r>
            <a:r>
              <a:rPr lang="en-GB" sz="3200" b="1" dirty="0" err="1">
                <a:solidFill>
                  <a:srgbClr val="002060"/>
                </a:solidFill>
                <a:latin typeface="Segoe Print" panose="02000600000000000000" pitchFamily="2" charset="0"/>
              </a:rPr>
              <a:t>guitarra</a:t>
            </a:r>
            <a:endParaRPr lang="en-GB" sz="3200" b="1" dirty="0">
              <a:solidFill>
                <a:srgbClr val="002060"/>
              </a:solidFill>
              <a:latin typeface="Segoe Print" panose="02000600000000000000" pitchFamily="2" charset="0"/>
            </a:endParaRPr>
          </a:p>
        </p:txBody>
      </p:sp>
      <p:sp>
        <p:nvSpPr>
          <p:cNvPr id="52" name="TextBox 51">
            <a:extLst>
              <a:ext uri="{FF2B5EF4-FFF2-40B4-BE49-F238E27FC236}">
                <a16:creationId xmlns:a16="http://schemas.microsoft.com/office/drawing/2014/main" id="{9E83245B-055D-D73A-095E-B3C1B6C2C73A}"/>
              </a:ext>
            </a:extLst>
          </p:cNvPr>
          <p:cNvSpPr txBox="1"/>
          <p:nvPr/>
        </p:nvSpPr>
        <p:spPr>
          <a:xfrm>
            <a:off x="5611446" y="5830205"/>
            <a:ext cx="4088127" cy="584775"/>
          </a:xfrm>
          <a:prstGeom prst="rect">
            <a:avLst/>
          </a:prstGeom>
          <a:noFill/>
        </p:spPr>
        <p:txBody>
          <a:bodyPr wrap="square" rtlCol="0">
            <a:spAutoFit/>
          </a:bodyPr>
          <a:lstStyle/>
          <a:p>
            <a:r>
              <a:rPr lang="en-GB" sz="3200" b="1" dirty="0">
                <a:solidFill>
                  <a:srgbClr val="002060"/>
                </a:solidFill>
                <a:latin typeface="Segoe Print" panose="02000600000000000000" pitchFamily="2" charset="0"/>
              </a:rPr>
              <a:t>las </a:t>
            </a:r>
            <a:r>
              <a:rPr lang="en-GB" sz="3200" b="1" dirty="0" err="1">
                <a:solidFill>
                  <a:srgbClr val="002060"/>
                </a:solidFill>
                <a:latin typeface="Segoe Print" panose="02000600000000000000" pitchFamily="2" charset="0"/>
              </a:rPr>
              <a:t>castañuelas</a:t>
            </a:r>
            <a:endParaRPr lang="en-GB" sz="3200" b="1" dirty="0">
              <a:solidFill>
                <a:srgbClr val="002060"/>
              </a:solidFill>
              <a:latin typeface="Segoe Print" panose="02000600000000000000" pitchFamily="2" charset="0"/>
            </a:endParaRPr>
          </a:p>
        </p:txBody>
      </p:sp>
      <p:sp>
        <p:nvSpPr>
          <p:cNvPr id="53" name="TextBox 52">
            <a:extLst>
              <a:ext uri="{FF2B5EF4-FFF2-40B4-BE49-F238E27FC236}">
                <a16:creationId xmlns:a16="http://schemas.microsoft.com/office/drawing/2014/main" id="{C7A9A0D8-AC40-3700-3E5B-51A0D88ADE09}"/>
              </a:ext>
            </a:extLst>
          </p:cNvPr>
          <p:cNvSpPr txBox="1"/>
          <p:nvPr/>
        </p:nvSpPr>
        <p:spPr>
          <a:xfrm>
            <a:off x="609760" y="2429686"/>
            <a:ext cx="2568332" cy="584775"/>
          </a:xfrm>
          <a:prstGeom prst="rect">
            <a:avLst/>
          </a:prstGeom>
          <a:noFill/>
        </p:spPr>
        <p:txBody>
          <a:bodyPr wrap="none" rtlCol="0">
            <a:spAutoFit/>
          </a:bodyPr>
          <a:lstStyle/>
          <a:p>
            <a:r>
              <a:rPr lang="en-GB" sz="3200" b="1" dirty="0">
                <a:solidFill>
                  <a:srgbClr val="002060"/>
                </a:solidFill>
                <a:latin typeface="Segoe Print" panose="02000600000000000000" pitchFamily="2" charset="0"/>
              </a:rPr>
              <a:t>la </a:t>
            </a:r>
            <a:r>
              <a:rPr lang="en-GB" sz="3200" b="1" dirty="0" err="1">
                <a:solidFill>
                  <a:srgbClr val="002060"/>
                </a:solidFill>
                <a:latin typeface="Segoe Print" panose="02000600000000000000" pitchFamily="2" charset="0"/>
              </a:rPr>
              <a:t>zampoña</a:t>
            </a:r>
            <a:endParaRPr lang="en-GB" sz="3200" b="1" dirty="0">
              <a:solidFill>
                <a:srgbClr val="002060"/>
              </a:solidFill>
              <a:latin typeface="Segoe Print" panose="02000600000000000000" pitchFamily="2" charset="0"/>
            </a:endParaRPr>
          </a:p>
        </p:txBody>
      </p:sp>
      <p:pic>
        <p:nvPicPr>
          <p:cNvPr id="1044" name="Picture 20" descr="Gráficos vectoriales gratis de Bandera">
            <a:extLst>
              <a:ext uri="{FF2B5EF4-FFF2-40B4-BE49-F238E27FC236}">
                <a16:creationId xmlns:a16="http://schemas.microsoft.com/office/drawing/2014/main" id="{789909BB-0B95-0CF5-A22D-49299E638D8E}"/>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8135567" y="1228367"/>
            <a:ext cx="968427" cy="619390"/>
          </a:xfrm>
          <a:prstGeom prst="roundRect">
            <a:avLst/>
          </a:prstGeom>
          <a:noFill/>
          <a:extLst>
            <a:ext uri="{909E8E84-426E-40DD-AFC4-6F175D3DCCD1}">
              <a14:hiddenFill xmlns:a14="http://schemas.microsoft.com/office/drawing/2010/main">
                <a:solidFill>
                  <a:srgbClr val="FFFFFF"/>
                </a:solidFill>
              </a14:hiddenFill>
            </a:ext>
          </a:extLst>
        </p:spPr>
      </p:pic>
      <p:pic>
        <p:nvPicPr>
          <p:cNvPr id="1046" name="Picture 22" descr="Gráficos vectoriales gratis de Perú">
            <a:extLst>
              <a:ext uri="{FF2B5EF4-FFF2-40B4-BE49-F238E27FC236}">
                <a16:creationId xmlns:a16="http://schemas.microsoft.com/office/drawing/2014/main" id="{42EF5104-624E-8BE6-ED22-3023981270DF}"/>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740155" y="1227629"/>
            <a:ext cx="954560" cy="636373"/>
          </a:xfrm>
          <a:prstGeom prst="roundRect">
            <a:avLst/>
          </a:prstGeom>
          <a:noFill/>
          <a:extLst>
            <a:ext uri="{909E8E84-426E-40DD-AFC4-6F175D3DCCD1}">
              <a14:hiddenFill xmlns:a14="http://schemas.microsoft.com/office/drawing/2010/main">
                <a:solidFill>
                  <a:srgbClr val="FFFFFF"/>
                </a:solidFill>
              </a14:hiddenFill>
            </a:ext>
          </a:extLst>
        </p:spPr>
      </p:pic>
      <p:sp>
        <p:nvSpPr>
          <p:cNvPr id="57" name="TextBox 56">
            <a:extLst>
              <a:ext uri="{FF2B5EF4-FFF2-40B4-BE49-F238E27FC236}">
                <a16:creationId xmlns:a16="http://schemas.microsoft.com/office/drawing/2014/main" id="{9A181D1B-B00D-53CC-12CC-0C7B5F3AE05A}"/>
              </a:ext>
            </a:extLst>
          </p:cNvPr>
          <p:cNvSpPr txBox="1"/>
          <p:nvPr/>
        </p:nvSpPr>
        <p:spPr>
          <a:xfrm>
            <a:off x="6879943" y="445574"/>
            <a:ext cx="2819630" cy="400110"/>
          </a:xfrm>
          <a:prstGeom prst="rect">
            <a:avLst/>
          </a:prstGeom>
          <a:solidFill>
            <a:srgbClr val="D0EBB3"/>
          </a:solidFill>
        </p:spPr>
        <p:txBody>
          <a:bodyPr wrap="square">
            <a:spAutoFit/>
          </a:bodyPr>
          <a:lstStyle/>
          <a:p>
            <a:pPr algn="ctr"/>
            <a:r>
              <a:rPr lang="en-GB" sz="2000" b="1" dirty="0" err="1">
                <a:solidFill>
                  <a:srgbClr val="002060"/>
                </a:solidFill>
                <a:latin typeface="Century Gothic" panose="020B0502020202020204" pitchFamily="34" charset="0"/>
              </a:rPr>
              <a:t>toca</a:t>
            </a:r>
            <a:r>
              <a:rPr lang="en-GB" sz="2000" b="1" dirty="0">
                <a:solidFill>
                  <a:srgbClr val="002060"/>
                </a:solidFill>
                <a:latin typeface="Century Gothic" panose="020B0502020202020204" pitchFamily="34" charset="0"/>
              </a:rPr>
              <a:t> </a:t>
            </a:r>
            <a:r>
              <a:rPr lang="en-GB" sz="2000" dirty="0">
                <a:solidFill>
                  <a:srgbClr val="002060"/>
                </a:solidFill>
                <a:latin typeface="Century Gothic" panose="020B0502020202020204" pitchFamily="34" charset="0"/>
              </a:rPr>
              <a:t>= s/he plays</a:t>
            </a:r>
          </a:p>
        </p:txBody>
      </p:sp>
      <p:pic>
        <p:nvPicPr>
          <p:cNvPr id="58" name="Picture 57" descr="A picture containing dark&#10;&#10;Description automatically generated">
            <a:hlinkClick r:id="" action="ppaction://noaction">
              <a:snd r:embed="rId26" name="7_8.wav"/>
            </a:hlinkClick>
            <a:extLst>
              <a:ext uri="{FF2B5EF4-FFF2-40B4-BE49-F238E27FC236}">
                <a16:creationId xmlns:a16="http://schemas.microsoft.com/office/drawing/2014/main" id="{55601143-F090-01E0-4EF1-A7C0A99C2692}"/>
              </a:ext>
            </a:extLst>
          </p:cNvPr>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7348370" y="4501577"/>
            <a:ext cx="1432560" cy="1432560"/>
          </a:xfrm>
          <a:prstGeom prst="rect">
            <a:avLst/>
          </a:prstGeom>
        </p:spPr>
      </p:pic>
    </p:spTree>
    <p:extLst>
      <p:ext uri="{BB962C8B-B14F-4D97-AF65-F5344CB8AC3E}">
        <p14:creationId xmlns:p14="http://schemas.microsoft.com/office/powerpoint/2010/main" val="37558016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9882620" y="891411"/>
            <a:ext cx="2237996" cy="582075"/>
          </a:xfrm>
          <a:solidFill>
            <a:srgbClr val="FFFFFF"/>
          </a:solidFill>
        </p:spPr>
        <p:txBody>
          <a:bodyPr>
            <a:normAutofit/>
          </a:bodyPr>
          <a:lstStyle/>
          <a:p>
            <a:r>
              <a:rPr lang="en-GB" sz="2800" b="1" dirty="0">
                <a:solidFill>
                  <a:schemeClr val="bg1"/>
                </a:solidFill>
                <a:latin typeface="Century Gothic" panose="020B0502020202020204" pitchFamily="34" charset="0"/>
                <a:ea typeface="Century Gothic"/>
                <a:cs typeface="Century Gothic"/>
                <a:sym typeface="Century Gothic"/>
              </a:rPr>
              <a:t>leer</a:t>
            </a:r>
            <a:endParaRPr lang="en-GB" sz="2800" dirty="0">
              <a:solidFill>
                <a:schemeClr val="bg1"/>
              </a:solidFill>
              <a:latin typeface="Century Gothic" panose="020B0502020202020204" pitchFamily="34" charset="0"/>
            </a:endParaRPr>
          </a:p>
        </p:txBody>
      </p:sp>
      <p:pic>
        <p:nvPicPr>
          <p:cNvPr id="31" name="Google Shape;282;p13" descr="Reading, Book, Symbol, Icon, Reader, Man">
            <a:extLst>
              <a:ext uri="{FF2B5EF4-FFF2-40B4-BE49-F238E27FC236}">
                <a16:creationId xmlns:a16="http://schemas.microsoft.com/office/drawing/2014/main" id="{9D3FA510-3D24-43B3-BFC7-AD10FA5BF5A9}"/>
              </a:ext>
            </a:extLst>
          </p:cNvPr>
          <p:cNvPicPr preferRelativeResize="0"/>
          <p:nvPr/>
        </p:nvPicPr>
        <p:blipFill rotWithShape="1">
          <a:blip r:embed="rId5">
            <a:alphaModFix/>
            <a:duotone>
              <a:schemeClr val="accent6">
                <a:shade val="45000"/>
                <a:satMod val="135000"/>
              </a:schemeClr>
              <a:prstClr val="white"/>
            </a:duotone>
            <a:extLst>
              <a:ext uri="{BEBA8EAE-BF5A-486C-A8C5-ECC9F3942E4B}">
                <a14:imgProps xmlns:a14="http://schemas.microsoft.com/office/drawing/2010/main">
                  <a14:imgLayer r:embed="rId6">
                    <a14:imgEffect>
                      <a14:artisticPaintStrokes/>
                    </a14:imgEffect>
                  </a14:imgLayer>
                </a14:imgProps>
              </a:ext>
            </a:extLst>
          </a:blip>
          <a:srcRect/>
          <a:stretch/>
        </p:blipFill>
        <p:spPr>
          <a:xfrm>
            <a:off x="11301608" y="115362"/>
            <a:ext cx="782801" cy="782801"/>
          </a:xfrm>
          <a:prstGeom prst="roundRect">
            <a:avLst/>
          </a:prstGeom>
          <a:solidFill>
            <a:srgbClr val="92D050"/>
          </a:solidFill>
          <a:ln>
            <a:noFill/>
          </a:ln>
        </p:spPr>
      </p:pic>
      <p:sp>
        <p:nvSpPr>
          <p:cNvPr id="32" name="Title 1">
            <a:extLst>
              <a:ext uri="{FF2B5EF4-FFF2-40B4-BE49-F238E27FC236}">
                <a16:creationId xmlns:a16="http://schemas.microsoft.com/office/drawing/2014/main" id="{D50938AC-BAE2-467A-BD8F-518636C38A01}"/>
              </a:ext>
            </a:extLst>
          </p:cNvPr>
          <p:cNvSpPr txBox="1">
            <a:spLocks/>
          </p:cNvSpPr>
          <p:nvPr/>
        </p:nvSpPr>
        <p:spPr>
          <a:xfrm>
            <a:off x="11314134" y="933347"/>
            <a:ext cx="717453" cy="390369"/>
          </a:xfrm>
          <a:prstGeom prst="rect">
            <a:avLst/>
          </a:prstGeom>
          <a:solidFill>
            <a:srgbClr val="92D05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b="1" dirty="0">
                <a:solidFill>
                  <a:schemeClr val="bg1"/>
                </a:solidFill>
                <a:latin typeface="Century Gothic" panose="020B0502020202020204" pitchFamily="34" charset="0"/>
              </a:rPr>
              <a:t>leer</a:t>
            </a:r>
          </a:p>
        </p:txBody>
      </p:sp>
      <p:sp>
        <p:nvSpPr>
          <p:cNvPr id="35" name="Rectangle 34">
            <a:extLst>
              <a:ext uri="{FF2B5EF4-FFF2-40B4-BE49-F238E27FC236}">
                <a16:creationId xmlns:a16="http://schemas.microsoft.com/office/drawing/2014/main" id="{5E32B638-4379-E4E8-A0EC-818881913E62}"/>
              </a:ext>
            </a:extLst>
          </p:cNvPr>
          <p:cNvSpPr/>
          <p:nvPr/>
        </p:nvSpPr>
        <p:spPr>
          <a:xfrm>
            <a:off x="792885" y="1928454"/>
            <a:ext cx="11148155" cy="1489639"/>
          </a:xfrm>
          <a:prstGeom prst="rect">
            <a:avLst/>
          </a:prstGeom>
        </p:spPr>
        <p:txBody>
          <a:bodyPr wrap="square">
            <a:spAutoFit/>
          </a:bodyPr>
          <a:lstStyle/>
          <a:p>
            <a:pPr>
              <a:lnSpc>
                <a:spcPct val="150000"/>
              </a:lnSpc>
            </a:pPr>
            <a:r>
              <a:rPr lang="es-ES_tradnl" sz="3200" dirty="0">
                <a:solidFill>
                  <a:srgbClr val="002060"/>
                </a:solidFill>
                <a:latin typeface="Century Gothic" panose="020B0502020202020204" pitchFamily="34" charset="0"/>
                <a:cs typeface="Calibri" panose="020F0502020204030204" pitchFamily="34" charset="0"/>
              </a:rPr>
              <a:t>En verano* </a:t>
            </a:r>
            <a:r>
              <a:rPr lang="es-ES_tradnl" sz="3200" b="1" dirty="0">
                <a:solidFill>
                  <a:srgbClr val="002060"/>
                </a:solidFill>
                <a:latin typeface="Century Gothic" panose="020B0502020202020204" pitchFamily="34" charset="0"/>
                <a:cs typeface="Calibri" panose="020F0502020204030204" pitchFamily="34" charset="0"/>
              </a:rPr>
              <a:t>voy</a:t>
            </a:r>
            <a:r>
              <a:rPr lang="es-ES_tradnl" sz="3200" dirty="0">
                <a:solidFill>
                  <a:srgbClr val="002060"/>
                </a:solidFill>
                <a:latin typeface="Century Gothic" panose="020B0502020202020204" pitchFamily="34" charset="0"/>
                <a:cs typeface="Calibri" panose="020F0502020204030204" pitchFamily="34" charset="0"/>
              </a:rPr>
              <a:t> con papá a su* </a:t>
            </a:r>
            <a:r>
              <a:rPr lang="es-ES_tradnl" sz="3200" b="1" dirty="0">
                <a:solidFill>
                  <a:srgbClr val="002060"/>
                </a:solidFill>
                <a:latin typeface="Century Gothic" panose="020B0502020202020204" pitchFamily="34" charset="0"/>
                <a:cs typeface="Calibri" panose="020F0502020204030204" pitchFamily="34" charset="0"/>
              </a:rPr>
              <a:t>trabajo</a:t>
            </a:r>
            <a:r>
              <a:rPr lang="es-ES_tradnl" sz="3200" dirty="0">
                <a:solidFill>
                  <a:srgbClr val="002060"/>
                </a:solidFill>
                <a:latin typeface="Century Gothic" panose="020B0502020202020204" pitchFamily="34" charset="0"/>
                <a:cs typeface="Calibri" panose="020F0502020204030204" pitchFamily="34" charset="0"/>
              </a:rPr>
              <a:t>. </a:t>
            </a:r>
            <a:r>
              <a:rPr lang="es-ES_tradnl" sz="3200" b="1" dirty="0">
                <a:solidFill>
                  <a:srgbClr val="002060"/>
                </a:solidFill>
                <a:latin typeface="Century Gothic" panose="020B0502020202020204" pitchFamily="34" charset="0"/>
                <a:cs typeface="Calibri" panose="020F0502020204030204" pitchFamily="34" charset="0"/>
              </a:rPr>
              <a:t>Él</a:t>
            </a:r>
            <a:r>
              <a:rPr lang="es-ES_tradnl" sz="3200" dirty="0">
                <a:solidFill>
                  <a:srgbClr val="002060"/>
                </a:solidFill>
                <a:latin typeface="Century Gothic" panose="020B0502020202020204" pitchFamily="34" charset="0"/>
                <a:cs typeface="Calibri" panose="020F0502020204030204" pitchFamily="34" charset="0"/>
              </a:rPr>
              <a:t> es </a:t>
            </a:r>
            <a:r>
              <a:rPr lang="es-ES_tradnl" sz="3200" b="1" dirty="0">
                <a:solidFill>
                  <a:srgbClr val="002060"/>
                </a:solidFill>
                <a:latin typeface="Century Gothic" panose="020B0502020202020204" pitchFamily="34" charset="0"/>
                <a:cs typeface="Calibri" panose="020F0502020204030204" pitchFamily="34" charset="0"/>
              </a:rPr>
              <a:t>profesor</a:t>
            </a:r>
            <a:r>
              <a:rPr lang="es-ES_tradnl" sz="3200" dirty="0">
                <a:solidFill>
                  <a:srgbClr val="002060"/>
                </a:solidFill>
                <a:latin typeface="Century Gothic" panose="020B0502020202020204" pitchFamily="34" charset="0"/>
                <a:cs typeface="Calibri" panose="020F0502020204030204" pitchFamily="34" charset="0"/>
              </a:rPr>
              <a:t> de música y toca* la guitarra. </a:t>
            </a:r>
            <a:endParaRPr lang="en-GB" sz="3200" dirty="0">
              <a:solidFill>
                <a:srgbClr val="002060"/>
              </a:solidFill>
            </a:endParaRPr>
          </a:p>
        </p:txBody>
      </p:sp>
      <p:sp>
        <p:nvSpPr>
          <p:cNvPr id="36" name="TextBox 35">
            <a:hlinkClick r:id="" action="ppaction://noaction">
              <a:snd r:embed="rId7" name="8_1.wav"/>
            </a:hlinkClick>
            <a:extLst>
              <a:ext uri="{FF2B5EF4-FFF2-40B4-BE49-F238E27FC236}">
                <a16:creationId xmlns:a16="http://schemas.microsoft.com/office/drawing/2014/main" id="{8CCF3DE5-F2F2-0E67-3ECB-85DFF88EF7E2}"/>
              </a:ext>
            </a:extLst>
          </p:cNvPr>
          <p:cNvSpPr txBox="1"/>
          <p:nvPr/>
        </p:nvSpPr>
        <p:spPr>
          <a:xfrm>
            <a:off x="175675" y="120413"/>
            <a:ext cx="6401110" cy="584775"/>
          </a:xfrm>
          <a:prstGeom prst="rect">
            <a:avLst/>
          </a:prstGeom>
          <a:noFill/>
        </p:spPr>
        <p:txBody>
          <a:bodyPr wrap="square">
            <a:spAutoFit/>
          </a:bodyPr>
          <a:lstStyle/>
          <a:p>
            <a:r>
              <a:rPr lang="en-GB" sz="3200" b="1" dirty="0">
                <a:solidFill>
                  <a:srgbClr val="002060"/>
                </a:solidFill>
                <a:latin typeface="Century Gothic" panose="020B0502020202020204" pitchFamily="34" charset="0"/>
              </a:rPr>
              <a:t>El trabajo de papá [1</a:t>
            </a:r>
            <a:r>
              <a:rPr lang="en-GB" sz="3200" dirty="0">
                <a:solidFill>
                  <a:srgbClr val="002060"/>
                </a:solidFill>
                <a:latin typeface="Century Gothic" panose="020B0502020202020204" pitchFamily="34" charset="0"/>
              </a:rPr>
              <a:t>/3</a:t>
            </a:r>
            <a:r>
              <a:rPr lang="en-GB" sz="3200" b="1" dirty="0">
                <a:solidFill>
                  <a:srgbClr val="002060"/>
                </a:solidFill>
                <a:latin typeface="Century Gothic" panose="020B0502020202020204" pitchFamily="34" charset="0"/>
              </a:rPr>
              <a:t>]</a:t>
            </a:r>
          </a:p>
        </p:txBody>
      </p:sp>
      <p:sp>
        <p:nvSpPr>
          <p:cNvPr id="37" name="TextBox 36">
            <a:extLst>
              <a:ext uri="{FF2B5EF4-FFF2-40B4-BE49-F238E27FC236}">
                <a16:creationId xmlns:a16="http://schemas.microsoft.com/office/drawing/2014/main" id="{81CA0321-475D-982D-A16F-9089CA818112}"/>
              </a:ext>
            </a:extLst>
          </p:cNvPr>
          <p:cNvSpPr txBox="1"/>
          <p:nvPr/>
        </p:nvSpPr>
        <p:spPr>
          <a:xfrm>
            <a:off x="7018799" y="183525"/>
            <a:ext cx="4121834" cy="707886"/>
          </a:xfrm>
          <a:prstGeom prst="rect">
            <a:avLst/>
          </a:prstGeom>
          <a:solidFill>
            <a:srgbClr val="D0EBB3"/>
          </a:solidFill>
        </p:spPr>
        <p:txBody>
          <a:bodyPr wrap="square">
            <a:spAutoFit/>
          </a:bodyPr>
          <a:lstStyle/>
          <a:p>
            <a:pPr algn="ctr"/>
            <a:r>
              <a:rPr lang="en-GB" sz="2000" dirty="0">
                <a:solidFill>
                  <a:srgbClr val="002060"/>
                </a:solidFill>
                <a:latin typeface="Century Gothic" panose="020B0502020202020204" pitchFamily="34" charset="0"/>
              </a:rPr>
              <a:t>(</a:t>
            </a:r>
            <a:r>
              <a:rPr lang="en-GB" sz="2000" dirty="0" err="1">
                <a:solidFill>
                  <a:srgbClr val="002060"/>
                </a:solidFill>
                <a:latin typeface="Century Gothic" panose="020B0502020202020204" pitchFamily="34" charset="0"/>
              </a:rPr>
              <a:t>el</a:t>
            </a:r>
            <a:r>
              <a:rPr lang="en-GB" sz="2000" dirty="0">
                <a:solidFill>
                  <a:srgbClr val="002060"/>
                </a:solidFill>
                <a:latin typeface="Century Gothic" panose="020B0502020202020204" pitchFamily="34" charset="0"/>
              </a:rPr>
              <a:t>) </a:t>
            </a:r>
            <a:r>
              <a:rPr lang="en-GB" sz="2000" b="1" dirty="0" err="1">
                <a:solidFill>
                  <a:srgbClr val="002060"/>
                </a:solidFill>
                <a:latin typeface="Century Gothic" panose="020B0502020202020204" pitchFamily="34" charset="0"/>
              </a:rPr>
              <a:t>verano</a:t>
            </a:r>
            <a:r>
              <a:rPr lang="en-GB" sz="2000" dirty="0">
                <a:solidFill>
                  <a:srgbClr val="002060"/>
                </a:solidFill>
                <a:latin typeface="Century Gothic" panose="020B0502020202020204" pitchFamily="34" charset="0"/>
              </a:rPr>
              <a:t> = summer  </a:t>
            </a:r>
            <a:r>
              <a:rPr lang="en-GB" sz="2000" b="1" dirty="0" err="1">
                <a:solidFill>
                  <a:srgbClr val="002060"/>
                </a:solidFill>
                <a:latin typeface="Century Gothic" panose="020B0502020202020204" pitchFamily="34" charset="0"/>
              </a:rPr>
              <a:t>su</a:t>
            </a:r>
            <a:r>
              <a:rPr lang="en-GB" sz="2000" dirty="0">
                <a:solidFill>
                  <a:srgbClr val="002060"/>
                </a:solidFill>
                <a:latin typeface="Century Gothic" panose="020B0502020202020204" pitchFamily="34" charset="0"/>
              </a:rPr>
              <a:t> = his </a:t>
            </a:r>
          </a:p>
          <a:p>
            <a:pPr algn="ctr"/>
            <a:r>
              <a:rPr lang="en-GB" sz="2000" b="1" dirty="0" err="1">
                <a:solidFill>
                  <a:srgbClr val="002060"/>
                </a:solidFill>
                <a:latin typeface="Century Gothic" panose="020B0502020202020204" pitchFamily="34" charset="0"/>
              </a:rPr>
              <a:t>toca</a:t>
            </a:r>
            <a:r>
              <a:rPr lang="en-GB" sz="2000" b="1" dirty="0">
                <a:solidFill>
                  <a:srgbClr val="002060"/>
                </a:solidFill>
                <a:latin typeface="Century Gothic" panose="020B0502020202020204" pitchFamily="34" charset="0"/>
              </a:rPr>
              <a:t> </a:t>
            </a:r>
            <a:r>
              <a:rPr lang="en-GB" sz="2000" dirty="0">
                <a:solidFill>
                  <a:srgbClr val="002060"/>
                </a:solidFill>
                <a:latin typeface="Century Gothic" panose="020B0502020202020204" pitchFamily="34" charset="0"/>
              </a:rPr>
              <a:t>= s/he plays (instrument)</a:t>
            </a:r>
          </a:p>
        </p:txBody>
      </p:sp>
      <p:sp>
        <p:nvSpPr>
          <p:cNvPr id="39" name="Rectangle: Rounded Corners 38">
            <a:extLst>
              <a:ext uri="{FF2B5EF4-FFF2-40B4-BE49-F238E27FC236}">
                <a16:creationId xmlns:a16="http://schemas.microsoft.com/office/drawing/2014/main" id="{055D2171-8618-6374-F653-721E005D8D0F}"/>
              </a:ext>
            </a:extLst>
          </p:cNvPr>
          <p:cNvSpPr/>
          <p:nvPr/>
        </p:nvSpPr>
        <p:spPr>
          <a:xfrm>
            <a:off x="2157801" y="3725927"/>
            <a:ext cx="1542117" cy="376646"/>
          </a:xfrm>
          <a:prstGeom prst="roundRect">
            <a:avLst/>
          </a:prstGeom>
          <a:solidFill>
            <a:srgbClr val="CBF5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002060"/>
                </a:solidFill>
                <a:latin typeface="Century Gothic" panose="020B0502020202020204" pitchFamily="34" charset="0"/>
              </a:rPr>
              <a:t>work</a:t>
            </a:r>
          </a:p>
        </p:txBody>
      </p:sp>
      <p:sp>
        <p:nvSpPr>
          <p:cNvPr id="40" name="Rectangle: Rounded Corners 39">
            <a:extLst>
              <a:ext uri="{FF2B5EF4-FFF2-40B4-BE49-F238E27FC236}">
                <a16:creationId xmlns:a16="http://schemas.microsoft.com/office/drawing/2014/main" id="{EE871154-B79B-E2B9-C925-2AB325CE6F2E}"/>
              </a:ext>
            </a:extLst>
          </p:cNvPr>
          <p:cNvSpPr/>
          <p:nvPr/>
        </p:nvSpPr>
        <p:spPr>
          <a:xfrm>
            <a:off x="2167346" y="4083951"/>
            <a:ext cx="1542117" cy="376646"/>
          </a:xfrm>
          <a:prstGeom prst="roundRect">
            <a:avLst/>
          </a:prstGeom>
          <a:solidFill>
            <a:srgbClr val="1D9A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bg1"/>
                </a:solidFill>
                <a:latin typeface="Century Gothic" panose="020B0502020202020204" pitchFamily="34" charset="0"/>
              </a:rPr>
              <a:t>trabajo</a:t>
            </a:r>
          </a:p>
        </p:txBody>
      </p:sp>
      <p:sp>
        <p:nvSpPr>
          <p:cNvPr id="41" name="Rectangle: Rounded Corners 40">
            <a:extLst>
              <a:ext uri="{FF2B5EF4-FFF2-40B4-BE49-F238E27FC236}">
                <a16:creationId xmlns:a16="http://schemas.microsoft.com/office/drawing/2014/main" id="{CAC66E5F-7223-C905-E958-09BBE3A548A0}"/>
              </a:ext>
            </a:extLst>
          </p:cNvPr>
          <p:cNvSpPr/>
          <p:nvPr/>
        </p:nvSpPr>
        <p:spPr>
          <a:xfrm>
            <a:off x="3778851" y="3725928"/>
            <a:ext cx="1933322" cy="376646"/>
          </a:xfrm>
          <a:prstGeom prst="roundRect">
            <a:avLst/>
          </a:prstGeom>
          <a:solidFill>
            <a:srgbClr val="CBF5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002060"/>
                </a:solidFill>
                <a:latin typeface="Century Gothic" panose="020B0502020202020204" pitchFamily="34" charset="0"/>
              </a:rPr>
              <a:t>teacher</a:t>
            </a:r>
          </a:p>
        </p:txBody>
      </p:sp>
      <p:sp>
        <p:nvSpPr>
          <p:cNvPr id="42" name="Rectangle: Rounded Corners 41">
            <a:extLst>
              <a:ext uri="{FF2B5EF4-FFF2-40B4-BE49-F238E27FC236}">
                <a16:creationId xmlns:a16="http://schemas.microsoft.com/office/drawing/2014/main" id="{35CB33E2-ED8D-5494-BADB-F90A428CED70}"/>
              </a:ext>
            </a:extLst>
          </p:cNvPr>
          <p:cNvSpPr/>
          <p:nvPr/>
        </p:nvSpPr>
        <p:spPr>
          <a:xfrm>
            <a:off x="3778851" y="4083952"/>
            <a:ext cx="1933322" cy="376646"/>
          </a:xfrm>
          <a:prstGeom prst="roundRect">
            <a:avLst/>
          </a:prstGeom>
          <a:solidFill>
            <a:srgbClr val="1D9A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err="1">
                <a:solidFill>
                  <a:schemeClr val="bg1"/>
                </a:solidFill>
                <a:latin typeface="Century Gothic" panose="020B0502020202020204" pitchFamily="34" charset="0"/>
              </a:rPr>
              <a:t>profesor</a:t>
            </a:r>
            <a:endParaRPr lang="en-GB" sz="2400" b="1" dirty="0">
              <a:solidFill>
                <a:schemeClr val="bg1"/>
              </a:solidFill>
              <a:latin typeface="Century Gothic" panose="020B0502020202020204" pitchFamily="34" charset="0"/>
            </a:endParaRPr>
          </a:p>
        </p:txBody>
      </p:sp>
      <p:sp>
        <p:nvSpPr>
          <p:cNvPr id="50" name="Rectangle: Rounded Corners 49">
            <a:extLst>
              <a:ext uri="{FF2B5EF4-FFF2-40B4-BE49-F238E27FC236}">
                <a16:creationId xmlns:a16="http://schemas.microsoft.com/office/drawing/2014/main" id="{5D4B31A7-8C0E-9B0F-A171-2CAD1404E5F8}"/>
              </a:ext>
            </a:extLst>
          </p:cNvPr>
          <p:cNvSpPr/>
          <p:nvPr/>
        </p:nvSpPr>
        <p:spPr>
          <a:xfrm>
            <a:off x="5781561" y="3725927"/>
            <a:ext cx="1237238" cy="376646"/>
          </a:xfrm>
          <a:prstGeom prst="roundRect">
            <a:avLst/>
          </a:prstGeom>
          <a:solidFill>
            <a:srgbClr val="CBF5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002060"/>
                </a:solidFill>
                <a:latin typeface="Century Gothic" panose="020B0502020202020204" pitchFamily="34" charset="0"/>
              </a:rPr>
              <a:t>I go</a:t>
            </a:r>
          </a:p>
        </p:txBody>
      </p:sp>
      <p:sp>
        <p:nvSpPr>
          <p:cNvPr id="51" name="Rectangle: Rounded Corners 50">
            <a:extLst>
              <a:ext uri="{FF2B5EF4-FFF2-40B4-BE49-F238E27FC236}">
                <a16:creationId xmlns:a16="http://schemas.microsoft.com/office/drawing/2014/main" id="{0629EF97-6257-C3E2-1BC2-4C02D1B2AFE0}"/>
              </a:ext>
            </a:extLst>
          </p:cNvPr>
          <p:cNvSpPr/>
          <p:nvPr/>
        </p:nvSpPr>
        <p:spPr>
          <a:xfrm>
            <a:off x="5781561" y="4083951"/>
            <a:ext cx="1237238" cy="376646"/>
          </a:xfrm>
          <a:prstGeom prst="roundRect">
            <a:avLst/>
          </a:prstGeom>
          <a:solidFill>
            <a:srgbClr val="1D9A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bg1"/>
                </a:solidFill>
                <a:latin typeface="Century Gothic" panose="020B0502020202020204" pitchFamily="34" charset="0"/>
              </a:rPr>
              <a:t>voy</a:t>
            </a:r>
          </a:p>
        </p:txBody>
      </p:sp>
      <p:sp>
        <p:nvSpPr>
          <p:cNvPr id="71" name="Speech Bubble: Rectangle with Corners Rounded 70">
            <a:extLst>
              <a:ext uri="{FF2B5EF4-FFF2-40B4-BE49-F238E27FC236}">
                <a16:creationId xmlns:a16="http://schemas.microsoft.com/office/drawing/2014/main" id="{A92C2CAD-F4C4-B747-69A3-AC2A13F1D390}"/>
              </a:ext>
            </a:extLst>
          </p:cNvPr>
          <p:cNvSpPr/>
          <p:nvPr/>
        </p:nvSpPr>
        <p:spPr>
          <a:xfrm>
            <a:off x="1273773" y="1160156"/>
            <a:ext cx="2426145" cy="534418"/>
          </a:xfrm>
          <a:prstGeom prst="wedgeRoundRectCallout">
            <a:avLst>
              <a:gd name="adj1" fmla="val -54991"/>
              <a:gd name="adj2" fmla="val -7585"/>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ndParaRPr>
          </a:p>
        </p:txBody>
      </p:sp>
      <p:sp>
        <p:nvSpPr>
          <p:cNvPr id="72" name="TextBox 71">
            <a:hlinkClick r:id="" action="ppaction://noaction">
              <a:snd r:embed="rId8" name="8_2.wav"/>
            </a:hlinkClick>
            <a:extLst>
              <a:ext uri="{FF2B5EF4-FFF2-40B4-BE49-F238E27FC236}">
                <a16:creationId xmlns:a16="http://schemas.microsoft.com/office/drawing/2014/main" id="{E5D7D473-8A12-F337-431B-7DDD1BC4C382}"/>
              </a:ext>
            </a:extLst>
          </p:cNvPr>
          <p:cNvSpPr txBox="1"/>
          <p:nvPr/>
        </p:nvSpPr>
        <p:spPr>
          <a:xfrm>
            <a:off x="1402760" y="1182448"/>
            <a:ext cx="2317137" cy="523220"/>
          </a:xfrm>
          <a:prstGeom prst="rect">
            <a:avLst/>
          </a:prstGeom>
          <a:noFill/>
          <a:ln>
            <a:noFill/>
          </a:ln>
        </p:spPr>
        <p:txBody>
          <a:bodyPr wrap="square" rtlCol="0">
            <a:spAutoFit/>
          </a:bodyPr>
          <a:lstStyle/>
          <a:p>
            <a:r>
              <a:rPr lang="en-GB" sz="2800" b="1" dirty="0">
                <a:solidFill>
                  <a:schemeClr val="bg1"/>
                </a:solidFill>
                <a:latin typeface="Century Gothic" panose="020B0502020202020204" pitchFamily="34" charset="0"/>
              </a:rPr>
              <a:t>Lee </a:t>
            </a:r>
            <a:r>
              <a:rPr lang="en-GB" sz="2800" b="1" dirty="0" err="1">
                <a:solidFill>
                  <a:schemeClr val="bg1"/>
                </a:solidFill>
                <a:latin typeface="Century Gothic" panose="020B0502020202020204" pitchFamily="34" charset="0"/>
              </a:rPr>
              <a:t>el</a:t>
            </a:r>
            <a:r>
              <a:rPr lang="en-GB" sz="2800" b="1" dirty="0">
                <a:solidFill>
                  <a:schemeClr val="bg1"/>
                </a:solidFill>
                <a:latin typeface="Century Gothic" panose="020B0502020202020204" pitchFamily="34" charset="0"/>
              </a:rPr>
              <a:t> </a:t>
            </a:r>
            <a:r>
              <a:rPr lang="en-GB" sz="2800" b="1" dirty="0" err="1">
                <a:solidFill>
                  <a:schemeClr val="bg1"/>
                </a:solidFill>
                <a:latin typeface="Century Gothic" panose="020B0502020202020204" pitchFamily="34" charset="0"/>
              </a:rPr>
              <a:t>texto</a:t>
            </a:r>
            <a:endParaRPr lang="en-GB" sz="2800" b="1" dirty="0">
              <a:solidFill>
                <a:schemeClr val="bg1"/>
              </a:solidFill>
              <a:latin typeface="Century Gothic" panose="020B0502020202020204" pitchFamily="34" charset="0"/>
            </a:endParaRPr>
          </a:p>
        </p:txBody>
      </p:sp>
      <p:pic>
        <p:nvPicPr>
          <p:cNvPr id="73" name="Graphic 72" descr="Teacher">
            <a:extLst>
              <a:ext uri="{FF2B5EF4-FFF2-40B4-BE49-F238E27FC236}">
                <a16:creationId xmlns:a16="http://schemas.microsoft.com/office/drawing/2014/main" id="{05EE18E6-C482-FD79-230B-C6B5AA557FF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60413" y="959100"/>
            <a:ext cx="914400" cy="914400"/>
          </a:xfrm>
          <a:prstGeom prst="rect">
            <a:avLst/>
          </a:prstGeom>
        </p:spPr>
      </p:pic>
      <p:sp>
        <p:nvSpPr>
          <p:cNvPr id="20" name="Rectangle: Rounded Corners 19">
            <a:extLst>
              <a:ext uri="{FF2B5EF4-FFF2-40B4-BE49-F238E27FC236}">
                <a16:creationId xmlns:a16="http://schemas.microsoft.com/office/drawing/2014/main" id="{43B8640D-19DD-E204-844C-50A097A1ADFE}"/>
              </a:ext>
            </a:extLst>
          </p:cNvPr>
          <p:cNvSpPr/>
          <p:nvPr/>
        </p:nvSpPr>
        <p:spPr>
          <a:xfrm>
            <a:off x="841630" y="3725927"/>
            <a:ext cx="1237238" cy="376646"/>
          </a:xfrm>
          <a:prstGeom prst="roundRect">
            <a:avLst/>
          </a:prstGeom>
          <a:solidFill>
            <a:srgbClr val="CBF5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002060"/>
                </a:solidFill>
                <a:latin typeface="Century Gothic" panose="020B0502020202020204" pitchFamily="34" charset="0"/>
              </a:rPr>
              <a:t>He</a:t>
            </a:r>
          </a:p>
        </p:txBody>
      </p:sp>
      <p:sp>
        <p:nvSpPr>
          <p:cNvPr id="21" name="Rectangle: Rounded Corners 20">
            <a:extLst>
              <a:ext uri="{FF2B5EF4-FFF2-40B4-BE49-F238E27FC236}">
                <a16:creationId xmlns:a16="http://schemas.microsoft.com/office/drawing/2014/main" id="{283E5D4C-2825-595D-4A55-3E6715FC4AAD}"/>
              </a:ext>
            </a:extLst>
          </p:cNvPr>
          <p:cNvSpPr/>
          <p:nvPr/>
        </p:nvSpPr>
        <p:spPr>
          <a:xfrm>
            <a:off x="841630" y="4083951"/>
            <a:ext cx="1237238" cy="376646"/>
          </a:xfrm>
          <a:prstGeom prst="roundRect">
            <a:avLst/>
          </a:prstGeom>
          <a:solidFill>
            <a:srgbClr val="1D9A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err="1">
                <a:solidFill>
                  <a:schemeClr val="bg1"/>
                </a:solidFill>
                <a:latin typeface="Century Gothic" panose="020B0502020202020204" pitchFamily="34" charset="0"/>
              </a:rPr>
              <a:t>él</a:t>
            </a:r>
            <a:endParaRPr lang="en-GB" sz="2400" b="1" dirty="0">
              <a:solidFill>
                <a:schemeClr val="bg1"/>
              </a:solidFill>
              <a:latin typeface="Century Gothic" panose="020B0502020202020204" pitchFamily="34" charset="0"/>
            </a:endParaRPr>
          </a:p>
        </p:txBody>
      </p:sp>
      <p:pic>
        <p:nvPicPr>
          <p:cNvPr id="22" name="Picture 21" descr="A person with a mustache&#10;&#10;Description automatically generated with low confidence">
            <a:extLst>
              <a:ext uri="{FF2B5EF4-FFF2-40B4-BE49-F238E27FC236}">
                <a16:creationId xmlns:a16="http://schemas.microsoft.com/office/drawing/2014/main" id="{BE5FB969-2895-4356-9F0B-5EE382A145E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717313" y="4709782"/>
            <a:ext cx="2223727" cy="2148218"/>
          </a:xfrm>
          <a:prstGeom prst="rect">
            <a:avLst/>
          </a:prstGeom>
        </p:spPr>
      </p:pic>
      <p:pic>
        <p:nvPicPr>
          <p:cNvPr id="23" name="Picture 22">
            <a:extLst>
              <a:ext uri="{FF2B5EF4-FFF2-40B4-BE49-F238E27FC236}">
                <a16:creationId xmlns:a16="http://schemas.microsoft.com/office/drawing/2014/main" id="{922943E4-2AD0-4447-A135-DC15C2EFBD48}"/>
              </a:ext>
            </a:extLst>
          </p:cNvPr>
          <p:cNvPicPr>
            <a:picLocks noChangeAspect="1"/>
          </p:cNvPicPr>
          <p:nvPr/>
        </p:nvPicPr>
        <p:blipFill>
          <a:blip r:embed="rId12"/>
          <a:stretch>
            <a:fillRect/>
          </a:stretch>
        </p:blipFill>
        <p:spPr>
          <a:xfrm rot="686431">
            <a:off x="11467055" y="4978918"/>
            <a:ext cx="947970" cy="1891470"/>
          </a:xfrm>
          <a:prstGeom prst="rect">
            <a:avLst/>
          </a:prstGeom>
        </p:spPr>
      </p:pic>
      <p:pic>
        <p:nvPicPr>
          <p:cNvPr id="24" name="Picture 23" descr="A picture containing text, toy, doll, vector graphics&#10;&#10;Description automatically generated">
            <a:extLst>
              <a:ext uri="{FF2B5EF4-FFF2-40B4-BE49-F238E27FC236}">
                <a16:creationId xmlns:a16="http://schemas.microsoft.com/office/drawing/2014/main" id="{AE7CA49C-8E37-470A-B2A0-B12CC72AC38F}"/>
              </a:ext>
            </a:extLst>
          </p:cNvPr>
          <p:cNvPicPr>
            <a:picLocks noChangeAspect="1"/>
          </p:cNvPicPr>
          <p:nvPr/>
        </p:nvPicPr>
        <p:blipFill rotWithShape="1">
          <a:blip r:embed="rId13">
            <a:extLst>
              <a:ext uri="{28A0092B-C50C-407E-A947-70E740481C1C}">
                <a14:useLocalDpi xmlns:a14="http://schemas.microsoft.com/office/drawing/2010/main" val="0"/>
              </a:ext>
            </a:extLst>
          </a:blip>
          <a:srcRect b="25566"/>
          <a:stretch/>
        </p:blipFill>
        <p:spPr>
          <a:xfrm flipH="1">
            <a:off x="8671120" y="5145042"/>
            <a:ext cx="1211500" cy="1712958"/>
          </a:xfrm>
          <a:prstGeom prst="rect">
            <a:avLst/>
          </a:prstGeom>
        </p:spPr>
      </p:pic>
      <p:sp>
        <p:nvSpPr>
          <p:cNvPr id="27" name="Speech Bubble: Rectangle with Corners Rounded 26">
            <a:extLst>
              <a:ext uri="{FF2B5EF4-FFF2-40B4-BE49-F238E27FC236}">
                <a16:creationId xmlns:a16="http://schemas.microsoft.com/office/drawing/2014/main" id="{823AF613-922A-0682-E1A3-43BA9B6ABECC}"/>
              </a:ext>
            </a:extLst>
          </p:cNvPr>
          <p:cNvSpPr/>
          <p:nvPr/>
        </p:nvSpPr>
        <p:spPr>
          <a:xfrm>
            <a:off x="3895466" y="1182448"/>
            <a:ext cx="3610234" cy="535541"/>
          </a:xfrm>
          <a:prstGeom prst="wedgeRoundRectCallout">
            <a:avLst>
              <a:gd name="adj1" fmla="val -54991"/>
              <a:gd name="adj2" fmla="val -7585"/>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ndParaRPr>
          </a:p>
        </p:txBody>
      </p:sp>
      <p:sp>
        <p:nvSpPr>
          <p:cNvPr id="26" name="TextBox 25">
            <a:hlinkClick r:id="" action="ppaction://noaction">
              <a:snd r:embed="rId14" name="8_3.wav"/>
            </a:hlinkClick>
            <a:extLst>
              <a:ext uri="{FF2B5EF4-FFF2-40B4-BE49-F238E27FC236}">
                <a16:creationId xmlns:a16="http://schemas.microsoft.com/office/drawing/2014/main" id="{A568137C-C558-38A2-706A-7275AB6974BC}"/>
              </a:ext>
            </a:extLst>
          </p:cNvPr>
          <p:cNvSpPr txBox="1"/>
          <p:nvPr/>
        </p:nvSpPr>
        <p:spPr>
          <a:xfrm>
            <a:off x="3873902" y="1180194"/>
            <a:ext cx="3593698" cy="523220"/>
          </a:xfrm>
          <a:prstGeom prst="rect">
            <a:avLst/>
          </a:prstGeom>
          <a:noFill/>
          <a:ln>
            <a:noFill/>
          </a:ln>
        </p:spPr>
        <p:txBody>
          <a:bodyPr wrap="square" rtlCol="0">
            <a:spAutoFit/>
          </a:bodyPr>
          <a:lstStyle/>
          <a:p>
            <a:r>
              <a:rPr lang="en-GB" sz="2800" b="1" dirty="0">
                <a:solidFill>
                  <a:schemeClr val="bg1"/>
                </a:solidFill>
                <a:latin typeface="Century Gothic" panose="020B0502020202020204" pitchFamily="34" charset="0"/>
              </a:rPr>
              <a:t>¿</a:t>
            </a:r>
            <a:r>
              <a:rPr lang="en-GB" sz="2800" b="1" dirty="0" err="1">
                <a:solidFill>
                  <a:schemeClr val="bg1"/>
                </a:solidFill>
                <a:latin typeface="Century Gothic" panose="020B0502020202020204" pitchFamily="34" charset="0"/>
              </a:rPr>
              <a:t>Qué</a:t>
            </a:r>
            <a:r>
              <a:rPr lang="en-GB" sz="2800" b="1" dirty="0">
                <a:solidFill>
                  <a:schemeClr val="bg1"/>
                </a:solidFill>
                <a:latin typeface="Century Gothic" panose="020B0502020202020204" pitchFamily="34" charset="0"/>
              </a:rPr>
              <a:t> es en </a:t>
            </a:r>
            <a:r>
              <a:rPr lang="en-GB" sz="2800" b="1" dirty="0" err="1">
                <a:solidFill>
                  <a:schemeClr val="bg1"/>
                </a:solidFill>
                <a:latin typeface="Century Gothic" panose="020B0502020202020204" pitchFamily="34" charset="0"/>
              </a:rPr>
              <a:t>inglés</a:t>
            </a:r>
            <a:r>
              <a:rPr lang="en-GB" sz="2800" b="1" dirty="0">
                <a:solidFill>
                  <a:schemeClr val="bg1"/>
                </a:solidFill>
                <a:latin typeface="Century Gothic" panose="020B0502020202020204" pitchFamily="34" charset="0"/>
              </a:rPr>
              <a:t>?</a:t>
            </a:r>
            <a:endParaRPr lang="es-ES" sz="2800" dirty="0"/>
          </a:p>
        </p:txBody>
      </p:sp>
      <p:pic>
        <p:nvPicPr>
          <p:cNvPr id="4" name="8_4">
            <a:hlinkClick r:id="" action="ppaction://media"/>
            <a:extLst>
              <a:ext uri="{FF2B5EF4-FFF2-40B4-BE49-F238E27FC236}">
                <a16:creationId xmlns:a16="http://schemas.microsoft.com/office/drawing/2014/main" id="{F51E04FA-0FBE-FBB4-A25C-079C94220E64}"/>
              </a:ext>
            </a:extLst>
          </p:cNvPr>
          <p:cNvPicPr>
            <a:picLocks noChangeAspect="1"/>
          </p:cNvPicPr>
          <p:nvPr>
            <a:audioFile r:link="rId2"/>
            <p:extLst>
              <p:ext uri="{DAA4B4D4-6D71-4841-9C94-3DE7FCFB9230}">
                <p14:media xmlns:p14="http://schemas.microsoft.com/office/powerpoint/2010/main" r:embed="rId1"/>
              </p:ext>
            </p:extLst>
          </p:nvPr>
        </p:nvPicPr>
        <p:blipFill>
          <a:blip r:embed="rId15"/>
          <a:stretch>
            <a:fillRect/>
          </a:stretch>
        </p:blipFill>
        <p:spPr>
          <a:xfrm>
            <a:off x="400311" y="5114330"/>
            <a:ext cx="914400" cy="914400"/>
          </a:xfrm>
          <a:prstGeom prst="rect">
            <a:avLst/>
          </a:prstGeom>
        </p:spPr>
      </p:pic>
    </p:spTree>
    <p:extLst>
      <p:ext uri="{BB962C8B-B14F-4D97-AF65-F5344CB8AC3E}">
        <p14:creationId xmlns:p14="http://schemas.microsoft.com/office/powerpoint/2010/main" val="2088773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4819"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39"/>
                    </p:tgtEl>
                  </p:cond>
                </p:stCondLst>
                <p:endSync evt="end" delay="0">
                  <p:rtn val="all"/>
                </p:endSync>
                <p:childTnLst>
                  <p:par>
                    <p:cTn id="8" fill="hold">
                      <p:stCondLst>
                        <p:cond delay="0"/>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wipe(up)">
                                      <p:cBhvr>
                                        <p:cTn id="12" dur="500"/>
                                        <p:tgtEl>
                                          <p:spTgt spid="40"/>
                                        </p:tgtEl>
                                      </p:cBhvr>
                                    </p:animEffect>
                                  </p:childTnLst>
                                </p:cTn>
                              </p:par>
                            </p:childTnLst>
                          </p:cTn>
                        </p:par>
                      </p:childTnLst>
                    </p:cTn>
                  </p:par>
                </p:childTnLst>
              </p:cTn>
              <p:nextCondLst>
                <p:cond evt="onClick" delay="0">
                  <p:tgtEl>
                    <p:spTgt spid="39"/>
                  </p:tgtEl>
                </p:cond>
              </p:nextCondLst>
            </p:seq>
            <p:seq concurrent="1" nextAc="seek">
              <p:cTn id="13" restart="whenNotActive" fill="hold" evtFilter="cancelBubble" nodeType="interactiveSeq">
                <p:stCondLst>
                  <p:cond evt="onClick" delay="0">
                    <p:tgtEl>
                      <p:spTgt spid="41"/>
                    </p:tgtEl>
                  </p:cond>
                </p:stCondLst>
                <p:endSync evt="end" delay="0">
                  <p:rtn val="all"/>
                </p:endSync>
                <p:childTnLst>
                  <p:par>
                    <p:cTn id="14" fill="hold">
                      <p:stCondLst>
                        <p:cond delay="0"/>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42"/>
                                        </p:tgtEl>
                                        <p:attrNameLst>
                                          <p:attrName>style.visibility</p:attrName>
                                        </p:attrNameLst>
                                      </p:cBhvr>
                                      <p:to>
                                        <p:strVal val="visible"/>
                                      </p:to>
                                    </p:set>
                                    <p:animEffect transition="in" filter="wipe(up)">
                                      <p:cBhvr>
                                        <p:cTn id="18" dur="500"/>
                                        <p:tgtEl>
                                          <p:spTgt spid="42"/>
                                        </p:tgtEl>
                                      </p:cBhvr>
                                    </p:animEffect>
                                  </p:childTnLst>
                                </p:cTn>
                              </p:par>
                            </p:childTnLst>
                          </p:cTn>
                        </p:par>
                      </p:childTnLst>
                    </p:cTn>
                  </p:par>
                </p:childTnLst>
              </p:cTn>
              <p:nextCondLst>
                <p:cond evt="onClick" delay="0">
                  <p:tgtEl>
                    <p:spTgt spid="41"/>
                  </p:tgtEl>
                </p:cond>
              </p:nextCondLst>
            </p:seq>
            <p:seq concurrent="1" nextAc="seek">
              <p:cTn id="19" restart="whenNotActive" fill="hold" evtFilter="cancelBubble" nodeType="interactiveSeq">
                <p:stCondLst>
                  <p:cond evt="onClick" delay="0">
                    <p:tgtEl>
                      <p:spTgt spid="50"/>
                    </p:tgtEl>
                  </p:cond>
                </p:stCondLst>
                <p:endSync evt="end" delay="0">
                  <p:rtn val="all"/>
                </p:endSync>
                <p:childTnLst>
                  <p:par>
                    <p:cTn id="20" fill="hold">
                      <p:stCondLst>
                        <p:cond delay="0"/>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51"/>
                                        </p:tgtEl>
                                        <p:attrNameLst>
                                          <p:attrName>style.visibility</p:attrName>
                                        </p:attrNameLst>
                                      </p:cBhvr>
                                      <p:to>
                                        <p:strVal val="visible"/>
                                      </p:to>
                                    </p:set>
                                    <p:animEffect transition="in" filter="wipe(up)">
                                      <p:cBhvr>
                                        <p:cTn id="24" dur="500"/>
                                        <p:tgtEl>
                                          <p:spTgt spid="51"/>
                                        </p:tgtEl>
                                      </p:cBhvr>
                                    </p:animEffect>
                                  </p:childTnLst>
                                </p:cTn>
                              </p:par>
                            </p:childTnLst>
                          </p:cTn>
                        </p:par>
                      </p:childTnLst>
                    </p:cTn>
                  </p:par>
                </p:childTnLst>
              </p:cTn>
              <p:nextCondLst>
                <p:cond evt="onClick" delay="0">
                  <p:tgtEl>
                    <p:spTgt spid="50"/>
                  </p:tgtEl>
                </p:cond>
              </p:nextCondLst>
            </p:seq>
            <p:seq concurrent="1" nextAc="seek">
              <p:cTn id="25" restart="whenNotActive" fill="hold" evtFilter="cancelBubble" nodeType="interactiveSeq">
                <p:stCondLst>
                  <p:cond evt="onClick" delay="0">
                    <p:tgtEl>
                      <p:spTgt spid="20"/>
                    </p:tgtEl>
                  </p:cond>
                </p:stCondLst>
                <p:endSync evt="end" delay="0">
                  <p:rtn val="all"/>
                </p:endSync>
                <p:childTnLst>
                  <p:par>
                    <p:cTn id="26" fill="hold">
                      <p:stCondLst>
                        <p:cond delay="0"/>
                      </p:stCondLst>
                      <p:childTnLst>
                        <p:par>
                          <p:cTn id="27" fill="hold">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wipe(up)">
                                      <p:cBhvr>
                                        <p:cTn id="30" dur="500"/>
                                        <p:tgtEl>
                                          <p:spTgt spid="21"/>
                                        </p:tgtEl>
                                      </p:cBhvr>
                                    </p:animEffect>
                                  </p:childTnLst>
                                </p:cTn>
                              </p:par>
                            </p:childTnLst>
                          </p:cTn>
                        </p:par>
                      </p:childTnLst>
                    </p:cTn>
                  </p:par>
                </p:childTnLst>
              </p:cTn>
              <p:nextCondLst>
                <p:cond evt="onClick" delay="0">
                  <p:tgtEl>
                    <p:spTgt spid="20"/>
                  </p:tgtEl>
                </p:cond>
              </p:nextCondLst>
            </p:seq>
            <p:audio>
              <p:cMediaNode vol="80000">
                <p:cTn id="31" fill="hold" display="0">
                  <p:stCondLst>
                    <p:cond delay="indefinite"/>
                  </p:stCondLst>
                  <p:endCondLst>
                    <p:cond evt="onStopAudio" delay="0">
                      <p:tgtEl>
                        <p:sldTgt/>
                      </p:tgtEl>
                    </p:cond>
                  </p:endCondLst>
                </p:cTn>
                <p:tgtEl>
                  <p:spTgt spid="4"/>
                </p:tgtEl>
              </p:cMediaNode>
            </p:audio>
          </p:childTnLst>
        </p:cTn>
      </p:par>
    </p:tnLst>
    <p:bldLst>
      <p:bldP spid="40" grpId="0" animBg="1"/>
      <p:bldP spid="42" grpId="0" animBg="1"/>
      <p:bldP spid="51" grpId="0" animBg="1"/>
      <p:bldP spid="2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9882620" y="891411"/>
            <a:ext cx="2237996" cy="582075"/>
          </a:xfrm>
          <a:solidFill>
            <a:srgbClr val="FFFFFF"/>
          </a:solidFill>
        </p:spPr>
        <p:txBody>
          <a:bodyPr>
            <a:normAutofit/>
          </a:bodyPr>
          <a:lstStyle/>
          <a:p>
            <a:r>
              <a:rPr lang="en-GB" sz="2800" b="1" dirty="0">
                <a:solidFill>
                  <a:schemeClr val="bg1"/>
                </a:solidFill>
                <a:latin typeface="Century Gothic" panose="020B0502020202020204" pitchFamily="34" charset="0"/>
                <a:ea typeface="Century Gothic"/>
                <a:cs typeface="Century Gothic"/>
                <a:sym typeface="Century Gothic"/>
              </a:rPr>
              <a:t>leer</a:t>
            </a:r>
            <a:endParaRPr lang="en-GB" sz="2800" dirty="0">
              <a:solidFill>
                <a:schemeClr val="bg1"/>
              </a:solidFill>
              <a:latin typeface="Century Gothic" panose="020B0502020202020204" pitchFamily="34" charset="0"/>
            </a:endParaRPr>
          </a:p>
        </p:txBody>
      </p:sp>
      <p:pic>
        <p:nvPicPr>
          <p:cNvPr id="31" name="Google Shape;282;p13" descr="Reading, Book, Symbol, Icon, Reader, Man">
            <a:extLst>
              <a:ext uri="{FF2B5EF4-FFF2-40B4-BE49-F238E27FC236}">
                <a16:creationId xmlns:a16="http://schemas.microsoft.com/office/drawing/2014/main" id="{9D3FA510-3D24-43B3-BFC7-AD10FA5BF5A9}"/>
              </a:ext>
            </a:extLst>
          </p:cNvPr>
          <p:cNvPicPr preferRelativeResize="0"/>
          <p:nvPr/>
        </p:nvPicPr>
        <p:blipFill rotWithShape="1">
          <a:blip r:embed="rId5">
            <a:alphaModFix/>
            <a:duotone>
              <a:schemeClr val="accent6">
                <a:shade val="45000"/>
                <a:satMod val="135000"/>
              </a:schemeClr>
              <a:prstClr val="white"/>
            </a:duotone>
            <a:extLst>
              <a:ext uri="{BEBA8EAE-BF5A-486C-A8C5-ECC9F3942E4B}">
                <a14:imgProps xmlns:a14="http://schemas.microsoft.com/office/drawing/2010/main">
                  <a14:imgLayer r:embed="rId6">
                    <a14:imgEffect>
                      <a14:artisticPaintStrokes/>
                    </a14:imgEffect>
                  </a14:imgLayer>
                </a14:imgProps>
              </a:ext>
            </a:extLst>
          </a:blip>
          <a:srcRect/>
          <a:stretch/>
        </p:blipFill>
        <p:spPr>
          <a:xfrm>
            <a:off x="11301608" y="115362"/>
            <a:ext cx="782801" cy="782801"/>
          </a:xfrm>
          <a:prstGeom prst="roundRect">
            <a:avLst/>
          </a:prstGeom>
          <a:solidFill>
            <a:srgbClr val="92D050"/>
          </a:solidFill>
          <a:ln>
            <a:noFill/>
          </a:ln>
        </p:spPr>
      </p:pic>
      <p:sp>
        <p:nvSpPr>
          <p:cNvPr id="32" name="Title 1">
            <a:extLst>
              <a:ext uri="{FF2B5EF4-FFF2-40B4-BE49-F238E27FC236}">
                <a16:creationId xmlns:a16="http://schemas.microsoft.com/office/drawing/2014/main" id="{D50938AC-BAE2-467A-BD8F-518636C38A01}"/>
              </a:ext>
            </a:extLst>
          </p:cNvPr>
          <p:cNvSpPr txBox="1">
            <a:spLocks/>
          </p:cNvSpPr>
          <p:nvPr/>
        </p:nvSpPr>
        <p:spPr>
          <a:xfrm>
            <a:off x="11314134" y="933347"/>
            <a:ext cx="717453" cy="390369"/>
          </a:xfrm>
          <a:prstGeom prst="rect">
            <a:avLst/>
          </a:prstGeom>
          <a:solidFill>
            <a:srgbClr val="92D05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b="1" dirty="0">
                <a:solidFill>
                  <a:schemeClr val="bg1"/>
                </a:solidFill>
                <a:latin typeface="Century Gothic" panose="020B0502020202020204" pitchFamily="34" charset="0"/>
              </a:rPr>
              <a:t>leer</a:t>
            </a:r>
          </a:p>
        </p:txBody>
      </p:sp>
      <p:pic>
        <p:nvPicPr>
          <p:cNvPr id="4" name="Picture 3" descr="A person with a mustache&#10;&#10;Description automatically generated with low confidence">
            <a:extLst>
              <a:ext uri="{FF2B5EF4-FFF2-40B4-BE49-F238E27FC236}">
                <a16:creationId xmlns:a16="http://schemas.microsoft.com/office/drawing/2014/main" id="{8E623B32-3754-29E0-0E87-78FD6122162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717313" y="4709782"/>
            <a:ext cx="2223727" cy="2148218"/>
          </a:xfrm>
          <a:prstGeom prst="rect">
            <a:avLst/>
          </a:prstGeom>
        </p:spPr>
      </p:pic>
      <p:pic>
        <p:nvPicPr>
          <p:cNvPr id="6" name="Picture 5">
            <a:extLst>
              <a:ext uri="{FF2B5EF4-FFF2-40B4-BE49-F238E27FC236}">
                <a16:creationId xmlns:a16="http://schemas.microsoft.com/office/drawing/2014/main" id="{B62BDF2E-D07B-E109-848C-60FC3ED5AA7B}"/>
              </a:ext>
            </a:extLst>
          </p:cNvPr>
          <p:cNvPicPr>
            <a:picLocks noChangeAspect="1"/>
          </p:cNvPicPr>
          <p:nvPr/>
        </p:nvPicPr>
        <p:blipFill>
          <a:blip r:embed="rId8"/>
          <a:stretch>
            <a:fillRect/>
          </a:stretch>
        </p:blipFill>
        <p:spPr>
          <a:xfrm rot="686431">
            <a:off x="11467055" y="4978918"/>
            <a:ext cx="947970" cy="1891470"/>
          </a:xfrm>
          <a:prstGeom prst="rect">
            <a:avLst/>
          </a:prstGeom>
        </p:spPr>
      </p:pic>
      <p:pic>
        <p:nvPicPr>
          <p:cNvPr id="29" name="Picture 28" descr="A picture containing text, toy, doll, vector graphics&#10;&#10;Description automatically generated">
            <a:extLst>
              <a:ext uri="{FF2B5EF4-FFF2-40B4-BE49-F238E27FC236}">
                <a16:creationId xmlns:a16="http://schemas.microsoft.com/office/drawing/2014/main" id="{2D1153BE-95C6-3322-E10F-1059A0848336}"/>
              </a:ext>
            </a:extLst>
          </p:cNvPr>
          <p:cNvPicPr>
            <a:picLocks noChangeAspect="1"/>
          </p:cNvPicPr>
          <p:nvPr/>
        </p:nvPicPr>
        <p:blipFill rotWithShape="1">
          <a:blip r:embed="rId9">
            <a:extLst>
              <a:ext uri="{28A0092B-C50C-407E-A947-70E740481C1C}">
                <a14:useLocalDpi xmlns:a14="http://schemas.microsoft.com/office/drawing/2010/main" val="0"/>
              </a:ext>
            </a:extLst>
          </a:blip>
          <a:srcRect b="25566"/>
          <a:stretch/>
        </p:blipFill>
        <p:spPr>
          <a:xfrm flipH="1">
            <a:off x="8671120" y="5145042"/>
            <a:ext cx="1211500" cy="1712958"/>
          </a:xfrm>
          <a:prstGeom prst="rect">
            <a:avLst/>
          </a:prstGeom>
        </p:spPr>
      </p:pic>
      <p:sp>
        <p:nvSpPr>
          <p:cNvPr id="45" name="Rectangle 44">
            <a:extLst>
              <a:ext uri="{FF2B5EF4-FFF2-40B4-BE49-F238E27FC236}">
                <a16:creationId xmlns:a16="http://schemas.microsoft.com/office/drawing/2014/main" id="{2EDAED82-70FA-A87C-037B-19636760466A}"/>
              </a:ext>
            </a:extLst>
          </p:cNvPr>
          <p:cNvSpPr/>
          <p:nvPr/>
        </p:nvSpPr>
        <p:spPr>
          <a:xfrm>
            <a:off x="792885" y="1912109"/>
            <a:ext cx="10296059" cy="1489639"/>
          </a:xfrm>
          <a:prstGeom prst="rect">
            <a:avLst/>
          </a:prstGeom>
        </p:spPr>
        <p:txBody>
          <a:bodyPr wrap="square">
            <a:spAutoFit/>
          </a:bodyPr>
          <a:lstStyle/>
          <a:p>
            <a:pPr>
              <a:lnSpc>
                <a:spcPct val="150000"/>
              </a:lnSpc>
            </a:pPr>
            <a:r>
              <a:rPr lang="es-ES_tradnl" sz="3200" dirty="0">
                <a:solidFill>
                  <a:srgbClr val="002060"/>
                </a:solidFill>
                <a:latin typeface="Century Gothic" panose="020B0502020202020204" pitchFamily="34" charset="0"/>
                <a:cs typeface="Calibri" panose="020F0502020204030204" pitchFamily="34" charset="0"/>
              </a:rPr>
              <a:t>Por la </a:t>
            </a:r>
            <a:r>
              <a:rPr lang="es-ES_tradnl" sz="3200" b="1" dirty="0">
                <a:solidFill>
                  <a:srgbClr val="002060"/>
                </a:solidFill>
                <a:latin typeface="Century Gothic" panose="020B0502020202020204" pitchFamily="34" charset="0"/>
                <a:cs typeface="Calibri" panose="020F0502020204030204" pitchFamily="34" charset="0"/>
              </a:rPr>
              <a:t>mañana</a:t>
            </a:r>
            <a:r>
              <a:rPr lang="es-ES_tradnl" sz="3200" dirty="0">
                <a:solidFill>
                  <a:srgbClr val="002060"/>
                </a:solidFill>
                <a:latin typeface="Century Gothic" panose="020B0502020202020204" pitchFamily="34" charset="0"/>
                <a:cs typeface="Calibri" panose="020F0502020204030204" pitchFamily="34" charset="0"/>
              </a:rPr>
              <a:t>, </a:t>
            </a:r>
            <a:r>
              <a:rPr lang="es-ES_tradnl" sz="3200" b="1" dirty="0">
                <a:solidFill>
                  <a:srgbClr val="002060"/>
                </a:solidFill>
                <a:latin typeface="Century Gothic" panose="020B0502020202020204" pitchFamily="34" charset="0"/>
                <a:cs typeface="Calibri" panose="020F0502020204030204" pitchFamily="34" charset="0"/>
              </a:rPr>
              <a:t>participo</a:t>
            </a:r>
            <a:r>
              <a:rPr lang="es-ES_tradnl" sz="3200" dirty="0">
                <a:solidFill>
                  <a:srgbClr val="002060"/>
                </a:solidFill>
                <a:latin typeface="Century Gothic" panose="020B0502020202020204" pitchFamily="34" charset="0"/>
                <a:cs typeface="Calibri" panose="020F0502020204030204" pitchFamily="34" charset="0"/>
              </a:rPr>
              <a:t> en las </a:t>
            </a:r>
            <a:r>
              <a:rPr lang="es-ES_tradnl" sz="3200" b="1" dirty="0">
                <a:solidFill>
                  <a:srgbClr val="002060"/>
                </a:solidFill>
                <a:latin typeface="Century Gothic" panose="020B0502020202020204" pitchFamily="34" charset="0"/>
                <a:cs typeface="Calibri" panose="020F0502020204030204" pitchFamily="34" charset="0"/>
              </a:rPr>
              <a:t>clases</a:t>
            </a:r>
            <a:r>
              <a:rPr lang="es-ES_tradnl" sz="3200" dirty="0">
                <a:solidFill>
                  <a:srgbClr val="002060"/>
                </a:solidFill>
                <a:latin typeface="Century Gothic" panose="020B0502020202020204" pitchFamily="34" charset="0"/>
                <a:cs typeface="Calibri" panose="020F0502020204030204" pitchFamily="34" charset="0"/>
              </a:rPr>
              <a:t> y </a:t>
            </a:r>
            <a:r>
              <a:rPr lang="es-ES_tradnl" sz="3200" b="1" dirty="0">
                <a:solidFill>
                  <a:srgbClr val="002060"/>
                </a:solidFill>
                <a:latin typeface="Century Gothic" panose="020B0502020202020204" pitchFamily="34" charset="0"/>
                <a:cs typeface="Calibri" panose="020F0502020204030204" pitchFamily="34" charset="0"/>
              </a:rPr>
              <a:t>practico</a:t>
            </a:r>
            <a:r>
              <a:rPr lang="es-ES_tradnl" sz="3200" dirty="0">
                <a:solidFill>
                  <a:srgbClr val="002060"/>
                </a:solidFill>
                <a:latin typeface="Century Gothic" panose="020B0502020202020204" pitchFamily="34" charset="0"/>
                <a:cs typeface="Calibri" panose="020F0502020204030204" pitchFamily="34" charset="0"/>
              </a:rPr>
              <a:t> con mi guitarra. </a:t>
            </a:r>
            <a:endParaRPr lang="en-GB" sz="3200" dirty="0">
              <a:solidFill>
                <a:srgbClr val="002060"/>
              </a:solidFill>
            </a:endParaRPr>
          </a:p>
        </p:txBody>
      </p:sp>
      <p:sp>
        <p:nvSpPr>
          <p:cNvPr id="46" name="Rectangle: Rounded Corners 45">
            <a:extLst>
              <a:ext uri="{FF2B5EF4-FFF2-40B4-BE49-F238E27FC236}">
                <a16:creationId xmlns:a16="http://schemas.microsoft.com/office/drawing/2014/main" id="{6D0E7897-2A18-7934-4ED2-C346B0F2EE57}"/>
              </a:ext>
            </a:extLst>
          </p:cNvPr>
          <p:cNvSpPr/>
          <p:nvPr/>
        </p:nvSpPr>
        <p:spPr>
          <a:xfrm>
            <a:off x="672057" y="3847691"/>
            <a:ext cx="1933322" cy="376646"/>
          </a:xfrm>
          <a:prstGeom prst="roundRect">
            <a:avLst/>
          </a:prstGeom>
          <a:solidFill>
            <a:srgbClr val="CBF5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002060"/>
                </a:solidFill>
                <a:latin typeface="Century Gothic" panose="020B0502020202020204" pitchFamily="34" charset="0"/>
              </a:rPr>
              <a:t>lessons</a:t>
            </a:r>
          </a:p>
        </p:txBody>
      </p:sp>
      <p:sp>
        <p:nvSpPr>
          <p:cNvPr id="47" name="Rectangle: Rounded Corners 46">
            <a:extLst>
              <a:ext uri="{FF2B5EF4-FFF2-40B4-BE49-F238E27FC236}">
                <a16:creationId xmlns:a16="http://schemas.microsoft.com/office/drawing/2014/main" id="{335495D0-8522-6ACA-F194-815E13875084}"/>
              </a:ext>
            </a:extLst>
          </p:cNvPr>
          <p:cNvSpPr/>
          <p:nvPr/>
        </p:nvSpPr>
        <p:spPr>
          <a:xfrm>
            <a:off x="672057" y="4214950"/>
            <a:ext cx="1933322" cy="414427"/>
          </a:xfrm>
          <a:prstGeom prst="roundRect">
            <a:avLst/>
          </a:prstGeom>
          <a:solidFill>
            <a:srgbClr val="1D9A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bg1"/>
                </a:solidFill>
                <a:latin typeface="Century Gothic" panose="020B0502020202020204" pitchFamily="34" charset="0"/>
              </a:rPr>
              <a:t>las </a:t>
            </a:r>
            <a:r>
              <a:rPr lang="en-GB" sz="2400" b="1" dirty="0" err="1">
                <a:solidFill>
                  <a:schemeClr val="bg1"/>
                </a:solidFill>
                <a:latin typeface="Century Gothic" panose="020B0502020202020204" pitchFamily="34" charset="0"/>
              </a:rPr>
              <a:t>clases</a:t>
            </a:r>
            <a:endParaRPr lang="en-GB" sz="2400" b="1" dirty="0">
              <a:solidFill>
                <a:schemeClr val="bg1"/>
              </a:solidFill>
              <a:latin typeface="Century Gothic" panose="020B0502020202020204" pitchFamily="34" charset="0"/>
            </a:endParaRPr>
          </a:p>
        </p:txBody>
      </p:sp>
      <p:sp>
        <p:nvSpPr>
          <p:cNvPr id="52" name="Rectangle: Rounded Corners 51">
            <a:extLst>
              <a:ext uri="{FF2B5EF4-FFF2-40B4-BE49-F238E27FC236}">
                <a16:creationId xmlns:a16="http://schemas.microsoft.com/office/drawing/2014/main" id="{E684CF83-0447-3E58-C23F-82E8ECC73F72}"/>
              </a:ext>
            </a:extLst>
          </p:cNvPr>
          <p:cNvSpPr/>
          <p:nvPr/>
        </p:nvSpPr>
        <p:spPr>
          <a:xfrm>
            <a:off x="2817055" y="3851799"/>
            <a:ext cx="1933322" cy="376646"/>
          </a:xfrm>
          <a:prstGeom prst="roundRect">
            <a:avLst/>
          </a:prstGeom>
          <a:solidFill>
            <a:srgbClr val="CBF5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002060"/>
                </a:solidFill>
                <a:latin typeface="Century Gothic" panose="020B0502020202020204" pitchFamily="34" charset="0"/>
              </a:rPr>
              <a:t>morning</a:t>
            </a:r>
          </a:p>
        </p:txBody>
      </p:sp>
      <p:sp>
        <p:nvSpPr>
          <p:cNvPr id="53" name="Rectangle: Rounded Corners 52">
            <a:extLst>
              <a:ext uri="{FF2B5EF4-FFF2-40B4-BE49-F238E27FC236}">
                <a16:creationId xmlns:a16="http://schemas.microsoft.com/office/drawing/2014/main" id="{AFDF5700-7979-AEFC-BFD0-12C4E36AA4F2}"/>
              </a:ext>
            </a:extLst>
          </p:cNvPr>
          <p:cNvSpPr/>
          <p:nvPr/>
        </p:nvSpPr>
        <p:spPr>
          <a:xfrm>
            <a:off x="2817055" y="4224529"/>
            <a:ext cx="1933322" cy="395268"/>
          </a:xfrm>
          <a:prstGeom prst="roundRect">
            <a:avLst/>
          </a:prstGeom>
          <a:solidFill>
            <a:srgbClr val="1D9A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bg1"/>
                </a:solidFill>
                <a:latin typeface="Century Gothic" panose="020B0502020202020204" pitchFamily="34" charset="0"/>
              </a:rPr>
              <a:t>la </a:t>
            </a:r>
            <a:r>
              <a:rPr lang="en-GB" sz="2400" b="1" dirty="0" err="1">
                <a:solidFill>
                  <a:schemeClr val="bg1"/>
                </a:solidFill>
                <a:latin typeface="Century Gothic" panose="020B0502020202020204" pitchFamily="34" charset="0"/>
              </a:rPr>
              <a:t>mañana</a:t>
            </a:r>
            <a:endParaRPr lang="en-GB" sz="2400" b="1" dirty="0">
              <a:solidFill>
                <a:schemeClr val="bg1"/>
              </a:solidFill>
              <a:latin typeface="Century Gothic" panose="020B0502020202020204" pitchFamily="34" charset="0"/>
            </a:endParaRPr>
          </a:p>
        </p:txBody>
      </p:sp>
      <p:sp>
        <p:nvSpPr>
          <p:cNvPr id="54" name="Rectangle: Rounded Corners 53">
            <a:extLst>
              <a:ext uri="{FF2B5EF4-FFF2-40B4-BE49-F238E27FC236}">
                <a16:creationId xmlns:a16="http://schemas.microsoft.com/office/drawing/2014/main" id="{EDCECC2B-CA1F-DC9D-ACF5-22150CD564F5}"/>
              </a:ext>
            </a:extLst>
          </p:cNvPr>
          <p:cNvSpPr/>
          <p:nvPr/>
        </p:nvSpPr>
        <p:spPr>
          <a:xfrm>
            <a:off x="4856737" y="3853133"/>
            <a:ext cx="2040121" cy="376646"/>
          </a:xfrm>
          <a:prstGeom prst="roundRect">
            <a:avLst/>
          </a:prstGeom>
          <a:solidFill>
            <a:srgbClr val="CBF5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002060"/>
                </a:solidFill>
                <a:latin typeface="Century Gothic" panose="020B0502020202020204" pitchFamily="34" charset="0"/>
              </a:rPr>
              <a:t>I participate</a:t>
            </a:r>
          </a:p>
        </p:txBody>
      </p:sp>
      <p:sp>
        <p:nvSpPr>
          <p:cNvPr id="55" name="Rectangle: Rounded Corners 54">
            <a:extLst>
              <a:ext uri="{FF2B5EF4-FFF2-40B4-BE49-F238E27FC236}">
                <a16:creationId xmlns:a16="http://schemas.microsoft.com/office/drawing/2014/main" id="{2F8F9672-84EC-1889-7EE0-C7226C1C2C32}"/>
              </a:ext>
            </a:extLst>
          </p:cNvPr>
          <p:cNvSpPr/>
          <p:nvPr/>
        </p:nvSpPr>
        <p:spPr>
          <a:xfrm>
            <a:off x="4856737" y="4227616"/>
            <a:ext cx="2040120" cy="391886"/>
          </a:xfrm>
          <a:prstGeom prst="roundRect">
            <a:avLst/>
          </a:prstGeom>
          <a:solidFill>
            <a:srgbClr val="1D9A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err="1">
                <a:solidFill>
                  <a:schemeClr val="bg1"/>
                </a:solidFill>
                <a:latin typeface="Century Gothic" panose="020B0502020202020204" pitchFamily="34" charset="0"/>
              </a:rPr>
              <a:t>participo</a:t>
            </a:r>
            <a:endParaRPr lang="en-GB" sz="2400" b="1" dirty="0">
              <a:solidFill>
                <a:schemeClr val="bg1"/>
              </a:solidFill>
              <a:latin typeface="Century Gothic" panose="020B0502020202020204" pitchFamily="34" charset="0"/>
            </a:endParaRPr>
          </a:p>
        </p:txBody>
      </p:sp>
      <p:sp>
        <p:nvSpPr>
          <p:cNvPr id="56" name="Rectangle: Rounded Corners 55">
            <a:extLst>
              <a:ext uri="{FF2B5EF4-FFF2-40B4-BE49-F238E27FC236}">
                <a16:creationId xmlns:a16="http://schemas.microsoft.com/office/drawing/2014/main" id="{9E80EA60-9BCC-8E24-CC47-7632F85CDDD9}"/>
              </a:ext>
            </a:extLst>
          </p:cNvPr>
          <p:cNvSpPr/>
          <p:nvPr/>
        </p:nvSpPr>
        <p:spPr>
          <a:xfrm>
            <a:off x="8499539" y="3852325"/>
            <a:ext cx="2040121" cy="376646"/>
          </a:xfrm>
          <a:prstGeom prst="roundRect">
            <a:avLst/>
          </a:prstGeom>
          <a:solidFill>
            <a:srgbClr val="CBF5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002060"/>
                </a:solidFill>
                <a:latin typeface="Century Gothic" panose="020B0502020202020204" pitchFamily="34" charset="0"/>
              </a:rPr>
              <a:t>I practise</a:t>
            </a:r>
          </a:p>
        </p:txBody>
      </p:sp>
      <p:sp>
        <p:nvSpPr>
          <p:cNvPr id="57" name="Rectangle: Rounded Corners 56">
            <a:extLst>
              <a:ext uri="{FF2B5EF4-FFF2-40B4-BE49-F238E27FC236}">
                <a16:creationId xmlns:a16="http://schemas.microsoft.com/office/drawing/2014/main" id="{0D082C97-1BF2-5679-5FCE-160784F6F96A}"/>
              </a:ext>
            </a:extLst>
          </p:cNvPr>
          <p:cNvSpPr/>
          <p:nvPr/>
        </p:nvSpPr>
        <p:spPr>
          <a:xfrm>
            <a:off x="8499538" y="4210349"/>
            <a:ext cx="2040121" cy="394742"/>
          </a:xfrm>
          <a:prstGeom prst="roundRect">
            <a:avLst/>
          </a:prstGeom>
          <a:solidFill>
            <a:srgbClr val="1D9A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err="1">
                <a:solidFill>
                  <a:schemeClr val="bg1"/>
                </a:solidFill>
                <a:latin typeface="Century Gothic" panose="020B0502020202020204" pitchFamily="34" charset="0"/>
              </a:rPr>
              <a:t>practico</a:t>
            </a:r>
            <a:endParaRPr lang="en-GB" sz="2400" b="1" dirty="0">
              <a:solidFill>
                <a:schemeClr val="bg1"/>
              </a:solidFill>
              <a:latin typeface="Century Gothic" panose="020B0502020202020204" pitchFamily="34" charset="0"/>
            </a:endParaRPr>
          </a:p>
        </p:txBody>
      </p:sp>
      <p:sp>
        <p:nvSpPr>
          <p:cNvPr id="24" name="Rectangle: Rounded Corners 23">
            <a:extLst>
              <a:ext uri="{FF2B5EF4-FFF2-40B4-BE49-F238E27FC236}">
                <a16:creationId xmlns:a16="http://schemas.microsoft.com/office/drawing/2014/main" id="{9C5E208B-2088-ED88-51A5-FFDF8D3E0770}"/>
              </a:ext>
            </a:extLst>
          </p:cNvPr>
          <p:cNvSpPr/>
          <p:nvPr/>
        </p:nvSpPr>
        <p:spPr>
          <a:xfrm>
            <a:off x="6983079" y="3851799"/>
            <a:ext cx="1430966" cy="376646"/>
          </a:xfrm>
          <a:prstGeom prst="roundRect">
            <a:avLst/>
          </a:prstGeom>
          <a:solidFill>
            <a:srgbClr val="CBF5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002060"/>
                </a:solidFill>
                <a:latin typeface="Century Gothic" panose="020B0502020202020204" pitchFamily="34" charset="0"/>
              </a:rPr>
              <a:t>with</a:t>
            </a:r>
          </a:p>
        </p:txBody>
      </p:sp>
      <p:sp>
        <p:nvSpPr>
          <p:cNvPr id="25" name="Rectangle: Rounded Corners 24">
            <a:extLst>
              <a:ext uri="{FF2B5EF4-FFF2-40B4-BE49-F238E27FC236}">
                <a16:creationId xmlns:a16="http://schemas.microsoft.com/office/drawing/2014/main" id="{6E2554B5-60F1-F22F-06E6-C19FDC8FFE24}"/>
              </a:ext>
            </a:extLst>
          </p:cNvPr>
          <p:cNvSpPr/>
          <p:nvPr/>
        </p:nvSpPr>
        <p:spPr>
          <a:xfrm>
            <a:off x="6983079" y="4209823"/>
            <a:ext cx="1430966" cy="395268"/>
          </a:xfrm>
          <a:prstGeom prst="roundRect">
            <a:avLst/>
          </a:prstGeom>
          <a:solidFill>
            <a:srgbClr val="1D9A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bg1"/>
                </a:solidFill>
                <a:latin typeface="Century Gothic" panose="020B0502020202020204" pitchFamily="34" charset="0"/>
              </a:rPr>
              <a:t>con</a:t>
            </a:r>
          </a:p>
        </p:txBody>
      </p:sp>
      <p:sp>
        <p:nvSpPr>
          <p:cNvPr id="23" name="TextBox 22">
            <a:hlinkClick r:id="" action="ppaction://noaction">
              <a:snd r:embed="rId10" name="8_1.wav"/>
            </a:hlinkClick>
            <a:extLst>
              <a:ext uri="{FF2B5EF4-FFF2-40B4-BE49-F238E27FC236}">
                <a16:creationId xmlns:a16="http://schemas.microsoft.com/office/drawing/2014/main" id="{2A2AD0A0-EF4B-ACCE-A68B-BD2722AFEB25}"/>
              </a:ext>
            </a:extLst>
          </p:cNvPr>
          <p:cNvSpPr txBox="1"/>
          <p:nvPr/>
        </p:nvSpPr>
        <p:spPr>
          <a:xfrm>
            <a:off x="175675" y="120413"/>
            <a:ext cx="6401110" cy="584775"/>
          </a:xfrm>
          <a:prstGeom prst="rect">
            <a:avLst/>
          </a:prstGeom>
          <a:noFill/>
        </p:spPr>
        <p:txBody>
          <a:bodyPr wrap="square">
            <a:spAutoFit/>
          </a:bodyPr>
          <a:lstStyle/>
          <a:p>
            <a:r>
              <a:rPr lang="en-GB" sz="3200" b="1" dirty="0">
                <a:solidFill>
                  <a:srgbClr val="002060"/>
                </a:solidFill>
                <a:latin typeface="Century Gothic" panose="020B0502020202020204" pitchFamily="34" charset="0"/>
              </a:rPr>
              <a:t>El trabajo de </a:t>
            </a:r>
            <a:r>
              <a:rPr lang="en-GB" sz="3200" b="1" dirty="0" err="1">
                <a:solidFill>
                  <a:srgbClr val="002060"/>
                </a:solidFill>
                <a:latin typeface="Century Gothic" panose="020B0502020202020204" pitchFamily="34" charset="0"/>
              </a:rPr>
              <a:t>papá</a:t>
            </a:r>
            <a:r>
              <a:rPr lang="en-GB" sz="3200" b="1" dirty="0">
                <a:solidFill>
                  <a:srgbClr val="002060"/>
                </a:solidFill>
                <a:latin typeface="Century Gothic" panose="020B0502020202020204" pitchFamily="34" charset="0"/>
              </a:rPr>
              <a:t> [2</a:t>
            </a:r>
            <a:r>
              <a:rPr lang="en-GB" sz="3200" dirty="0">
                <a:solidFill>
                  <a:srgbClr val="002060"/>
                </a:solidFill>
                <a:latin typeface="Century Gothic" panose="020B0502020202020204" pitchFamily="34" charset="0"/>
              </a:rPr>
              <a:t>/3</a:t>
            </a:r>
            <a:r>
              <a:rPr lang="en-GB" sz="3200" b="1" dirty="0">
                <a:solidFill>
                  <a:srgbClr val="002060"/>
                </a:solidFill>
                <a:latin typeface="Century Gothic" panose="020B0502020202020204" pitchFamily="34" charset="0"/>
              </a:rPr>
              <a:t>]</a:t>
            </a:r>
          </a:p>
        </p:txBody>
      </p:sp>
      <p:sp>
        <p:nvSpPr>
          <p:cNvPr id="26" name="Speech Bubble: Rectangle with Corners Rounded 25">
            <a:extLst>
              <a:ext uri="{FF2B5EF4-FFF2-40B4-BE49-F238E27FC236}">
                <a16:creationId xmlns:a16="http://schemas.microsoft.com/office/drawing/2014/main" id="{C27F0465-0784-FFB5-16B1-EBC9D8D50242}"/>
              </a:ext>
            </a:extLst>
          </p:cNvPr>
          <p:cNvSpPr/>
          <p:nvPr/>
        </p:nvSpPr>
        <p:spPr>
          <a:xfrm>
            <a:off x="1273773" y="1160156"/>
            <a:ext cx="2426145" cy="534418"/>
          </a:xfrm>
          <a:prstGeom prst="wedgeRoundRectCallout">
            <a:avLst>
              <a:gd name="adj1" fmla="val -54991"/>
              <a:gd name="adj2" fmla="val -7585"/>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ndParaRPr>
          </a:p>
        </p:txBody>
      </p:sp>
      <p:sp>
        <p:nvSpPr>
          <p:cNvPr id="27" name="TextBox 26">
            <a:hlinkClick r:id="" action="ppaction://noaction">
              <a:snd r:embed="rId11" name="8_2.wav"/>
            </a:hlinkClick>
            <a:extLst>
              <a:ext uri="{FF2B5EF4-FFF2-40B4-BE49-F238E27FC236}">
                <a16:creationId xmlns:a16="http://schemas.microsoft.com/office/drawing/2014/main" id="{4BC1DBDF-52C6-37B3-851E-D85EE1FFD7C6}"/>
              </a:ext>
            </a:extLst>
          </p:cNvPr>
          <p:cNvSpPr txBox="1"/>
          <p:nvPr/>
        </p:nvSpPr>
        <p:spPr>
          <a:xfrm>
            <a:off x="1402760" y="1182448"/>
            <a:ext cx="2317137" cy="523220"/>
          </a:xfrm>
          <a:prstGeom prst="rect">
            <a:avLst/>
          </a:prstGeom>
          <a:noFill/>
          <a:ln>
            <a:noFill/>
          </a:ln>
        </p:spPr>
        <p:txBody>
          <a:bodyPr wrap="square" rtlCol="0">
            <a:spAutoFit/>
          </a:bodyPr>
          <a:lstStyle/>
          <a:p>
            <a:r>
              <a:rPr lang="en-GB" sz="2800" b="1" dirty="0">
                <a:solidFill>
                  <a:schemeClr val="bg1"/>
                </a:solidFill>
                <a:latin typeface="Century Gothic" panose="020B0502020202020204" pitchFamily="34" charset="0"/>
              </a:rPr>
              <a:t>Lee </a:t>
            </a:r>
            <a:r>
              <a:rPr lang="en-GB" sz="2800" b="1" dirty="0" err="1">
                <a:solidFill>
                  <a:schemeClr val="bg1"/>
                </a:solidFill>
                <a:latin typeface="Century Gothic" panose="020B0502020202020204" pitchFamily="34" charset="0"/>
              </a:rPr>
              <a:t>el</a:t>
            </a:r>
            <a:r>
              <a:rPr lang="en-GB" sz="2800" b="1" dirty="0">
                <a:solidFill>
                  <a:schemeClr val="bg1"/>
                </a:solidFill>
                <a:latin typeface="Century Gothic" panose="020B0502020202020204" pitchFamily="34" charset="0"/>
              </a:rPr>
              <a:t> </a:t>
            </a:r>
            <a:r>
              <a:rPr lang="en-GB" sz="2800" b="1" dirty="0" err="1">
                <a:solidFill>
                  <a:schemeClr val="bg1"/>
                </a:solidFill>
                <a:latin typeface="Century Gothic" panose="020B0502020202020204" pitchFamily="34" charset="0"/>
              </a:rPr>
              <a:t>texto</a:t>
            </a:r>
            <a:endParaRPr lang="en-GB" sz="2800" b="1" dirty="0">
              <a:solidFill>
                <a:schemeClr val="bg1"/>
              </a:solidFill>
              <a:latin typeface="Century Gothic" panose="020B0502020202020204" pitchFamily="34" charset="0"/>
            </a:endParaRPr>
          </a:p>
        </p:txBody>
      </p:sp>
      <p:pic>
        <p:nvPicPr>
          <p:cNvPr id="28" name="Graphic 27" descr="Teacher">
            <a:extLst>
              <a:ext uri="{FF2B5EF4-FFF2-40B4-BE49-F238E27FC236}">
                <a16:creationId xmlns:a16="http://schemas.microsoft.com/office/drawing/2014/main" id="{D8C6AD89-4C80-D707-845D-5600FBF1E7AB}"/>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60413" y="959100"/>
            <a:ext cx="914400" cy="914400"/>
          </a:xfrm>
          <a:prstGeom prst="rect">
            <a:avLst/>
          </a:prstGeom>
        </p:spPr>
      </p:pic>
      <p:sp>
        <p:nvSpPr>
          <p:cNvPr id="35" name="Speech Bubble: Rectangle with Corners Rounded 34">
            <a:extLst>
              <a:ext uri="{FF2B5EF4-FFF2-40B4-BE49-F238E27FC236}">
                <a16:creationId xmlns:a16="http://schemas.microsoft.com/office/drawing/2014/main" id="{076BBA5A-13C7-31EA-BF74-94DACC224448}"/>
              </a:ext>
            </a:extLst>
          </p:cNvPr>
          <p:cNvSpPr/>
          <p:nvPr/>
        </p:nvSpPr>
        <p:spPr>
          <a:xfrm>
            <a:off x="3895466" y="1182448"/>
            <a:ext cx="3610234" cy="535541"/>
          </a:xfrm>
          <a:prstGeom prst="wedgeRoundRectCallout">
            <a:avLst>
              <a:gd name="adj1" fmla="val -54991"/>
              <a:gd name="adj2" fmla="val -7585"/>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ndParaRPr>
          </a:p>
        </p:txBody>
      </p:sp>
      <p:sp>
        <p:nvSpPr>
          <p:cNvPr id="37" name="TextBox 36">
            <a:hlinkClick r:id="" action="ppaction://noaction">
              <a:snd r:embed="rId14" name="8_3.wav"/>
            </a:hlinkClick>
            <a:extLst>
              <a:ext uri="{FF2B5EF4-FFF2-40B4-BE49-F238E27FC236}">
                <a16:creationId xmlns:a16="http://schemas.microsoft.com/office/drawing/2014/main" id="{27288CBE-962E-9933-0EF3-4EEF9AA48410}"/>
              </a:ext>
            </a:extLst>
          </p:cNvPr>
          <p:cNvSpPr txBox="1"/>
          <p:nvPr/>
        </p:nvSpPr>
        <p:spPr>
          <a:xfrm>
            <a:off x="3873902" y="1180194"/>
            <a:ext cx="3593698" cy="523220"/>
          </a:xfrm>
          <a:prstGeom prst="rect">
            <a:avLst/>
          </a:prstGeom>
          <a:noFill/>
          <a:ln>
            <a:noFill/>
          </a:ln>
        </p:spPr>
        <p:txBody>
          <a:bodyPr wrap="square" rtlCol="0">
            <a:spAutoFit/>
          </a:bodyPr>
          <a:lstStyle/>
          <a:p>
            <a:r>
              <a:rPr lang="en-GB" sz="2800" b="1" dirty="0">
                <a:solidFill>
                  <a:schemeClr val="bg1"/>
                </a:solidFill>
                <a:latin typeface="Century Gothic" panose="020B0502020202020204" pitchFamily="34" charset="0"/>
              </a:rPr>
              <a:t>¿</a:t>
            </a:r>
            <a:r>
              <a:rPr lang="en-GB" sz="2800" b="1" dirty="0" err="1">
                <a:solidFill>
                  <a:schemeClr val="bg1"/>
                </a:solidFill>
                <a:latin typeface="Century Gothic" panose="020B0502020202020204" pitchFamily="34" charset="0"/>
              </a:rPr>
              <a:t>Qué</a:t>
            </a:r>
            <a:r>
              <a:rPr lang="en-GB" sz="2800" b="1" dirty="0">
                <a:solidFill>
                  <a:schemeClr val="bg1"/>
                </a:solidFill>
                <a:latin typeface="Century Gothic" panose="020B0502020202020204" pitchFamily="34" charset="0"/>
              </a:rPr>
              <a:t> es en </a:t>
            </a:r>
            <a:r>
              <a:rPr lang="en-GB" sz="2800" b="1" dirty="0" err="1">
                <a:solidFill>
                  <a:schemeClr val="bg1"/>
                </a:solidFill>
                <a:latin typeface="Century Gothic" panose="020B0502020202020204" pitchFamily="34" charset="0"/>
              </a:rPr>
              <a:t>inglés</a:t>
            </a:r>
            <a:r>
              <a:rPr lang="en-GB" sz="2800" b="1" dirty="0">
                <a:solidFill>
                  <a:schemeClr val="bg1"/>
                </a:solidFill>
                <a:latin typeface="Century Gothic" panose="020B0502020202020204" pitchFamily="34" charset="0"/>
              </a:rPr>
              <a:t>?</a:t>
            </a:r>
            <a:endParaRPr lang="es-ES" sz="2800" dirty="0"/>
          </a:p>
        </p:txBody>
      </p:sp>
      <p:pic>
        <p:nvPicPr>
          <p:cNvPr id="3" name="9_1">
            <a:hlinkClick r:id="" action="ppaction://media"/>
            <a:extLst>
              <a:ext uri="{FF2B5EF4-FFF2-40B4-BE49-F238E27FC236}">
                <a16:creationId xmlns:a16="http://schemas.microsoft.com/office/drawing/2014/main" id="{990F52A9-69E6-1A0F-9161-507B48F33D08}"/>
              </a:ext>
            </a:extLst>
          </p:cNvPr>
          <p:cNvPicPr>
            <a:picLocks noChangeAspect="1"/>
          </p:cNvPicPr>
          <p:nvPr>
            <a:audioFile r:link="rId2"/>
            <p:extLst>
              <p:ext uri="{DAA4B4D4-6D71-4841-9C94-3DE7FCFB9230}">
                <p14:media xmlns:p14="http://schemas.microsoft.com/office/powerpoint/2010/main" r:embed="rId1"/>
              </p:ext>
            </p:extLst>
          </p:nvPr>
        </p:nvPicPr>
        <p:blipFill>
          <a:blip r:embed="rId15"/>
          <a:stretch>
            <a:fillRect/>
          </a:stretch>
        </p:blipFill>
        <p:spPr>
          <a:xfrm>
            <a:off x="549203" y="5284129"/>
            <a:ext cx="914400" cy="914400"/>
          </a:xfrm>
          <a:prstGeom prst="rect">
            <a:avLst/>
          </a:prstGeom>
        </p:spPr>
      </p:pic>
    </p:spTree>
    <p:extLst>
      <p:ext uri="{BB962C8B-B14F-4D97-AF65-F5344CB8AC3E}">
        <p14:creationId xmlns:p14="http://schemas.microsoft.com/office/powerpoint/2010/main" val="3975269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0087"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6"/>
                    </p:tgtEl>
                  </p:cond>
                </p:stCondLst>
                <p:endSync evt="end" delay="0">
                  <p:rtn val="all"/>
                </p:endSync>
                <p:childTnLst>
                  <p:par>
                    <p:cTn id="8" fill="hold">
                      <p:stCondLst>
                        <p:cond delay="0"/>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wipe(up)">
                                      <p:cBhvr>
                                        <p:cTn id="12" dur="500"/>
                                        <p:tgtEl>
                                          <p:spTgt spid="47"/>
                                        </p:tgtEl>
                                      </p:cBhvr>
                                    </p:animEffect>
                                  </p:childTnLst>
                                </p:cTn>
                              </p:par>
                            </p:childTnLst>
                          </p:cTn>
                        </p:par>
                      </p:childTnLst>
                    </p:cTn>
                  </p:par>
                </p:childTnLst>
              </p:cTn>
              <p:nextCondLst>
                <p:cond evt="onClick" delay="0">
                  <p:tgtEl>
                    <p:spTgt spid="46"/>
                  </p:tgtEl>
                </p:cond>
              </p:nextCondLst>
            </p:seq>
            <p:seq concurrent="1" nextAc="seek">
              <p:cTn id="13" restart="whenNotActive" fill="hold" evtFilter="cancelBubble" nodeType="interactiveSeq">
                <p:stCondLst>
                  <p:cond evt="onClick" delay="0">
                    <p:tgtEl>
                      <p:spTgt spid="52"/>
                    </p:tgtEl>
                  </p:cond>
                </p:stCondLst>
                <p:endSync evt="end" delay="0">
                  <p:rtn val="all"/>
                </p:endSync>
                <p:childTnLst>
                  <p:par>
                    <p:cTn id="14" fill="hold">
                      <p:stCondLst>
                        <p:cond delay="0"/>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53"/>
                                        </p:tgtEl>
                                        <p:attrNameLst>
                                          <p:attrName>style.visibility</p:attrName>
                                        </p:attrNameLst>
                                      </p:cBhvr>
                                      <p:to>
                                        <p:strVal val="visible"/>
                                      </p:to>
                                    </p:set>
                                    <p:animEffect transition="in" filter="wipe(up)">
                                      <p:cBhvr>
                                        <p:cTn id="18" dur="500"/>
                                        <p:tgtEl>
                                          <p:spTgt spid="53"/>
                                        </p:tgtEl>
                                      </p:cBhvr>
                                    </p:animEffect>
                                  </p:childTnLst>
                                </p:cTn>
                              </p:par>
                            </p:childTnLst>
                          </p:cTn>
                        </p:par>
                      </p:childTnLst>
                    </p:cTn>
                  </p:par>
                </p:childTnLst>
              </p:cTn>
              <p:nextCondLst>
                <p:cond evt="onClick" delay="0">
                  <p:tgtEl>
                    <p:spTgt spid="52"/>
                  </p:tgtEl>
                </p:cond>
              </p:nextCondLst>
            </p:seq>
            <p:seq concurrent="1" nextAc="seek">
              <p:cTn id="19" restart="whenNotActive" fill="hold" evtFilter="cancelBubble" nodeType="interactiveSeq">
                <p:stCondLst>
                  <p:cond evt="onClick" delay="0">
                    <p:tgtEl>
                      <p:spTgt spid="54"/>
                    </p:tgtEl>
                  </p:cond>
                </p:stCondLst>
                <p:endSync evt="end" delay="0">
                  <p:rtn val="all"/>
                </p:endSync>
                <p:childTnLst>
                  <p:par>
                    <p:cTn id="20" fill="hold">
                      <p:stCondLst>
                        <p:cond delay="0"/>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55"/>
                                        </p:tgtEl>
                                        <p:attrNameLst>
                                          <p:attrName>style.visibility</p:attrName>
                                        </p:attrNameLst>
                                      </p:cBhvr>
                                      <p:to>
                                        <p:strVal val="visible"/>
                                      </p:to>
                                    </p:set>
                                    <p:animEffect transition="in" filter="wipe(up)">
                                      <p:cBhvr>
                                        <p:cTn id="24" dur="500"/>
                                        <p:tgtEl>
                                          <p:spTgt spid="55"/>
                                        </p:tgtEl>
                                      </p:cBhvr>
                                    </p:animEffect>
                                  </p:childTnLst>
                                </p:cTn>
                              </p:par>
                            </p:childTnLst>
                          </p:cTn>
                        </p:par>
                      </p:childTnLst>
                    </p:cTn>
                  </p:par>
                </p:childTnLst>
              </p:cTn>
              <p:nextCondLst>
                <p:cond evt="onClick" delay="0">
                  <p:tgtEl>
                    <p:spTgt spid="54"/>
                  </p:tgtEl>
                </p:cond>
              </p:nextCondLst>
            </p:seq>
            <p:seq concurrent="1" nextAc="seek">
              <p:cTn id="25" restart="whenNotActive" fill="hold" evtFilter="cancelBubble" nodeType="interactiveSeq">
                <p:stCondLst>
                  <p:cond evt="onClick" delay="0">
                    <p:tgtEl>
                      <p:spTgt spid="56"/>
                    </p:tgtEl>
                  </p:cond>
                </p:stCondLst>
                <p:endSync evt="end" delay="0">
                  <p:rtn val="all"/>
                </p:endSync>
                <p:childTnLst>
                  <p:par>
                    <p:cTn id="26" fill="hold">
                      <p:stCondLst>
                        <p:cond delay="0"/>
                      </p:stCondLst>
                      <p:childTnLst>
                        <p:par>
                          <p:cTn id="27" fill="hold">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57"/>
                                        </p:tgtEl>
                                        <p:attrNameLst>
                                          <p:attrName>style.visibility</p:attrName>
                                        </p:attrNameLst>
                                      </p:cBhvr>
                                      <p:to>
                                        <p:strVal val="visible"/>
                                      </p:to>
                                    </p:set>
                                    <p:animEffect transition="in" filter="wipe(up)">
                                      <p:cBhvr>
                                        <p:cTn id="30" dur="500"/>
                                        <p:tgtEl>
                                          <p:spTgt spid="57"/>
                                        </p:tgtEl>
                                      </p:cBhvr>
                                    </p:animEffect>
                                  </p:childTnLst>
                                </p:cTn>
                              </p:par>
                            </p:childTnLst>
                          </p:cTn>
                        </p:par>
                      </p:childTnLst>
                    </p:cTn>
                  </p:par>
                </p:childTnLst>
              </p:cTn>
              <p:nextCondLst>
                <p:cond evt="onClick" delay="0">
                  <p:tgtEl>
                    <p:spTgt spid="56"/>
                  </p:tgtEl>
                </p:cond>
              </p:nextCondLst>
            </p:seq>
            <p:seq concurrent="1" nextAc="seek">
              <p:cTn id="31" restart="whenNotActive" fill="hold" evtFilter="cancelBubble" nodeType="interactiveSeq">
                <p:stCondLst>
                  <p:cond evt="onClick" delay="0">
                    <p:tgtEl>
                      <p:spTgt spid="24"/>
                    </p:tgtEl>
                  </p:cond>
                </p:stCondLst>
                <p:endSync evt="end" delay="0">
                  <p:rtn val="all"/>
                </p:endSync>
                <p:childTnLst>
                  <p:par>
                    <p:cTn id="32" fill="hold">
                      <p:stCondLst>
                        <p:cond delay="0"/>
                      </p:stCondLst>
                      <p:childTnLst>
                        <p:par>
                          <p:cTn id="33" fill="hold">
                            <p:stCondLst>
                              <p:cond delay="0"/>
                            </p:stCondLst>
                            <p:childTnLst>
                              <p:par>
                                <p:cTn id="34" presetID="22" presetClass="entr" presetSubtype="1" fill="hold" grpId="0" nodeType="click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wipe(up)">
                                      <p:cBhvr>
                                        <p:cTn id="36" dur="500"/>
                                        <p:tgtEl>
                                          <p:spTgt spid="25"/>
                                        </p:tgtEl>
                                      </p:cBhvr>
                                    </p:animEffect>
                                  </p:childTnLst>
                                </p:cTn>
                              </p:par>
                            </p:childTnLst>
                          </p:cTn>
                        </p:par>
                      </p:childTnLst>
                    </p:cTn>
                  </p:par>
                </p:childTnLst>
              </p:cTn>
              <p:nextCondLst>
                <p:cond evt="onClick" delay="0">
                  <p:tgtEl>
                    <p:spTgt spid="24"/>
                  </p:tgtEl>
                </p:cond>
              </p:nextCondLst>
            </p:seq>
            <p:audio>
              <p:cMediaNode vol="80000">
                <p:cTn id="37" fill="hold" display="0">
                  <p:stCondLst>
                    <p:cond delay="indefinite"/>
                  </p:stCondLst>
                  <p:endCondLst>
                    <p:cond evt="onStopAudio" delay="0">
                      <p:tgtEl>
                        <p:sldTgt/>
                      </p:tgtEl>
                    </p:cond>
                  </p:endCondLst>
                </p:cTn>
                <p:tgtEl>
                  <p:spTgt spid="3"/>
                </p:tgtEl>
              </p:cMediaNode>
            </p:audio>
          </p:childTnLst>
        </p:cTn>
      </p:par>
    </p:tnLst>
    <p:bldLst>
      <p:bldP spid="47" grpId="0" animBg="1"/>
      <p:bldP spid="53" grpId="0" animBg="1"/>
      <p:bldP spid="55" grpId="0" animBg="1"/>
      <p:bldP spid="57" grpId="0" animBg="1"/>
      <p:bldP spid="2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13163</TotalTime>
  <Words>2064</Words>
  <Application>Microsoft Office PowerPoint</Application>
  <PresentationFormat>Widescreen</PresentationFormat>
  <Paragraphs>329</Paragraphs>
  <Slides>14</Slides>
  <Notes>12</Notes>
  <HiddenSlides>0</HiddenSlides>
  <MMClips>3</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14</vt:i4>
      </vt:variant>
    </vt:vector>
  </HeadingPairs>
  <TitlesOfParts>
    <vt:vector size="23" baseType="lpstr">
      <vt:lpstr>Arial</vt:lpstr>
      <vt:lpstr>Calibri</vt:lpstr>
      <vt:lpstr>Calibri Light</vt:lpstr>
      <vt:lpstr>Century Gothic</vt:lpstr>
      <vt:lpstr>docs-Century Gothic</vt:lpstr>
      <vt:lpstr>Effra</vt:lpstr>
      <vt:lpstr>Modern Love</vt:lpstr>
      <vt:lpstr>Segoe Print</vt:lpstr>
      <vt:lpstr>Office Theme</vt:lpstr>
      <vt:lpstr>español, con Sofía</vt:lpstr>
      <vt:lpstr>Expressing likes and saying what I and others do</vt:lpstr>
      <vt:lpstr>PowerPoint Presentation</vt:lpstr>
      <vt:lpstr>pronunciar</vt:lpstr>
      <vt:lpstr>vocabulario</vt:lpstr>
      <vt:lpstr>vocabulario</vt:lpstr>
      <vt:lpstr>PowerPoint Presentation</vt:lpstr>
      <vt:lpstr>leer</vt:lpstr>
      <vt:lpstr>leer</vt:lpstr>
      <vt:lpstr>leer</vt:lpstr>
      <vt:lpstr>Saying who does what</vt:lpstr>
      <vt:lpstr>PowerPoint Presentation</vt:lpstr>
      <vt:lpstr>¡adiós!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español, con Sofía</dc:title>
  <dc:creator>Paula</dc:creator>
  <cp:lastModifiedBy>Tom Dawes</cp:lastModifiedBy>
  <cp:revision>95</cp:revision>
  <dcterms:created xsi:type="dcterms:W3CDTF">2022-01-14T11:53:29Z</dcterms:created>
  <dcterms:modified xsi:type="dcterms:W3CDTF">2022-08-17T13:21:17Z</dcterms:modified>
</cp:coreProperties>
</file>