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382" r:id="rId3"/>
    <p:sldId id="1001" r:id="rId4"/>
    <p:sldId id="1002" r:id="rId5"/>
    <p:sldId id="266" r:id="rId6"/>
    <p:sldId id="820" r:id="rId7"/>
    <p:sldId id="1003" r:id="rId8"/>
    <p:sldId id="1004" r:id="rId9"/>
    <p:sldId id="1005" r:id="rId10"/>
    <p:sldId id="1006" r:id="rId11"/>
    <p:sldId id="972" r:id="rId12"/>
    <p:sldId id="957" r:id="rId13"/>
    <p:sldId id="961" r:id="rId14"/>
    <p:sldId id="389" r:id="rId15"/>
    <p:sldId id="952" r:id="rId16"/>
    <p:sldId id="9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6"/>
    <a:srgbClr val="FF2D82"/>
    <a:srgbClr val="92D050"/>
    <a:srgbClr val="86CFE2"/>
    <a:srgbClr val="4A8522"/>
    <a:srgbClr val="E9FBF6"/>
    <a:srgbClr val="22A7CC"/>
    <a:srgbClr val="FF8FC7"/>
    <a:srgbClr val="40B7AD"/>
    <a:srgbClr val="E4F8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86FA9-1B66-4C5B-9CBE-4E48A4059FF2}" v="94" dt="2022-08-17T14:07:09.75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2" autoAdjust="0"/>
    <p:restoredTop sz="91304" autoAdjust="0"/>
  </p:normalViewPr>
  <p:slideViewPr>
    <p:cSldViewPr snapToGrid="0">
      <p:cViewPr varScale="1">
        <p:scale>
          <a:sx n="93" d="100"/>
          <a:sy n="93" d="100"/>
        </p:scale>
        <p:origin x="-228" y="114"/>
      </p:cViewPr>
      <p:guideLst/>
    </p:cSldViewPr>
  </p:slideViewPr>
  <p:outlineViewPr>
    <p:cViewPr>
      <p:scale>
        <a:sx n="33" d="100"/>
        <a:sy n="33" d="100"/>
      </p:scale>
      <p:origin x="0" y="-7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BB686FA9-1B66-4C5B-9CBE-4E48A4059FF2}"/>
    <pc:docChg chg="custSel addSld delSld modSld">
      <pc:chgData name="Tom Dawes" userId="fe899cd594ff6f3a" providerId="LiveId" clId="{BB686FA9-1B66-4C5B-9CBE-4E48A4059FF2}" dt="2022-08-17T14:07:09.759" v="297"/>
      <pc:docMkLst>
        <pc:docMk/>
      </pc:docMkLst>
      <pc:sldChg chg="delSp modSp mod">
        <pc:chgData name="Tom Dawes" userId="fe899cd594ff6f3a" providerId="LiveId" clId="{BB686FA9-1B66-4C5B-9CBE-4E48A4059FF2}" dt="2022-08-17T13:26:14.544" v="1" actId="478"/>
        <pc:sldMkLst>
          <pc:docMk/>
          <pc:sldMk cId="0" sldId="257"/>
        </pc:sldMkLst>
        <pc:spChg chg="del mod">
          <ac:chgData name="Tom Dawes" userId="fe899cd594ff6f3a" providerId="LiveId" clId="{BB686FA9-1B66-4C5B-9CBE-4E48A4059FF2}" dt="2022-08-17T13:26:14.544" v="1" actId="478"/>
          <ac:spMkLst>
            <pc:docMk/>
            <pc:sldMk cId="0" sldId="257"/>
            <ac:spMk id="18" creationId="{FB2B710E-D8DB-4E21-B95F-0F6CC6104F1B}"/>
          </ac:spMkLst>
        </pc:spChg>
      </pc:sldChg>
      <pc:sldChg chg="modAnim">
        <pc:chgData name="Tom Dawes" userId="fe899cd594ff6f3a" providerId="LiveId" clId="{BB686FA9-1B66-4C5B-9CBE-4E48A4059FF2}" dt="2022-08-17T13:42:53.621" v="153"/>
        <pc:sldMkLst>
          <pc:docMk/>
          <pc:sldMk cId="0" sldId="266"/>
        </pc:sldMkLst>
      </pc:sldChg>
      <pc:sldChg chg="modSp mod">
        <pc:chgData name="Tom Dawes" userId="fe899cd594ff6f3a" providerId="LiveId" clId="{BB686FA9-1B66-4C5B-9CBE-4E48A4059FF2}" dt="2022-08-17T13:30:59.396" v="7" actId="14100"/>
        <pc:sldMkLst>
          <pc:docMk/>
          <pc:sldMk cId="0" sldId="382"/>
        </pc:sldMkLst>
        <pc:spChg chg="mod">
          <ac:chgData name="Tom Dawes" userId="fe899cd594ff6f3a" providerId="LiveId" clId="{BB686FA9-1B66-4C5B-9CBE-4E48A4059FF2}" dt="2022-08-17T13:29:54.863" v="6" actId="1076"/>
          <ac:spMkLst>
            <pc:docMk/>
            <pc:sldMk cId="0" sldId="382"/>
            <ac:spMk id="26" creationId="{536D4307-2164-C402-D905-9F52E19992B5}"/>
          </ac:spMkLst>
        </pc:spChg>
        <pc:spChg chg="mod">
          <ac:chgData name="Tom Dawes" userId="fe899cd594ff6f3a" providerId="LiveId" clId="{BB686FA9-1B66-4C5B-9CBE-4E48A4059FF2}" dt="2022-08-17T13:29:27.417" v="5" actId="14100"/>
          <ac:spMkLst>
            <pc:docMk/>
            <pc:sldMk cId="0" sldId="382"/>
            <ac:spMk id="29" creationId="{F2BD20EC-A520-3AE2-CD6E-2B21BE3CF327}"/>
          </ac:spMkLst>
        </pc:spChg>
        <pc:spChg chg="mod">
          <ac:chgData name="Tom Dawes" userId="fe899cd594ff6f3a" providerId="LiveId" clId="{BB686FA9-1B66-4C5B-9CBE-4E48A4059FF2}" dt="2022-08-17T13:28:31.659" v="3" actId="14100"/>
          <ac:spMkLst>
            <pc:docMk/>
            <pc:sldMk cId="0" sldId="382"/>
            <ac:spMk id="30" creationId="{240A0218-CA6C-CC56-B26B-D502BF7747CE}"/>
          </ac:spMkLst>
        </pc:spChg>
        <pc:spChg chg="mod">
          <ac:chgData name="Tom Dawes" userId="fe899cd594ff6f3a" providerId="LiveId" clId="{BB686FA9-1B66-4C5B-9CBE-4E48A4059FF2}" dt="2022-08-17T13:30:59.396" v="7" actId="14100"/>
          <ac:spMkLst>
            <pc:docMk/>
            <pc:sldMk cId="0" sldId="382"/>
            <ac:spMk id="32" creationId="{4077EB0E-2F37-8426-EDC1-C14305FAFA82}"/>
          </ac:spMkLst>
        </pc:spChg>
        <pc:spChg chg="mod">
          <ac:chgData name="Tom Dawes" userId="fe899cd594ff6f3a" providerId="LiveId" clId="{BB686FA9-1B66-4C5B-9CBE-4E48A4059FF2}" dt="2022-08-17T13:28:47.557" v="4" actId="14100"/>
          <ac:spMkLst>
            <pc:docMk/>
            <pc:sldMk cId="0" sldId="382"/>
            <ac:spMk id="35" creationId="{276B3E35-10B0-44EC-CE8C-20C1BC6636EB}"/>
          </ac:spMkLst>
        </pc:spChg>
      </pc:sldChg>
      <pc:sldChg chg="modAnim">
        <pc:chgData name="Tom Dawes" userId="fe899cd594ff6f3a" providerId="LiveId" clId="{BB686FA9-1B66-4C5B-9CBE-4E48A4059FF2}" dt="2022-08-17T13:51:46.517" v="168"/>
        <pc:sldMkLst>
          <pc:docMk/>
          <pc:sldMk cId="1403851250" sldId="820"/>
        </pc:sldMkLst>
      </pc:sldChg>
      <pc:sldChg chg="modSp mod modAnim">
        <pc:chgData name="Tom Dawes" userId="fe899cd594ff6f3a" providerId="LiveId" clId="{BB686FA9-1B66-4C5B-9CBE-4E48A4059FF2}" dt="2022-08-17T14:07:09.759" v="297"/>
        <pc:sldMkLst>
          <pc:docMk/>
          <pc:sldMk cId="397397899" sldId="961"/>
        </pc:sldMkLst>
        <pc:spChg chg="mod">
          <ac:chgData name="Tom Dawes" userId="fe899cd594ff6f3a" providerId="LiveId" clId="{BB686FA9-1B66-4C5B-9CBE-4E48A4059FF2}" dt="2022-08-17T14:03:05.767" v="259" actId="1037"/>
          <ac:spMkLst>
            <pc:docMk/>
            <pc:sldMk cId="397397899" sldId="961"/>
            <ac:spMk id="57" creationId="{3A49D3B9-70E6-429E-B993-B6674EBDF095}"/>
          </ac:spMkLst>
        </pc:spChg>
        <pc:spChg chg="mod">
          <ac:chgData name="Tom Dawes" userId="fe899cd594ff6f3a" providerId="LiveId" clId="{BB686FA9-1B66-4C5B-9CBE-4E48A4059FF2}" dt="2022-08-17T14:03:29.064" v="282" actId="1037"/>
          <ac:spMkLst>
            <pc:docMk/>
            <pc:sldMk cId="397397899" sldId="961"/>
            <ac:spMk id="58" creationId="{65E34EA1-9D24-466A-A6F1-7CE3FFC5E279}"/>
          </ac:spMkLst>
        </pc:spChg>
        <pc:spChg chg="mod">
          <ac:chgData name="Tom Dawes" userId="fe899cd594ff6f3a" providerId="LiveId" clId="{BB686FA9-1B66-4C5B-9CBE-4E48A4059FF2}" dt="2022-08-17T14:06:51.354" v="296" actId="403"/>
          <ac:spMkLst>
            <pc:docMk/>
            <pc:sldMk cId="397397899" sldId="961"/>
            <ac:spMk id="70" creationId="{E24DCAC2-1AA3-4BA5-B5F3-4E4902680F5D}"/>
          </ac:spMkLst>
        </pc:spChg>
      </pc:sldChg>
      <pc:sldChg chg="del">
        <pc:chgData name="Tom Dawes" userId="fe899cd594ff6f3a" providerId="LiveId" clId="{BB686FA9-1B66-4C5B-9CBE-4E48A4059FF2}" dt="2022-08-17T14:00:37.355" v="234" actId="47"/>
        <pc:sldMkLst>
          <pc:docMk/>
          <pc:sldMk cId="1423662763" sldId="997"/>
        </pc:sldMkLst>
      </pc:sldChg>
      <pc:sldChg chg="del">
        <pc:chgData name="Tom Dawes" userId="fe899cd594ff6f3a" providerId="LiveId" clId="{BB686FA9-1B66-4C5B-9CBE-4E48A4059FF2}" dt="2022-08-17T14:00:37.355" v="234" actId="47"/>
        <pc:sldMkLst>
          <pc:docMk/>
          <pc:sldMk cId="3934699632" sldId="998"/>
        </pc:sldMkLst>
      </pc:sldChg>
      <pc:sldChg chg="del">
        <pc:chgData name="Tom Dawes" userId="fe899cd594ff6f3a" providerId="LiveId" clId="{BB686FA9-1B66-4C5B-9CBE-4E48A4059FF2}" dt="2022-08-17T14:00:37.355" v="234" actId="47"/>
        <pc:sldMkLst>
          <pc:docMk/>
          <pc:sldMk cId="2667465628" sldId="999"/>
        </pc:sldMkLst>
      </pc:sldChg>
      <pc:sldChg chg="del">
        <pc:chgData name="Tom Dawes" userId="fe899cd594ff6f3a" providerId="LiveId" clId="{BB686FA9-1B66-4C5B-9CBE-4E48A4059FF2}" dt="2022-08-17T14:00:37.355" v="234" actId="47"/>
        <pc:sldMkLst>
          <pc:docMk/>
          <pc:sldMk cId="650644502" sldId="1000"/>
        </pc:sldMkLst>
      </pc:sldChg>
      <pc:sldChg chg="addSp delSp modSp mod">
        <pc:chgData name="Tom Dawes" userId="fe899cd594ff6f3a" providerId="LiveId" clId="{BB686FA9-1B66-4C5B-9CBE-4E48A4059FF2}" dt="2022-08-17T13:40:09.677" v="152" actId="1036"/>
        <pc:sldMkLst>
          <pc:docMk/>
          <pc:sldMk cId="1434117905" sldId="1002"/>
        </pc:sldMkLst>
        <pc:spChg chg="add mod">
          <ac:chgData name="Tom Dawes" userId="fe899cd594ff6f3a" providerId="LiveId" clId="{BB686FA9-1B66-4C5B-9CBE-4E48A4059FF2}" dt="2022-08-17T13:38:49.205" v="9"/>
          <ac:spMkLst>
            <pc:docMk/>
            <pc:sldMk cId="1434117905" sldId="1002"/>
            <ac:spMk id="40" creationId="{C504998E-0C0E-3CA5-0056-CAFA2C703821}"/>
          </ac:spMkLst>
        </pc:spChg>
        <pc:spChg chg="add mod">
          <ac:chgData name="Tom Dawes" userId="fe899cd594ff6f3a" providerId="LiveId" clId="{BB686FA9-1B66-4C5B-9CBE-4E48A4059FF2}" dt="2022-08-17T13:38:49.205" v="9"/>
          <ac:spMkLst>
            <pc:docMk/>
            <pc:sldMk cId="1434117905" sldId="1002"/>
            <ac:spMk id="41" creationId="{0B9D5F59-F0D9-61CD-9B72-E4840035E2A0}"/>
          </ac:spMkLst>
        </pc:spChg>
        <pc:spChg chg="add mod">
          <ac:chgData name="Tom Dawes" userId="fe899cd594ff6f3a" providerId="LiveId" clId="{BB686FA9-1B66-4C5B-9CBE-4E48A4059FF2}" dt="2022-08-17T13:38:49.205" v="9"/>
          <ac:spMkLst>
            <pc:docMk/>
            <pc:sldMk cId="1434117905" sldId="1002"/>
            <ac:spMk id="42" creationId="{BD3FAE4E-7599-3937-A16E-76C561BBCCFD}"/>
          </ac:spMkLst>
        </pc:spChg>
        <pc:spChg chg="add mod">
          <ac:chgData name="Tom Dawes" userId="fe899cd594ff6f3a" providerId="LiveId" clId="{BB686FA9-1B66-4C5B-9CBE-4E48A4059FF2}" dt="2022-08-17T13:39:20.376" v="60" actId="1036"/>
          <ac:spMkLst>
            <pc:docMk/>
            <pc:sldMk cId="1434117905" sldId="1002"/>
            <ac:spMk id="43" creationId="{FC989362-186F-10B6-3EF6-7C38DFD09766}"/>
          </ac:spMkLst>
        </pc:spChg>
        <pc:spChg chg="add mod">
          <ac:chgData name="Tom Dawes" userId="fe899cd594ff6f3a" providerId="LiveId" clId="{BB686FA9-1B66-4C5B-9CBE-4E48A4059FF2}" dt="2022-08-17T13:38:49.205" v="9"/>
          <ac:spMkLst>
            <pc:docMk/>
            <pc:sldMk cId="1434117905" sldId="1002"/>
            <ac:spMk id="44" creationId="{814D4029-1FDE-3B92-FE4A-5BE45360E4E0}"/>
          </ac:spMkLst>
        </pc:spChg>
        <pc:spChg chg="add mod">
          <ac:chgData name="Tom Dawes" userId="fe899cd594ff6f3a" providerId="LiveId" clId="{BB686FA9-1B66-4C5B-9CBE-4E48A4059FF2}" dt="2022-08-17T13:38:49.205" v="9"/>
          <ac:spMkLst>
            <pc:docMk/>
            <pc:sldMk cId="1434117905" sldId="1002"/>
            <ac:spMk id="45" creationId="{9BA21FE1-A29D-A6EE-7A16-76FF67F0AB19}"/>
          </ac:spMkLst>
        </pc:spChg>
        <pc:spChg chg="add mod">
          <ac:chgData name="Tom Dawes" userId="fe899cd594ff6f3a" providerId="LiveId" clId="{BB686FA9-1B66-4C5B-9CBE-4E48A4059FF2}" dt="2022-08-17T13:40:09.677" v="152" actId="1036"/>
          <ac:spMkLst>
            <pc:docMk/>
            <pc:sldMk cId="1434117905" sldId="1002"/>
            <ac:spMk id="46" creationId="{A414C209-301B-A1E1-3867-2070CD7FA266}"/>
          </ac:spMkLst>
        </pc:spChg>
        <pc:spChg chg="add mod">
          <ac:chgData name="Tom Dawes" userId="fe899cd594ff6f3a" providerId="LiveId" clId="{BB686FA9-1B66-4C5B-9CBE-4E48A4059FF2}" dt="2022-08-17T13:40:03.803" v="145" actId="1036"/>
          <ac:spMkLst>
            <pc:docMk/>
            <pc:sldMk cId="1434117905" sldId="1002"/>
            <ac:spMk id="47" creationId="{4D322404-6233-2AC7-2095-2BD71C45117F}"/>
          </ac:spMkLst>
        </pc:spChg>
        <pc:spChg chg="add mod">
          <ac:chgData name="Tom Dawes" userId="fe899cd594ff6f3a" providerId="LiveId" clId="{BB686FA9-1B66-4C5B-9CBE-4E48A4059FF2}" dt="2022-08-17T13:38:49.205" v="9"/>
          <ac:spMkLst>
            <pc:docMk/>
            <pc:sldMk cId="1434117905" sldId="1002"/>
            <ac:spMk id="48" creationId="{9BE7A48A-39E3-1598-7A33-99AA4A63FAC7}"/>
          </ac:spMkLst>
        </pc:spChg>
        <pc:spChg chg="add mod">
          <ac:chgData name="Tom Dawes" userId="fe899cd594ff6f3a" providerId="LiveId" clId="{BB686FA9-1B66-4C5B-9CBE-4E48A4059FF2}" dt="2022-08-17T13:38:49.205" v="9"/>
          <ac:spMkLst>
            <pc:docMk/>
            <pc:sldMk cId="1434117905" sldId="1002"/>
            <ac:spMk id="49" creationId="{15E6A1BA-7F0F-3027-59F3-9A54B7C93565}"/>
          </ac:spMkLst>
        </pc:spChg>
        <pc:spChg chg="add mod">
          <ac:chgData name="Tom Dawes" userId="fe899cd594ff6f3a" providerId="LiveId" clId="{BB686FA9-1B66-4C5B-9CBE-4E48A4059FF2}" dt="2022-08-17T13:38:49.205" v="9"/>
          <ac:spMkLst>
            <pc:docMk/>
            <pc:sldMk cId="1434117905" sldId="1002"/>
            <ac:spMk id="50" creationId="{27D1C1FC-0FD3-25AE-2556-C7C5F2C88F3F}"/>
          </ac:spMkLst>
        </pc:spChg>
        <pc:spChg chg="add mod">
          <ac:chgData name="Tom Dawes" userId="fe899cd594ff6f3a" providerId="LiveId" clId="{BB686FA9-1B66-4C5B-9CBE-4E48A4059FF2}" dt="2022-08-17T13:39:30.692" v="80" actId="1035"/>
          <ac:spMkLst>
            <pc:docMk/>
            <pc:sldMk cId="1434117905" sldId="1002"/>
            <ac:spMk id="51" creationId="{BE8BF8C0-FC83-4C08-F3FF-635C5FFC03C4}"/>
          </ac:spMkLst>
        </pc:spChg>
        <pc:spChg chg="add mod">
          <ac:chgData name="Tom Dawes" userId="fe899cd594ff6f3a" providerId="LiveId" clId="{BB686FA9-1B66-4C5B-9CBE-4E48A4059FF2}" dt="2022-08-17T13:39:27.442" v="71" actId="1036"/>
          <ac:spMkLst>
            <pc:docMk/>
            <pc:sldMk cId="1434117905" sldId="1002"/>
            <ac:spMk id="52" creationId="{B22A1DC3-E171-BD4D-CD6A-D0F48E49F2F6}"/>
          </ac:spMkLst>
        </pc:spChg>
        <pc:spChg chg="add mod">
          <ac:chgData name="Tom Dawes" userId="fe899cd594ff6f3a" providerId="LiveId" clId="{BB686FA9-1B66-4C5B-9CBE-4E48A4059FF2}" dt="2022-08-17T13:38:49.205" v="9"/>
          <ac:spMkLst>
            <pc:docMk/>
            <pc:sldMk cId="1434117905" sldId="1002"/>
            <ac:spMk id="53" creationId="{1307A78E-B532-97B8-2973-7096B329A56F}"/>
          </ac:spMkLst>
        </pc:spChg>
        <pc:spChg chg="add mod">
          <ac:chgData name="Tom Dawes" userId="fe899cd594ff6f3a" providerId="LiveId" clId="{BB686FA9-1B66-4C5B-9CBE-4E48A4059FF2}" dt="2022-08-17T13:39:33.264" v="89" actId="1037"/>
          <ac:spMkLst>
            <pc:docMk/>
            <pc:sldMk cId="1434117905" sldId="1002"/>
            <ac:spMk id="54" creationId="{C716BD5B-DE97-3E06-5B32-F52397018953}"/>
          </ac:spMkLst>
        </pc:spChg>
        <pc:spChg chg="add mod">
          <ac:chgData name="Tom Dawes" userId="fe899cd594ff6f3a" providerId="LiveId" clId="{BB686FA9-1B66-4C5B-9CBE-4E48A4059FF2}" dt="2022-08-17T13:39:36.558" v="95" actId="1035"/>
          <ac:spMkLst>
            <pc:docMk/>
            <pc:sldMk cId="1434117905" sldId="1002"/>
            <ac:spMk id="55" creationId="{1E929714-7891-AF48-3A7E-3A7B3008436C}"/>
          </ac:spMkLst>
        </pc:spChg>
        <pc:spChg chg="add mod">
          <ac:chgData name="Tom Dawes" userId="fe899cd594ff6f3a" providerId="LiveId" clId="{BB686FA9-1B66-4C5B-9CBE-4E48A4059FF2}" dt="2022-08-17T13:39:40.040" v="110" actId="1038"/>
          <ac:spMkLst>
            <pc:docMk/>
            <pc:sldMk cId="1434117905" sldId="1002"/>
            <ac:spMk id="57" creationId="{72FE66D5-428F-DCB8-8210-C3E06465BF93}"/>
          </ac:spMkLst>
        </pc:spChg>
        <pc:spChg chg="del">
          <ac:chgData name="Tom Dawes" userId="fe899cd594ff6f3a" providerId="LiveId" clId="{BB686FA9-1B66-4C5B-9CBE-4E48A4059FF2}" dt="2022-08-17T13:38:47.930" v="8" actId="478"/>
          <ac:spMkLst>
            <pc:docMk/>
            <pc:sldMk cId="1434117905" sldId="1002"/>
            <ac:spMk id="158" creationId="{EEBA6626-1DEA-D964-0B8C-71015DDD23AA}"/>
          </ac:spMkLst>
        </pc:spChg>
        <pc:spChg chg="del">
          <ac:chgData name="Tom Dawes" userId="fe899cd594ff6f3a" providerId="LiveId" clId="{BB686FA9-1B66-4C5B-9CBE-4E48A4059FF2}" dt="2022-08-17T13:38:47.930" v="8" actId="478"/>
          <ac:spMkLst>
            <pc:docMk/>
            <pc:sldMk cId="1434117905" sldId="1002"/>
            <ac:spMk id="159" creationId="{B843CAC4-704E-FD24-1B32-1E08E1174BAA}"/>
          </ac:spMkLst>
        </pc:spChg>
        <pc:spChg chg="del">
          <ac:chgData name="Tom Dawes" userId="fe899cd594ff6f3a" providerId="LiveId" clId="{BB686FA9-1B66-4C5B-9CBE-4E48A4059FF2}" dt="2022-08-17T13:38:47.930" v="8" actId="478"/>
          <ac:spMkLst>
            <pc:docMk/>
            <pc:sldMk cId="1434117905" sldId="1002"/>
            <ac:spMk id="160" creationId="{FCF7279A-8D4B-0955-3453-181164E78D31}"/>
          </ac:spMkLst>
        </pc:spChg>
        <pc:spChg chg="del">
          <ac:chgData name="Tom Dawes" userId="fe899cd594ff6f3a" providerId="LiveId" clId="{BB686FA9-1B66-4C5B-9CBE-4E48A4059FF2}" dt="2022-08-17T13:38:47.930" v="8" actId="478"/>
          <ac:spMkLst>
            <pc:docMk/>
            <pc:sldMk cId="1434117905" sldId="1002"/>
            <ac:spMk id="161" creationId="{D944F203-CB3D-ACDF-D7C8-553D77A9EEF1}"/>
          </ac:spMkLst>
        </pc:spChg>
        <pc:spChg chg="del">
          <ac:chgData name="Tom Dawes" userId="fe899cd594ff6f3a" providerId="LiveId" clId="{BB686FA9-1B66-4C5B-9CBE-4E48A4059FF2}" dt="2022-08-17T13:38:47.930" v="8" actId="478"/>
          <ac:spMkLst>
            <pc:docMk/>
            <pc:sldMk cId="1434117905" sldId="1002"/>
            <ac:spMk id="162" creationId="{C9F98BFC-FF80-1ED5-8416-564106F8D679}"/>
          </ac:spMkLst>
        </pc:spChg>
        <pc:spChg chg="del">
          <ac:chgData name="Tom Dawes" userId="fe899cd594ff6f3a" providerId="LiveId" clId="{BB686FA9-1B66-4C5B-9CBE-4E48A4059FF2}" dt="2022-08-17T13:38:47.930" v="8" actId="478"/>
          <ac:spMkLst>
            <pc:docMk/>
            <pc:sldMk cId="1434117905" sldId="1002"/>
            <ac:spMk id="163" creationId="{2AE1F83E-6949-F437-A830-5FB90CD667AB}"/>
          </ac:spMkLst>
        </pc:spChg>
        <pc:spChg chg="del">
          <ac:chgData name="Tom Dawes" userId="fe899cd594ff6f3a" providerId="LiveId" clId="{BB686FA9-1B66-4C5B-9CBE-4E48A4059FF2}" dt="2022-08-17T13:38:47.930" v="8" actId="478"/>
          <ac:spMkLst>
            <pc:docMk/>
            <pc:sldMk cId="1434117905" sldId="1002"/>
            <ac:spMk id="164" creationId="{F8E66D1F-01F2-B50D-B742-C79651A7B62F}"/>
          </ac:spMkLst>
        </pc:spChg>
        <pc:spChg chg="del">
          <ac:chgData name="Tom Dawes" userId="fe899cd594ff6f3a" providerId="LiveId" clId="{BB686FA9-1B66-4C5B-9CBE-4E48A4059FF2}" dt="2022-08-17T13:38:47.930" v="8" actId="478"/>
          <ac:spMkLst>
            <pc:docMk/>
            <pc:sldMk cId="1434117905" sldId="1002"/>
            <ac:spMk id="165" creationId="{AFDA4E57-CBC5-BF1B-90F0-4269FC910AF4}"/>
          </ac:spMkLst>
        </pc:spChg>
        <pc:spChg chg="del">
          <ac:chgData name="Tom Dawes" userId="fe899cd594ff6f3a" providerId="LiveId" clId="{BB686FA9-1B66-4C5B-9CBE-4E48A4059FF2}" dt="2022-08-17T13:38:47.930" v="8" actId="478"/>
          <ac:spMkLst>
            <pc:docMk/>
            <pc:sldMk cId="1434117905" sldId="1002"/>
            <ac:spMk id="166" creationId="{375B5026-3873-4093-E41A-4CE47209F02D}"/>
          </ac:spMkLst>
        </pc:spChg>
        <pc:spChg chg="del">
          <ac:chgData name="Tom Dawes" userId="fe899cd594ff6f3a" providerId="LiveId" clId="{BB686FA9-1B66-4C5B-9CBE-4E48A4059FF2}" dt="2022-08-17T13:38:47.930" v="8" actId="478"/>
          <ac:spMkLst>
            <pc:docMk/>
            <pc:sldMk cId="1434117905" sldId="1002"/>
            <ac:spMk id="167" creationId="{34A9AC2E-B25A-8B18-F567-253C94EE57CB}"/>
          </ac:spMkLst>
        </pc:spChg>
        <pc:spChg chg="del">
          <ac:chgData name="Tom Dawes" userId="fe899cd594ff6f3a" providerId="LiveId" clId="{BB686FA9-1B66-4C5B-9CBE-4E48A4059FF2}" dt="2022-08-17T13:38:47.930" v="8" actId="478"/>
          <ac:spMkLst>
            <pc:docMk/>
            <pc:sldMk cId="1434117905" sldId="1002"/>
            <ac:spMk id="168" creationId="{45600EEB-20FB-1723-635F-66794E55CD11}"/>
          </ac:spMkLst>
        </pc:spChg>
        <pc:spChg chg="del">
          <ac:chgData name="Tom Dawes" userId="fe899cd594ff6f3a" providerId="LiveId" clId="{BB686FA9-1B66-4C5B-9CBE-4E48A4059FF2}" dt="2022-08-17T13:38:47.930" v="8" actId="478"/>
          <ac:spMkLst>
            <pc:docMk/>
            <pc:sldMk cId="1434117905" sldId="1002"/>
            <ac:spMk id="169" creationId="{A32AC69D-5B1D-4C81-CF21-F77DB2EBB5A3}"/>
          </ac:spMkLst>
        </pc:spChg>
        <pc:spChg chg="del">
          <ac:chgData name="Tom Dawes" userId="fe899cd594ff6f3a" providerId="LiveId" clId="{BB686FA9-1B66-4C5B-9CBE-4E48A4059FF2}" dt="2022-08-17T13:38:47.930" v="8" actId="478"/>
          <ac:spMkLst>
            <pc:docMk/>
            <pc:sldMk cId="1434117905" sldId="1002"/>
            <ac:spMk id="170" creationId="{994798C7-D89A-85F8-8C4D-5D9BA1BD55F6}"/>
          </ac:spMkLst>
        </pc:spChg>
        <pc:spChg chg="del">
          <ac:chgData name="Tom Dawes" userId="fe899cd594ff6f3a" providerId="LiveId" clId="{BB686FA9-1B66-4C5B-9CBE-4E48A4059FF2}" dt="2022-08-17T13:38:47.930" v="8" actId="478"/>
          <ac:spMkLst>
            <pc:docMk/>
            <pc:sldMk cId="1434117905" sldId="1002"/>
            <ac:spMk id="171" creationId="{706A08D9-2E0C-9C70-BC31-009CE0183256}"/>
          </ac:spMkLst>
        </pc:spChg>
        <pc:spChg chg="del">
          <ac:chgData name="Tom Dawes" userId="fe899cd594ff6f3a" providerId="LiveId" clId="{BB686FA9-1B66-4C5B-9CBE-4E48A4059FF2}" dt="2022-08-17T13:38:47.930" v="8" actId="478"/>
          <ac:spMkLst>
            <pc:docMk/>
            <pc:sldMk cId="1434117905" sldId="1002"/>
            <ac:spMk id="172" creationId="{AF9AA015-A5A8-D797-152C-8EA4A12C3BD0}"/>
          </ac:spMkLst>
        </pc:spChg>
        <pc:spChg chg="del">
          <ac:chgData name="Tom Dawes" userId="fe899cd594ff6f3a" providerId="LiveId" clId="{BB686FA9-1B66-4C5B-9CBE-4E48A4059FF2}" dt="2022-08-17T13:38:47.930" v="8" actId="478"/>
          <ac:spMkLst>
            <pc:docMk/>
            <pc:sldMk cId="1434117905" sldId="1002"/>
            <ac:spMk id="173" creationId="{69D9DF3C-96E2-CFF0-3FF7-A0EE6959205E}"/>
          </ac:spMkLst>
        </pc:spChg>
        <pc:spChg chg="mod">
          <ac:chgData name="Tom Dawes" userId="fe899cd594ff6f3a" providerId="LiveId" clId="{BB686FA9-1B66-4C5B-9CBE-4E48A4059FF2}" dt="2022-08-17T13:39:03.186" v="23" actId="1036"/>
          <ac:spMkLst>
            <pc:docMk/>
            <pc:sldMk cId="1434117905" sldId="1002"/>
            <ac:spMk id="310" creationId="{4A8F7E36-AF35-9EFF-A19C-CA2D414F20B0}"/>
          </ac:spMkLst>
        </pc:spChg>
        <pc:spChg chg="mod">
          <ac:chgData name="Tom Dawes" userId="fe899cd594ff6f3a" providerId="LiveId" clId="{BB686FA9-1B66-4C5B-9CBE-4E48A4059FF2}" dt="2022-08-17T13:39:12.005" v="44" actId="1037"/>
          <ac:spMkLst>
            <pc:docMk/>
            <pc:sldMk cId="1434117905" sldId="1002"/>
            <ac:spMk id="315" creationId="{7048689A-A004-A8F8-C72E-1E041258F313}"/>
          </ac:spMkLst>
        </pc:spChg>
        <pc:spChg chg="mod">
          <ac:chgData name="Tom Dawes" userId="fe899cd594ff6f3a" providerId="LiveId" clId="{BB686FA9-1B66-4C5B-9CBE-4E48A4059FF2}" dt="2022-08-17T13:39:57.196" v="143" actId="1036"/>
          <ac:spMkLst>
            <pc:docMk/>
            <pc:sldMk cId="1434117905" sldId="1002"/>
            <ac:spMk id="318" creationId="{96D00DEC-1C17-72D5-1A2B-ACBCBA0D75F2}"/>
          </ac:spMkLst>
        </pc:spChg>
        <pc:spChg chg="mod">
          <ac:chgData name="Tom Dawes" userId="fe899cd594ff6f3a" providerId="LiveId" clId="{BB686FA9-1B66-4C5B-9CBE-4E48A4059FF2}" dt="2022-08-17T13:39:48.063" v="130" actId="1036"/>
          <ac:spMkLst>
            <pc:docMk/>
            <pc:sldMk cId="1434117905" sldId="1002"/>
            <ac:spMk id="321" creationId="{65FE7558-3A77-B818-8543-8449B66C2B0E}"/>
          </ac:spMkLst>
        </pc:spChg>
      </pc:sldChg>
      <pc:sldChg chg="delSp modSp add mod delAnim modNotesTx">
        <pc:chgData name="Tom Dawes" userId="fe899cd594ff6f3a" providerId="LiveId" clId="{BB686FA9-1B66-4C5B-9CBE-4E48A4059FF2}" dt="2022-08-17T13:57:14.639" v="221" actId="20577"/>
        <pc:sldMkLst>
          <pc:docMk/>
          <pc:sldMk cId="3430242133" sldId="1003"/>
        </pc:sldMkLst>
        <pc:spChg chg="del">
          <ac:chgData name="Tom Dawes" userId="fe899cd594ff6f3a" providerId="LiveId" clId="{BB686FA9-1B66-4C5B-9CBE-4E48A4059FF2}" dt="2022-08-17T13:53:33.731" v="188" actId="478"/>
          <ac:spMkLst>
            <pc:docMk/>
            <pc:sldMk cId="3430242133" sldId="1003"/>
            <ac:spMk id="4" creationId="{83C6D8AF-49E3-F63B-9EDF-358598395F9E}"/>
          </ac:spMkLst>
        </pc:spChg>
        <pc:spChg chg="del">
          <ac:chgData name="Tom Dawes" userId="fe899cd594ff6f3a" providerId="LiveId" clId="{BB686FA9-1B66-4C5B-9CBE-4E48A4059FF2}" dt="2022-08-17T13:53:29.387" v="185" actId="478"/>
          <ac:spMkLst>
            <pc:docMk/>
            <pc:sldMk cId="3430242133" sldId="1003"/>
            <ac:spMk id="80" creationId="{937FE05A-A66E-A8C8-5CD4-D519CEE0AE50}"/>
          </ac:spMkLst>
        </pc:spChg>
        <pc:spChg chg="mod">
          <ac:chgData name="Tom Dawes" userId="fe899cd594ff6f3a" providerId="LiveId" clId="{BB686FA9-1B66-4C5B-9CBE-4E48A4059FF2}" dt="2022-08-17T13:53:07.527" v="183" actId="20577"/>
          <ac:spMkLst>
            <pc:docMk/>
            <pc:sldMk cId="3430242133" sldId="1003"/>
            <ac:spMk id="109" creationId="{BA5BB38B-43DA-47D1-9636-112EF46494C3}"/>
          </ac:spMkLst>
        </pc:spChg>
        <pc:grpChg chg="del">
          <ac:chgData name="Tom Dawes" userId="fe899cd594ff6f3a" providerId="LiveId" clId="{BB686FA9-1B66-4C5B-9CBE-4E48A4059FF2}" dt="2022-08-17T13:53:30.648" v="186" actId="478"/>
          <ac:grpSpMkLst>
            <pc:docMk/>
            <pc:sldMk cId="3430242133" sldId="1003"/>
            <ac:grpSpMk id="82" creationId="{FA9DCEA5-3ED3-C147-C43F-FEB1E95D2E8A}"/>
          </ac:grpSpMkLst>
        </pc:grpChg>
        <pc:picChg chg="del">
          <ac:chgData name="Tom Dawes" userId="fe899cd594ff6f3a" providerId="LiveId" clId="{BB686FA9-1B66-4C5B-9CBE-4E48A4059FF2}" dt="2022-08-17T13:53:37.180" v="189" actId="478"/>
          <ac:picMkLst>
            <pc:docMk/>
            <pc:sldMk cId="3430242133" sldId="1003"/>
            <ac:picMk id="5" creationId="{E7CB50CA-8E58-245B-FC6F-2C2F1376256B}"/>
          </ac:picMkLst>
        </pc:picChg>
        <pc:picChg chg="mod ord">
          <ac:chgData name="Tom Dawes" userId="fe899cd594ff6f3a" providerId="LiveId" clId="{BB686FA9-1B66-4C5B-9CBE-4E48A4059FF2}" dt="2022-08-17T13:53:01.111" v="181" actId="167"/>
          <ac:picMkLst>
            <pc:docMk/>
            <pc:sldMk cId="3430242133" sldId="1003"/>
            <ac:picMk id="72" creationId="{BED9DD0F-BD2B-7DD2-86B6-66E774993040}"/>
          </ac:picMkLst>
        </pc:picChg>
        <pc:picChg chg="mod">
          <ac:chgData name="Tom Dawes" userId="fe899cd594ff6f3a" providerId="LiveId" clId="{BB686FA9-1B66-4C5B-9CBE-4E48A4059FF2}" dt="2022-08-17T13:52:55.745" v="180" actId="1037"/>
          <ac:picMkLst>
            <pc:docMk/>
            <pc:sldMk cId="3430242133" sldId="1003"/>
            <ac:picMk id="78" creationId="{916FB5A6-6C8B-2584-9BFE-627695F373F2}"/>
          </ac:picMkLst>
        </pc:picChg>
        <pc:picChg chg="del">
          <ac:chgData name="Tom Dawes" userId="fe899cd594ff6f3a" providerId="LiveId" clId="{BB686FA9-1B66-4C5B-9CBE-4E48A4059FF2}" dt="2022-08-17T13:53:31.473" v="187" actId="478"/>
          <ac:picMkLst>
            <pc:docMk/>
            <pc:sldMk cId="3430242133" sldId="1003"/>
            <ac:picMk id="81" creationId="{A80F8BE2-FE73-4399-62CC-CF2B3851C70A}"/>
          </ac:picMkLst>
        </pc:picChg>
      </pc:sldChg>
      <pc:sldChg chg="delSp modSp add mod delAnim modNotesTx">
        <pc:chgData name="Tom Dawes" userId="fe899cd594ff6f3a" providerId="LiveId" clId="{BB686FA9-1B66-4C5B-9CBE-4E48A4059FF2}" dt="2022-08-17T13:57:40.439" v="224" actId="20577"/>
        <pc:sldMkLst>
          <pc:docMk/>
          <pc:sldMk cId="157008048" sldId="1004"/>
        </pc:sldMkLst>
        <pc:spChg chg="del">
          <ac:chgData name="Tom Dawes" userId="fe899cd594ff6f3a" providerId="LiveId" clId="{BB686FA9-1B66-4C5B-9CBE-4E48A4059FF2}" dt="2022-08-17T13:54:38.546" v="204" actId="478"/>
          <ac:spMkLst>
            <pc:docMk/>
            <pc:sldMk cId="157008048" sldId="1004"/>
            <ac:spMk id="4" creationId="{83C6D8AF-49E3-F63B-9EDF-358598395F9E}"/>
          </ac:spMkLst>
        </pc:spChg>
        <pc:spChg chg="del">
          <ac:chgData name="Tom Dawes" userId="fe899cd594ff6f3a" providerId="LiveId" clId="{BB686FA9-1B66-4C5B-9CBE-4E48A4059FF2}" dt="2022-08-17T13:54:38.546" v="204" actId="478"/>
          <ac:spMkLst>
            <pc:docMk/>
            <pc:sldMk cId="157008048" sldId="1004"/>
            <ac:spMk id="80" creationId="{937FE05A-A66E-A8C8-5CD4-D519CEE0AE50}"/>
          </ac:spMkLst>
        </pc:spChg>
        <pc:spChg chg="mod">
          <ac:chgData name="Tom Dawes" userId="fe899cd594ff6f3a" providerId="LiveId" clId="{BB686FA9-1B66-4C5B-9CBE-4E48A4059FF2}" dt="2022-08-17T13:54:33.923" v="203" actId="20577"/>
          <ac:spMkLst>
            <pc:docMk/>
            <pc:sldMk cId="157008048" sldId="1004"/>
            <ac:spMk id="109" creationId="{BA5BB38B-43DA-47D1-9636-112EF46494C3}"/>
          </ac:spMkLst>
        </pc:spChg>
        <pc:grpChg chg="del">
          <ac:chgData name="Tom Dawes" userId="fe899cd594ff6f3a" providerId="LiveId" clId="{BB686FA9-1B66-4C5B-9CBE-4E48A4059FF2}" dt="2022-08-17T13:54:38.546" v="204" actId="478"/>
          <ac:grpSpMkLst>
            <pc:docMk/>
            <pc:sldMk cId="157008048" sldId="1004"/>
            <ac:grpSpMk id="82" creationId="{FA9DCEA5-3ED3-C147-C43F-FEB1E95D2E8A}"/>
          </ac:grpSpMkLst>
        </pc:grpChg>
        <pc:picChg chg="del">
          <ac:chgData name="Tom Dawes" userId="fe899cd594ff6f3a" providerId="LiveId" clId="{BB686FA9-1B66-4C5B-9CBE-4E48A4059FF2}" dt="2022-08-17T13:54:38.546" v="204" actId="478"/>
          <ac:picMkLst>
            <pc:docMk/>
            <pc:sldMk cId="157008048" sldId="1004"/>
            <ac:picMk id="5" creationId="{E7CB50CA-8E58-245B-FC6F-2C2F1376256B}"/>
          </ac:picMkLst>
        </pc:picChg>
        <pc:picChg chg="mod">
          <ac:chgData name="Tom Dawes" userId="fe899cd594ff6f3a" providerId="LiveId" clId="{BB686FA9-1B66-4C5B-9CBE-4E48A4059FF2}" dt="2022-08-17T13:54:14.717" v="197" actId="1037"/>
          <ac:picMkLst>
            <pc:docMk/>
            <pc:sldMk cId="157008048" sldId="1004"/>
            <ac:picMk id="63" creationId="{527ECB09-8800-FDC4-8A46-DBF212F57E16}"/>
          </ac:picMkLst>
        </pc:picChg>
        <pc:picChg chg="mod">
          <ac:chgData name="Tom Dawes" userId="fe899cd594ff6f3a" providerId="LiveId" clId="{BB686FA9-1B66-4C5B-9CBE-4E48A4059FF2}" dt="2022-08-17T13:54:19.332" v="198" actId="1037"/>
          <ac:picMkLst>
            <pc:docMk/>
            <pc:sldMk cId="157008048" sldId="1004"/>
            <ac:picMk id="68" creationId="{B7A80E1B-1659-8B11-20BD-C0768467FBA1}"/>
          </ac:picMkLst>
        </pc:picChg>
        <pc:picChg chg="mod">
          <ac:chgData name="Tom Dawes" userId="fe899cd594ff6f3a" providerId="LiveId" clId="{BB686FA9-1B66-4C5B-9CBE-4E48A4059FF2}" dt="2022-08-17T13:54:23.074" v="200" actId="1036"/>
          <ac:picMkLst>
            <pc:docMk/>
            <pc:sldMk cId="157008048" sldId="1004"/>
            <ac:picMk id="69" creationId="{40F71F9A-CF67-5639-593B-7BA9B085A947}"/>
          </ac:picMkLst>
        </pc:picChg>
        <pc:picChg chg="mod ord">
          <ac:chgData name="Tom Dawes" userId="fe899cd594ff6f3a" providerId="LiveId" clId="{BB686FA9-1B66-4C5B-9CBE-4E48A4059FF2}" dt="2022-08-17T13:54:29.440" v="201" actId="167"/>
          <ac:picMkLst>
            <pc:docMk/>
            <pc:sldMk cId="157008048" sldId="1004"/>
            <ac:picMk id="72" creationId="{BED9DD0F-BD2B-7DD2-86B6-66E774993040}"/>
          </ac:picMkLst>
        </pc:picChg>
        <pc:picChg chg="mod">
          <ac:chgData name="Tom Dawes" userId="fe899cd594ff6f3a" providerId="LiveId" clId="{BB686FA9-1B66-4C5B-9CBE-4E48A4059FF2}" dt="2022-08-17T13:54:09.718" v="195" actId="1038"/>
          <ac:picMkLst>
            <pc:docMk/>
            <pc:sldMk cId="157008048" sldId="1004"/>
            <ac:picMk id="78" creationId="{916FB5A6-6C8B-2584-9BFE-627695F373F2}"/>
          </ac:picMkLst>
        </pc:picChg>
        <pc:picChg chg="del">
          <ac:chgData name="Tom Dawes" userId="fe899cd594ff6f3a" providerId="LiveId" clId="{BB686FA9-1B66-4C5B-9CBE-4E48A4059FF2}" dt="2022-08-17T13:54:38.546" v="204" actId="478"/>
          <ac:picMkLst>
            <pc:docMk/>
            <pc:sldMk cId="157008048" sldId="1004"/>
            <ac:picMk id="81" creationId="{A80F8BE2-FE73-4399-62CC-CF2B3851C70A}"/>
          </ac:picMkLst>
        </pc:picChg>
      </pc:sldChg>
      <pc:sldChg chg="delSp modSp add mod delAnim modNotesTx">
        <pc:chgData name="Tom Dawes" userId="fe899cd594ff6f3a" providerId="LiveId" clId="{BB686FA9-1B66-4C5B-9CBE-4E48A4059FF2}" dt="2022-08-17T13:58:41.896" v="231" actId="1076"/>
        <pc:sldMkLst>
          <pc:docMk/>
          <pc:sldMk cId="1205417148" sldId="1005"/>
        </pc:sldMkLst>
        <pc:spChg chg="del">
          <ac:chgData name="Tom Dawes" userId="fe899cd594ff6f3a" providerId="LiveId" clId="{BB686FA9-1B66-4C5B-9CBE-4E48A4059FF2}" dt="2022-08-17T13:55:02.326" v="206" actId="478"/>
          <ac:spMkLst>
            <pc:docMk/>
            <pc:sldMk cId="1205417148" sldId="1005"/>
            <ac:spMk id="4" creationId="{83C6D8AF-49E3-F63B-9EDF-358598395F9E}"/>
          </ac:spMkLst>
        </pc:spChg>
        <pc:spChg chg="del">
          <ac:chgData name="Tom Dawes" userId="fe899cd594ff6f3a" providerId="LiveId" clId="{BB686FA9-1B66-4C5B-9CBE-4E48A4059FF2}" dt="2022-08-17T13:55:02.326" v="206" actId="478"/>
          <ac:spMkLst>
            <pc:docMk/>
            <pc:sldMk cId="1205417148" sldId="1005"/>
            <ac:spMk id="80" creationId="{937FE05A-A66E-A8C8-5CD4-D519CEE0AE50}"/>
          </ac:spMkLst>
        </pc:spChg>
        <pc:spChg chg="mod">
          <ac:chgData name="Tom Dawes" userId="fe899cd594ff6f3a" providerId="LiveId" clId="{BB686FA9-1B66-4C5B-9CBE-4E48A4059FF2}" dt="2022-08-17T13:55:48.071" v="211" actId="20577"/>
          <ac:spMkLst>
            <pc:docMk/>
            <pc:sldMk cId="1205417148" sldId="1005"/>
            <ac:spMk id="109" creationId="{BA5BB38B-43DA-47D1-9636-112EF46494C3}"/>
          </ac:spMkLst>
        </pc:spChg>
        <pc:grpChg chg="del">
          <ac:chgData name="Tom Dawes" userId="fe899cd594ff6f3a" providerId="LiveId" clId="{BB686FA9-1B66-4C5B-9CBE-4E48A4059FF2}" dt="2022-08-17T13:55:02.326" v="206" actId="478"/>
          <ac:grpSpMkLst>
            <pc:docMk/>
            <pc:sldMk cId="1205417148" sldId="1005"/>
            <ac:grpSpMk id="82" creationId="{FA9DCEA5-3ED3-C147-C43F-FEB1E95D2E8A}"/>
          </ac:grpSpMkLst>
        </pc:grpChg>
        <pc:picChg chg="del">
          <ac:chgData name="Tom Dawes" userId="fe899cd594ff6f3a" providerId="LiveId" clId="{BB686FA9-1B66-4C5B-9CBE-4E48A4059FF2}" dt="2022-08-17T13:55:02.326" v="206" actId="478"/>
          <ac:picMkLst>
            <pc:docMk/>
            <pc:sldMk cId="1205417148" sldId="1005"/>
            <ac:picMk id="5" creationId="{E7CB50CA-8E58-245B-FC6F-2C2F1376256B}"/>
          </ac:picMkLst>
        </pc:picChg>
        <pc:picChg chg="mod ord">
          <ac:chgData name="Tom Dawes" userId="fe899cd594ff6f3a" providerId="LiveId" clId="{BB686FA9-1B66-4C5B-9CBE-4E48A4059FF2}" dt="2022-08-17T13:58:38.329" v="230" actId="167"/>
          <ac:picMkLst>
            <pc:docMk/>
            <pc:sldMk cId="1205417148" sldId="1005"/>
            <ac:picMk id="72" creationId="{BED9DD0F-BD2B-7DD2-86B6-66E774993040}"/>
          </ac:picMkLst>
        </pc:picChg>
        <pc:picChg chg="mod">
          <ac:chgData name="Tom Dawes" userId="fe899cd594ff6f3a" providerId="LiveId" clId="{BB686FA9-1B66-4C5B-9CBE-4E48A4059FF2}" dt="2022-08-17T13:58:41.896" v="231" actId="1076"/>
          <ac:picMkLst>
            <pc:docMk/>
            <pc:sldMk cId="1205417148" sldId="1005"/>
            <ac:picMk id="75" creationId="{17646398-11EE-9E89-3A91-BF5EC25F2D86}"/>
          </ac:picMkLst>
        </pc:picChg>
        <pc:picChg chg="mod">
          <ac:chgData name="Tom Dawes" userId="fe899cd594ff6f3a" providerId="LiveId" clId="{BB686FA9-1B66-4C5B-9CBE-4E48A4059FF2}" dt="2022-08-17T13:55:32.695" v="209" actId="1076"/>
          <ac:picMkLst>
            <pc:docMk/>
            <pc:sldMk cId="1205417148" sldId="1005"/>
            <ac:picMk id="78" creationId="{916FB5A6-6C8B-2584-9BFE-627695F373F2}"/>
          </ac:picMkLst>
        </pc:picChg>
        <pc:picChg chg="del">
          <ac:chgData name="Tom Dawes" userId="fe899cd594ff6f3a" providerId="LiveId" clId="{BB686FA9-1B66-4C5B-9CBE-4E48A4059FF2}" dt="2022-08-17T13:55:02.326" v="206" actId="478"/>
          <ac:picMkLst>
            <pc:docMk/>
            <pc:sldMk cId="1205417148" sldId="1005"/>
            <ac:picMk id="81" creationId="{A80F8BE2-FE73-4399-62CC-CF2B3851C70A}"/>
          </ac:picMkLst>
        </pc:picChg>
      </pc:sldChg>
      <pc:sldChg chg="delSp modSp add mod delAnim modNotesTx">
        <pc:chgData name="Tom Dawes" userId="fe899cd594ff6f3a" providerId="LiveId" clId="{BB686FA9-1B66-4C5B-9CBE-4E48A4059FF2}" dt="2022-08-17T13:59:29.113" v="233" actId="20577"/>
        <pc:sldMkLst>
          <pc:docMk/>
          <pc:sldMk cId="1427376176" sldId="1006"/>
        </pc:sldMkLst>
        <pc:spChg chg="del">
          <ac:chgData name="Tom Dawes" userId="fe899cd594ff6f3a" providerId="LiveId" clId="{BB686FA9-1B66-4C5B-9CBE-4E48A4059FF2}" dt="2022-08-17T13:56:06.218" v="213" actId="478"/>
          <ac:spMkLst>
            <pc:docMk/>
            <pc:sldMk cId="1427376176" sldId="1006"/>
            <ac:spMk id="4" creationId="{83C6D8AF-49E3-F63B-9EDF-358598395F9E}"/>
          </ac:spMkLst>
        </pc:spChg>
        <pc:spChg chg="del">
          <ac:chgData name="Tom Dawes" userId="fe899cd594ff6f3a" providerId="LiveId" clId="{BB686FA9-1B66-4C5B-9CBE-4E48A4059FF2}" dt="2022-08-17T13:56:06.218" v="213" actId="478"/>
          <ac:spMkLst>
            <pc:docMk/>
            <pc:sldMk cId="1427376176" sldId="1006"/>
            <ac:spMk id="80" creationId="{937FE05A-A66E-A8C8-5CD4-D519CEE0AE50}"/>
          </ac:spMkLst>
        </pc:spChg>
        <pc:spChg chg="mod">
          <ac:chgData name="Tom Dawes" userId="fe899cd594ff6f3a" providerId="LiveId" clId="{BB686FA9-1B66-4C5B-9CBE-4E48A4059FF2}" dt="2022-08-17T13:56:34.855" v="218" actId="20577"/>
          <ac:spMkLst>
            <pc:docMk/>
            <pc:sldMk cId="1427376176" sldId="1006"/>
            <ac:spMk id="109" creationId="{BA5BB38B-43DA-47D1-9636-112EF46494C3}"/>
          </ac:spMkLst>
        </pc:spChg>
        <pc:grpChg chg="del">
          <ac:chgData name="Tom Dawes" userId="fe899cd594ff6f3a" providerId="LiveId" clId="{BB686FA9-1B66-4C5B-9CBE-4E48A4059FF2}" dt="2022-08-17T13:56:06.218" v="213" actId="478"/>
          <ac:grpSpMkLst>
            <pc:docMk/>
            <pc:sldMk cId="1427376176" sldId="1006"/>
            <ac:grpSpMk id="82" creationId="{FA9DCEA5-3ED3-C147-C43F-FEB1E95D2E8A}"/>
          </ac:grpSpMkLst>
        </pc:grpChg>
        <pc:picChg chg="del">
          <ac:chgData name="Tom Dawes" userId="fe899cd594ff6f3a" providerId="LiveId" clId="{BB686FA9-1B66-4C5B-9CBE-4E48A4059FF2}" dt="2022-08-17T13:56:06.218" v="213" actId="478"/>
          <ac:picMkLst>
            <pc:docMk/>
            <pc:sldMk cId="1427376176" sldId="1006"/>
            <ac:picMk id="5" creationId="{E7CB50CA-8E58-245B-FC6F-2C2F1376256B}"/>
          </ac:picMkLst>
        </pc:picChg>
        <pc:picChg chg="mod">
          <ac:chgData name="Tom Dawes" userId="fe899cd594ff6f3a" providerId="LiveId" clId="{BB686FA9-1B66-4C5B-9CBE-4E48A4059FF2}" dt="2022-08-17T13:56:23.432" v="215" actId="1076"/>
          <ac:picMkLst>
            <pc:docMk/>
            <pc:sldMk cId="1427376176" sldId="1006"/>
            <ac:picMk id="72" creationId="{BED9DD0F-BD2B-7DD2-86B6-66E774993040}"/>
          </ac:picMkLst>
        </pc:picChg>
        <pc:picChg chg="mod">
          <ac:chgData name="Tom Dawes" userId="fe899cd594ff6f3a" providerId="LiveId" clId="{BB686FA9-1B66-4C5B-9CBE-4E48A4059FF2}" dt="2022-08-17T13:56:26.207" v="216" actId="1076"/>
          <ac:picMkLst>
            <pc:docMk/>
            <pc:sldMk cId="1427376176" sldId="1006"/>
            <ac:picMk id="78" creationId="{916FB5A6-6C8B-2584-9BFE-627695F373F2}"/>
          </ac:picMkLst>
        </pc:picChg>
        <pc:picChg chg="del">
          <ac:chgData name="Tom Dawes" userId="fe899cd594ff6f3a" providerId="LiveId" clId="{BB686FA9-1B66-4C5B-9CBE-4E48A4059FF2}" dt="2022-08-17T13:56:06.218" v="213" actId="478"/>
          <ac:picMkLst>
            <pc:docMk/>
            <pc:sldMk cId="1427376176" sldId="1006"/>
            <ac:picMk id="81" creationId="{A80F8BE2-FE73-4399-62CC-CF2B3851C7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30/05/2023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helado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[3024]</a:t>
            </a:r>
            <a:br>
              <a:rPr lang="en-GB" sz="1200" b="0" i="0" u="none" strike="noStrike" dirty="0">
                <a:solidFill>
                  <a:srgbClr val="002060"/>
                </a:solidFill>
                <a:effectLst/>
                <a:latin typeface="Century Gothic" panose="020B0502020202020204" pitchFamily="34" charset="0"/>
              </a:rPr>
            </a:b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b="1" dirty="0">
                <a:solidFill>
                  <a:srgbClr val="002060"/>
                </a:solidFill>
                <a:latin typeface="Century Gothic" panose="020B0502020202020204" pitchFamily="34" charset="0"/>
              </a:rPr>
              <a:t>cuidar </a:t>
            </a:r>
            <a:r>
              <a:rPr lang="es-ES" b="0" dirty="0">
                <a:solidFill>
                  <a:srgbClr val="002060"/>
                </a:solidFill>
                <a:latin typeface="Century Gothic" panose="020B0502020202020204" pitchFamily="34" charset="0"/>
              </a:rPr>
              <a:t>[751] </a:t>
            </a:r>
            <a:r>
              <a:rPr lang="es-ES" b="1" dirty="0">
                <a:solidFill>
                  <a:srgbClr val="002060"/>
                </a:solidFill>
                <a:latin typeface="Century Gothic" panose="020B0502020202020204" pitchFamily="34" charset="0"/>
              </a:rPr>
              <a:t>enseñar </a:t>
            </a:r>
            <a:r>
              <a:rPr lang="es-ES" b="0" dirty="0">
                <a:solidFill>
                  <a:srgbClr val="002060"/>
                </a:solidFill>
                <a:latin typeface="Century Gothic" panose="020B0502020202020204" pitchFamily="34" charset="0"/>
              </a:rPr>
              <a:t>[610] </a:t>
            </a:r>
            <a:r>
              <a:rPr lang="es-ES" b="1" dirty="0">
                <a:solidFill>
                  <a:srgbClr val="002060"/>
                </a:solidFill>
                <a:latin typeface="Century Gothic" panose="020B0502020202020204" pitchFamily="34" charset="0"/>
              </a:rPr>
              <a:t>participar </a:t>
            </a:r>
            <a:r>
              <a:rPr lang="es-ES" b="0" dirty="0">
                <a:solidFill>
                  <a:srgbClr val="002060"/>
                </a:solidFill>
                <a:latin typeface="Century Gothic" panose="020B0502020202020204" pitchFamily="34" charset="0"/>
              </a:rPr>
              <a:t>[593] </a:t>
            </a:r>
            <a:r>
              <a:rPr lang="es-ES" b="1" dirty="0">
                <a:solidFill>
                  <a:srgbClr val="002060"/>
                </a:solidFill>
                <a:latin typeface="Century Gothic" panose="020B0502020202020204" pitchFamily="34" charset="0"/>
              </a:rPr>
              <a:t>practicar </a:t>
            </a:r>
            <a:r>
              <a:rPr lang="es-ES" b="0" dirty="0">
                <a:solidFill>
                  <a:srgbClr val="002060"/>
                </a:solidFill>
                <a:latin typeface="Century Gothic" panose="020B0502020202020204" pitchFamily="34" charset="0"/>
              </a:rPr>
              <a:t>[1595] </a:t>
            </a:r>
            <a:r>
              <a:rPr lang="es-ES" b="1" dirty="0">
                <a:solidFill>
                  <a:srgbClr val="002060"/>
                </a:solidFill>
                <a:latin typeface="Century Gothic" panose="020B0502020202020204" pitchFamily="34" charset="0"/>
              </a:rPr>
              <a:t>guitarra </a:t>
            </a:r>
            <a:r>
              <a:rPr lang="es-ES" b="0" dirty="0">
                <a:solidFill>
                  <a:srgbClr val="002060"/>
                </a:solidFill>
                <a:latin typeface="Century Gothic" panose="020B0502020202020204" pitchFamily="34" charset="0"/>
              </a:rPr>
              <a:t>[2705] </a:t>
            </a:r>
            <a:r>
              <a:rPr lang="es-ES" b="1" dirty="0">
                <a:solidFill>
                  <a:srgbClr val="002060"/>
                </a:solidFill>
                <a:latin typeface="Century Gothic" panose="020B0502020202020204" pitchFamily="34" charset="0"/>
              </a:rPr>
              <a:t>niño, niña </a:t>
            </a:r>
            <a:r>
              <a:rPr lang="es-ES" b="0" dirty="0">
                <a:solidFill>
                  <a:srgbClr val="002060"/>
                </a:solidFill>
                <a:latin typeface="Century Gothic" panose="020B0502020202020204" pitchFamily="34" charset="0"/>
              </a:rPr>
              <a:t>[173]  </a:t>
            </a:r>
            <a:r>
              <a:rPr lang="es-ES" b="1" dirty="0">
                <a:solidFill>
                  <a:srgbClr val="002060"/>
                </a:solidFill>
                <a:latin typeface="Century Gothic" panose="020B0502020202020204" pitchFamily="34" charset="0"/>
              </a:rPr>
              <a:t>trabajo </a:t>
            </a:r>
            <a:r>
              <a:rPr lang="es-ES" b="0" dirty="0">
                <a:solidFill>
                  <a:srgbClr val="002060"/>
                </a:solidFill>
                <a:latin typeface="Century Gothic" panose="020B0502020202020204" pitchFamily="34" charset="0"/>
              </a:rPr>
              <a:t>[152]</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año [46] hambre [1262] razón [306] sed [2214] </a:t>
            </a:r>
            <a:endParaRPr lang="es-ES" sz="2800" dirty="0"/>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a:t>
            </a:r>
            <a:r>
              <a:rPr lang="es-ES" sz="1800" b="0" i="0" u="none" strike="noStrike" dirty="0">
                <a:solidFill>
                  <a:srgbClr val="002060"/>
                </a:solidFill>
                <a:effectLst/>
                <a:latin typeface="Century Gothic" panose="020B0502020202020204" pitchFamily="34" charset="0"/>
              </a:rPr>
              <a:t> fruta [1925] globo [3765] pelota [2270] queso [3187] sombrero [2289] tarta [&gt;5000] (</a:t>
            </a:r>
            <a:r>
              <a:rPr lang="es-ES" sz="1800" b="0" i="0" u="none" strike="noStrike" dirty="0" err="1">
                <a:solidFill>
                  <a:srgbClr val="002060"/>
                </a:solidFill>
                <a:effectLst/>
                <a:latin typeface="Century Gothic" panose="020B0502020202020204" pitchFamily="34" charset="0"/>
              </a:rPr>
              <a:t>cognates</a:t>
            </a:r>
            <a:r>
              <a:rPr lang="es-ES" sz="1800" b="0" i="0" u="none" strike="noStrike" dirty="0">
                <a:solidFill>
                  <a:srgbClr val="002060"/>
                </a:solidFill>
                <a:effectLst/>
                <a:latin typeface="Century Gothic" panose="020B0502020202020204" pitchFamily="34" charset="0"/>
              </a:rPr>
              <a:t>: pizza [&gt;5000]</a:t>
            </a:r>
            <a:br>
              <a:rPr lang="es-ES" sz="1800" b="0" i="0" u="none" strike="noStrike" dirty="0">
                <a:solidFill>
                  <a:srgbClr val="002060"/>
                </a:solidFill>
                <a:effectLst/>
                <a:latin typeface="Century Gothic" panose="020B0502020202020204" pitchFamily="34" charset="0"/>
              </a:rPr>
            </a:br>
            <a:r>
              <a:rPr lang="es-ES" sz="1800" b="0" i="0" u="none" strike="noStrike" dirty="0">
                <a:solidFill>
                  <a:srgbClr val="002060"/>
                </a:solidFill>
                <a:effectLst/>
                <a:latin typeface="Century Gothic" panose="020B0502020202020204" pitchFamily="34" charset="0"/>
              </a:rPr>
              <a:t>yoyó [&gt;5000]</a:t>
            </a:r>
            <a:r>
              <a:rPr lang="es-ES" sz="2800" dirty="0"/>
              <a:t> </a:t>
            </a:r>
            <a:endParaRPr lang="en-GB" sz="1200" b="0" dirty="0">
              <a:effectLst/>
              <a:latin typeface="Calibri" panose="020F0502020204030204" pitchFamily="34" charset="0"/>
              <a:ea typeface="Calibri" panose="020F0502020204030204" pitchFamily="34" charset="0"/>
            </a:endParaRP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Glossed:  </a:t>
            </a:r>
            <a:endParaRPr lang="en-GB" b="0" i="0" dirty="0">
              <a:solidFill>
                <a:srgbClr val="222222"/>
              </a:solidFill>
              <a:effectLst/>
              <a:latin typeface="Eff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r>
              <a:rPr lang="en-GB" sz="1200" b="0" dirty="0">
                <a:solidFill>
                  <a:schemeClr val="tx1"/>
                </a:solidFill>
                <a:latin typeface="+mn-lt"/>
                <a:ea typeface="+mn-ea"/>
                <a:cs typeface="+mn-cs"/>
              </a:rPr>
              <a:t> </a:t>
            </a:r>
            <a:r>
              <a:rPr lang="en-GB" sz="1200" b="1" dirty="0" err="1">
                <a:solidFill>
                  <a:srgbClr val="002060"/>
                </a:solidFill>
                <a:latin typeface="Century Gothic"/>
                <a:ea typeface="Century Gothic"/>
                <a:cs typeface="Century Gothic"/>
                <a:sym typeface="Century Gothic"/>
              </a:rPr>
              <a:t>llueve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llover</a:t>
            </a:r>
            <a:r>
              <a:rPr lang="en-GB" sz="1200" dirty="0">
                <a:solidFill>
                  <a:srgbClr val="002060"/>
                </a:solidFill>
                <a:latin typeface="Century Gothic"/>
                <a:ea typeface="Century Gothic"/>
                <a:cs typeface="Century Gothic"/>
                <a:sym typeface="Century Gothic"/>
              </a:rPr>
              <a:t>) [2134] </a:t>
            </a:r>
            <a:r>
              <a:rPr lang="en-GB" b="1" i="0" dirty="0" err="1">
                <a:solidFill>
                  <a:srgbClr val="222222"/>
                </a:solidFill>
                <a:effectLst/>
                <a:latin typeface="Effra"/>
              </a:rPr>
              <a:t>rodear</a:t>
            </a:r>
            <a:r>
              <a:rPr lang="en-GB" b="1" i="0" dirty="0">
                <a:solidFill>
                  <a:srgbClr val="222222"/>
                </a:solidFill>
                <a:effectLst/>
                <a:latin typeface="Effra"/>
              </a:rPr>
              <a:t> </a:t>
            </a:r>
            <a:r>
              <a:rPr lang="en-GB" b="0" i="0" dirty="0">
                <a:solidFill>
                  <a:srgbClr val="222222"/>
                </a:solidFill>
                <a:effectLst/>
                <a:latin typeface="Effra"/>
              </a:rPr>
              <a:t>[912] </a:t>
            </a: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a:t>
            </a:r>
            <a:r>
              <a:rPr lang="en-GB" b="1" i="0" dirty="0">
                <a:solidFill>
                  <a:srgbClr val="222222"/>
                </a:solidFill>
                <a:effectLst/>
                <a:latin typeface="Effra"/>
              </a:rPr>
              <a:t> verbo</a:t>
            </a:r>
            <a:r>
              <a:rPr lang="en-GB" b="0" i="0" dirty="0">
                <a:solidFill>
                  <a:srgbClr val="222222"/>
                </a:solidFill>
                <a:effectLst/>
                <a:latin typeface="Effra"/>
              </a:rPr>
              <a:t> [3443]</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a:t>
            </a:r>
            <a:endParaRPr lang="en-GB" b="0" i="0" dirty="0">
              <a:solidFill>
                <a:srgbClr val="222222"/>
              </a:solidFill>
              <a:effectLst/>
              <a:latin typeface="Effra"/>
            </a:endParaRP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[5/5]</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sees=</a:t>
            </a:r>
            <a:r>
              <a:rPr lang="en-GB" b="1" dirty="0"/>
              <a:t> </a:t>
            </a:r>
            <a:r>
              <a:rPr lang="en-GB" b="1" dirty="0" err="1"/>
              <a:t>ve</a:t>
            </a: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44306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singular persons of –</a:t>
            </a:r>
            <a:r>
              <a:rPr lang="en-GB" b="0" baseline="0" dirty="0" err="1"/>
              <a:t>ar</a:t>
            </a:r>
            <a:r>
              <a:rPr lang="en-GB" b="0" baseline="0" dirty="0"/>
              <a:t>, -er verbs,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Quique and Pedro do in Summer. </a:t>
            </a:r>
          </a:p>
          <a:p>
            <a:pPr marL="228600" indent="-228600">
              <a:buAutoNum type="arabicPeriod"/>
            </a:pPr>
            <a:r>
              <a:rPr lang="en-GB" baseline="0" dirty="0"/>
              <a:t>The Venn </a:t>
            </a:r>
            <a:r>
              <a:rPr lang="en-GB" baseline="0" dirty="0" err="1"/>
              <a:t>diagramm</a:t>
            </a:r>
            <a:r>
              <a:rPr lang="en-GB" baseline="0" dirty="0"/>
              <a:t> shows what Quique, Sofía and Pedro do and what Sofía / Pedro do. This encourages pupils to practise the singular persons of the verbs introduced this year.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Encourage pupils to extend their sentences with extra details. Model an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r>
              <a:rPr lang="en-GB" baseline="0" dirty="0" err="1"/>
              <a:t>Yo</a:t>
            </a:r>
            <a:r>
              <a:rPr lang="en-GB" baseline="0" dirty="0"/>
              <a:t>] + [eat] = </a:t>
            </a:r>
            <a:r>
              <a:rPr lang="en-GB" baseline="0" dirty="0" err="1"/>
              <a:t>como</a:t>
            </a:r>
            <a:r>
              <a:rPr lang="en-GB" baseline="0" dirty="0"/>
              <a:t> un </a:t>
            </a:r>
            <a:r>
              <a:rPr lang="en-GB" baseline="0" dirty="0" err="1"/>
              <a:t>bocabdillo</a:t>
            </a:r>
            <a:r>
              <a:rPr lang="en-GB" baseline="0" dirty="0"/>
              <a:t> </a:t>
            </a:r>
            <a:r>
              <a:rPr lang="en-GB" baseline="0" dirty="0" err="1"/>
              <a:t>por</a:t>
            </a:r>
            <a:r>
              <a:rPr lang="en-GB" baseline="0" dirty="0"/>
              <a:t> la </a:t>
            </a:r>
            <a:r>
              <a:rPr lang="en-GB" baseline="0" dirty="0" err="1"/>
              <a:t>mañana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br>
              <a:rPr lang="en-US" b="1" dirty="0"/>
            </a:br>
            <a:r>
              <a:rPr lang="en-US" b="0" dirty="0"/>
              <a:t>comer, </a:t>
            </a:r>
            <a:r>
              <a:rPr lang="en-US" b="0" dirty="0" err="1"/>
              <a:t>aprender</a:t>
            </a:r>
            <a:r>
              <a:rPr lang="en-US" b="0" dirty="0"/>
              <a:t>, </a:t>
            </a:r>
            <a:r>
              <a:rPr lang="en-US" b="0" dirty="0" err="1"/>
              <a:t>participar</a:t>
            </a:r>
            <a:r>
              <a:rPr lang="en-US" b="0" dirty="0"/>
              <a:t>, </a:t>
            </a:r>
            <a:r>
              <a:rPr lang="en-US" b="0" dirty="0" err="1"/>
              <a:t>tener</a:t>
            </a:r>
            <a:r>
              <a:rPr lang="en-US" b="0" dirty="0"/>
              <a:t>, </a:t>
            </a:r>
            <a:r>
              <a:rPr lang="en-US" b="0" dirty="0" err="1"/>
              <a:t>cantar</a:t>
            </a:r>
            <a:r>
              <a:rPr lang="en-US" b="0" dirty="0"/>
              <a:t>, </a:t>
            </a:r>
            <a:r>
              <a:rPr lang="en-US" b="0" dirty="0" err="1"/>
              <a:t>necesitar</a:t>
            </a:r>
            <a:r>
              <a:rPr lang="en-US" b="0" dirty="0"/>
              <a:t>, leer, </a:t>
            </a:r>
            <a:r>
              <a:rPr lang="en-US" b="0" dirty="0" err="1"/>
              <a:t>llevar</a:t>
            </a:r>
            <a:r>
              <a:rPr lang="en-US" b="0" dirty="0"/>
              <a:t>, </a:t>
            </a:r>
            <a:r>
              <a:rPr lang="en-US" b="0" dirty="0" err="1"/>
              <a:t>nadar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verano</a:t>
            </a:r>
            <a:r>
              <a:rPr lang="en-GB" b="1" i="0" dirty="0">
                <a:solidFill>
                  <a:srgbClr val="222222"/>
                </a:solidFill>
                <a:effectLst/>
                <a:latin typeface="Effra"/>
              </a:rPr>
              <a:t> </a:t>
            </a:r>
            <a:r>
              <a:rPr lang="en-GB" b="0" i="0" dirty="0">
                <a:solidFill>
                  <a:srgbClr val="222222"/>
                </a:solidFill>
                <a:effectLst/>
                <a:latin typeface="Effra"/>
              </a:rPr>
              <a:t>[1139]</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[h]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all the words correctly (silent h) to avoid being eaten by the crocodile.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 </a:t>
            </a: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range of infinitive verbs.</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verbs they have been learning and practising this week.  There will be 16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meanings before the verbs get covered.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lvl="0" indent="0" algn="l" rtl="0">
              <a:spcBef>
                <a:spcPts val="0"/>
              </a:spcBef>
              <a:spcAft>
                <a:spcPts val="0"/>
              </a:spcAft>
              <a:buNone/>
            </a:pPr>
            <a:r>
              <a:rPr lang="en-GB" sz="1200" b="1" dirty="0" err="1">
                <a:solidFill>
                  <a:srgbClr val="002060"/>
                </a:solidFill>
                <a:latin typeface="Century Gothic"/>
                <a:ea typeface="Century Gothic"/>
                <a:cs typeface="Century Gothic"/>
                <a:sym typeface="Century Gothic"/>
              </a:rPr>
              <a:t>llueve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llover</a:t>
            </a:r>
            <a:r>
              <a:rPr lang="en-GB" sz="1200" dirty="0">
                <a:solidFill>
                  <a:srgbClr val="002060"/>
                </a:solidFill>
                <a:latin typeface="Century Gothic"/>
                <a:ea typeface="Century Gothic"/>
                <a:cs typeface="Century Gothic"/>
                <a:sym typeface="Century Gothic"/>
              </a:rPr>
              <a:t>) [2134]</a:t>
            </a: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0440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3930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persons o –</a:t>
            </a:r>
            <a:r>
              <a:rPr lang="en-GB" b="0" dirty="0" err="1"/>
              <a:t>ar</a:t>
            </a:r>
            <a:r>
              <a:rPr lang="en-GB" b="0" dirty="0"/>
              <a:t> and –er verbs and previously introduced vocabulary.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pronoun (I/she/you) and the corresponding verb. Some pupils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any extra info give, in English.</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p>
          <a:p>
            <a:pPr marL="0" lvl="0" indent="0" algn="l" rtl="0">
              <a:spcBef>
                <a:spcPts val="0"/>
              </a:spcBef>
              <a:spcAft>
                <a:spcPts val="0"/>
              </a:spcAft>
              <a:buNone/>
            </a:pPr>
            <a:r>
              <a:rPr lang="en-GB" sz="1200" b="0" dirty="0">
                <a:solidFill>
                  <a:srgbClr val="002060"/>
                </a:solidFill>
                <a:latin typeface="Century Gothic"/>
                <a:sym typeface="Century Gothic"/>
              </a:rPr>
              <a:t>E. </a:t>
            </a:r>
            <a:r>
              <a:rPr lang="en-GB" dirty="0" err="1"/>
              <a:t>Cuidas</a:t>
            </a:r>
            <a:r>
              <a:rPr lang="en-GB" dirty="0"/>
              <a:t> a </a:t>
            </a:r>
            <a:r>
              <a:rPr lang="en-GB" dirty="0" err="1"/>
              <a:t>tu</a:t>
            </a:r>
            <a:r>
              <a:rPr lang="en-GB" dirty="0"/>
              <a:t> </a:t>
            </a:r>
            <a:r>
              <a:rPr lang="en-GB" dirty="0" err="1"/>
              <a:t>hermano</a:t>
            </a:r>
            <a:r>
              <a:rPr lang="en-GB" dirty="0"/>
              <a:t>. </a:t>
            </a:r>
          </a:p>
          <a:p>
            <a:pPr marL="342900" indent="-342900">
              <a:buAutoNum type="arabicPeriod"/>
            </a:pPr>
            <a:r>
              <a:rPr lang="en-GB" dirty="0" err="1"/>
              <a:t>Juego</a:t>
            </a:r>
            <a:r>
              <a:rPr lang="en-GB" dirty="0"/>
              <a:t> en la playa. </a:t>
            </a:r>
          </a:p>
          <a:p>
            <a:pPr marL="342900" indent="-342900">
              <a:buAutoNum type="arabicPeriod"/>
            </a:pPr>
            <a:r>
              <a:rPr lang="en-GB" dirty="0"/>
              <a:t>Nada en </a:t>
            </a:r>
            <a:r>
              <a:rPr lang="en-GB" dirty="0" err="1"/>
              <a:t>el</a:t>
            </a:r>
            <a:r>
              <a:rPr lang="en-GB" dirty="0"/>
              <a:t> mar.</a:t>
            </a:r>
          </a:p>
          <a:p>
            <a:pPr marL="342900" indent="-342900">
              <a:buAutoNum type="arabicPeriod"/>
            </a:pPr>
            <a:r>
              <a:rPr lang="en-GB" dirty="0"/>
              <a:t>Lee un </a:t>
            </a:r>
            <a:r>
              <a:rPr lang="en-GB" dirty="0" err="1"/>
              <a:t>libro</a:t>
            </a:r>
            <a:r>
              <a:rPr lang="en-GB" dirty="0"/>
              <a:t> </a:t>
            </a:r>
          </a:p>
          <a:p>
            <a:pPr marL="342900" indent="-342900">
              <a:buAutoNum type="arabicPeriod"/>
            </a:pPr>
            <a:r>
              <a:rPr lang="en-GB" dirty="0" err="1"/>
              <a:t>Aprendes</a:t>
            </a:r>
            <a:r>
              <a:rPr lang="en-GB" dirty="0"/>
              <a:t> un </a:t>
            </a:r>
            <a:r>
              <a:rPr lang="en-GB" dirty="0" err="1"/>
              <a:t>baile</a:t>
            </a:r>
            <a:r>
              <a:rPr lang="en-GB" dirty="0"/>
              <a:t>. </a:t>
            </a:r>
          </a:p>
          <a:p>
            <a:pPr marL="342900" indent="-342900">
              <a:buAutoNum type="arabicPeriod"/>
            </a:pPr>
            <a:r>
              <a:rPr lang="en-GB" dirty="0" err="1"/>
              <a:t>Practicas</a:t>
            </a:r>
            <a:r>
              <a:rPr lang="en-GB" dirty="0"/>
              <a:t> palabras de español.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222222"/>
                </a:solidFill>
                <a:effectLst/>
                <a:latin typeface="Effra"/>
              </a:rPr>
              <a:t>rodear</a:t>
            </a:r>
            <a:r>
              <a:rPr lang="en-GB" b="1" i="0" dirty="0">
                <a:solidFill>
                  <a:srgbClr val="222222"/>
                </a:solidFill>
                <a:effectLst/>
                <a:latin typeface="Effra"/>
              </a:rPr>
              <a:t> </a:t>
            </a:r>
            <a:r>
              <a:rPr lang="en-GB" b="0" i="0" dirty="0">
                <a:solidFill>
                  <a:srgbClr val="222222"/>
                </a:solidFill>
                <a:effectLst/>
                <a:latin typeface="Effra"/>
              </a:rPr>
              <a:t>[912]</a:t>
            </a:r>
            <a:r>
              <a:rPr lang="en-GB" b="1" i="0" dirty="0">
                <a:solidFill>
                  <a:srgbClr val="222222"/>
                </a:solidFill>
                <a:effectLst/>
                <a:latin typeface="Effra"/>
              </a:rPr>
              <a:t> verbo</a:t>
            </a:r>
            <a:r>
              <a:rPr lang="en-GB" b="0" i="0" dirty="0">
                <a:solidFill>
                  <a:srgbClr val="222222"/>
                </a:solidFill>
                <a:effectLst/>
                <a:latin typeface="Effra"/>
              </a:rPr>
              <a:t> [3443]</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pronoun on the vertical axis with verb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verb phrase (e.g. I – to teach = </a:t>
            </a:r>
            <a:r>
              <a:rPr lang="en-GB" dirty="0" err="1"/>
              <a:t>enseño</a:t>
            </a:r>
            <a:r>
              <a:rPr lang="en-GB" dirty="0"/>
              <a:t>) to identify the square where they think Quique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enseñar</a:t>
            </a:r>
            <a:r>
              <a:rPr lang="en-GB" dirty="0"/>
              <a:t>, </a:t>
            </a:r>
            <a:r>
              <a:rPr lang="en-GB" dirty="0" err="1"/>
              <a:t>ver</a:t>
            </a:r>
            <a:r>
              <a:rPr lang="en-GB" dirty="0"/>
              <a:t>, </a:t>
            </a:r>
            <a:r>
              <a:rPr lang="en-GB" dirty="0" err="1"/>
              <a:t>practicar</a:t>
            </a:r>
            <a:r>
              <a:rPr lang="en-GB" dirty="0"/>
              <a:t>, comer, </a:t>
            </a:r>
            <a:r>
              <a:rPr lang="en-GB" dirty="0" err="1"/>
              <a:t>caminar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S/he teaches =</a:t>
            </a:r>
            <a:r>
              <a:rPr lang="en-GB" b="1" dirty="0"/>
              <a:t> enseña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432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[2/5]</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I walk=</a:t>
            </a:r>
            <a:r>
              <a:rPr lang="en-GB" b="1" dirty="0"/>
              <a:t> </a:t>
            </a:r>
            <a:r>
              <a:rPr lang="en-GB" b="1" dirty="0" err="1"/>
              <a:t>camino</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475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[3/5]</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You eat=</a:t>
            </a:r>
            <a:r>
              <a:rPr lang="en-GB" b="1" dirty="0"/>
              <a:t> comes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8163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[4/5]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Quique is hidden behind…</a:t>
            </a:r>
            <a:endParaRPr lang="en-GB" dirty="0"/>
          </a:p>
          <a:p>
            <a:r>
              <a:rPr lang="en-GB" b="0" dirty="0"/>
              <a:t>You practise=</a:t>
            </a:r>
            <a:r>
              <a:rPr lang="en-GB" b="1" dirty="0"/>
              <a:t> </a:t>
            </a:r>
            <a:r>
              <a:rPr lang="en-GB" b="1" dirty="0" err="1"/>
              <a:t>practicas</a:t>
            </a: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7820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30/05/2023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30/05/2023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image" Target="../media/image31.png"/><Relationship Id="rId3" Type="http://schemas.openxmlformats.org/officeDocument/2006/relationships/audio" Target="../media/audio44.wav"/><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audio" Target="../media/audio57.wav"/><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audio" Target="../media/audio51.wav"/><Relationship Id="rId19" Type="http://schemas.openxmlformats.org/officeDocument/2006/relationships/image" Target="../media/image13.png"/><Relationship Id="rId31" Type="http://schemas.openxmlformats.org/officeDocument/2006/relationships/image" Target="../media/image36.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audio" Target="../media/audio49.wav"/></Relationships>
</file>

<file path=ppt/slides/_rels/slide11.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48.gif"/><Relationship Id="rId18" Type="http://schemas.openxmlformats.org/officeDocument/2006/relationships/image" Target="../media/image52.png"/><Relationship Id="rId3" Type="http://schemas.openxmlformats.org/officeDocument/2006/relationships/audio" Target="../media/audio60.wav"/><Relationship Id="rId21" Type="http://schemas.openxmlformats.org/officeDocument/2006/relationships/image" Target="../media/image55.png"/><Relationship Id="rId7" Type="http://schemas.openxmlformats.org/officeDocument/2006/relationships/image" Target="../media/image18.sv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9.png"/><Relationship Id="rId10" Type="http://schemas.openxmlformats.org/officeDocument/2006/relationships/image" Target="../media/image45.gif"/><Relationship Id="rId19" Type="http://schemas.openxmlformats.org/officeDocument/2006/relationships/image" Target="../media/image53.png"/><Relationship Id="rId4" Type="http://schemas.openxmlformats.org/officeDocument/2006/relationships/audio" Target="../media/audio61.wav"/><Relationship Id="rId9" Type="http://schemas.openxmlformats.org/officeDocument/2006/relationships/image" Target="../media/image44.gif"/><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audio" Target="../media/audio63.wav"/></Relationships>
</file>

<file path=ppt/slides/_rels/slide13.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18" Type="http://schemas.openxmlformats.org/officeDocument/2006/relationships/audio" Target="../media/audio79.wav"/><Relationship Id="rId3" Type="http://schemas.openxmlformats.org/officeDocument/2006/relationships/audio" Target="../media/audio64.wav"/><Relationship Id="rId21" Type="http://schemas.openxmlformats.org/officeDocument/2006/relationships/image" Target="../media/image56.png"/><Relationship Id="rId7" Type="http://schemas.openxmlformats.org/officeDocument/2006/relationships/audio" Target="../media/audio68.wav"/><Relationship Id="rId12" Type="http://schemas.openxmlformats.org/officeDocument/2006/relationships/audio" Target="../media/audio73.wav"/><Relationship Id="rId17" Type="http://schemas.openxmlformats.org/officeDocument/2006/relationships/audio" Target="../media/audio78.wav"/><Relationship Id="rId25"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audio" Target="../media/audio77.wav"/><Relationship Id="rId20" Type="http://schemas.openxmlformats.org/officeDocument/2006/relationships/audio" Target="../media/audio81.wav"/><Relationship Id="rId1" Type="http://schemas.openxmlformats.org/officeDocument/2006/relationships/slideLayout" Target="../slideLayouts/slideLayout6.xml"/><Relationship Id="rId6" Type="http://schemas.openxmlformats.org/officeDocument/2006/relationships/audio" Target="../media/audio67.wav"/><Relationship Id="rId11" Type="http://schemas.openxmlformats.org/officeDocument/2006/relationships/audio" Target="../media/audio72.wav"/><Relationship Id="rId24" Type="http://schemas.openxmlformats.org/officeDocument/2006/relationships/image" Target="../media/image58.png"/><Relationship Id="rId5" Type="http://schemas.openxmlformats.org/officeDocument/2006/relationships/audio" Target="../media/audio66.wav"/><Relationship Id="rId15" Type="http://schemas.openxmlformats.org/officeDocument/2006/relationships/audio" Target="../media/audio76.wav"/><Relationship Id="rId23" Type="http://schemas.openxmlformats.org/officeDocument/2006/relationships/image" Target="../media/image57.png"/><Relationship Id="rId10" Type="http://schemas.openxmlformats.org/officeDocument/2006/relationships/audio" Target="../media/audio71.wav"/><Relationship Id="rId19" Type="http://schemas.openxmlformats.org/officeDocument/2006/relationships/audio" Target="../media/audio80.wav"/><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audio" Target="../media/audio75.wav"/><Relationship Id="rId22" Type="http://schemas.openxmlformats.org/officeDocument/2006/relationships/audio" Target="../media/audio82.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media/audio4.wav"/><Relationship Id="rId18" Type="http://schemas.openxmlformats.org/officeDocument/2006/relationships/audio" Target="../media/audio9.wav"/><Relationship Id="rId3" Type="http://schemas.openxmlformats.org/officeDocument/2006/relationships/image" Target="../media/image11.png"/><Relationship Id="rId21" Type="http://schemas.openxmlformats.org/officeDocument/2006/relationships/audio" Target="../media/audio12.wav"/><Relationship Id="rId7" Type="http://schemas.openxmlformats.org/officeDocument/2006/relationships/image" Target="../media/image15.png"/><Relationship Id="rId12" Type="http://schemas.openxmlformats.org/officeDocument/2006/relationships/audio" Target="../media/audio3.wav"/><Relationship Id="rId17" Type="http://schemas.openxmlformats.org/officeDocument/2006/relationships/audio" Target="../media/audio8.wav"/><Relationship Id="rId2" Type="http://schemas.openxmlformats.org/officeDocument/2006/relationships/notesSlide" Target="../notesSlides/notesSlide2.xml"/><Relationship Id="rId16" Type="http://schemas.openxmlformats.org/officeDocument/2006/relationships/audio" Target="../media/audio7.wav"/><Relationship Id="rId20" Type="http://schemas.openxmlformats.org/officeDocument/2006/relationships/audio" Target="../media/audio11.wav"/><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audio" Target="../media/audio2.wav"/><Relationship Id="rId24"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audio" Target="../media/audio6.wav"/><Relationship Id="rId23" Type="http://schemas.openxmlformats.org/officeDocument/2006/relationships/image" Target="../media/image18.svg"/><Relationship Id="rId10" Type="http://schemas.openxmlformats.org/officeDocument/2006/relationships/audio" Target="../media/audio1.wav"/><Relationship Id="rId19" Type="http://schemas.openxmlformats.org/officeDocument/2006/relationships/audio" Target="../media/audio10.wav"/><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audio" Target="../media/audio5.wav"/><Relationship Id="rId22"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5.wav"/><Relationship Id="rId26" Type="http://schemas.openxmlformats.org/officeDocument/2006/relationships/image" Target="../media/image18.svg"/><Relationship Id="rId3" Type="http://schemas.openxmlformats.org/officeDocument/2006/relationships/image" Target="../media/image20.png"/><Relationship Id="rId21" Type="http://schemas.openxmlformats.org/officeDocument/2006/relationships/audio" Target="../media/audio28.wav"/><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audio" Target="../media/audio30.wav"/><Relationship Id="rId5" Type="http://schemas.microsoft.com/office/2007/relationships/hdphoto" Target="../media/hdphoto3.wdp"/><Relationship Id="rId15" Type="http://schemas.openxmlformats.org/officeDocument/2006/relationships/audio" Target="../media/audio22.wav"/><Relationship Id="rId23" Type="http://schemas.openxmlformats.org/officeDocument/2006/relationships/image" Target="../media/image22.png"/><Relationship Id="rId10" Type="http://schemas.openxmlformats.org/officeDocument/2006/relationships/audio" Target="../media/audio17.wav"/><Relationship Id="rId19" Type="http://schemas.openxmlformats.org/officeDocument/2006/relationships/audio" Target="../media/audio26.wav"/><Relationship Id="rId4" Type="http://schemas.openxmlformats.org/officeDocument/2006/relationships/image" Target="../media/image21.png"/><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audio" Target="../media/audio29.wav"/></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image" Target="../media/image20.png"/><Relationship Id="rId21" Type="http://schemas.openxmlformats.org/officeDocument/2006/relationships/audio" Target="../media/audio28.wav"/><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4.wav"/><Relationship Id="rId2" Type="http://schemas.openxmlformats.org/officeDocument/2006/relationships/notesSlide" Target="../notesSlides/notesSlide4.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18.wav"/><Relationship Id="rId5" Type="http://schemas.microsoft.com/office/2007/relationships/hdphoto" Target="../media/hdphoto3.wdp"/><Relationship Id="rId15" Type="http://schemas.openxmlformats.org/officeDocument/2006/relationships/audio" Target="../media/audio22.wav"/><Relationship Id="rId10" Type="http://schemas.openxmlformats.org/officeDocument/2006/relationships/audio" Target="../media/audio17.wav"/><Relationship Id="rId19" Type="http://schemas.openxmlformats.org/officeDocument/2006/relationships/audio" Target="../media/audio26.wav"/><Relationship Id="rId4" Type="http://schemas.openxmlformats.org/officeDocument/2006/relationships/image" Target="../media/image21.png"/><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audio" Target="../media/audio29.wav"/></Relationships>
</file>

<file path=ppt/slides/_rels/slide5.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39.wav"/><Relationship Id="rId3" Type="http://schemas.openxmlformats.org/officeDocument/2006/relationships/audio" Target="../media/audio31.wav"/><Relationship Id="rId7" Type="http://schemas.openxmlformats.org/officeDocument/2006/relationships/image" Target="../media/image23.png"/><Relationship Id="rId12" Type="http://schemas.openxmlformats.org/officeDocument/2006/relationships/audio" Target="../media/audio38.wav"/><Relationship Id="rId17" Type="http://schemas.openxmlformats.org/officeDocument/2006/relationships/audio" Target="../media/audio43.wav"/><Relationship Id="rId2" Type="http://schemas.openxmlformats.org/officeDocument/2006/relationships/notesSlide" Target="../notesSlides/notesSlide5.xml"/><Relationship Id="rId16" Type="http://schemas.openxmlformats.org/officeDocument/2006/relationships/audio" Target="../media/audio42.wav"/><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audio" Target="../media/audio37.wav"/><Relationship Id="rId5" Type="http://schemas.openxmlformats.org/officeDocument/2006/relationships/audio" Target="../media/audio33.wav"/><Relationship Id="rId15" Type="http://schemas.openxmlformats.org/officeDocument/2006/relationships/audio" Target="../media/audio41.wav"/><Relationship Id="rId10" Type="http://schemas.openxmlformats.org/officeDocument/2006/relationships/audio" Target="../media/audio36.wav"/><Relationship Id="rId4" Type="http://schemas.openxmlformats.org/officeDocument/2006/relationships/audio" Target="../media/audio32.wav"/><Relationship Id="rId9" Type="http://schemas.openxmlformats.org/officeDocument/2006/relationships/image" Target="../media/image24.png"/><Relationship Id="rId14" Type="http://schemas.openxmlformats.org/officeDocument/2006/relationships/audio" Target="../media/audio40.wav"/></Relationships>
</file>

<file path=ppt/slides/_rels/slide6.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image" Target="../media/image31.png"/><Relationship Id="rId39"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audio" Target="../media/audio57.wav"/><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audio" Target="../media/audio51.wav"/><Relationship Id="rId19" Type="http://schemas.openxmlformats.org/officeDocument/2006/relationships/image" Target="../media/image13.png"/><Relationship Id="rId31" Type="http://schemas.openxmlformats.org/officeDocument/2006/relationships/image" Target="../media/image36.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audio" Target="../media/audio49.wav"/><Relationship Id="rId3" Type="http://schemas.openxmlformats.org/officeDocument/2006/relationships/audio" Target="../media/audio44.wav"/></Relationships>
</file>

<file path=ppt/slides/_rels/slide7.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image" Target="../media/image35.png"/><Relationship Id="rId26" Type="http://schemas.openxmlformats.org/officeDocument/2006/relationships/image" Target="../media/image30.png"/><Relationship Id="rId3" Type="http://schemas.openxmlformats.org/officeDocument/2006/relationships/audio" Target="../media/audio44.wav"/><Relationship Id="rId21" Type="http://schemas.openxmlformats.org/officeDocument/2006/relationships/image" Target="../media/image25.png"/><Relationship Id="rId34" Type="http://schemas.openxmlformats.org/officeDocument/2006/relationships/image" Target="../media/image39.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29.png"/><Relationship Id="rId33"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audio" Target="../media/audio57.wav"/><Relationship Id="rId20" Type="http://schemas.openxmlformats.org/officeDocument/2006/relationships/image" Target="../media/image13.png"/><Relationship Id="rId29"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8.png"/><Relationship Id="rId32" Type="http://schemas.openxmlformats.org/officeDocument/2006/relationships/image" Target="../media/image37.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audio" Target="../media/audio51.wav"/><Relationship Id="rId19" Type="http://schemas.openxmlformats.org/officeDocument/2006/relationships/audio" Target="../media/audio59.wav"/><Relationship Id="rId31" Type="http://schemas.openxmlformats.org/officeDocument/2006/relationships/image" Target="../media/image36.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40.png"/><Relationship Id="rId8" Type="http://schemas.openxmlformats.org/officeDocument/2006/relationships/audio" Target="../media/audio49.wav"/></Relationships>
</file>

<file path=ppt/slides/_rels/slide8.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image" Target="../media/image35.png"/><Relationship Id="rId26" Type="http://schemas.openxmlformats.org/officeDocument/2006/relationships/image" Target="../media/image30.png"/><Relationship Id="rId3" Type="http://schemas.openxmlformats.org/officeDocument/2006/relationships/audio" Target="../media/audio44.wav"/><Relationship Id="rId21" Type="http://schemas.openxmlformats.org/officeDocument/2006/relationships/image" Target="../media/image25.png"/><Relationship Id="rId34" Type="http://schemas.openxmlformats.org/officeDocument/2006/relationships/image" Target="../media/image39.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29.png"/><Relationship Id="rId33"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audio" Target="../media/audio57.wav"/><Relationship Id="rId20" Type="http://schemas.openxmlformats.org/officeDocument/2006/relationships/image" Target="../media/image13.png"/><Relationship Id="rId29"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8.png"/><Relationship Id="rId32" Type="http://schemas.openxmlformats.org/officeDocument/2006/relationships/image" Target="../media/image37.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audio" Target="../media/audio51.wav"/><Relationship Id="rId19" Type="http://schemas.openxmlformats.org/officeDocument/2006/relationships/audio" Target="../media/audio59.wav"/><Relationship Id="rId31" Type="http://schemas.openxmlformats.org/officeDocument/2006/relationships/image" Target="../media/image36.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40.png"/><Relationship Id="rId8" Type="http://schemas.openxmlformats.org/officeDocument/2006/relationships/audio" Target="../media/audio49.wav"/></Relationships>
</file>

<file path=ppt/slides/_rels/slide9.xml.rels><?xml version="1.0" encoding="UTF-8" standalone="yes"?>
<Relationships xmlns="http://schemas.openxmlformats.org/package/2006/relationships"><Relationship Id="rId13" Type="http://schemas.openxmlformats.org/officeDocument/2006/relationships/audio" Target="../media/audio54.wav"/><Relationship Id="rId18" Type="http://schemas.openxmlformats.org/officeDocument/2006/relationships/image" Target="../media/image35.png"/><Relationship Id="rId26" Type="http://schemas.openxmlformats.org/officeDocument/2006/relationships/image" Target="../media/image30.png"/><Relationship Id="rId3" Type="http://schemas.openxmlformats.org/officeDocument/2006/relationships/audio" Target="../media/audio44.wav"/><Relationship Id="rId21" Type="http://schemas.openxmlformats.org/officeDocument/2006/relationships/image" Target="../media/image25.png"/><Relationship Id="rId34" Type="http://schemas.openxmlformats.org/officeDocument/2006/relationships/image" Target="../media/image39.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29.png"/><Relationship Id="rId33"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audio" Target="../media/audio57.wav"/><Relationship Id="rId20" Type="http://schemas.openxmlformats.org/officeDocument/2006/relationships/image" Target="../media/image13.png"/><Relationship Id="rId29"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8.png"/><Relationship Id="rId32" Type="http://schemas.openxmlformats.org/officeDocument/2006/relationships/image" Target="../media/image37.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audio" Target="../media/audio51.wav"/><Relationship Id="rId19" Type="http://schemas.openxmlformats.org/officeDocument/2006/relationships/audio" Target="../media/audio59.wav"/><Relationship Id="rId31" Type="http://schemas.openxmlformats.org/officeDocument/2006/relationships/image" Target="../media/image36.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40.png"/><Relationship Id="rId8" Type="http://schemas.openxmlformats.org/officeDocument/2006/relationships/audio" Target="../media/audio4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474661" y="27827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Describing things and people</a:t>
            </a:r>
            <a:endParaRPr lang="en-GB" dirty="0"/>
          </a:p>
        </p:txBody>
      </p:sp>
      <p:pic>
        <p:nvPicPr>
          <p:cNvPr id="28" name="Picture 27">
            <a:extLst>
              <a:ext uri="{FF2B5EF4-FFF2-40B4-BE49-F238E27FC236}">
                <a16:creationId xmlns:a16="http://schemas.microsoft.com/office/drawing/2014/main" id="{161F3BB0-6416-504C-8E16-4AEBEE0FDBCE}"/>
              </a:ext>
            </a:extLst>
          </p:cNvPr>
          <p:cNvPicPr>
            <a:picLocks noChangeAspect="1"/>
          </p:cNvPicPr>
          <p:nvPr/>
        </p:nvPicPr>
        <p:blipFill>
          <a:blip r:embed="rId4"/>
          <a:stretch>
            <a:fillRect/>
          </a:stretch>
        </p:blipFill>
        <p:spPr>
          <a:xfrm>
            <a:off x="10340908" y="4978950"/>
            <a:ext cx="1650062" cy="1879050"/>
          </a:xfrm>
          <a:prstGeom prst="rect">
            <a:avLst/>
          </a:prstGeom>
        </p:spPr>
      </p:pic>
      <p:pic>
        <p:nvPicPr>
          <p:cNvPr id="29" name="Picture 14" descr="Gráficos vectoriales gratis de Guitarra acustica">
            <a:extLst>
              <a:ext uri="{FF2B5EF4-FFF2-40B4-BE49-F238E27FC236}">
                <a16:creationId xmlns:a16="http://schemas.microsoft.com/office/drawing/2014/main" id="{160264B9-374B-1D76-39BE-D21105D76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84382">
            <a:off x="8548613" y="4306103"/>
            <a:ext cx="1357555" cy="2501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lauta De Bambú, Fondo, Flauta">
            <a:extLst>
              <a:ext uri="{FF2B5EF4-FFF2-40B4-BE49-F238E27FC236}">
                <a16:creationId xmlns:a16="http://schemas.microsoft.com/office/drawing/2014/main" id="{BE6965E6-A32C-08EB-DD40-82A76B6CADB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602859">
            <a:off x="8964723" y="4031008"/>
            <a:ext cx="2054812" cy="12598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music, pipe&#10;&#10;Description automatically generated">
            <a:extLst>
              <a:ext uri="{FF2B5EF4-FFF2-40B4-BE49-F238E27FC236}">
                <a16:creationId xmlns:a16="http://schemas.microsoft.com/office/drawing/2014/main" id="{1276DB84-6C8D-FC34-4B6A-0724CA52BD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94001">
            <a:off x="9545912" y="5339903"/>
            <a:ext cx="1312434" cy="932705"/>
          </a:xfrm>
          <a:prstGeom prst="rect">
            <a:avLst/>
          </a:prstGeom>
        </p:spPr>
      </p:pic>
      <p:pic>
        <p:nvPicPr>
          <p:cNvPr id="34" name="Picture 33" descr="A picture containing dark&#10;&#10;Description automatically generated">
            <a:extLst>
              <a:ext uri="{FF2B5EF4-FFF2-40B4-BE49-F238E27FC236}">
                <a16:creationId xmlns:a16="http://schemas.microsoft.com/office/drawing/2014/main" id="{DFD43DEB-374E-1740-0A6A-B0B97177D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5751" y="4185552"/>
            <a:ext cx="824753" cy="824753"/>
          </a:xfrm>
          <a:prstGeom prst="rect">
            <a:avLst/>
          </a:prstGeom>
        </p:spPr>
      </p:pic>
      <p:grpSp>
        <p:nvGrpSpPr>
          <p:cNvPr id="35" name="Group 34">
            <a:extLst>
              <a:ext uri="{FF2B5EF4-FFF2-40B4-BE49-F238E27FC236}">
                <a16:creationId xmlns:a16="http://schemas.microsoft.com/office/drawing/2014/main" id="{1294BC32-AD9B-03B7-6D8B-FF8A1020CA83}"/>
              </a:ext>
            </a:extLst>
          </p:cNvPr>
          <p:cNvGrpSpPr/>
          <p:nvPr/>
        </p:nvGrpSpPr>
        <p:grpSpPr>
          <a:xfrm>
            <a:off x="10755268" y="2934278"/>
            <a:ext cx="1029682" cy="943743"/>
            <a:chOff x="6210543" y="3764108"/>
            <a:chExt cx="801046" cy="775262"/>
          </a:xfrm>
        </p:grpSpPr>
        <p:sp>
          <p:nvSpPr>
            <p:cNvPr id="36" name="Oval 35">
              <a:extLst>
                <a:ext uri="{FF2B5EF4-FFF2-40B4-BE49-F238E27FC236}">
                  <a16:creationId xmlns:a16="http://schemas.microsoft.com/office/drawing/2014/main" id="{C9BB8DBD-F878-1F8E-6083-3EC6593042D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extLst>
                <a:ext uri="{FF2B5EF4-FFF2-40B4-BE49-F238E27FC236}">
                  <a16:creationId xmlns:a16="http://schemas.microsoft.com/office/drawing/2014/main" id="{0CFE5434-8A54-0CDF-7ABC-0E41413CD65F}"/>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8" name="Picture 37" descr="A picture containing text, tableware, cup, clipart&#10;&#10;Description automatically generated">
              <a:extLst>
                <a:ext uri="{FF2B5EF4-FFF2-40B4-BE49-F238E27FC236}">
                  <a16:creationId xmlns:a16="http://schemas.microsoft.com/office/drawing/2014/main" id="{4F718BA8-104A-C5B2-336F-DA94EA9C75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9" name="Picture 4" descr="Gráficos vectoriales gratis de Silueta">
            <a:extLst>
              <a:ext uri="{FF2B5EF4-FFF2-40B4-BE49-F238E27FC236}">
                <a16:creationId xmlns:a16="http://schemas.microsoft.com/office/drawing/2014/main" id="{7D39A02E-FB30-28B8-4BC7-9B25E68CD6D3}"/>
              </a:ext>
            </a:extLst>
          </p:cNvPr>
          <p:cNvPicPr>
            <a:picLocks noChangeAspect="1" noChangeArrowheads="1"/>
          </p:cNvPicPr>
          <p:nvPr/>
        </p:nvPicPr>
        <p:blipFill>
          <a:blip r:embed="rId1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1144071">
            <a:off x="1827162" y="2773319"/>
            <a:ext cx="2594906" cy="12755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ree vector graphics of Sun">
            <a:extLst>
              <a:ext uri="{FF2B5EF4-FFF2-40B4-BE49-F238E27FC236}">
                <a16:creationId xmlns:a16="http://schemas.microsoft.com/office/drawing/2014/main" id="{34A72D66-E7FE-6C4C-3F20-FEE4F17866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653" y="2007758"/>
            <a:ext cx="1619569" cy="161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18" name="4_1.wav"/>
            </a:hlinkClick>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[5/5]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19">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57" name="Picture 56">
            <a:extLst>
              <a:ext uri="{FF2B5EF4-FFF2-40B4-BE49-F238E27FC236}">
                <a16:creationId xmlns:a16="http://schemas.microsoft.com/office/drawing/2014/main" id="{ED3C7E0B-1807-D447-CC1F-F36334076486}"/>
              </a:ext>
            </a:extLst>
          </p:cNvPr>
          <p:cNvPicPr>
            <a:picLocks noChangeAspect="1"/>
          </p:cNvPicPr>
          <p:nvPr/>
        </p:nvPicPr>
        <p:blipFill>
          <a:blip r:embed="rId20"/>
          <a:stretch>
            <a:fillRect/>
          </a:stretch>
        </p:blipFill>
        <p:spPr>
          <a:xfrm>
            <a:off x="1792700" y="1392866"/>
            <a:ext cx="1638300" cy="1549226"/>
          </a:xfrm>
          <a:prstGeom prst="rect">
            <a:avLst/>
          </a:prstGeom>
        </p:spPr>
      </p:pic>
      <p:pic>
        <p:nvPicPr>
          <p:cNvPr id="58" name="Picture 57">
            <a:extLst>
              <a:ext uri="{FF2B5EF4-FFF2-40B4-BE49-F238E27FC236}">
                <a16:creationId xmlns:a16="http://schemas.microsoft.com/office/drawing/2014/main" id="{D0583B52-C253-B0C4-7C49-6FF2CEE4F7A4}"/>
              </a:ext>
            </a:extLst>
          </p:cNvPr>
          <p:cNvPicPr>
            <a:picLocks noChangeAspect="1"/>
          </p:cNvPicPr>
          <p:nvPr/>
        </p:nvPicPr>
        <p:blipFill>
          <a:blip r:embed="rId21"/>
          <a:stretch>
            <a:fillRect/>
          </a:stretch>
        </p:blipFill>
        <p:spPr>
          <a:xfrm>
            <a:off x="3430877" y="1397933"/>
            <a:ext cx="1628775" cy="1533525"/>
          </a:xfrm>
          <a:prstGeom prst="rect">
            <a:avLst/>
          </a:prstGeom>
        </p:spPr>
      </p:pic>
      <p:pic>
        <p:nvPicPr>
          <p:cNvPr id="59" name="Picture 58">
            <a:extLst>
              <a:ext uri="{FF2B5EF4-FFF2-40B4-BE49-F238E27FC236}">
                <a16:creationId xmlns:a16="http://schemas.microsoft.com/office/drawing/2014/main" id="{ACF2E02F-7115-D233-DBA0-574DAFA603FE}"/>
              </a:ext>
            </a:extLst>
          </p:cNvPr>
          <p:cNvPicPr>
            <a:picLocks noChangeAspect="1"/>
          </p:cNvPicPr>
          <p:nvPr/>
        </p:nvPicPr>
        <p:blipFill>
          <a:blip r:embed="rId22"/>
          <a:stretch>
            <a:fillRect/>
          </a:stretch>
        </p:blipFill>
        <p:spPr>
          <a:xfrm>
            <a:off x="5071355" y="1397933"/>
            <a:ext cx="1626474" cy="1533525"/>
          </a:xfrm>
          <a:prstGeom prst="rect">
            <a:avLst/>
          </a:prstGeom>
        </p:spPr>
      </p:pic>
      <p:pic>
        <p:nvPicPr>
          <p:cNvPr id="60" name="Picture 59">
            <a:extLst>
              <a:ext uri="{FF2B5EF4-FFF2-40B4-BE49-F238E27FC236}">
                <a16:creationId xmlns:a16="http://schemas.microsoft.com/office/drawing/2014/main" id="{49DFF60D-2B1F-D7F5-F8C3-D27FCC67C9E3}"/>
              </a:ext>
            </a:extLst>
          </p:cNvPr>
          <p:cNvPicPr>
            <a:picLocks noChangeAspect="1"/>
          </p:cNvPicPr>
          <p:nvPr/>
        </p:nvPicPr>
        <p:blipFill>
          <a:blip r:embed="rId23"/>
          <a:stretch>
            <a:fillRect/>
          </a:stretch>
        </p:blipFill>
        <p:spPr>
          <a:xfrm>
            <a:off x="6715402" y="1397933"/>
            <a:ext cx="1628775" cy="1533525"/>
          </a:xfrm>
          <a:prstGeom prst="rect">
            <a:avLst/>
          </a:prstGeom>
        </p:spPr>
      </p:pic>
      <p:pic>
        <p:nvPicPr>
          <p:cNvPr id="61" name="Picture 60">
            <a:extLst>
              <a:ext uri="{FF2B5EF4-FFF2-40B4-BE49-F238E27FC236}">
                <a16:creationId xmlns:a16="http://schemas.microsoft.com/office/drawing/2014/main" id="{7AAEF938-EF5D-B83E-6693-4F54A0765914}"/>
              </a:ext>
            </a:extLst>
          </p:cNvPr>
          <p:cNvPicPr>
            <a:picLocks noChangeAspect="1"/>
          </p:cNvPicPr>
          <p:nvPr/>
        </p:nvPicPr>
        <p:blipFill>
          <a:blip r:embed="rId24"/>
          <a:stretch>
            <a:fillRect/>
          </a:stretch>
        </p:blipFill>
        <p:spPr>
          <a:xfrm>
            <a:off x="8372384" y="1397933"/>
            <a:ext cx="1608494" cy="1523836"/>
          </a:xfrm>
          <a:prstGeom prst="rect">
            <a:avLst/>
          </a:prstGeom>
        </p:spPr>
      </p:pic>
      <p:pic>
        <p:nvPicPr>
          <p:cNvPr id="63" name="Picture 62">
            <a:extLst>
              <a:ext uri="{FF2B5EF4-FFF2-40B4-BE49-F238E27FC236}">
                <a16:creationId xmlns:a16="http://schemas.microsoft.com/office/drawing/2014/main" id="{527ECB09-8800-FDC4-8A46-DBF212F57E16}"/>
              </a:ext>
            </a:extLst>
          </p:cNvPr>
          <p:cNvPicPr>
            <a:picLocks noChangeAspect="1"/>
          </p:cNvPicPr>
          <p:nvPr/>
        </p:nvPicPr>
        <p:blipFill>
          <a:blip r:embed="rId25"/>
          <a:stretch>
            <a:fillRect/>
          </a:stretch>
        </p:blipFill>
        <p:spPr>
          <a:xfrm>
            <a:off x="1800994" y="2940983"/>
            <a:ext cx="1619250" cy="1533525"/>
          </a:xfrm>
          <a:prstGeom prst="rect">
            <a:avLst/>
          </a:prstGeom>
        </p:spPr>
      </p:pic>
      <p:pic>
        <p:nvPicPr>
          <p:cNvPr id="68" name="Picture 67">
            <a:extLst>
              <a:ext uri="{FF2B5EF4-FFF2-40B4-BE49-F238E27FC236}">
                <a16:creationId xmlns:a16="http://schemas.microsoft.com/office/drawing/2014/main" id="{B7A80E1B-1659-8B11-20BD-C0768467FBA1}"/>
              </a:ext>
            </a:extLst>
          </p:cNvPr>
          <p:cNvPicPr>
            <a:picLocks noChangeAspect="1"/>
          </p:cNvPicPr>
          <p:nvPr/>
        </p:nvPicPr>
        <p:blipFill>
          <a:blip r:embed="rId26"/>
          <a:stretch>
            <a:fillRect/>
          </a:stretch>
        </p:blipFill>
        <p:spPr>
          <a:xfrm>
            <a:off x="3439294" y="2950508"/>
            <a:ext cx="1609725" cy="1524000"/>
          </a:xfrm>
          <a:prstGeom prst="rect">
            <a:avLst/>
          </a:prstGeom>
        </p:spPr>
      </p:pic>
      <p:pic>
        <p:nvPicPr>
          <p:cNvPr id="69" name="Picture 68">
            <a:extLst>
              <a:ext uri="{FF2B5EF4-FFF2-40B4-BE49-F238E27FC236}">
                <a16:creationId xmlns:a16="http://schemas.microsoft.com/office/drawing/2014/main" id="{40F71F9A-CF67-5639-593B-7BA9B085A947}"/>
              </a:ext>
            </a:extLst>
          </p:cNvPr>
          <p:cNvPicPr>
            <a:picLocks noChangeAspect="1"/>
          </p:cNvPicPr>
          <p:nvPr/>
        </p:nvPicPr>
        <p:blipFill>
          <a:blip r:embed="rId27"/>
          <a:stretch>
            <a:fillRect/>
          </a:stretch>
        </p:blipFill>
        <p:spPr>
          <a:xfrm>
            <a:off x="5069054" y="2942091"/>
            <a:ext cx="1628775" cy="1524000"/>
          </a:xfrm>
          <a:prstGeom prst="rect">
            <a:avLst/>
          </a:prstGeom>
        </p:spPr>
      </p:pic>
      <p:pic>
        <p:nvPicPr>
          <p:cNvPr id="70" name="Picture 69">
            <a:extLst>
              <a:ext uri="{FF2B5EF4-FFF2-40B4-BE49-F238E27FC236}">
                <a16:creationId xmlns:a16="http://schemas.microsoft.com/office/drawing/2014/main" id="{0AC6A224-3992-806D-7A3C-617D989F5BC6}"/>
              </a:ext>
            </a:extLst>
          </p:cNvPr>
          <p:cNvPicPr>
            <a:picLocks noChangeAspect="1"/>
          </p:cNvPicPr>
          <p:nvPr/>
        </p:nvPicPr>
        <p:blipFill>
          <a:blip r:embed="rId28"/>
          <a:stretch>
            <a:fillRect/>
          </a:stretch>
        </p:blipFill>
        <p:spPr>
          <a:xfrm>
            <a:off x="6699288" y="2940983"/>
            <a:ext cx="1638300" cy="1520345"/>
          </a:xfrm>
          <a:prstGeom prst="rect">
            <a:avLst/>
          </a:prstGeom>
        </p:spPr>
      </p:pic>
      <p:pic>
        <p:nvPicPr>
          <p:cNvPr id="71" name="Picture 70">
            <a:extLst>
              <a:ext uri="{FF2B5EF4-FFF2-40B4-BE49-F238E27FC236}">
                <a16:creationId xmlns:a16="http://schemas.microsoft.com/office/drawing/2014/main" id="{C0442104-9CFD-81A8-A8CB-75148C010CEE}"/>
              </a:ext>
            </a:extLst>
          </p:cNvPr>
          <p:cNvPicPr>
            <a:picLocks noChangeAspect="1"/>
          </p:cNvPicPr>
          <p:nvPr/>
        </p:nvPicPr>
        <p:blipFill>
          <a:blip r:embed="rId29"/>
          <a:stretch>
            <a:fillRect/>
          </a:stretch>
        </p:blipFill>
        <p:spPr>
          <a:xfrm>
            <a:off x="8361627" y="2942090"/>
            <a:ext cx="1619250" cy="1524000"/>
          </a:xfrm>
          <a:prstGeom prst="rect">
            <a:avLst/>
          </a:prstGeom>
        </p:spPr>
      </p:pic>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30"/>
          <a:stretch>
            <a:fillRect/>
          </a:stretch>
        </p:blipFill>
        <p:spPr>
          <a:xfrm>
            <a:off x="4055518" y="4600475"/>
            <a:ext cx="449285" cy="1268569"/>
          </a:xfrm>
          <a:prstGeom prst="rect">
            <a:avLst/>
          </a:prstGeom>
        </p:spPr>
      </p:pic>
      <p:pic>
        <p:nvPicPr>
          <p:cNvPr id="74" name="Picture 73">
            <a:extLst>
              <a:ext uri="{FF2B5EF4-FFF2-40B4-BE49-F238E27FC236}">
                <a16:creationId xmlns:a16="http://schemas.microsoft.com/office/drawing/2014/main" id="{C0ABBCA1-BC50-2538-604A-DEAADAE085B1}"/>
              </a:ext>
            </a:extLst>
          </p:cNvPr>
          <p:cNvPicPr>
            <a:picLocks noChangeAspect="1"/>
          </p:cNvPicPr>
          <p:nvPr/>
        </p:nvPicPr>
        <p:blipFill>
          <a:blip r:embed="rId31"/>
          <a:stretch>
            <a:fillRect/>
          </a:stretch>
        </p:blipFill>
        <p:spPr>
          <a:xfrm>
            <a:off x="3430877" y="4482925"/>
            <a:ext cx="1609725" cy="1504950"/>
          </a:xfrm>
          <a:prstGeom prst="rect">
            <a:avLst/>
          </a:prstGeom>
        </p:spPr>
      </p:pic>
      <p:pic>
        <p:nvPicPr>
          <p:cNvPr id="75" name="Picture 74">
            <a:extLst>
              <a:ext uri="{FF2B5EF4-FFF2-40B4-BE49-F238E27FC236}">
                <a16:creationId xmlns:a16="http://schemas.microsoft.com/office/drawing/2014/main" id="{17646398-11EE-9E89-3A91-BF5EC25F2D86}"/>
              </a:ext>
            </a:extLst>
          </p:cNvPr>
          <p:cNvPicPr>
            <a:picLocks noChangeAspect="1"/>
          </p:cNvPicPr>
          <p:nvPr/>
        </p:nvPicPr>
        <p:blipFill>
          <a:blip r:embed="rId32"/>
          <a:stretch>
            <a:fillRect/>
          </a:stretch>
        </p:blipFill>
        <p:spPr>
          <a:xfrm>
            <a:off x="5059614" y="4483394"/>
            <a:ext cx="1628775" cy="1518129"/>
          </a:xfrm>
          <a:prstGeom prst="rect">
            <a:avLst/>
          </a:prstGeom>
        </p:spPr>
      </p:pic>
      <p:pic>
        <p:nvPicPr>
          <p:cNvPr id="76" name="Picture 75">
            <a:extLst>
              <a:ext uri="{FF2B5EF4-FFF2-40B4-BE49-F238E27FC236}">
                <a16:creationId xmlns:a16="http://schemas.microsoft.com/office/drawing/2014/main" id="{C3FADCFF-9783-DE9E-ECDC-32DC306EF127}"/>
              </a:ext>
            </a:extLst>
          </p:cNvPr>
          <p:cNvPicPr>
            <a:picLocks noChangeAspect="1"/>
          </p:cNvPicPr>
          <p:nvPr/>
        </p:nvPicPr>
        <p:blipFill>
          <a:blip r:embed="rId33"/>
          <a:stretch>
            <a:fillRect/>
          </a:stretch>
        </p:blipFill>
        <p:spPr>
          <a:xfrm>
            <a:off x="6705076" y="4483394"/>
            <a:ext cx="1616813" cy="1524000"/>
          </a:xfrm>
          <a:prstGeom prst="rect">
            <a:avLst/>
          </a:prstGeom>
        </p:spPr>
      </p:pic>
      <p:pic>
        <p:nvPicPr>
          <p:cNvPr id="77" name="Picture 76">
            <a:extLst>
              <a:ext uri="{FF2B5EF4-FFF2-40B4-BE49-F238E27FC236}">
                <a16:creationId xmlns:a16="http://schemas.microsoft.com/office/drawing/2014/main" id="{12273F6C-FFA3-86C9-0F12-40FD3BFB2C0D}"/>
              </a:ext>
            </a:extLst>
          </p:cNvPr>
          <p:cNvPicPr>
            <a:picLocks noChangeAspect="1"/>
          </p:cNvPicPr>
          <p:nvPr/>
        </p:nvPicPr>
        <p:blipFill>
          <a:blip r:embed="rId34"/>
          <a:stretch>
            <a:fillRect/>
          </a:stretch>
        </p:blipFill>
        <p:spPr>
          <a:xfrm>
            <a:off x="8341469" y="4467998"/>
            <a:ext cx="1628775" cy="1533525"/>
          </a:xfrm>
          <a:prstGeom prst="rect">
            <a:avLst/>
          </a:prstGeom>
        </p:spPr>
      </p:pic>
      <p:pic>
        <p:nvPicPr>
          <p:cNvPr id="78" name="Picture 77">
            <a:extLst>
              <a:ext uri="{FF2B5EF4-FFF2-40B4-BE49-F238E27FC236}">
                <a16:creationId xmlns:a16="http://schemas.microsoft.com/office/drawing/2014/main" id="{916FB5A6-6C8B-2584-9BFE-627695F373F2}"/>
              </a:ext>
            </a:extLst>
          </p:cNvPr>
          <p:cNvPicPr>
            <a:picLocks noChangeAspect="1"/>
          </p:cNvPicPr>
          <p:nvPr/>
        </p:nvPicPr>
        <p:blipFill>
          <a:blip r:embed="rId35"/>
          <a:stretch>
            <a:fillRect/>
          </a:stretch>
        </p:blipFill>
        <p:spPr>
          <a:xfrm>
            <a:off x="1782048" y="4482284"/>
            <a:ext cx="1609725" cy="1504950"/>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Tree>
    <p:extLst>
      <p:ext uri="{BB962C8B-B14F-4D97-AF65-F5344CB8AC3E}">
        <p14:creationId xmlns:p14="http://schemas.microsoft.com/office/powerpoint/2010/main" val="1427376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childTnLst>
              </p:cTn>
              <p:nextCondLst>
                <p:cond evt="onClick" delay="0">
                  <p:tgtEl>
                    <p:spTgt spid="57"/>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4_5.wav"/>
                                        </p:tgtEl>
                                      </p:cMediaNode>
                                    </p:audio>
                                  </p:subTnLst>
                                </p:cTn>
                              </p:par>
                            </p:childTnLst>
                          </p:cTn>
                        </p:par>
                      </p:childTnLst>
                    </p:cTn>
                  </p:par>
                </p:childTnLst>
              </p:cTn>
              <p:nextCondLst>
                <p:cond evt="onClick" delay="0">
                  <p:tgtEl>
                    <p:spTgt spid="58"/>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4_8.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4_1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4_14.wav"/>
                                        </p:tgtEl>
                                      </p:cMediaNode>
                                    </p:audio>
                                  </p:sub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4_3.wav"/>
                                        </p:tgtEl>
                                      </p:cMediaNode>
                                    </p:audio>
                                  </p:sub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6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4_6.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4_9.wav"/>
                                        </p:tgtEl>
                                      </p:cMediaNode>
                                    </p:audio>
                                  </p:sub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0"/>
                                        </p:tgtEl>
                                      </p:cBhvr>
                                    </p:animEffect>
                                    <p:set>
                                      <p:cBhvr>
                                        <p:cTn id="55"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4_12.wav"/>
                                        </p:tgtEl>
                                      </p:cMediaNode>
                                    </p:audio>
                                  </p:subTnLst>
                                </p:cTn>
                              </p:par>
                            </p:childTnLst>
                          </p:cTn>
                        </p:par>
                      </p:childTnLst>
                    </p:cTn>
                  </p:par>
                </p:childTnLst>
              </p:cTn>
              <p:nextCondLst>
                <p:cond evt="onClick" delay="0">
                  <p:tgtEl>
                    <p:spTgt spid="70"/>
                  </p:tgtEl>
                </p:cond>
              </p:nextCondLst>
            </p:seq>
            <p:seq concurrent="1" nextAc="seek">
              <p:cTn id="56" restart="whenNotActive" fill="hold" evtFilter="cancelBubble" nodeType="interactiveSeq">
                <p:stCondLst>
                  <p:cond evt="onClick" delay="0">
                    <p:tgtEl>
                      <p:spTgt spid="7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71"/>
                                        </p:tgtEl>
                                      </p:cBhvr>
                                    </p:animEffect>
                                    <p:set>
                                      <p:cBhvr>
                                        <p:cTn id="61"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4_15.wav"/>
                                        </p:tgtEl>
                                      </p:cMediaNode>
                                    </p:audio>
                                  </p:subTnLst>
                                </p:cTn>
                              </p:par>
                            </p:childTnLst>
                          </p:cTn>
                        </p:par>
                      </p:childTnLst>
                    </p:cTn>
                  </p:par>
                </p:childTnLst>
              </p:cTn>
              <p:nextCondLst>
                <p:cond evt="onClick" delay="0">
                  <p:tgtEl>
                    <p:spTgt spid="71"/>
                  </p:tgtEl>
                </p:cond>
              </p:nextCondLst>
            </p:seq>
            <p:seq concurrent="1" nextAc="seek">
              <p:cTn id="62" restart="whenNotActive" fill="hold" evtFilter="cancelBubble" nodeType="interactiveSeq">
                <p:stCondLst>
                  <p:cond evt="onClick" delay="0">
                    <p:tgtEl>
                      <p:spTgt spid="7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4_4.wav"/>
                                        </p:tgtEl>
                                      </p:cMediaNode>
                                    </p:audio>
                                  </p:subTnLst>
                                </p:cTn>
                              </p:par>
                            </p:childTnLst>
                          </p:cTn>
                        </p:par>
                      </p:childTnLst>
                    </p:cTn>
                  </p:par>
                </p:childTnLst>
              </p:cTn>
              <p:nextCondLst>
                <p:cond evt="onClick" delay="0">
                  <p:tgtEl>
                    <p:spTgt spid="78"/>
                  </p:tgtEl>
                </p:cond>
              </p:nextCondLst>
            </p:seq>
            <p:seq concurrent="1" nextAc="seek">
              <p:cTn id="68" restart="whenNotActive" fill="hold" evtFilter="cancelBubble" nodeType="interactiveSeq">
                <p:stCondLst>
                  <p:cond evt="onClick" delay="0">
                    <p:tgtEl>
                      <p:spTgt spid="7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4"/>
                                        </p:tgtEl>
                                      </p:cBhvr>
                                    </p:animEffect>
                                    <p:set>
                                      <p:cBhvr>
                                        <p:cTn id="73"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4_7.wav"/>
                                        </p:tgtEl>
                                      </p:cMediaNode>
                                    </p:audio>
                                  </p:subTnLst>
                                </p:cTn>
                              </p:par>
                            </p:childTnLst>
                          </p:cTn>
                        </p:par>
                      </p:childTnLst>
                    </p:cTn>
                  </p:par>
                </p:childTnLst>
              </p:cTn>
              <p:nextCondLst>
                <p:cond evt="onClick" delay="0">
                  <p:tgtEl>
                    <p:spTgt spid="74"/>
                  </p:tgtEl>
                </p:cond>
              </p:nextCondLst>
            </p:seq>
            <p:seq concurrent="1" nextAc="seek">
              <p:cTn id="74" restart="whenNotActive" fill="hold" evtFilter="cancelBubble" nodeType="interactiveSeq">
                <p:stCondLst>
                  <p:cond evt="onClick" delay="0">
                    <p:tgtEl>
                      <p:spTgt spid="7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5"/>
                                        </p:tgtEl>
                                      </p:cBhvr>
                                    </p:animEffect>
                                    <p:set>
                                      <p:cBhvr>
                                        <p:cTn id="79"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4_10.wav"/>
                                        </p:tgtEl>
                                      </p:cMediaNode>
                                    </p:audio>
                                  </p:subTnLst>
                                </p:cTn>
                              </p:par>
                            </p:childTnLst>
                          </p:cTn>
                        </p:par>
                      </p:childTnLst>
                    </p:cTn>
                  </p:par>
                </p:childTnLst>
              </p:cTn>
              <p:nextCondLst>
                <p:cond evt="onClick" delay="0">
                  <p:tgtEl>
                    <p:spTgt spid="75"/>
                  </p:tgtEl>
                </p:cond>
              </p:nextCondLst>
            </p:seq>
            <p:seq concurrent="1" nextAc="seek">
              <p:cTn id="80" restart="whenNotActive" fill="hold" evtFilter="cancelBubble" nodeType="interactiveSeq">
                <p:stCondLst>
                  <p:cond evt="onClick" delay="0">
                    <p:tgtEl>
                      <p:spTgt spid="7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6"/>
                                        </p:tgtEl>
                                      </p:cBhvr>
                                    </p:animEffect>
                                    <p:set>
                                      <p:cBhvr>
                                        <p:cTn id="85"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4_13.wav"/>
                                        </p:tgtEl>
                                      </p:cMediaNode>
                                    </p:audio>
                                  </p:subTnLst>
                                </p:cTn>
                              </p:par>
                            </p:childTnLst>
                          </p:cTn>
                        </p:par>
                      </p:childTnLst>
                    </p:cTn>
                  </p:par>
                </p:childTnLst>
              </p:cTn>
              <p:nextCondLst>
                <p:cond evt="onClick" delay="0">
                  <p:tgtEl>
                    <p:spTgt spid="76"/>
                  </p:tgtEl>
                </p:cond>
              </p:nextCondLst>
            </p:seq>
            <p:seq concurrent="1" nextAc="seek">
              <p:cTn id="86" restart="whenNotActive" fill="hold" evtFilter="cancelBubble" nodeType="interactiveSeq">
                <p:stCondLst>
                  <p:cond evt="onClick" delay="0">
                    <p:tgtEl>
                      <p:spTgt spid="7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77"/>
                                        </p:tgtEl>
                                      </p:cBhvr>
                                    </p:animEffect>
                                    <p:set>
                                      <p:cBhvr>
                                        <p:cTn id="91"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4_16.wav"/>
                                        </p:tgtEl>
                                      </p:cMediaNode>
                                    </p:audio>
                                  </p:subTnLst>
                                </p:cTn>
                              </p:par>
                            </p:childTnLst>
                          </p:cTn>
                        </p:par>
                      </p:childTnLst>
                    </p:cTn>
                  </p:par>
                </p:childTnLst>
              </p:cTn>
              <p:nextCondLst>
                <p:cond evt="onClick" delay="0">
                  <p:tgtEl>
                    <p:spTgt spid="7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5_2.wav"/>
            </a:hlinkClick>
            <a:extLst>
              <a:ext uri="{FF2B5EF4-FFF2-40B4-BE49-F238E27FC236}">
                <a16:creationId xmlns:a16="http://schemas.microsoft.com/office/drawing/2014/main" id="{207C148F-45EB-4409-B006-B3FFBC980597}"/>
              </a:ext>
            </a:extLst>
          </p:cNvPr>
          <p:cNvSpPr txBox="1"/>
          <p:nvPr/>
        </p:nvSpPr>
        <p:spPr>
          <a:xfrm>
            <a:off x="123171" y="959256"/>
            <a:ext cx="3703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21730" y="57397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3747856" y="159925"/>
            <a:ext cx="6091949" cy="582075"/>
            <a:chOff x="8587143" y="228599"/>
            <a:chExt cx="4762713" cy="92588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0" name="TextBox 99">
              <a:hlinkClick r:id="" action="ppaction://noaction">
                <a:snd r:embed="rId4" name="5_1.wav"/>
              </a:hlinkClick>
              <a:extLst>
                <a:ext uri="{FF2B5EF4-FFF2-40B4-BE49-F238E27FC236}">
                  <a16:creationId xmlns:a16="http://schemas.microsoft.com/office/drawing/2014/main" id="{F07764BF-ED49-4CCF-A1B9-251BC423E67D}"/>
                </a:ext>
              </a:extLst>
            </p:cNvPr>
            <p:cNvSpPr txBox="1"/>
            <p:nvPr/>
          </p:nvSpPr>
          <p:spPr>
            <a:xfrm>
              <a:off x="8587145" y="340820"/>
              <a:ext cx="4762711" cy="734352"/>
            </a:xfrm>
            <a:prstGeom prst="rect">
              <a:avLst/>
            </a:prstGeom>
            <a:noFill/>
          </p:spPr>
          <p:txBody>
            <a:bodyPr wrap="square">
              <a:spAutoFit/>
            </a:bodyPr>
            <a:lstStyle/>
            <a:p>
              <a:r>
                <a:rPr lang="fr-FR" sz="2400" b="1" dirty="0">
                  <a:solidFill>
                    <a:prstClr val="white"/>
                  </a:solidFill>
                  <a:latin typeface="Century Gothic" panose="020B0502020202020204" pitchFamily="34" charset="0"/>
                </a:rPr>
                <a:t>Sofía describe un día de verano</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lang="en-GB" dirty="0"/>
            </a:p>
          </p:txBody>
        </p:sp>
      </p:gr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5752" y="128500"/>
            <a:ext cx="816961" cy="938928"/>
          </a:xfrm>
          <a:prstGeom prst="rect">
            <a:avLst/>
          </a:prstGeom>
        </p:spPr>
      </p:pic>
      <p:sp>
        <p:nvSpPr>
          <p:cNvPr id="13" name="Oval 12">
            <a:hlinkClick r:id="" action="ppaction://noaction">
              <a:snd r:embed="rId8" name="ils regardent.wav"/>
            </a:hlinkClick>
            <a:extLst>
              <a:ext uri="{FF2B5EF4-FFF2-40B4-BE49-F238E27FC236}">
                <a16:creationId xmlns:a16="http://schemas.microsoft.com/office/drawing/2014/main" id="{63C496E0-C03E-4355-AFC1-37CA595BE103}"/>
              </a:ext>
            </a:extLst>
          </p:cNvPr>
          <p:cNvSpPr/>
          <p:nvPr/>
        </p:nvSpPr>
        <p:spPr>
          <a:xfrm>
            <a:off x="2634368" y="1917148"/>
            <a:ext cx="6521781"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14" name="Oval 13">
            <a:hlinkClick r:id="" action="ppaction://noaction">
              <a:snd r:embed="rId8" name="ils regardent.wav"/>
            </a:hlinkClick>
            <a:extLst>
              <a:ext uri="{FF2B5EF4-FFF2-40B4-BE49-F238E27FC236}">
                <a16:creationId xmlns:a16="http://schemas.microsoft.com/office/drawing/2014/main" id="{A7711DD2-7B20-47ED-927D-BFD5DD8A388F}"/>
              </a:ext>
            </a:extLst>
          </p:cNvPr>
          <p:cNvSpPr/>
          <p:nvPr/>
        </p:nvSpPr>
        <p:spPr>
          <a:xfrm>
            <a:off x="286031" y="1945900"/>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1036" y="1543655"/>
            <a:ext cx="535443" cy="1406449"/>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999" y="1543655"/>
            <a:ext cx="639259" cy="1664334"/>
          </a:xfrm>
          <a:prstGeom prst="rect">
            <a:avLst/>
          </a:prstGeom>
        </p:spPr>
      </p:pic>
      <p:grpSp>
        <p:nvGrpSpPr>
          <p:cNvPr id="69" name="Group 68">
            <a:extLst>
              <a:ext uri="{FF2B5EF4-FFF2-40B4-BE49-F238E27FC236}">
                <a16:creationId xmlns:a16="http://schemas.microsoft.com/office/drawing/2014/main" id="{05634682-F38F-4161-A7F1-0E40C8671D29}"/>
              </a:ext>
            </a:extLst>
          </p:cNvPr>
          <p:cNvGrpSpPr/>
          <p:nvPr/>
        </p:nvGrpSpPr>
        <p:grpSpPr>
          <a:xfrm>
            <a:off x="3123295" y="3770615"/>
            <a:ext cx="882250" cy="879310"/>
            <a:chOff x="4563559" y="4227841"/>
            <a:chExt cx="882250" cy="879310"/>
          </a:xfrm>
        </p:grpSpPr>
        <p:pic>
          <p:nvPicPr>
            <p:cNvPr id="32" name="Picture 31" descr="Shape&#10;&#10;Description automatically generated with low confidence">
              <a:extLst>
                <a:ext uri="{FF2B5EF4-FFF2-40B4-BE49-F238E27FC236}">
                  <a16:creationId xmlns:a16="http://schemas.microsoft.com/office/drawing/2014/main" id="{B558B768-85B4-4FF4-8C2E-98FE51CCD6FD}"/>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559" y="4227841"/>
              <a:ext cx="494135" cy="835526"/>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34154C49-5D6B-4CAA-9105-400CD281B4C0}"/>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1674" y="4271625"/>
              <a:ext cx="494135" cy="835526"/>
            </a:xfrm>
            <a:prstGeom prst="rect">
              <a:avLst/>
            </a:prstGeom>
          </p:spPr>
        </p:pic>
      </p:grpSp>
      <p:pic>
        <p:nvPicPr>
          <p:cNvPr id="66" name="Picture 65" descr="A picture containing text&#10;&#10;Description automatically generated">
            <a:extLst>
              <a:ext uri="{FF2B5EF4-FFF2-40B4-BE49-F238E27FC236}">
                <a16:creationId xmlns:a16="http://schemas.microsoft.com/office/drawing/2014/main" id="{24F901EB-36BB-49E0-BF7A-9D993C15BC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8921" y="4429442"/>
            <a:ext cx="800220" cy="400110"/>
          </a:xfrm>
          <a:prstGeom prst="rect">
            <a:avLst/>
          </a:prstGeom>
        </p:spPr>
      </p:pic>
      <p:sp>
        <p:nvSpPr>
          <p:cNvPr id="5" name="TextBox 4">
            <a:extLst>
              <a:ext uri="{FF2B5EF4-FFF2-40B4-BE49-F238E27FC236}">
                <a16:creationId xmlns:a16="http://schemas.microsoft.com/office/drawing/2014/main" id="{66A047E7-22D6-78FC-CE74-49F558DAA9DD}"/>
              </a:ext>
            </a:extLst>
          </p:cNvPr>
          <p:cNvSpPr txBox="1"/>
          <p:nvPr/>
        </p:nvSpPr>
        <p:spPr>
          <a:xfrm>
            <a:off x="4979178" y="1361125"/>
            <a:ext cx="813043"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tú</a:t>
            </a:r>
            <a:r>
              <a:rPr lang="en-GB" sz="3200" b="1" dirty="0">
                <a:solidFill>
                  <a:srgbClr val="002060"/>
                </a:solidFill>
              </a:rPr>
              <a:t>]</a:t>
            </a:r>
          </a:p>
        </p:txBody>
      </p:sp>
      <p:sp>
        <p:nvSpPr>
          <p:cNvPr id="61" name="TextBox 60">
            <a:extLst>
              <a:ext uri="{FF2B5EF4-FFF2-40B4-BE49-F238E27FC236}">
                <a16:creationId xmlns:a16="http://schemas.microsoft.com/office/drawing/2014/main" id="{7AAC18B0-D3D5-DBCB-5F1C-D2DB80D7588E}"/>
              </a:ext>
            </a:extLst>
          </p:cNvPr>
          <p:cNvSpPr txBox="1"/>
          <p:nvPr/>
        </p:nvSpPr>
        <p:spPr>
          <a:xfrm>
            <a:off x="1343581" y="1736242"/>
            <a:ext cx="861518"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yo</a:t>
            </a:r>
            <a:r>
              <a:rPr lang="en-GB" sz="3200" b="1" dirty="0">
                <a:solidFill>
                  <a:srgbClr val="002060"/>
                </a:solidFill>
              </a:rPr>
              <a:t>]</a:t>
            </a:r>
          </a:p>
        </p:txBody>
      </p:sp>
      <p:pic>
        <p:nvPicPr>
          <p:cNvPr id="63" name="Picture 62" descr="A person with a mustache&#10;&#10;Description automatically generated with low confidence">
            <a:extLst>
              <a:ext uri="{FF2B5EF4-FFF2-40B4-BE49-F238E27FC236}">
                <a16:creationId xmlns:a16="http://schemas.microsoft.com/office/drawing/2014/main" id="{260FFCFE-93B4-6008-6B78-757428C988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40889" y="1739000"/>
            <a:ext cx="992051" cy="958365"/>
          </a:xfrm>
          <a:prstGeom prst="rect">
            <a:avLst/>
          </a:prstGeom>
        </p:spPr>
      </p:pic>
      <p:sp>
        <p:nvSpPr>
          <p:cNvPr id="65" name="TextBox 64">
            <a:extLst>
              <a:ext uri="{FF2B5EF4-FFF2-40B4-BE49-F238E27FC236}">
                <a16:creationId xmlns:a16="http://schemas.microsoft.com/office/drawing/2014/main" id="{57F28FDC-57E0-9646-E23A-51203602A782}"/>
              </a:ext>
            </a:extLst>
          </p:cNvPr>
          <p:cNvSpPr txBox="1"/>
          <p:nvPr/>
        </p:nvSpPr>
        <p:spPr>
          <a:xfrm>
            <a:off x="8776879" y="2207549"/>
            <a:ext cx="758541" cy="584775"/>
          </a:xfrm>
          <a:prstGeom prst="rect">
            <a:avLst/>
          </a:prstGeom>
          <a:noFill/>
        </p:spPr>
        <p:txBody>
          <a:bodyPr wrap="none" rtlCol="0">
            <a:spAutoFit/>
          </a:bodyPr>
          <a:lstStyle/>
          <a:p>
            <a:r>
              <a:rPr lang="en-GB" sz="3200" b="1" dirty="0">
                <a:solidFill>
                  <a:srgbClr val="002060"/>
                </a:solidFill>
              </a:rPr>
              <a:t>[</a:t>
            </a:r>
            <a:r>
              <a:rPr lang="en-GB" sz="3200" b="1" dirty="0" err="1">
                <a:solidFill>
                  <a:srgbClr val="002060"/>
                </a:solidFill>
              </a:rPr>
              <a:t>él</a:t>
            </a:r>
            <a:r>
              <a:rPr lang="en-GB" sz="3200" b="1" dirty="0">
                <a:solidFill>
                  <a:srgbClr val="002060"/>
                </a:solidFill>
              </a:rPr>
              <a:t>]</a:t>
            </a:r>
          </a:p>
        </p:txBody>
      </p:sp>
      <p:pic>
        <p:nvPicPr>
          <p:cNvPr id="70" name="Picture 14" descr="Gráficos vectoriales gratis de Guitarra acustica">
            <a:extLst>
              <a:ext uri="{FF2B5EF4-FFF2-40B4-BE49-F238E27FC236}">
                <a16:creationId xmlns:a16="http://schemas.microsoft.com/office/drawing/2014/main" id="{17DB79A7-CD77-7552-8164-8CA8FB6D2F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584382">
            <a:off x="4540757" y="4186919"/>
            <a:ext cx="740028" cy="13637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Gráficos vectoriales gratis de Enseñando">
            <a:extLst>
              <a:ext uri="{FF2B5EF4-FFF2-40B4-BE49-F238E27FC236}">
                <a16:creationId xmlns:a16="http://schemas.microsoft.com/office/drawing/2014/main" id="{CB6202E3-A640-A974-9F45-2D027DE456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3139" y="3728650"/>
            <a:ext cx="758542" cy="101537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DEB16545-4EAF-C33F-A888-F310EF41CDE8}"/>
              </a:ext>
            </a:extLst>
          </p:cNvPr>
          <p:cNvSpPr txBox="1"/>
          <p:nvPr/>
        </p:nvSpPr>
        <p:spPr>
          <a:xfrm>
            <a:off x="2958413" y="4637028"/>
            <a:ext cx="979755"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(walk)</a:t>
            </a:r>
          </a:p>
        </p:txBody>
      </p:sp>
      <p:sp>
        <p:nvSpPr>
          <p:cNvPr id="78" name="TextBox 77">
            <a:extLst>
              <a:ext uri="{FF2B5EF4-FFF2-40B4-BE49-F238E27FC236}">
                <a16:creationId xmlns:a16="http://schemas.microsoft.com/office/drawing/2014/main" id="{56FC5732-F7E4-33A1-A5A8-5F70ABEB3C56}"/>
              </a:ext>
            </a:extLst>
          </p:cNvPr>
          <p:cNvSpPr txBox="1"/>
          <p:nvPr/>
        </p:nvSpPr>
        <p:spPr>
          <a:xfrm>
            <a:off x="7380393" y="4152443"/>
            <a:ext cx="107433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(teach)</a:t>
            </a:r>
          </a:p>
        </p:txBody>
      </p:sp>
      <p:sp>
        <p:nvSpPr>
          <p:cNvPr id="79" name="TextBox 78">
            <a:extLst>
              <a:ext uri="{FF2B5EF4-FFF2-40B4-BE49-F238E27FC236}">
                <a16:creationId xmlns:a16="http://schemas.microsoft.com/office/drawing/2014/main" id="{43128576-6951-DDFB-F8E2-9553122029E4}"/>
              </a:ext>
            </a:extLst>
          </p:cNvPr>
          <p:cNvSpPr txBox="1"/>
          <p:nvPr/>
        </p:nvSpPr>
        <p:spPr>
          <a:xfrm>
            <a:off x="4213364" y="5521494"/>
            <a:ext cx="1391728"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(practise)</a:t>
            </a:r>
          </a:p>
        </p:txBody>
      </p:sp>
      <p:pic>
        <p:nvPicPr>
          <p:cNvPr id="3074" name="Picture 2" descr="Gráficos vectoriales gratis de Fruta">
            <a:extLst>
              <a:ext uri="{FF2B5EF4-FFF2-40B4-BE49-F238E27FC236}">
                <a16:creationId xmlns:a16="http://schemas.microsoft.com/office/drawing/2014/main" id="{4D1A5CE1-6811-D1B5-E39D-E7E32CE8730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0610" y="2707429"/>
            <a:ext cx="923221" cy="651235"/>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9E2A931-1D46-C854-AE5A-263D392F3E94}"/>
              </a:ext>
            </a:extLst>
          </p:cNvPr>
          <p:cNvSpPr txBox="1"/>
          <p:nvPr/>
        </p:nvSpPr>
        <p:spPr>
          <a:xfrm>
            <a:off x="839153" y="4773140"/>
            <a:ext cx="78418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(eat)</a:t>
            </a:r>
          </a:p>
        </p:txBody>
      </p:sp>
      <p:sp>
        <p:nvSpPr>
          <p:cNvPr id="81" name="TextBox 80">
            <a:extLst>
              <a:ext uri="{FF2B5EF4-FFF2-40B4-BE49-F238E27FC236}">
                <a16:creationId xmlns:a16="http://schemas.microsoft.com/office/drawing/2014/main" id="{C3530492-B1E6-5BBE-9CF7-3C5D05DDDBDA}"/>
              </a:ext>
            </a:extLst>
          </p:cNvPr>
          <p:cNvSpPr txBox="1"/>
          <p:nvPr/>
        </p:nvSpPr>
        <p:spPr>
          <a:xfrm>
            <a:off x="5400125" y="3370505"/>
            <a:ext cx="78418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(eat)</a:t>
            </a:r>
          </a:p>
        </p:txBody>
      </p:sp>
      <p:grpSp>
        <p:nvGrpSpPr>
          <p:cNvPr id="82" name="Group 81">
            <a:extLst>
              <a:ext uri="{FF2B5EF4-FFF2-40B4-BE49-F238E27FC236}">
                <a16:creationId xmlns:a16="http://schemas.microsoft.com/office/drawing/2014/main" id="{7C84F451-5157-321C-2DEA-669E86A34E05}"/>
              </a:ext>
            </a:extLst>
          </p:cNvPr>
          <p:cNvGrpSpPr/>
          <p:nvPr/>
        </p:nvGrpSpPr>
        <p:grpSpPr>
          <a:xfrm>
            <a:off x="6930413" y="2246879"/>
            <a:ext cx="1010476" cy="733121"/>
            <a:chOff x="12983862" y="5605323"/>
            <a:chExt cx="2184332" cy="1457874"/>
          </a:xfrm>
        </p:grpSpPr>
        <p:pic>
          <p:nvPicPr>
            <p:cNvPr id="83" name="Picture 82" descr="A picture containing clipart&#10;&#10;Description automatically generated">
              <a:extLst>
                <a:ext uri="{FF2B5EF4-FFF2-40B4-BE49-F238E27FC236}">
                  <a16:creationId xmlns:a16="http://schemas.microsoft.com/office/drawing/2014/main" id="{5D2F9D99-5009-B345-483B-69358EDBA4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301275">
              <a:off x="12983862" y="5605323"/>
              <a:ext cx="1594442" cy="797221"/>
            </a:xfrm>
            <a:prstGeom prst="rect">
              <a:avLst/>
            </a:prstGeom>
          </p:spPr>
        </p:pic>
        <p:pic>
          <p:nvPicPr>
            <p:cNvPr id="84" name="Picture 83" descr="A tennis racket and a ball&#10;&#10;Description automatically generated with medium confidence">
              <a:extLst>
                <a:ext uri="{FF2B5EF4-FFF2-40B4-BE49-F238E27FC236}">
                  <a16:creationId xmlns:a16="http://schemas.microsoft.com/office/drawing/2014/main" id="{EF332FBC-9F23-5D1C-7276-D2B6F48BA4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21998">
              <a:off x="13212002" y="5883989"/>
              <a:ext cx="1956192" cy="978096"/>
            </a:xfrm>
            <a:prstGeom prst="rect">
              <a:avLst/>
            </a:prstGeom>
          </p:spPr>
        </p:pic>
        <p:pic>
          <p:nvPicPr>
            <p:cNvPr id="85" name="Picture 84" descr="A close-up of a football ball&#10;&#10;Description automatically generated with medium confidence">
              <a:extLst>
                <a:ext uri="{FF2B5EF4-FFF2-40B4-BE49-F238E27FC236}">
                  <a16:creationId xmlns:a16="http://schemas.microsoft.com/office/drawing/2014/main" id="{EEC46DD5-684E-C9FA-24E5-BF083AB4948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299792" y="6265976"/>
              <a:ext cx="812455" cy="797221"/>
            </a:xfrm>
            <a:prstGeom prst="rect">
              <a:avLst/>
            </a:prstGeom>
          </p:spPr>
        </p:pic>
      </p:grpSp>
      <p:sp>
        <p:nvSpPr>
          <p:cNvPr id="86" name="TextBox 85">
            <a:extLst>
              <a:ext uri="{FF2B5EF4-FFF2-40B4-BE49-F238E27FC236}">
                <a16:creationId xmlns:a16="http://schemas.microsoft.com/office/drawing/2014/main" id="{A092FE1B-4EA1-DB21-34EB-7296D2182944}"/>
              </a:ext>
            </a:extLst>
          </p:cNvPr>
          <p:cNvSpPr txBox="1"/>
          <p:nvPr/>
        </p:nvSpPr>
        <p:spPr>
          <a:xfrm>
            <a:off x="7304525" y="2959997"/>
            <a:ext cx="1391728"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(practise)</a:t>
            </a:r>
          </a:p>
        </p:txBody>
      </p:sp>
      <p:sp>
        <p:nvSpPr>
          <p:cNvPr id="87" name="TextBox 86">
            <a:extLst>
              <a:ext uri="{FF2B5EF4-FFF2-40B4-BE49-F238E27FC236}">
                <a16:creationId xmlns:a16="http://schemas.microsoft.com/office/drawing/2014/main" id="{9A6868BC-94D8-D6C5-D697-97F02E1C9D7C}"/>
              </a:ext>
            </a:extLst>
          </p:cNvPr>
          <p:cNvSpPr txBox="1"/>
          <p:nvPr/>
        </p:nvSpPr>
        <p:spPr>
          <a:xfrm>
            <a:off x="1599845" y="2587506"/>
            <a:ext cx="922047"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(play)</a:t>
            </a:r>
          </a:p>
        </p:txBody>
      </p:sp>
      <p:pic>
        <p:nvPicPr>
          <p:cNvPr id="88" name="Picture 4" descr="Icono, Gente, Hablar, Conversacion, Chat, Símbolo">
            <a:extLst>
              <a:ext uri="{FF2B5EF4-FFF2-40B4-BE49-F238E27FC236}">
                <a16:creationId xmlns:a16="http://schemas.microsoft.com/office/drawing/2014/main" id="{319EDE31-D7BA-4794-EA30-C60FEC9732D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69219" y="5037138"/>
            <a:ext cx="443355" cy="443355"/>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189ABF81-3A6F-BF8E-FFDD-FFEA88AA61CE}"/>
              </a:ext>
            </a:extLst>
          </p:cNvPr>
          <p:cNvSpPr txBox="1"/>
          <p:nvPr/>
        </p:nvSpPr>
        <p:spPr>
          <a:xfrm>
            <a:off x="6697929" y="5490096"/>
            <a:ext cx="87716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(talk)</a:t>
            </a:r>
          </a:p>
        </p:txBody>
      </p:sp>
      <p:pic>
        <p:nvPicPr>
          <p:cNvPr id="90" name="Picture 2" descr="Oído, Sonido, Escuchar">
            <a:extLst>
              <a:ext uri="{FF2B5EF4-FFF2-40B4-BE49-F238E27FC236}">
                <a16:creationId xmlns:a16="http://schemas.microsoft.com/office/drawing/2014/main" id="{1658FB15-79DF-BBEF-0DA3-012D6010C1F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8930" t="15027" r="14977" b="18365"/>
          <a:stretch/>
        </p:blipFill>
        <p:spPr bwMode="auto">
          <a:xfrm>
            <a:off x="3587415" y="2656649"/>
            <a:ext cx="496109" cy="51767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E1476A57-CE0A-F623-4320-84ECE68F8731}"/>
              </a:ext>
            </a:extLst>
          </p:cNvPr>
          <p:cNvSpPr txBox="1"/>
          <p:nvPr/>
        </p:nvSpPr>
        <p:spPr>
          <a:xfrm>
            <a:off x="3228524" y="3141606"/>
            <a:ext cx="1059906"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(listen)</a:t>
            </a:r>
          </a:p>
        </p:txBody>
      </p:sp>
      <p:sp>
        <p:nvSpPr>
          <p:cNvPr id="92" name="TextBox 91">
            <a:extLst>
              <a:ext uri="{FF2B5EF4-FFF2-40B4-BE49-F238E27FC236}">
                <a16:creationId xmlns:a16="http://schemas.microsoft.com/office/drawing/2014/main" id="{ED878C92-677C-CC00-4AFF-2FB411EC75E1}"/>
              </a:ext>
            </a:extLst>
          </p:cNvPr>
          <p:cNvSpPr txBox="1"/>
          <p:nvPr/>
        </p:nvSpPr>
        <p:spPr>
          <a:xfrm>
            <a:off x="5815997" y="4459782"/>
            <a:ext cx="1037463"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(learn)</a:t>
            </a:r>
          </a:p>
        </p:txBody>
      </p:sp>
      <p:sp>
        <p:nvSpPr>
          <p:cNvPr id="93" name="TextBox 92">
            <a:extLst>
              <a:ext uri="{FF2B5EF4-FFF2-40B4-BE49-F238E27FC236}">
                <a16:creationId xmlns:a16="http://schemas.microsoft.com/office/drawing/2014/main" id="{E0A1B574-3FA0-844C-11E4-E11B9FF79261}"/>
              </a:ext>
            </a:extLst>
          </p:cNvPr>
          <p:cNvSpPr txBox="1"/>
          <p:nvPr/>
        </p:nvSpPr>
        <p:spPr>
          <a:xfrm>
            <a:off x="793858" y="3459412"/>
            <a:ext cx="1627369" cy="400110"/>
          </a:xfrm>
          <a:prstGeom prst="rect">
            <a:avLst/>
          </a:prstGeom>
          <a:noFill/>
        </p:spPr>
        <p:txBody>
          <a:bodyPr wrap="none" rtlCol="0">
            <a:spAutoFit/>
          </a:bodyPr>
          <a:lstStyle/>
          <a:p>
            <a:r>
              <a:rPr lang="en-GB" sz="2000" dirty="0">
                <a:solidFill>
                  <a:srgbClr val="002060"/>
                </a:solidFill>
                <a:latin typeface="Segoe Print" panose="02000600000000000000" pitchFamily="2" charset="0"/>
              </a:rPr>
              <a:t>(look after)</a:t>
            </a:r>
          </a:p>
        </p:txBody>
      </p:sp>
      <p:sp>
        <p:nvSpPr>
          <p:cNvPr id="94" name="Rectangle: Rounded Corners 93">
            <a:extLst>
              <a:ext uri="{FF2B5EF4-FFF2-40B4-BE49-F238E27FC236}">
                <a16:creationId xmlns:a16="http://schemas.microsoft.com/office/drawing/2014/main" id="{65DEC0E9-CBC5-DDE1-6199-67A0F5717030}"/>
              </a:ext>
            </a:extLst>
          </p:cNvPr>
          <p:cNvSpPr/>
          <p:nvPr/>
        </p:nvSpPr>
        <p:spPr>
          <a:xfrm>
            <a:off x="9576231" y="2313654"/>
            <a:ext cx="2506883" cy="4477797"/>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canción</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pregunta</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fiesta</a:t>
            </a: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juego</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tarta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un sombrero</a:t>
            </a:r>
          </a:p>
          <a:p>
            <a:pPr algn="ctr"/>
            <a:r>
              <a:rPr lang="en-GB" dirty="0">
                <a:solidFill>
                  <a:srgbClr val="002060"/>
                </a:solidFill>
                <a:latin typeface="Century Gothic" panose="020B0502020202020204" pitchFamily="34" charset="0"/>
              </a:rPr>
              <a:t>un </a:t>
            </a:r>
            <a:r>
              <a:rPr lang="en-GB" dirty="0" err="1">
                <a:solidFill>
                  <a:srgbClr val="002060"/>
                </a:solidFill>
                <a:latin typeface="Century Gothic" panose="020B0502020202020204" pitchFamily="34" charset="0"/>
              </a:rPr>
              <a:t>bocadillo</a:t>
            </a:r>
            <a:endParaRPr lang="en-GB" dirty="0">
              <a:solidFill>
                <a:srgbClr val="002060"/>
              </a:solidFill>
              <a:latin typeface="Century Gothic" panose="020B0502020202020204" pitchFamily="34" charset="0"/>
            </a:endParaRPr>
          </a:p>
          <a:p>
            <a:pPr algn="ctr"/>
            <a:r>
              <a:rPr lang="en-GB" dirty="0" err="1">
                <a:solidFill>
                  <a:srgbClr val="002060"/>
                </a:solidFill>
                <a:latin typeface="Century Gothic" panose="020B0502020202020204" pitchFamily="34" charset="0"/>
              </a:rPr>
              <a:t>unas</a:t>
            </a:r>
            <a:r>
              <a:rPr lang="en-GB" dirty="0">
                <a:solidFill>
                  <a:srgbClr val="002060"/>
                </a:solidFill>
                <a:latin typeface="Century Gothic" panose="020B0502020202020204" pitchFamily="34" charset="0"/>
              </a:rPr>
              <a:t> palabras</a:t>
            </a:r>
          </a:p>
          <a:p>
            <a:pPr algn="ctr"/>
            <a:r>
              <a:rPr lang="en-GB" dirty="0" err="1">
                <a:solidFill>
                  <a:srgbClr val="002060"/>
                </a:solidFill>
                <a:latin typeface="Century Gothic" panose="020B0502020202020204" pitchFamily="34" charset="0"/>
              </a:rPr>
              <a:t>fruta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mi </a:t>
            </a:r>
            <a:r>
              <a:rPr lang="en-GB" dirty="0" err="1">
                <a:solidFill>
                  <a:srgbClr val="002060"/>
                </a:solidFill>
                <a:latin typeface="Century Gothic" panose="020B0502020202020204" pitchFamily="34" charset="0"/>
              </a:rPr>
              <a:t>guitarra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en español</a:t>
            </a:r>
          </a:p>
          <a:p>
            <a:pPr algn="ctr"/>
            <a:r>
              <a:rPr lang="en-GB" dirty="0">
                <a:solidFill>
                  <a:srgbClr val="002060"/>
                </a:solidFill>
                <a:latin typeface="Century Gothic" panose="020B0502020202020204" pitchFamily="34" charset="0"/>
              </a:rPr>
              <a:t>en inglés</a:t>
            </a:r>
          </a:p>
          <a:p>
            <a:pPr algn="ctr"/>
            <a:r>
              <a:rPr lang="en-GB" dirty="0" err="1">
                <a:solidFill>
                  <a:srgbClr val="002060"/>
                </a:solidFill>
                <a:latin typeface="Century Gothic" panose="020B0502020202020204" pitchFamily="34" charset="0"/>
              </a:rPr>
              <a:t>los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niños</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mañana</a:t>
            </a:r>
            <a:endParaRPr lang="en-GB" dirty="0">
              <a:solidFill>
                <a:srgbClr val="002060"/>
              </a:solidFill>
              <a:latin typeface="Century Gothic" panose="020B0502020202020204" pitchFamily="34" charset="0"/>
            </a:endParaRPr>
          </a:p>
          <a:p>
            <a:pPr algn="ctr"/>
            <a:r>
              <a:rPr lang="en-GB" dirty="0">
                <a:solidFill>
                  <a:srgbClr val="002060"/>
                </a:solidFill>
                <a:latin typeface="Century Gothic" panose="020B0502020202020204" pitchFamily="34" charset="0"/>
              </a:rPr>
              <a:t>la </a:t>
            </a:r>
            <a:r>
              <a:rPr lang="en-GB" dirty="0" err="1">
                <a:solidFill>
                  <a:srgbClr val="002060"/>
                </a:solidFill>
                <a:latin typeface="Century Gothic" panose="020B0502020202020204" pitchFamily="34" charset="0"/>
              </a:rPr>
              <a:t>tarde</a:t>
            </a: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p:txBody>
      </p:sp>
      <p:sp>
        <p:nvSpPr>
          <p:cNvPr id="95" name="Rectangle: Rounded Corners 94">
            <a:extLst>
              <a:ext uri="{FF2B5EF4-FFF2-40B4-BE49-F238E27FC236}">
                <a16:creationId xmlns:a16="http://schemas.microsoft.com/office/drawing/2014/main" id="{288AD2C6-D1BB-D6AA-62B1-4158481AA0AD}"/>
              </a:ext>
            </a:extLst>
          </p:cNvPr>
          <p:cNvSpPr/>
          <p:nvPr/>
        </p:nvSpPr>
        <p:spPr>
          <a:xfrm>
            <a:off x="10336523" y="1614007"/>
            <a:ext cx="965063" cy="885929"/>
          </a:xfrm>
          <a:prstGeom prst="roundRect">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con </a:t>
            </a:r>
          </a:p>
          <a:p>
            <a:pPr algn="ctr"/>
            <a:r>
              <a:rPr lang="en-GB" dirty="0" err="1">
                <a:solidFill>
                  <a:srgbClr val="002060"/>
                </a:solidFill>
                <a:latin typeface="Century Gothic" panose="020B0502020202020204" pitchFamily="34" charset="0"/>
              </a:rPr>
              <a:t>por</a:t>
            </a:r>
            <a:r>
              <a:rPr lang="en-GB" dirty="0">
                <a:solidFill>
                  <a:srgbClr val="002060"/>
                </a:solidFill>
                <a:latin typeface="Century Gothic" panose="020B0502020202020204" pitchFamily="34" charset="0"/>
              </a:rPr>
              <a:t> </a:t>
            </a:r>
          </a:p>
          <a:p>
            <a:pPr algn="ctr"/>
            <a:r>
              <a:rPr lang="en-GB" dirty="0">
                <a:solidFill>
                  <a:srgbClr val="002060"/>
                </a:solidFill>
                <a:latin typeface="Century Gothic" panose="020B0502020202020204" pitchFamily="34" charset="0"/>
              </a:rPr>
              <a:t>en</a:t>
            </a:r>
          </a:p>
        </p:txBody>
      </p:sp>
      <p:sp>
        <p:nvSpPr>
          <p:cNvPr id="46" name="TextBox 45">
            <a:extLst>
              <a:ext uri="{FF2B5EF4-FFF2-40B4-BE49-F238E27FC236}">
                <a16:creationId xmlns:a16="http://schemas.microsoft.com/office/drawing/2014/main" id="{D16B8357-8951-83B8-142A-389B8772FE42}"/>
              </a:ext>
            </a:extLst>
          </p:cNvPr>
          <p:cNvSpPr txBox="1"/>
          <p:nvPr/>
        </p:nvSpPr>
        <p:spPr>
          <a:xfrm>
            <a:off x="0" y="6401814"/>
            <a:ext cx="2882537" cy="400110"/>
          </a:xfrm>
          <a:prstGeom prst="rect">
            <a:avLst/>
          </a:prstGeom>
          <a:solidFill>
            <a:srgbClr val="D0EBB3"/>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 summer </a:t>
            </a:r>
          </a:p>
        </p:txBody>
      </p:sp>
    </p:spTree>
    <p:extLst>
      <p:ext uri="{BB962C8B-B14F-4D97-AF65-F5344CB8AC3E}">
        <p14:creationId xmlns:p14="http://schemas.microsoft.com/office/powerpoint/2010/main" val="306478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66062732"/>
              </p:ext>
            </p:extLst>
          </p:nvPr>
        </p:nvGraphicFramePr>
        <p:xfrm>
          <a:off x="577178" y="955414"/>
          <a:ext cx="9853932" cy="5730082"/>
        </p:xfrm>
        <a:graphic>
          <a:graphicData uri="http://schemas.openxmlformats.org/drawingml/2006/table">
            <a:tbl>
              <a:tblPr firstRow="1" bandRow="1">
                <a:tableStyleId>{5940675A-B579-460E-94D1-54222C63F5DA}</a:tableStyleId>
              </a:tblPr>
              <a:tblGrid>
                <a:gridCol w="1537372">
                  <a:extLst>
                    <a:ext uri="{9D8B030D-6E8A-4147-A177-3AD203B41FA5}">
                      <a16:colId xmlns:a16="http://schemas.microsoft.com/office/drawing/2014/main" val="1203737284"/>
                    </a:ext>
                  </a:extLst>
                </a:gridCol>
                <a:gridCol w="2476500">
                  <a:extLst>
                    <a:ext uri="{9D8B030D-6E8A-4147-A177-3AD203B41FA5}">
                      <a16:colId xmlns:a16="http://schemas.microsoft.com/office/drawing/2014/main" val="1810222861"/>
                    </a:ext>
                  </a:extLst>
                </a:gridCol>
                <a:gridCol w="2876550">
                  <a:extLst>
                    <a:ext uri="{9D8B030D-6E8A-4147-A177-3AD203B41FA5}">
                      <a16:colId xmlns:a16="http://schemas.microsoft.com/office/drawing/2014/main" val="274413866"/>
                    </a:ext>
                  </a:extLst>
                </a:gridCol>
                <a:gridCol w="296351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tarta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después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pelota</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queso</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sombrero </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sed</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fruta</a:t>
                      </a:r>
                      <a:endParaRPr lang="en-GB" sz="28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a:t>
                      </a:r>
                      <a:r>
                        <a:rPr lang="en-GB" sz="3200" b="1" dirty="0" err="1">
                          <a:solidFill>
                            <a:srgbClr val="92D050"/>
                          </a:solidFill>
                          <a:latin typeface="Century Gothic" panose="020B0502020202020204" pitchFamily="34" charset="0"/>
                        </a:rPr>
                        <a:t>globo</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año</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hambre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razón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err="1">
                          <a:solidFill>
                            <a:srgbClr val="FF3399"/>
                          </a:solidFill>
                          <a:latin typeface="Century Gothic" panose="020B0502020202020204" pitchFamily="34" charset="0"/>
                        </a:rPr>
                        <a:t>cuidar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enseñar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participar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guitarra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niña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trabajo</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6_1.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743"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12163" y="5140929"/>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464509" y="613149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399361" y="41819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573848" y="231813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4013" y="6166682"/>
            <a:ext cx="22896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guitar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861109"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girl</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79320" y="6223831"/>
            <a:ext cx="32648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work(place)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085344" y="5054705"/>
            <a:ext cx="2517290" cy="677108"/>
          </a:xfrm>
          <a:prstGeom prst="rect">
            <a:avLst/>
          </a:prstGeom>
          <a:noFill/>
        </p:spPr>
        <p:txBody>
          <a:bodyPr wrap="square" rtlCol="0">
            <a:spAutoFit/>
          </a:bodyPr>
          <a:lstStyle/>
          <a:p>
            <a:pPr>
              <a:defRPr/>
            </a:pPr>
            <a:r>
              <a:rPr lang="en-GB" sz="2000" dirty="0">
                <a:solidFill>
                  <a:srgbClr val="002060"/>
                </a:solidFill>
                <a:latin typeface="Century Gothic" panose="020B0502020202020204" pitchFamily="34" charset="0"/>
              </a:rPr>
              <a:t>to look after, </a:t>
            </a:r>
            <a:r>
              <a:rPr lang="en-GB" dirty="0">
                <a:solidFill>
                  <a:srgbClr val="002060"/>
                </a:solidFill>
                <a:latin typeface="Century Gothic" panose="020B0502020202020204" pitchFamily="34" charset="0"/>
              </a:rPr>
              <a:t>looking after</a:t>
            </a:r>
            <a:endParaRPr lang="en-GB" sz="20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559868" y="4993150"/>
            <a:ext cx="3140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show, teach</a:t>
            </a:r>
            <a:r>
              <a:rPr lang="en-GB" sz="2000" dirty="0">
                <a:solidFill>
                  <a:srgbClr val="002060"/>
                </a:solidFill>
                <a:latin typeface="Century Gothic" panose="020B0502020202020204" pitchFamily="34" charset="0"/>
              </a:rPr>
              <a:t>; showing,</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rPr>
              <a:t>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667353" y="5031769"/>
            <a:ext cx="3051773" cy="707886"/>
          </a:xfrm>
          <a:prstGeom prst="rect">
            <a:avLst/>
          </a:prstGeom>
          <a:noFill/>
        </p:spPr>
        <p:txBody>
          <a:bodyPr wrap="square" rtlCol="0">
            <a:spAutoFit/>
          </a:bodyPr>
          <a:lstStyle/>
          <a:p>
            <a:pPr>
              <a:defRPr/>
            </a:pPr>
            <a:r>
              <a:rPr lang="en-GB" sz="2000" dirty="0">
                <a:solidFill>
                  <a:srgbClr val="002060"/>
                </a:solidFill>
                <a:latin typeface="Century Gothic" panose="020B0502020202020204" pitchFamily="34" charset="0"/>
              </a:rPr>
              <a:t>to participate,   participating</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33773" y="427146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year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707710"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hunger</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reason</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thirst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400031"/>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fruit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241027"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(the) balloon</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67477" y="2333969"/>
            <a:ext cx="2427602"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(the) ball</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9868" y="2404665"/>
            <a:ext cx="2938284"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cheese</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2601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hat</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085344" y="1510812"/>
            <a:ext cx="2161900"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(the) cake</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660547" y="1500060"/>
            <a:ext cx="2552492"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after</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read, reading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9CE72206-622B-AD5B-BBA9-8AA8DD3EBD98}"/>
              </a:ext>
            </a:extLst>
          </p:cNvPr>
          <p:cNvSpPr txBox="1"/>
          <p:nvPr/>
        </p:nvSpPr>
        <p:spPr>
          <a:xfrm>
            <a:off x="3326705" y="-194129"/>
            <a:ext cx="92053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922580916"/>
              </p:ext>
            </p:extLst>
          </p:nvPr>
        </p:nvGraphicFramePr>
        <p:xfrm>
          <a:off x="577178" y="955413"/>
          <a:ext cx="9970030" cy="5815544"/>
        </p:xfrm>
        <a:graphic>
          <a:graphicData uri="http://schemas.openxmlformats.org/drawingml/2006/table">
            <a:tbl>
              <a:tblPr firstRow="1" bandRow="1">
                <a:tableStyleId>{5940675A-B579-460E-94D1-54222C63F5DA}</a:tableStyleId>
              </a:tblPr>
              <a:tblGrid>
                <a:gridCol w="1758536">
                  <a:extLst>
                    <a:ext uri="{9D8B030D-6E8A-4147-A177-3AD203B41FA5}">
                      <a16:colId xmlns:a16="http://schemas.microsoft.com/office/drawing/2014/main" val="1203737284"/>
                    </a:ext>
                  </a:extLst>
                </a:gridCol>
                <a:gridCol w="2437396">
                  <a:extLst>
                    <a:ext uri="{9D8B030D-6E8A-4147-A177-3AD203B41FA5}">
                      <a16:colId xmlns:a16="http://schemas.microsoft.com/office/drawing/2014/main" val="1810222861"/>
                    </a:ext>
                  </a:extLst>
                </a:gridCol>
                <a:gridCol w="3036933">
                  <a:extLst>
                    <a:ext uri="{9D8B030D-6E8A-4147-A177-3AD203B41FA5}">
                      <a16:colId xmlns:a16="http://schemas.microsoft.com/office/drawing/2014/main" val="274413866"/>
                    </a:ext>
                  </a:extLst>
                </a:gridCol>
                <a:gridCol w="2737165">
                  <a:extLst>
                    <a:ext uri="{9D8B030D-6E8A-4147-A177-3AD203B41FA5}">
                      <a16:colId xmlns:a16="http://schemas.microsoft.com/office/drawing/2014/main" val="2706468897"/>
                    </a:ext>
                  </a:extLst>
                </a:gridCol>
              </a:tblGrid>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cake</a:t>
                      </a:r>
                    </a:p>
                  </a:txBody>
                  <a:tcPr/>
                </a:tc>
                <a:tc>
                  <a:txBody>
                    <a:bodyPr/>
                    <a:lstStyle/>
                    <a:p>
                      <a:r>
                        <a:rPr lang="en-GB" sz="2800" b="1" dirty="0">
                          <a:solidFill>
                            <a:srgbClr val="00B0F0"/>
                          </a:solidFill>
                          <a:latin typeface="Century Gothic" panose="020B0502020202020204" pitchFamily="34" charset="0"/>
                        </a:rPr>
                        <a:t>to read, reading</a:t>
                      </a:r>
                    </a:p>
                  </a:txBody>
                  <a:tcPr/>
                </a:tc>
                <a:tc>
                  <a:txBody>
                    <a:bodyPr/>
                    <a:lstStyle/>
                    <a:p>
                      <a:r>
                        <a:rPr lang="en-GB" sz="2800" b="1" dirty="0">
                          <a:solidFill>
                            <a:srgbClr val="00B0F0"/>
                          </a:solidFill>
                          <a:latin typeface="Century Gothic" panose="020B0502020202020204" pitchFamily="34" charset="0"/>
                        </a:rPr>
                        <a:t>cheese</a:t>
                      </a:r>
                    </a:p>
                  </a:txBody>
                  <a:tcPr/>
                </a:tc>
                <a:extLst>
                  <a:ext uri="{0D108BD9-81ED-4DB2-BD59-A6C34878D82A}">
                    <a16:rowId xmlns:a16="http://schemas.microsoft.com/office/drawing/2014/main" val="1256656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hat</a:t>
                      </a:r>
                    </a:p>
                  </a:txBody>
                  <a:tcPr/>
                </a:tc>
                <a:tc>
                  <a:txBody>
                    <a:bodyPr/>
                    <a:lstStyle/>
                    <a:p>
                      <a:r>
                        <a:rPr lang="en-GB" sz="2800" b="1" dirty="0">
                          <a:solidFill>
                            <a:srgbClr val="00B0F0"/>
                          </a:solidFill>
                          <a:latin typeface="Century Gothic" panose="020B0502020202020204" pitchFamily="34" charset="0"/>
                        </a:rPr>
                        <a:t>(the) ball</a:t>
                      </a:r>
                    </a:p>
                  </a:txBody>
                  <a:tcPr/>
                </a:tc>
                <a:tc>
                  <a:txBody>
                    <a:bodyPr/>
                    <a:lstStyle/>
                    <a:p>
                      <a:r>
                        <a:rPr lang="en-GB" sz="2800" b="1" dirty="0">
                          <a:solidFill>
                            <a:srgbClr val="00B0F0"/>
                          </a:solidFill>
                          <a:latin typeface="Century Gothic" panose="020B0502020202020204" pitchFamily="34" charset="0"/>
                        </a:rPr>
                        <a:t>after</a:t>
                      </a:r>
                    </a:p>
                  </a:txBody>
                  <a:tcPr/>
                </a:tc>
                <a:extLst>
                  <a:ext uri="{0D108BD9-81ED-4DB2-BD59-A6C34878D82A}">
                    <a16:rowId xmlns:a16="http://schemas.microsoft.com/office/drawing/2014/main" val="1164559424"/>
                  </a:ext>
                </a:extLst>
              </a:tr>
              <a:tr h="10088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fruit</a:t>
                      </a:r>
                    </a:p>
                  </a:txBody>
                  <a:tcPr/>
                </a:tc>
                <a:tc>
                  <a:txBody>
                    <a:bodyPr/>
                    <a:lstStyle/>
                    <a:p>
                      <a:r>
                        <a:rPr lang="en-GB" sz="2800" b="1" dirty="0">
                          <a:solidFill>
                            <a:srgbClr val="92D050"/>
                          </a:solidFill>
                          <a:latin typeface="Century Gothic" panose="020B0502020202020204" pitchFamily="34" charset="0"/>
                        </a:rPr>
                        <a:t>(the) reason</a:t>
                      </a:r>
                    </a:p>
                  </a:txBody>
                  <a:tcPr/>
                </a:tc>
                <a:tc>
                  <a:txBody>
                    <a:bodyPr/>
                    <a:lstStyle/>
                    <a:p>
                      <a:r>
                        <a:rPr lang="en-GB" sz="3200" b="1" dirty="0">
                          <a:solidFill>
                            <a:srgbClr val="92D050"/>
                          </a:solidFill>
                          <a:latin typeface="Century Gothic" panose="020B0502020202020204" pitchFamily="34" charset="0"/>
                        </a:rPr>
                        <a:t>(the) year</a:t>
                      </a:r>
                    </a:p>
                  </a:txBody>
                  <a:tcPr/>
                </a:tc>
                <a:extLst>
                  <a:ext uri="{0D108BD9-81ED-4DB2-BD59-A6C34878D82A}">
                    <a16:rowId xmlns:a16="http://schemas.microsoft.com/office/drawing/2014/main" val="760878619"/>
                  </a:ext>
                </a:extLst>
              </a:tr>
              <a:tr h="890134">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hunger</a:t>
                      </a:r>
                    </a:p>
                  </a:txBody>
                  <a:tcPr/>
                </a:tc>
                <a:tc>
                  <a:txBody>
                    <a:bodyPr/>
                    <a:lstStyle/>
                    <a:p>
                      <a:r>
                        <a:rPr lang="en-GB" sz="2400" b="1" dirty="0">
                          <a:solidFill>
                            <a:srgbClr val="92D050"/>
                          </a:solidFill>
                          <a:latin typeface="Century Gothic" panose="020B0502020202020204" pitchFamily="34" charset="0"/>
                        </a:rPr>
                        <a:t>(the) thirst</a:t>
                      </a:r>
                    </a:p>
                  </a:txBody>
                  <a:tcPr/>
                </a:tc>
                <a:tc>
                  <a:txBody>
                    <a:bodyPr/>
                    <a:lstStyle/>
                    <a:p>
                      <a:r>
                        <a:rPr lang="en-GB" sz="2400" b="1" dirty="0">
                          <a:solidFill>
                            <a:srgbClr val="92D05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1008819">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to participate, participating</a:t>
                      </a:r>
                      <a:endParaRPr lang="en-GB" sz="24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look after, looking after</a:t>
                      </a:r>
                    </a:p>
                  </a:txBody>
                  <a:tcPr/>
                </a:tc>
                <a:tc>
                  <a:txBody>
                    <a:bodyPr/>
                    <a:lstStyle/>
                    <a:p>
                      <a:r>
                        <a:rPr lang="en-GB" sz="2400" b="1" dirty="0">
                          <a:solidFill>
                            <a:srgbClr val="FF3399"/>
                          </a:solidFill>
                          <a:latin typeface="Century Gothic" panose="020B0502020202020204" pitchFamily="34" charset="0"/>
                        </a:rPr>
                        <a:t>(the) guitar</a:t>
                      </a:r>
                    </a:p>
                  </a:txBody>
                  <a:tcPr/>
                </a:tc>
                <a:extLst>
                  <a:ext uri="{0D108BD9-81ED-4DB2-BD59-A6C34878D82A}">
                    <a16:rowId xmlns:a16="http://schemas.microsoft.com/office/drawing/2014/main" val="3343226472"/>
                  </a:ext>
                </a:extLst>
              </a:tr>
              <a:tr h="10088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girl</a:t>
                      </a:r>
                    </a:p>
                  </a:txBody>
                  <a:tcPr/>
                </a:tc>
                <a:tc>
                  <a:txBody>
                    <a:bodyPr/>
                    <a:lstStyle/>
                    <a:p>
                      <a:r>
                        <a:rPr lang="en-GB" sz="2400" b="1" dirty="0">
                          <a:solidFill>
                            <a:srgbClr val="FF3399"/>
                          </a:solidFill>
                          <a:latin typeface="Century Gothic" panose="020B0502020202020204" pitchFamily="34" charset="0"/>
                        </a:rPr>
                        <a:t>(the) work(place)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3399"/>
                          </a:solidFill>
                          <a:latin typeface="Century Gothic" panose="020B0502020202020204" pitchFamily="34" charset="0"/>
                        </a:rPr>
                        <a:t>To show, teach; showing,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192520"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6_2.wav"/>
            </a:hlinkClick>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26742" y="408395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421514" y="6330510"/>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806439" y="6335357"/>
            <a:ext cx="273095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913819" y="6361085"/>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3A49D3B9-70E6-429E-B993-B6674EBDF095}"/>
              </a:ext>
            </a:extLst>
          </p:cNvPr>
          <p:cNvSpPr txBox="1"/>
          <p:nvPr/>
        </p:nvSpPr>
        <p:spPr>
          <a:xfrm>
            <a:off x="2524189" y="5328266"/>
            <a:ext cx="2139804"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participar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65E34EA1-9D24-466A-A6F1-7CE3FFC5E279}"/>
              </a:ext>
            </a:extLst>
          </p:cNvPr>
          <p:cNvSpPr txBox="1"/>
          <p:nvPr/>
        </p:nvSpPr>
        <p:spPr>
          <a:xfrm>
            <a:off x="4915039" y="5314398"/>
            <a:ext cx="221778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cuidar</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913818" y="5302224"/>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290884" y="4300312"/>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hambre</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861849" y="4246695"/>
            <a:ext cx="2359778"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sed</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761941" y="4317139"/>
            <a:ext cx="2469845" cy="461665"/>
          </a:xfrm>
          <a:prstGeom prst="rect">
            <a:avLst/>
          </a:prstGeom>
          <a:noFill/>
        </p:spPr>
        <p:txBody>
          <a:bodyPr wrap="square" rtlCol="0">
            <a:spAutoFit/>
          </a:bodyPr>
          <a:lstStyle/>
          <a:p>
            <a:pPr>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globo</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303587" y="338187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fruta</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838608" y="3326591"/>
            <a:ext cx="224102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razón</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819091" y="3429000"/>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año</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22197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sombrero </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791612" y="2332711"/>
            <a:ext cx="1905525"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la pelota</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819090" y="2368556"/>
            <a:ext cx="1905525" cy="461665"/>
          </a:xfrm>
          <a:prstGeom prst="rect">
            <a:avLst/>
          </a:prstGeom>
          <a:noFill/>
        </p:spPr>
        <p:txBody>
          <a:bodyPr wrap="square" rtlCol="0">
            <a:spAutoFit/>
          </a:bodyPr>
          <a:lstStyle/>
          <a:p>
            <a:pPr>
              <a:defRPr/>
            </a:pPr>
            <a:r>
              <a:rPr lang="en-GB" sz="2400" dirty="0" err="1">
                <a:solidFill>
                  <a:srgbClr val="002060"/>
                </a:solidFill>
                <a:latin typeface="Century Gothic" panose="020B0502020202020204" pitchFamily="34" charset="0"/>
              </a:rPr>
              <a:t>después</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tarta</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840642" y="1500267"/>
            <a:ext cx="2552492"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leer</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809275" y="1485302"/>
            <a:ext cx="216190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queso</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6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6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6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6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6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6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6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6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6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6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6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6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6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6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6" name="Table 4">
            <a:extLst>
              <a:ext uri="{FF2B5EF4-FFF2-40B4-BE49-F238E27FC236}">
                <a16:creationId xmlns:a16="http://schemas.microsoft.com/office/drawing/2014/main" id="{4753D1A8-8BA9-4450-A2B3-8048BDCFD60E}"/>
              </a:ext>
            </a:extLst>
          </p:cNvPr>
          <p:cNvGraphicFramePr>
            <a:graphicFrameLocks noGrp="1"/>
          </p:cNvGraphicFramePr>
          <p:nvPr>
            <p:extLst>
              <p:ext uri="{D42A27DB-BD31-4B8C-83A1-F6EECF244321}">
                <p14:modId xmlns:p14="http://schemas.microsoft.com/office/powerpoint/2010/main" val="295449831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tarta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después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pelota</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queso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sombrero </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sed</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fruta</a:t>
                      </a:r>
                      <a:endParaRPr lang="en-GB" sz="2800" b="0" dirty="0">
                        <a:solidFill>
                          <a:srgbClr val="002060"/>
                        </a:solidFill>
                        <a:latin typeface="Century Gothic" panose="020B0502020202020204" pitchFamily="34" charset="0"/>
                      </a:endParaRP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a:t>
                      </a:r>
                      <a:r>
                        <a:rPr lang="en-GB" sz="3200" b="0" dirty="0" err="1">
                          <a:solidFill>
                            <a:srgbClr val="002060"/>
                          </a:solidFill>
                          <a:latin typeface="Century Gothic" panose="020B0502020202020204" pitchFamily="34" charset="0"/>
                        </a:rPr>
                        <a:t>globo</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año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hambre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razón</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0" dirty="0" err="1">
                          <a:solidFill>
                            <a:srgbClr val="002060"/>
                          </a:solidFill>
                          <a:latin typeface="Century Gothic" panose="020B0502020202020204" pitchFamily="34" charset="0"/>
                        </a:rPr>
                        <a:t>cuidar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enseñar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participar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0" dirty="0" err="1">
                          <a:solidFill>
                            <a:srgbClr val="002060"/>
                          </a:solidFill>
                          <a:latin typeface="Century Gothic" panose="020B0502020202020204" pitchFamily="34" charset="0"/>
                        </a:rPr>
                        <a:t>guitarra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niña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trabajo</a:t>
                      </a:r>
                    </a:p>
                  </a:txBody>
                  <a:tcPr/>
                </a:tc>
                <a:extLst>
                  <a:ext uri="{0D108BD9-81ED-4DB2-BD59-A6C34878D82A}">
                    <a16:rowId xmlns:a16="http://schemas.microsoft.com/office/drawing/2014/main" val="3232139915"/>
                  </a:ext>
                </a:extLst>
              </a:tr>
            </a:tbl>
          </a:graphicData>
        </a:graphic>
      </p:graphicFrame>
      <p:pic>
        <p:nvPicPr>
          <p:cNvPr id="27" name="Picture 26">
            <a:extLst>
              <a:ext uri="{FF2B5EF4-FFF2-40B4-BE49-F238E27FC236}">
                <a16:creationId xmlns:a16="http://schemas.microsoft.com/office/drawing/2014/main" id="{12569974-9EED-40F0-BB7F-4AF309EBBD6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9" name="Picture 28" descr="Icon&#10;&#10;Description automatically generated">
            <a:extLst>
              <a:ext uri="{FF2B5EF4-FFF2-40B4-BE49-F238E27FC236}">
                <a16:creationId xmlns:a16="http://schemas.microsoft.com/office/drawing/2014/main" id="{7F2AC28F-BCDA-46EC-AD2B-6280C3B3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0" name="Picture 29">
            <a:extLst>
              <a:ext uri="{FF2B5EF4-FFF2-40B4-BE49-F238E27FC236}">
                <a16:creationId xmlns:a16="http://schemas.microsoft.com/office/drawing/2014/main" id="{052CD213-DCC9-4604-871C-EF583578BABC}"/>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1" name="TextBox 30">
            <a:extLst>
              <a:ext uri="{FF2B5EF4-FFF2-40B4-BE49-F238E27FC236}">
                <a16:creationId xmlns:a16="http://schemas.microsoft.com/office/drawing/2014/main" id="{E4FAEE92-934C-4E55-B989-AEB912B0AE2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2" name="TextBox 31">
            <a:extLst>
              <a:ext uri="{FF2B5EF4-FFF2-40B4-BE49-F238E27FC236}">
                <a16:creationId xmlns:a16="http://schemas.microsoft.com/office/drawing/2014/main" id="{94AAD9D8-E3EB-4434-9C48-782B29BF9C5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4" name="TextBox 33">
            <a:extLst>
              <a:ext uri="{FF2B5EF4-FFF2-40B4-BE49-F238E27FC236}">
                <a16:creationId xmlns:a16="http://schemas.microsoft.com/office/drawing/2014/main" id="{358CF30B-3C30-4AA8-B51D-A6078BE9FD3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2575593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46216"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128247" y="124417"/>
            <a:ext cx="5946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2866431"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Handout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16" name="Table 4">
            <a:extLst>
              <a:ext uri="{FF2B5EF4-FFF2-40B4-BE49-F238E27FC236}">
                <a16:creationId xmlns:a16="http://schemas.microsoft.com/office/drawing/2014/main" id="{9EF53770-3617-481C-8A48-D7FA1F2425F9}"/>
              </a:ext>
            </a:extLst>
          </p:cNvPr>
          <p:cNvGraphicFramePr>
            <a:graphicFrameLocks noGrp="1"/>
          </p:cNvGraphicFramePr>
          <p:nvPr>
            <p:extLst>
              <p:ext uri="{D42A27DB-BD31-4B8C-83A1-F6EECF244321}">
                <p14:modId xmlns:p14="http://schemas.microsoft.com/office/powerpoint/2010/main" val="14808967"/>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cake</a:t>
                      </a:r>
                    </a:p>
                  </a:txBody>
                  <a:tcPr/>
                </a:tc>
                <a:tc>
                  <a:txBody>
                    <a:bodyPr/>
                    <a:lstStyle/>
                    <a:p>
                      <a:r>
                        <a:rPr lang="en-GB" sz="2800" b="0" dirty="0">
                          <a:solidFill>
                            <a:srgbClr val="002060"/>
                          </a:solidFill>
                          <a:latin typeface="Century Gothic" panose="020B0502020202020204" pitchFamily="34" charset="0"/>
                        </a:rPr>
                        <a:t>to read, reading</a:t>
                      </a:r>
                    </a:p>
                  </a:txBody>
                  <a:tcPr/>
                </a:tc>
                <a:tc>
                  <a:txBody>
                    <a:bodyPr/>
                    <a:lstStyle/>
                    <a:p>
                      <a:r>
                        <a:rPr lang="en-GB" sz="2800" b="0" dirty="0">
                          <a:solidFill>
                            <a:srgbClr val="002060"/>
                          </a:solidFill>
                          <a:latin typeface="Century Gothic" panose="020B0502020202020204" pitchFamily="34" charset="0"/>
                        </a:rPr>
                        <a:t>cheese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hat</a:t>
                      </a:r>
                    </a:p>
                  </a:txBody>
                  <a:tcPr/>
                </a:tc>
                <a:tc>
                  <a:txBody>
                    <a:bodyPr/>
                    <a:lstStyle/>
                    <a:p>
                      <a:r>
                        <a:rPr lang="en-GB" sz="2800" b="0" dirty="0">
                          <a:solidFill>
                            <a:srgbClr val="002060"/>
                          </a:solidFill>
                          <a:latin typeface="Century Gothic" panose="020B0502020202020204" pitchFamily="34" charset="0"/>
                        </a:rPr>
                        <a:t>(the) ball</a:t>
                      </a:r>
                    </a:p>
                  </a:txBody>
                  <a:tcPr/>
                </a:tc>
                <a:tc>
                  <a:txBody>
                    <a:bodyPr/>
                    <a:lstStyle/>
                    <a:p>
                      <a:r>
                        <a:rPr lang="en-GB" sz="2800" b="0" dirty="0">
                          <a:solidFill>
                            <a:srgbClr val="002060"/>
                          </a:solidFill>
                          <a:latin typeface="Century Gothic" panose="020B0502020202020204" pitchFamily="34" charset="0"/>
                        </a:rPr>
                        <a:t>after</a:t>
                      </a:r>
                    </a:p>
                  </a:txBody>
                  <a:tcPr/>
                </a:tc>
                <a:extLst>
                  <a:ext uri="{0D108BD9-81ED-4DB2-BD59-A6C34878D82A}">
                    <a16:rowId xmlns:a16="http://schemas.microsoft.com/office/drawing/2014/main" val="1164559424"/>
                  </a:ext>
                </a:extLst>
              </a:tr>
              <a:tr h="993994">
                <a:tc rowSpan="2">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fruit</a:t>
                      </a:r>
                    </a:p>
                  </a:txBody>
                  <a:tcPr/>
                </a:tc>
                <a:tc>
                  <a:txBody>
                    <a:bodyPr/>
                    <a:lstStyle/>
                    <a:p>
                      <a:r>
                        <a:rPr lang="en-GB" sz="2800" b="0" dirty="0">
                          <a:solidFill>
                            <a:srgbClr val="002060"/>
                          </a:solidFill>
                          <a:latin typeface="Century Gothic" panose="020B0502020202020204" pitchFamily="34" charset="0"/>
                        </a:rPr>
                        <a:t>(the) reason</a:t>
                      </a:r>
                    </a:p>
                  </a:txBody>
                  <a:tcPr/>
                </a:tc>
                <a:tc>
                  <a:txBody>
                    <a:bodyPr/>
                    <a:lstStyle/>
                    <a:p>
                      <a:r>
                        <a:rPr lang="en-GB" sz="3200" b="0" dirty="0">
                          <a:solidFill>
                            <a:srgbClr val="002060"/>
                          </a:solidFill>
                          <a:latin typeface="Century Gothic" panose="020B0502020202020204" pitchFamily="34" charset="0"/>
                        </a:rPr>
                        <a:t>(the) year</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hunger</a:t>
                      </a:r>
                    </a:p>
                  </a:txBody>
                  <a:tcPr/>
                </a:tc>
                <a:tc>
                  <a:txBody>
                    <a:bodyPr/>
                    <a:lstStyle/>
                    <a:p>
                      <a:r>
                        <a:rPr lang="en-GB" sz="2400" b="0" dirty="0">
                          <a:solidFill>
                            <a:srgbClr val="002060"/>
                          </a:solidFill>
                          <a:latin typeface="Century Gothic" panose="020B0502020202020204" pitchFamily="34" charset="0"/>
                        </a:rPr>
                        <a:t>(the) thirst</a:t>
                      </a:r>
                    </a:p>
                  </a:txBody>
                  <a:tcPr/>
                </a:tc>
                <a:tc>
                  <a:txBody>
                    <a:bodyPr/>
                    <a:lstStyle/>
                    <a:p>
                      <a:r>
                        <a:rPr lang="en-GB" sz="2400" b="0" dirty="0">
                          <a:solidFill>
                            <a:srgbClr val="002060"/>
                          </a:solidFill>
                          <a:latin typeface="Century Gothic" panose="020B0502020202020204" pitchFamily="34" charset="0"/>
                        </a:rPr>
                        <a:t>(the) balloon</a:t>
                      </a:r>
                    </a:p>
                  </a:txBody>
                  <a:tcPr/>
                </a:tc>
                <a:extLst>
                  <a:ext uri="{0D108BD9-81ED-4DB2-BD59-A6C34878D82A}">
                    <a16:rowId xmlns:a16="http://schemas.microsoft.com/office/drawing/2014/main" val="1047692962"/>
                  </a:ext>
                </a:extLst>
              </a:tr>
              <a:tr h="993994">
                <a:tc rowSpan="2">
                  <a:txBody>
                    <a:bodyPr/>
                    <a:lstStyle/>
                    <a:p>
                      <a:endParaRPr lang="en-GB" b="1" dirty="0"/>
                    </a:p>
                  </a:txBody>
                  <a:tcPr/>
                </a:tc>
                <a:tc>
                  <a:txBody>
                    <a:bodyPr/>
                    <a:lstStyle/>
                    <a:p>
                      <a:r>
                        <a:rPr lang="en-GB" sz="2000" b="0" dirty="0">
                          <a:solidFill>
                            <a:srgbClr val="002060"/>
                          </a:solidFill>
                          <a:latin typeface="Century Gothic" panose="020B0502020202020204" pitchFamily="34" charset="0"/>
                        </a:rPr>
                        <a:t>to participate, participating</a:t>
                      </a:r>
                      <a:endParaRPr lang="en-GB" sz="24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look after, looking after</a:t>
                      </a:r>
                    </a:p>
                  </a:txBody>
                  <a:tcPr/>
                </a:tc>
                <a:tc>
                  <a:txBody>
                    <a:bodyPr/>
                    <a:lstStyle/>
                    <a:p>
                      <a:r>
                        <a:rPr lang="en-GB" sz="2400" b="0" dirty="0">
                          <a:solidFill>
                            <a:srgbClr val="002060"/>
                          </a:solidFill>
                          <a:latin typeface="Century Gothic" panose="020B0502020202020204" pitchFamily="34" charset="0"/>
                        </a:rPr>
                        <a:t>(the) guitar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girl</a:t>
                      </a:r>
                    </a:p>
                  </a:txBody>
                  <a:tcPr/>
                </a:tc>
                <a:tc>
                  <a:txBody>
                    <a:bodyPr/>
                    <a:lstStyle/>
                    <a:p>
                      <a:r>
                        <a:rPr lang="en-GB" sz="2400" b="0" dirty="0">
                          <a:solidFill>
                            <a:srgbClr val="002060"/>
                          </a:solidFill>
                          <a:latin typeface="Century Gothic" panose="020B0502020202020204" pitchFamily="34" charset="0"/>
                        </a:rPr>
                        <a:t>(the) work(place)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To show, teach; showing, teaching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3343CDE3-15B8-4656-98E4-13A799C40931}"/>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DC78BCDC-E491-4B09-8D26-B68586840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1" name="Picture 20">
            <a:extLst>
              <a:ext uri="{FF2B5EF4-FFF2-40B4-BE49-F238E27FC236}">
                <a16:creationId xmlns:a16="http://schemas.microsoft.com/office/drawing/2014/main" id="{C27EA91A-CCEE-4831-A1C4-9E696414F34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2" name="TextBox 21">
            <a:extLst>
              <a:ext uri="{FF2B5EF4-FFF2-40B4-BE49-F238E27FC236}">
                <a16:creationId xmlns:a16="http://schemas.microsoft.com/office/drawing/2014/main" id="{3834F62F-7BCD-41B4-AEF9-FE1A09AF2CC4}"/>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1A3EDE1-9986-4B83-BCBD-9C1E5BF4A720}"/>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94618435-EAF4-40BA-9C9C-CC48D286D5C8}"/>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68703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 name="Picture 2" descr="Gráficos vectoriales gratis de Cocodrilo">
            <a:extLst>
              <a:ext uri="{FF2B5EF4-FFF2-40B4-BE49-F238E27FC236}">
                <a16:creationId xmlns:a16="http://schemas.microsoft.com/office/drawing/2014/main" id="{284A9367-C11E-4222-7826-639E9835D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85" y="2285239"/>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áficos vectoriales gratis de Espadañas">
            <a:extLst>
              <a:ext uri="{FF2B5EF4-FFF2-40B4-BE49-F238E27FC236}">
                <a16:creationId xmlns:a16="http://schemas.microsoft.com/office/drawing/2014/main" id="{F4C6121E-1F13-85ED-85E6-A17384121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66" y="1753966"/>
            <a:ext cx="13505131" cy="6253608"/>
          </a:xfrm>
          <a:prstGeom prst="rect">
            <a:avLst/>
          </a:prstGeom>
          <a:noFill/>
          <a:extLst>
            <a:ext uri="{909E8E84-426E-40DD-AFC4-6F175D3DCCD1}">
              <a14:hiddenFill xmlns:a14="http://schemas.microsoft.com/office/drawing/2010/main">
                <a:solidFill>
                  <a:srgbClr val="FFFFFF"/>
                </a:solidFill>
              </a14:hiddenFill>
            </a:ext>
          </a:extLst>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932551" y="42939"/>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[h]</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05" name="Title 1">
            <a:extLst>
              <a:ext uri="{FF2B5EF4-FFF2-40B4-BE49-F238E27FC236}">
                <a16:creationId xmlns:a16="http://schemas.microsoft.com/office/drawing/2014/main" id="{994CE1E5-1A72-AAF9-23D1-7C2A3738ABBA}"/>
              </a:ext>
            </a:extLst>
          </p:cNvPr>
          <p:cNvSpPr txBox="1">
            <a:spLocks/>
          </p:cNvSpPr>
          <p:nvPr/>
        </p:nvSpPr>
        <p:spPr>
          <a:xfrm>
            <a:off x="10987499" y="94294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06" name="Google Shape;319;p15" descr="Speech Icon, Voice, Talking, Audio, Speech">
            <a:extLst>
              <a:ext uri="{FF2B5EF4-FFF2-40B4-BE49-F238E27FC236}">
                <a16:creationId xmlns:a16="http://schemas.microsoft.com/office/drawing/2014/main" id="{47E0CFD6-A941-B99E-389D-441CBF3CFD72}"/>
              </a:ext>
            </a:extLst>
          </p:cNvPr>
          <p:cNvPicPr preferRelativeResize="0"/>
          <p:nvPr/>
        </p:nvPicPr>
        <p:blipFill rotWithShape="1">
          <a:blip r:embed="rId5">
            <a:alphaModFix/>
          </a:blip>
          <a:srcRect/>
          <a:stretch/>
        </p:blipFill>
        <p:spPr>
          <a:xfrm>
            <a:off x="11068311" y="87758"/>
            <a:ext cx="776168" cy="776168"/>
          </a:xfrm>
          <a:prstGeom prst="rect">
            <a:avLst/>
          </a:prstGeom>
          <a:noFill/>
          <a:ln>
            <a:noFill/>
          </a:ln>
        </p:spPr>
      </p:pic>
      <p:pic>
        <p:nvPicPr>
          <p:cNvPr id="6" name="Picture 5" descr="A group of leaves&#10;&#10;Description automatically generated with low confidence">
            <a:extLst>
              <a:ext uri="{FF2B5EF4-FFF2-40B4-BE49-F238E27FC236}">
                <a16:creationId xmlns:a16="http://schemas.microsoft.com/office/drawing/2014/main" id="{1FCC20F6-5F32-01BC-4BB4-59AA26882EE4}"/>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509675" y="5664284"/>
            <a:ext cx="2737443" cy="1239149"/>
          </a:xfrm>
          <a:prstGeom prst="rect">
            <a:avLst/>
          </a:prstGeom>
        </p:spPr>
      </p:pic>
      <p:pic>
        <p:nvPicPr>
          <p:cNvPr id="14" name="Picture 13" descr="A group of leaves&#10;&#10;Description automatically generated with low confidence">
            <a:extLst>
              <a:ext uri="{FF2B5EF4-FFF2-40B4-BE49-F238E27FC236}">
                <a16:creationId xmlns:a16="http://schemas.microsoft.com/office/drawing/2014/main" id="{DCD6B81C-0C12-AA90-CBB6-ACF9E49418D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608363" y="5508270"/>
            <a:ext cx="2737443" cy="1239149"/>
          </a:xfrm>
          <a:prstGeom prst="rect">
            <a:avLst/>
          </a:prstGeom>
        </p:spPr>
      </p:pic>
      <p:pic>
        <p:nvPicPr>
          <p:cNvPr id="15" name="Picture 14" descr="A group of leaves&#10;&#10;Description automatically generated with low confidence">
            <a:extLst>
              <a:ext uri="{FF2B5EF4-FFF2-40B4-BE49-F238E27FC236}">
                <a16:creationId xmlns:a16="http://schemas.microsoft.com/office/drawing/2014/main" id="{1BB88564-F238-89E8-E3E1-7AD41A044FC5}"/>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4664652" y="5726653"/>
            <a:ext cx="3082571" cy="927122"/>
          </a:xfrm>
          <a:prstGeom prst="rect">
            <a:avLst/>
          </a:prstGeom>
        </p:spPr>
      </p:pic>
      <p:pic>
        <p:nvPicPr>
          <p:cNvPr id="16" name="Picture 15" descr="A group of leaves&#10;&#10;Description automatically generated with low confidence">
            <a:extLst>
              <a:ext uri="{FF2B5EF4-FFF2-40B4-BE49-F238E27FC236}">
                <a16:creationId xmlns:a16="http://schemas.microsoft.com/office/drawing/2014/main" id="{F367E24D-9FE6-30EE-2862-98A0FF7D6098}"/>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flipV="1">
            <a:off x="5262196" y="4927038"/>
            <a:ext cx="4338840" cy="715636"/>
          </a:xfrm>
          <a:prstGeom prst="rect">
            <a:avLst/>
          </a:prstGeom>
        </p:spPr>
      </p:pic>
      <p:pic>
        <p:nvPicPr>
          <p:cNvPr id="19" name="Picture 18" descr="A group of leaves&#10;&#10;Description automatically generated with low confidence">
            <a:extLst>
              <a:ext uri="{FF2B5EF4-FFF2-40B4-BE49-F238E27FC236}">
                <a16:creationId xmlns:a16="http://schemas.microsoft.com/office/drawing/2014/main" id="{B620EC76-3C49-4C19-D588-2E0457FDE8CF}"/>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225693" y="5820297"/>
            <a:ext cx="2048134" cy="927122"/>
          </a:xfrm>
          <a:prstGeom prst="rect">
            <a:avLst/>
          </a:prstGeom>
        </p:spPr>
      </p:pic>
      <p:sp>
        <p:nvSpPr>
          <p:cNvPr id="21" name="TextBox 20">
            <a:hlinkClick r:id="" action="ppaction://noaction">
              <a:snd r:embed="rId10" name="1_10.wav"/>
            </a:hlinkClick>
            <a:extLst>
              <a:ext uri="{FF2B5EF4-FFF2-40B4-BE49-F238E27FC236}">
                <a16:creationId xmlns:a16="http://schemas.microsoft.com/office/drawing/2014/main" id="{8400D6C9-3A1B-4931-452F-5074F1E878ED}"/>
              </a:ext>
            </a:extLst>
          </p:cNvPr>
          <p:cNvSpPr txBox="1"/>
          <p:nvPr/>
        </p:nvSpPr>
        <p:spPr>
          <a:xfrm>
            <a:off x="1758583" y="6006631"/>
            <a:ext cx="1361270"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ahora</a:t>
            </a:r>
            <a:endParaRPr lang="en-GB" sz="3200" b="1" dirty="0">
              <a:solidFill>
                <a:schemeClr val="bg1"/>
              </a:solidFill>
              <a:latin typeface="Segoe Print" panose="02000600000000000000" pitchFamily="2" charset="0"/>
            </a:endParaRPr>
          </a:p>
        </p:txBody>
      </p:sp>
      <p:sp>
        <p:nvSpPr>
          <p:cNvPr id="22" name="TextBox 21">
            <a:hlinkClick r:id="" action="ppaction://noaction">
              <a:snd r:embed="rId11" name="1_11.wav"/>
            </a:hlinkClick>
            <a:extLst>
              <a:ext uri="{FF2B5EF4-FFF2-40B4-BE49-F238E27FC236}">
                <a16:creationId xmlns:a16="http://schemas.microsoft.com/office/drawing/2014/main" id="{3822E0A2-5D5B-9BCE-3734-2797248DAED4}"/>
              </a:ext>
            </a:extLst>
          </p:cNvPr>
          <p:cNvSpPr txBox="1"/>
          <p:nvPr/>
        </p:nvSpPr>
        <p:spPr>
          <a:xfrm>
            <a:off x="3825684" y="5829877"/>
            <a:ext cx="1486304" cy="584775"/>
          </a:xfrm>
          <a:prstGeom prst="rect">
            <a:avLst/>
          </a:prstGeom>
          <a:noFill/>
        </p:spPr>
        <p:txBody>
          <a:bodyPr wrap="none" rtlCol="0">
            <a:spAutoFit/>
          </a:bodyPr>
          <a:lstStyle/>
          <a:p>
            <a:r>
              <a:rPr lang="en-GB" sz="3200" b="1" dirty="0">
                <a:solidFill>
                  <a:srgbClr val="002060"/>
                </a:solidFill>
                <a:latin typeface="Segoe Print" panose="02000600000000000000" pitchFamily="2" charset="0"/>
              </a:rPr>
              <a:t>hablar</a:t>
            </a:r>
          </a:p>
        </p:txBody>
      </p:sp>
      <p:sp>
        <p:nvSpPr>
          <p:cNvPr id="23" name="TextBox 22">
            <a:hlinkClick r:id="" action="ppaction://noaction">
              <a:snd r:embed="rId12" name="1_12.wav"/>
            </a:hlinkClick>
            <a:extLst>
              <a:ext uri="{FF2B5EF4-FFF2-40B4-BE49-F238E27FC236}">
                <a16:creationId xmlns:a16="http://schemas.microsoft.com/office/drawing/2014/main" id="{8171D453-436E-27C3-2083-6F7E045EEA50}"/>
              </a:ext>
            </a:extLst>
          </p:cNvPr>
          <p:cNvSpPr txBox="1"/>
          <p:nvPr/>
        </p:nvSpPr>
        <p:spPr>
          <a:xfrm>
            <a:off x="5924372" y="5920672"/>
            <a:ext cx="1778051" cy="584775"/>
          </a:xfrm>
          <a:prstGeom prst="rect">
            <a:avLst/>
          </a:prstGeom>
          <a:noFill/>
        </p:spPr>
        <p:txBody>
          <a:bodyPr wrap="none" rtlCol="0">
            <a:spAutoFit/>
          </a:bodyPr>
          <a:lstStyle/>
          <a:p>
            <a:r>
              <a:rPr lang="en-GB" sz="3200" b="1" dirty="0">
                <a:solidFill>
                  <a:schemeClr val="bg1"/>
                </a:solidFill>
                <a:latin typeface="Segoe Print" panose="02000600000000000000" pitchFamily="2" charset="0"/>
              </a:rPr>
              <a:t>hospital</a:t>
            </a:r>
          </a:p>
        </p:txBody>
      </p:sp>
      <p:sp>
        <p:nvSpPr>
          <p:cNvPr id="25" name="TextBox 24">
            <a:hlinkClick r:id="" action="ppaction://noaction">
              <a:snd r:embed="rId13" name="1_3.wav"/>
            </a:hlinkClick>
            <a:extLst>
              <a:ext uri="{FF2B5EF4-FFF2-40B4-BE49-F238E27FC236}">
                <a16:creationId xmlns:a16="http://schemas.microsoft.com/office/drawing/2014/main" id="{C74D3C8D-7F88-E45B-BB53-C236416BE1DC}"/>
              </a:ext>
            </a:extLst>
          </p:cNvPr>
          <p:cNvSpPr txBox="1"/>
          <p:nvPr/>
        </p:nvSpPr>
        <p:spPr>
          <a:xfrm>
            <a:off x="1961524" y="3912382"/>
            <a:ext cx="1611339" cy="523220"/>
          </a:xfrm>
          <a:prstGeom prst="rect">
            <a:avLst/>
          </a:prstGeom>
          <a:noFill/>
        </p:spPr>
        <p:txBody>
          <a:bodyPr wrap="none" rtlCol="0">
            <a:spAutoFit/>
          </a:bodyPr>
          <a:lstStyle/>
          <a:p>
            <a:r>
              <a:rPr lang="en-GB" sz="2800" b="1" dirty="0" err="1">
                <a:solidFill>
                  <a:srgbClr val="002060"/>
                </a:solidFill>
                <a:latin typeface="Segoe Print" panose="02000600000000000000" pitchFamily="2" charset="0"/>
              </a:rPr>
              <a:t>húmedo</a:t>
            </a:r>
            <a:endParaRPr lang="en-GB" sz="2800" b="1" dirty="0">
              <a:solidFill>
                <a:srgbClr val="002060"/>
              </a:solidFill>
              <a:latin typeface="Segoe Print" panose="02000600000000000000" pitchFamily="2" charset="0"/>
            </a:endParaRPr>
          </a:p>
        </p:txBody>
      </p:sp>
      <p:pic>
        <p:nvPicPr>
          <p:cNvPr id="28" name="Picture 27" descr="A group of leaves&#10;&#10;Description automatically generated with low confidence">
            <a:extLst>
              <a:ext uri="{FF2B5EF4-FFF2-40B4-BE49-F238E27FC236}">
                <a16:creationId xmlns:a16="http://schemas.microsoft.com/office/drawing/2014/main" id="{CC82502E-E161-B81C-4616-F09621A38290}"/>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5053257" y="4068777"/>
            <a:ext cx="3458509" cy="982729"/>
          </a:xfrm>
          <a:prstGeom prst="rect">
            <a:avLst/>
          </a:prstGeom>
        </p:spPr>
      </p:pic>
      <p:sp>
        <p:nvSpPr>
          <p:cNvPr id="26" name="TextBox 25">
            <a:hlinkClick r:id="" action="ppaction://noaction">
              <a:snd r:embed="rId14" name="1_9.wav"/>
            </a:hlinkClick>
            <a:extLst>
              <a:ext uri="{FF2B5EF4-FFF2-40B4-BE49-F238E27FC236}">
                <a16:creationId xmlns:a16="http://schemas.microsoft.com/office/drawing/2014/main" id="{536D4307-2164-C402-D905-9F52E19992B5}"/>
              </a:ext>
            </a:extLst>
          </p:cNvPr>
          <p:cNvSpPr txBox="1"/>
          <p:nvPr/>
        </p:nvSpPr>
        <p:spPr>
          <a:xfrm flipH="1">
            <a:off x="7386375" y="5046791"/>
            <a:ext cx="2357944" cy="523220"/>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almohada</a:t>
            </a:r>
            <a:endParaRPr lang="en-GB" sz="2800" b="1" dirty="0">
              <a:solidFill>
                <a:schemeClr val="bg1"/>
              </a:solidFill>
              <a:latin typeface="Segoe Print" panose="02000600000000000000" pitchFamily="2" charset="0"/>
            </a:endParaRPr>
          </a:p>
        </p:txBody>
      </p:sp>
      <p:pic>
        <p:nvPicPr>
          <p:cNvPr id="27" name="Picture 26" descr="A group of leaves&#10;&#10;Description automatically generated with low confidence">
            <a:extLst>
              <a:ext uri="{FF2B5EF4-FFF2-40B4-BE49-F238E27FC236}">
                <a16:creationId xmlns:a16="http://schemas.microsoft.com/office/drawing/2014/main" id="{E211D7C2-BCAC-C45D-BA27-F3F38106D3D4}"/>
              </a:ext>
            </a:extLst>
          </p:cNvPr>
          <p:cNvPicPr>
            <a:picLocks noChangeAspect="1"/>
          </p:cNvPicPr>
          <p:nvPr/>
        </p:nvPicPr>
        <p:blipFill rotWithShape="1">
          <a:blip r:embed="rId6">
            <a:extLst>
              <a:ext uri="{28A0092B-C50C-407E-A947-70E740481C1C}">
                <a14:useLocalDpi xmlns:a14="http://schemas.microsoft.com/office/drawing/2010/main" val="0"/>
              </a:ext>
            </a:extLst>
          </a:blip>
          <a:srcRect l="-1" t="40456" r="59807" b="35285"/>
          <a:stretch/>
        </p:blipFill>
        <p:spPr>
          <a:xfrm>
            <a:off x="86722" y="4529029"/>
            <a:ext cx="4778012" cy="1000445"/>
          </a:xfrm>
          <a:prstGeom prst="rect">
            <a:avLst/>
          </a:prstGeom>
        </p:spPr>
      </p:pic>
      <p:sp>
        <p:nvSpPr>
          <p:cNvPr id="24" name="TextBox 23">
            <a:hlinkClick r:id="" action="ppaction://noaction">
              <a:snd r:embed="rId15" name="1_8.wav"/>
            </a:hlinkClick>
            <a:extLst>
              <a:ext uri="{FF2B5EF4-FFF2-40B4-BE49-F238E27FC236}">
                <a16:creationId xmlns:a16="http://schemas.microsoft.com/office/drawing/2014/main" id="{97E4F51B-E102-992C-E3E7-5564845AE2A1}"/>
              </a:ext>
            </a:extLst>
          </p:cNvPr>
          <p:cNvSpPr txBox="1"/>
          <p:nvPr/>
        </p:nvSpPr>
        <p:spPr>
          <a:xfrm>
            <a:off x="6543387" y="4248619"/>
            <a:ext cx="1843774"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humano</a:t>
            </a:r>
            <a:endParaRPr lang="en-GB" sz="3200" b="1" dirty="0">
              <a:solidFill>
                <a:schemeClr val="bg1"/>
              </a:solidFill>
              <a:latin typeface="Segoe Print" panose="02000600000000000000" pitchFamily="2" charset="0"/>
            </a:endParaRPr>
          </a:p>
        </p:txBody>
      </p:sp>
      <p:sp>
        <p:nvSpPr>
          <p:cNvPr id="29" name="TextBox 28">
            <a:hlinkClick r:id="" action="ppaction://noaction">
              <a:snd r:embed="rId16" name="1_7.wav"/>
            </a:hlinkClick>
            <a:extLst>
              <a:ext uri="{FF2B5EF4-FFF2-40B4-BE49-F238E27FC236}">
                <a16:creationId xmlns:a16="http://schemas.microsoft.com/office/drawing/2014/main" id="{F2BD20EC-A520-3AE2-CD6E-2B21BE3CF327}"/>
              </a:ext>
            </a:extLst>
          </p:cNvPr>
          <p:cNvSpPr txBox="1"/>
          <p:nvPr/>
        </p:nvSpPr>
        <p:spPr>
          <a:xfrm flipH="1">
            <a:off x="5211242" y="5269888"/>
            <a:ext cx="1634954"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horror</a:t>
            </a:r>
          </a:p>
        </p:txBody>
      </p:sp>
      <p:sp>
        <p:nvSpPr>
          <p:cNvPr id="30" name="TextBox 29">
            <a:hlinkClick r:id="" action="ppaction://noaction">
              <a:snd r:embed="rId17" name="1_4.wav"/>
            </a:hlinkClick>
            <a:extLst>
              <a:ext uri="{FF2B5EF4-FFF2-40B4-BE49-F238E27FC236}">
                <a16:creationId xmlns:a16="http://schemas.microsoft.com/office/drawing/2014/main" id="{240A0218-CA6C-CC56-B26B-D502BF7747CE}"/>
              </a:ext>
            </a:extLst>
          </p:cNvPr>
          <p:cNvSpPr txBox="1"/>
          <p:nvPr/>
        </p:nvSpPr>
        <p:spPr>
          <a:xfrm flipH="1">
            <a:off x="7243092" y="3545557"/>
            <a:ext cx="849348"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ahí</a:t>
            </a:r>
            <a:endParaRPr lang="en-GB" sz="2800" b="1" dirty="0">
              <a:solidFill>
                <a:srgbClr val="002060"/>
              </a:solidFill>
              <a:latin typeface="Segoe Print" panose="02000600000000000000" pitchFamily="2" charset="0"/>
            </a:endParaRPr>
          </a:p>
        </p:txBody>
      </p:sp>
      <p:sp>
        <p:nvSpPr>
          <p:cNvPr id="31" name="TextBox 30">
            <a:hlinkClick r:id="" action="ppaction://noaction">
              <a:snd r:embed="rId18" name="1_6.wav"/>
            </a:hlinkClick>
            <a:extLst>
              <a:ext uri="{FF2B5EF4-FFF2-40B4-BE49-F238E27FC236}">
                <a16:creationId xmlns:a16="http://schemas.microsoft.com/office/drawing/2014/main" id="{7EBD0495-2D79-0A30-6C8E-27E897AFA4CE}"/>
              </a:ext>
            </a:extLst>
          </p:cNvPr>
          <p:cNvSpPr txBox="1"/>
          <p:nvPr/>
        </p:nvSpPr>
        <p:spPr>
          <a:xfrm flipH="1">
            <a:off x="2580003" y="4713586"/>
            <a:ext cx="2357944" cy="523220"/>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zanahoria</a:t>
            </a:r>
            <a:endParaRPr lang="en-GB" sz="2800" b="1" dirty="0">
              <a:solidFill>
                <a:schemeClr val="bg1"/>
              </a:solidFill>
              <a:latin typeface="Segoe Print" panose="02000600000000000000" pitchFamily="2" charset="0"/>
            </a:endParaRPr>
          </a:p>
        </p:txBody>
      </p:sp>
      <p:sp>
        <p:nvSpPr>
          <p:cNvPr id="32" name="TextBox 31">
            <a:hlinkClick r:id="" action="ppaction://noaction">
              <a:snd r:embed="rId19" name="1_13.wav"/>
            </a:hlinkClick>
            <a:extLst>
              <a:ext uri="{FF2B5EF4-FFF2-40B4-BE49-F238E27FC236}">
                <a16:creationId xmlns:a16="http://schemas.microsoft.com/office/drawing/2014/main" id="{4077EB0E-2F37-8426-EDC1-C14305FAFA82}"/>
              </a:ext>
            </a:extLst>
          </p:cNvPr>
          <p:cNvSpPr txBox="1"/>
          <p:nvPr/>
        </p:nvSpPr>
        <p:spPr>
          <a:xfrm flipH="1">
            <a:off x="8325789" y="6037408"/>
            <a:ext cx="838968"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hoy</a:t>
            </a:r>
          </a:p>
        </p:txBody>
      </p:sp>
      <p:pic>
        <p:nvPicPr>
          <p:cNvPr id="34" name="Picture 33" descr="A group of leaves&#10;&#10;Description automatically generated with low confidence">
            <a:extLst>
              <a:ext uri="{FF2B5EF4-FFF2-40B4-BE49-F238E27FC236}">
                <a16:creationId xmlns:a16="http://schemas.microsoft.com/office/drawing/2014/main" id="{604DB361-62B9-4ADB-4E71-CAC267B6F957}"/>
              </a:ext>
            </a:extLst>
          </p:cNvPr>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569186" y="3461258"/>
            <a:ext cx="2661289" cy="693715"/>
          </a:xfrm>
          <a:prstGeom prst="rect">
            <a:avLst/>
          </a:prstGeom>
        </p:spPr>
      </p:pic>
      <p:sp>
        <p:nvSpPr>
          <p:cNvPr id="35" name="TextBox 34">
            <a:hlinkClick r:id="" action="ppaction://noaction">
              <a:snd r:embed="rId20" name="1_5.wav"/>
            </a:hlinkClick>
            <a:extLst>
              <a:ext uri="{FF2B5EF4-FFF2-40B4-BE49-F238E27FC236}">
                <a16:creationId xmlns:a16="http://schemas.microsoft.com/office/drawing/2014/main" id="{276B3E35-10B0-44EC-CE8C-20C1BC6636EB}"/>
              </a:ext>
            </a:extLst>
          </p:cNvPr>
          <p:cNvSpPr txBox="1"/>
          <p:nvPr/>
        </p:nvSpPr>
        <p:spPr>
          <a:xfrm flipH="1">
            <a:off x="8762635" y="3545557"/>
            <a:ext cx="1467840"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helado</a:t>
            </a:r>
            <a:endParaRPr lang="en-GB" sz="2800" b="1" dirty="0">
              <a:solidFill>
                <a:srgbClr val="002060"/>
              </a:solidFill>
              <a:latin typeface="Segoe Print" panose="02000600000000000000" pitchFamily="2" charset="0"/>
            </a:endParaRPr>
          </a:p>
        </p:txBody>
      </p:sp>
      <p:sp>
        <p:nvSpPr>
          <p:cNvPr id="10" name="TextBox 9">
            <a:extLst>
              <a:ext uri="{FF2B5EF4-FFF2-40B4-BE49-F238E27FC236}">
                <a16:creationId xmlns:a16="http://schemas.microsoft.com/office/drawing/2014/main" id="{2E5B7BD2-A673-78F8-C999-0EC67A71901B}"/>
              </a:ext>
            </a:extLst>
          </p:cNvPr>
          <p:cNvSpPr txBox="1"/>
          <p:nvPr/>
        </p:nvSpPr>
        <p:spPr>
          <a:xfrm>
            <a:off x="106882" y="632714"/>
            <a:ext cx="491031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Cuidado</a:t>
            </a:r>
            <a:r>
              <a:rPr lang="en-GB" sz="2800" b="1" dirty="0">
                <a:solidFill>
                  <a:srgbClr val="002060"/>
                </a:solidFill>
                <a:latin typeface="Century Gothic" panose="020B0502020202020204" pitchFamily="34" charset="0"/>
              </a:rPr>
              <a:t> con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cocodrilo</a:t>
            </a:r>
            <a:r>
              <a:rPr lang="en-GB" sz="2800" b="1" dirty="0">
                <a:solidFill>
                  <a:srgbClr val="002060"/>
                </a:solidFill>
                <a:latin typeface="Century Gothic" panose="020B0502020202020204" pitchFamily="34" charset="0"/>
              </a:rPr>
              <a:t>!</a:t>
            </a:r>
          </a:p>
        </p:txBody>
      </p:sp>
      <p:grpSp>
        <p:nvGrpSpPr>
          <p:cNvPr id="33" name="Group 32">
            <a:extLst>
              <a:ext uri="{FF2B5EF4-FFF2-40B4-BE49-F238E27FC236}">
                <a16:creationId xmlns:a16="http://schemas.microsoft.com/office/drawing/2014/main" id="{93C20211-B0F7-B987-2F54-C7BFB32DE947}"/>
              </a:ext>
            </a:extLst>
          </p:cNvPr>
          <p:cNvGrpSpPr/>
          <p:nvPr/>
        </p:nvGrpSpPr>
        <p:grpSpPr>
          <a:xfrm>
            <a:off x="1221504" y="1360377"/>
            <a:ext cx="11067152" cy="582075"/>
            <a:chOff x="8587143" y="228599"/>
            <a:chExt cx="4926036" cy="925883"/>
          </a:xfrm>
        </p:grpSpPr>
        <p:sp>
          <p:nvSpPr>
            <p:cNvPr id="36" name="Speech Bubble: Rectangle with Corners Rounded 35">
              <a:extLst>
                <a:ext uri="{FF2B5EF4-FFF2-40B4-BE49-F238E27FC236}">
                  <a16:creationId xmlns:a16="http://schemas.microsoft.com/office/drawing/2014/main" id="{7C6054F2-12F6-2C36-B025-4D5C3F88FA09}"/>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7" name="TextBox 36">
              <a:hlinkClick r:id="" action="ppaction://noaction">
                <a:snd r:embed="rId21" name="1_2.wav"/>
              </a:hlinkClick>
              <a:extLst>
                <a:ext uri="{FF2B5EF4-FFF2-40B4-BE49-F238E27FC236}">
                  <a16:creationId xmlns:a16="http://schemas.microsoft.com/office/drawing/2014/main" id="{65C69A3C-2A83-67CC-C0F6-DB0B8A8DC3C5}"/>
                </a:ext>
              </a:extLst>
            </p:cNvPr>
            <p:cNvSpPr txBox="1"/>
            <p:nvPr/>
          </p:nvSpPr>
          <p:spPr>
            <a:xfrm>
              <a:off x="8587144" y="340820"/>
              <a:ext cx="4926035"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Pronuncia</a:t>
              </a:r>
              <a:r>
                <a:rPr lang="fr-FR" sz="2400" b="1" dirty="0">
                  <a:solidFill>
                    <a:prstClr val="white"/>
                  </a:solidFill>
                  <a:latin typeface="Century Gothic" panose="020B0502020202020204" pitchFamily="34" charset="0"/>
                </a:rPr>
                <a:t> las palabras </a:t>
              </a:r>
              <a:r>
                <a:rPr lang="fr-FR" sz="2400" b="1" dirty="0" err="1">
                  <a:solidFill>
                    <a:prstClr val="white"/>
                  </a:solidFill>
                  <a:latin typeface="Century Gothic" panose="020B0502020202020204" pitchFamily="34" charset="0"/>
                </a:rPr>
                <a:t>correctamente</a:t>
              </a:r>
              <a:r>
                <a:rPr lang="fr-FR" sz="2400" b="1" dirty="0">
                  <a:solidFill>
                    <a:prstClr val="white"/>
                  </a:solidFill>
                  <a:latin typeface="Century Gothic" panose="020B0502020202020204" pitchFamily="34" charset="0"/>
                </a:rPr>
                <a:t> para no </a:t>
              </a:r>
              <a:r>
                <a:rPr lang="fr-FR" sz="2400" b="1" dirty="0" err="1">
                  <a:solidFill>
                    <a:prstClr val="white"/>
                  </a:solidFill>
                  <a:latin typeface="Century Gothic" panose="020B0502020202020204" pitchFamily="34" charset="0"/>
                </a:rPr>
                <a:t>caer</a:t>
              </a:r>
              <a:r>
                <a:rPr lang="fr-FR" sz="2400" b="1" dirty="0">
                  <a:solidFill>
                    <a:prstClr val="white"/>
                  </a:solidFill>
                  <a:latin typeface="Century Gothic" panose="020B0502020202020204" pitchFamily="34" charset="0"/>
                </a:rPr>
                <a:t> al </a:t>
              </a:r>
              <a:r>
                <a:rPr lang="fr-FR" sz="2400" b="1" dirty="0" err="1">
                  <a:solidFill>
                    <a:prstClr val="white"/>
                  </a:solidFill>
                  <a:latin typeface="Century Gothic" panose="020B0502020202020204" pitchFamily="34" charset="0"/>
                </a:rPr>
                <a:t>agua</a:t>
              </a:r>
              <a:r>
                <a:rPr lang="fr-FR" sz="2400" b="1" dirty="0">
                  <a:solidFill>
                    <a:prstClr val="white"/>
                  </a:solidFill>
                  <a:latin typeface="Century Gothic" panose="020B0502020202020204" pitchFamily="34" charset="0"/>
                </a:rPr>
                <a:t>.</a:t>
              </a:r>
              <a:endParaRPr lang="en-GB" dirty="0"/>
            </a:p>
          </p:txBody>
        </p:sp>
      </p:grpSp>
      <p:pic>
        <p:nvPicPr>
          <p:cNvPr id="38" name="Graphic 37" descr="Teacher">
            <a:extLst>
              <a:ext uri="{FF2B5EF4-FFF2-40B4-BE49-F238E27FC236}">
                <a16:creationId xmlns:a16="http://schemas.microsoft.com/office/drawing/2014/main" id="{F0DB4D4F-D4C1-BC38-FECA-0E92F2869C2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19826" y="1256211"/>
            <a:ext cx="816961" cy="938928"/>
          </a:xfrm>
          <a:prstGeom prst="rect">
            <a:avLst/>
          </a:prstGeom>
        </p:spPr>
      </p:pic>
      <p:sp>
        <p:nvSpPr>
          <p:cNvPr id="39" name="TextBox 38">
            <a:extLst>
              <a:ext uri="{FF2B5EF4-FFF2-40B4-BE49-F238E27FC236}">
                <a16:creationId xmlns:a16="http://schemas.microsoft.com/office/drawing/2014/main" id="{A2678C47-6373-CB0E-1D95-BB088E088F9F}"/>
              </a:ext>
            </a:extLst>
          </p:cNvPr>
          <p:cNvSpPr txBox="1"/>
          <p:nvPr/>
        </p:nvSpPr>
        <p:spPr>
          <a:xfrm>
            <a:off x="5791201" y="56784"/>
            <a:ext cx="3689362" cy="1015663"/>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cuidado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be careful </a:t>
            </a:r>
            <a:r>
              <a:rPr lang="en-GB" sz="2000" b="1" dirty="0" err="1">
                <a:solidFill>
                  <a:srgbClr val="002060"/>
                </a:solidFill>
                <a:latin typeface="Century Gothic" panose="020B0502020202020204" pitchFamily="34" charset="0"/>
              </a:rPr>
              <a:t>correctamente</a:t>
            </a:r>
            <a:r>
              <a:rPr lang="en-GB" sz="2000" dirty="0">
                <a:solidFill>
                  <a:srgbClr val="002060"/>
                </a:solidFill>
                <a:latin typeface="Century Gothic" panose="020B0502020202020204" pitchFamily="34" charset="0"/>
              </a:rPr>
              <a:t> = correctly</a:t>
            </a:r>
          </a:p>
          <a:p>
            <a:pPr algn="ctr"/>
            <a:r>
              <a:rPr lang="en-GB" sz="2000" b="1" dirty="0" err="1">
                <a:solidFill>
                  <a:srgbClr val="002060"/>
                </a:solidFill>
                <a:latin typeface="Century Gothic" panose="020B0502020202020204" pitchFamily="34" charset="0"/>
              </a:rPr>
              <a:t>caer</a:t>
            </a:r>
            <a:r>
              <a:rPr lang="en-GB" sz="2000" dirty="0">
                <a:solidFill>
                  <a:srgbClr val="002060"/>
                </a:solidFill>
                <a:latin typeface="Century Gothic" panose="020B0502020202020204" pitchFamily="34" charset="0"/>
              </a:rPr>
              <a:t> = to fall</a:t>
            </a:r>
          </a:p>
        </p:txBody>
      </p:sp>
      <p:pic>
        <p:nvPicPr>
          <p:cNvPr id="3" name="Picture 2" descr="Free vector graphics of Slippery">
            <a:extLst>
              <a:ext uri="{FF2B5EF4-FFF2-40B4-BE49-F238E27FC236}">
                <a16:creationId xmlns:a16="http://schemas.microsoft.com/office/drawing/2014/main" id="{F55C4076-9D05-49E4-03E2-00D7101411D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33175" y="1308716"/>
            <a:ext cx="714025" cy="62893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127D82F-C405-6478-2765-D7B45DA7276F}"/>
              </a:ext>
            </a:extLst>
          </p:cNvPr>
          <p:cNvSpPr txBox="1"/>
          <p:nvPr/>
        </p:nvSpPr>
        <p:spPr>
          <a:xfrm>
            <a:off x="8775756" y="2119790"/>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935E7753-CE78-16AC-4DFF-DA6CB4F71B21}"/>
              </a:ext>
            </a:extLst>
          </p:cNvPr>
          <p:cNvSpPr txBox="1"/>
          <p:nvPr/>
        </p:nvSpPr>
        <p:spPr>
          <a:xfrm>
            <a:off x="8786275" y="2120075"/>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433;p45">
            <a:extLst>
              <a:ext uri="{FF2B5EF4-FFF2-40B4-BE49-F238E27FC236}">
                <a16:creationId xmlns:a16="http://schemas.microsoft.com/office/drawing/2014/main" id="{69CDF988-B5B4-81A0-AFD5-509EA697F4A2}"/>
              </a:ext>
            </a:extLst>
          </p:cNvPr>
          <p:cNvSpPr/>
          <p:nvPr/>
        </p:nvSpPr>
        <p:spPr>
          <a:xfrm>
            <a:off x="11524887" y="4469242"/>
            <a:ext cx="518292"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150" name="Google Shape;434;p45">
            <a:extLst>
              <a:ext uri="{FF2B5EF4-FFF2-40B4-BE49-F238E27FC236}">
                <a16:creationId xmlns:a16="http://schemas.microsoft.com/office/drawing/2014/main" id="{5AFE4981-E2C5-63DE-7961-CF84ADDEC16F}"/>
              </a:ext>
            </a:extLst>
          </p:cNvPr>
          <p:cNvSpPr/>
          <p:nvPr/>
        </p:nvSpPr>
        <p:spPr>
          <a:xfrm>
            <a:off x="11500855" y="5231061"/>
            <a:ext cx="522014"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151" name="Google Shape;435;p45">
            <a:extLst>
              <a:ext uri="{FF2B5EF4-FFF2-40B4-BE49-F238E27FC236}">
                <a16:creationId xmlns:a16="http://schemas.microsoft.com/office/drawing/2014/main" id="{6795078B-4FEA-975D-0E4F-48C5DC853930}"/>
              </a:ext>
            </a:extLst>
          </p:cNvPr>
          <p:cNvSpPr/>
          <p:nvPr/>
        </p:nvSpPr>
        <p:spPr>
          <a:xfrm>
            <a:off x="11634741" y="6089121"/>
            <a:ext cx="281012" cy="606708"/>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152" name="Google Shape;433;p45">
            <a:extLst>
              <a:ext uri="{FF2B5EF4-FFF2-40B4-BE49-F238E27FC236}">
                <a16:creationId xmlns:a16="http://schemas.microsoft.com/office/drawing/2014/main" id="{8C976CD9-9731-3F04-E945-A289479E1FC6}"/>
              </a:ext>
            </a:extLst>
          </p:cNvPr>
          <p:cNvSpPr/>
          <p:nvPr/>
        </p:nvSpPr>
        <p:spPr>
          <a:xfrm>
            <a:off x="11510373" y="3677485"/>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153" name="Google Shape;433;p45">
            <a:extLst>
              <a:ext uri="{FF2B5EF4-FFF2-40B4-BE49-F238E27FC236}">
                <a16:creationId xmlns:a16="http://schemas.microsoft.com/office/drawing/2014/main" id="{E87BDDD2-2FE5-A4D0-C970-36963C17CFFF}"/>
              </a:ext>
            </a:extLst>
          </p:cNvPr>
          <p:cNvSpPr/>
          <p:nvPr/>
        </p:nvSpPr>
        <p:spPr>
          <a:xfrm>
            <a:off x="11487438" y="2845424"/>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pic>
        <p:nvPicPr>
          <p:cNvPr id="154" name="Picture 153" descr="Icon&#10;&#10;Description automatically generated">
            <a:extLst>
              <a:ext uri="{FF2B5EF4-FFF2-40B4-BE49-F238E27FC236}">
                <a16:creationId xmlns:a16="http://schemas.microsoft.com/office/drawing/2014/main" id="{CD8877CE-F80E-C16D-6D63-4F3281CAD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798" y="94874"/>
            <a:ext cx="661941" cy="661294"/>
          </a:xfrm>
          <a:prstGeom prst="rect">
            <a:avLst/>
          </a:prstGeom>
        </p:spPr>
      </p:pic>
      <p:pic>
        <p:nvPicPr>
          <p:cNvPr id="155" name="Google Shape;282;p13" descr="Reading, Book, Symbol, Icon, Reader, Man">
            <a:extLst>
              <a:ext uri="{FF2B5EF4-FFF2-40B4-BE49-F238E27FC236}">
                <a16:creationId xmlns:a16="http://schemas.microsoft.com/office/drawing/2014/main" id="{AC4D50BC-6B42-B8C3-FCE9-2DF64730B4C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56" name="Title 1">
            <a:extLst>
              <a:ext uri="{FF2B5EF4-FFF2-40B4-BE49-F238E27FC236}">
                <a16:creationId xmlns:a16="http://schemas.microsoft.com/office/drawing/2014/main" id="{CE0E2001-88D3-8932-16BE-1AC8844ED5B3}"/>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57" name="TextBox 156">
            <a:hlinkClick r:id="" action="ppaction://noaction">
              <a:snd r:embed="rId6" name="2_1.wav"/>
            </a:hlinkClick>
            <a:extLst>
              <a:ext uri="{FF2B5EF4-FFF2-40B4-BE49-F238E27FC236}">
                <a16:creationId xmlns:a16="http://schemas.microsoft.com/office/drawing/2014/main" id="{3B2C0053-76D5-E3AD-A731-BED0E01B8C45}"/>
              </a:ext>
            </a:extLst>
          </p:cNvPr>
          <p:cNvSpPr txBox="1"/>
          <p:nvPr/>
        </p:nvSpPr>
        <p:spPr>
          <a:xfrm>
            <a:off x="3078733" y="84550"/>
            <a:ext cx="1843941"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Llueve</a:t>
            </a:r>
            <a:r>
              <a:rPr lang="en-GB" sz="3200" b="1" dirty="0">
                <a:solidFill>
                  <a:srgbClr val="002060"/>
                </a:solidFill>
                <a:latin typeface="Century Gothic" panose="020B0502020202020204" pitchFamily="34" charset="0"/>
              </a:rPr>
              <a:t>!</a:t>
            </a:r>
          </a:p>
        </p:txBody>
      </p:sp>
      <p:sp>
        <p:nvSpPr>
          <p:cNvPr id="158" name="TextBox 157">
            <a:hlinkClick r:id="" action="ppaction://noaction">
              <a:snd r:embed="rId7" name="2_12.wav"/>
            </a:hlinkClick>
            <a:extLst>
              <a:ext uri="{FF2B5EF4-FFF2-40B4-BE49-F238E27FC236}">
                <a16:creationId xmlns:a16="http://schemas.microsoft.com/office/drawing/2014/main" id="{EEBA6626-1DEA-D964-0B8C-71015DDD23AA}"/>
              </a:ext>
            </a:extLst>
          </p:cNvPr>
          <p:cNvSpPr txBox="1"/>
          <p:nvPr/>
        </p:nvSpPr>
        <p:spPr>
          <a:xfrm>
            <a:off x="68724" y="4651879"/>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159" name="TextBox 158">
            <a:hlinkClick r:id="" action="ppaction://noaction">
              <a:snd r:embed="rId8" name="2_16.wav"/>
            </a:hlinkClick>
            <a:extLst>
              <a:ext uri="{FF2B5EF4-FFF2-40B4-BE49-F238E27FC236}">
                <a16:creationId xmlns:a16="http://schemas.microsoft.com/office/drawing/2014/main" id="{B843CAC4-704E-FD24-1B32-1E08E1174BAA}"/>
              </a:ext>
            </a:extLst>
          </p:cNvPr>
          <p:cNvSpPr txBox="1"/>
          <p:nvPr/>
        </p:nvSpPr>
        <p:spPr>
          <a:xfrm>
            <a:off x="1354423" y="5626007"/>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comer</a:t>
            </a:r>
          </a:p>
        </p:txBody>
      </p:sp>
      <p:sp>
        <p:nvSpPr>
          <p:cNvPr id="160" name="TextBox 159">
            <a:hlinkClick r:id="" action="ppaction://noaction">
              <a:snd r:embed="rId9" name="2_17.wav"/>
            </a:hlinkClick>
            <a:extLst>
              <a:ext uri="{FF2B5EF4-FFF2-40B4-BE49-F238E27FC236}">
                <a16:creationId xmlns:a16="http://schemas.microsoft.com/office/drawing/2014/main" id="{FCF7279A-8D4B-0955-3453-181164E78D31}"/>
              </a:ext>
            </a:extLst>
          </p:cNvPr>
          <p:cNvSpPr txBox="1"/>
          <p:nvPr/>
        </p:nvSpPr>
        <p:spPr>
          <a:xfrm>
            <a:off x="4711547" y="539341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jugar</a:t>
            </a:r>
          </a:p>
        </p:txBody>
      </p:sp>
      <p:sp>
        <p:nvSpPr>
          <p:cNvPr id="161" name="TextBox 160">
            <a:hlinkClick r:id="" action="ppaction://noaction">
              <a:snd r:embed="rId10" name="2_18.wav"/>
            </a:hlinkClick>
            <a:extLst>
              <a:ext uri="{FF2B5EF4-FFF2-40B4-BE49-F238E27FC236}">
                <a16:creationId xmlns:a16="http://schemas.microsoft.com/office/drawing/2014/main" id="{D944F203-CB3D-ACDF-D7C8-553D77A9EEF1}"/>
              </a:ext>
            </a:extLst>
          </p:cNvPr>
          <p:cNvSpPr txBox="1"/>
          <p:nvPr/>
        </p:nvSpPr>
        <p:spPr>
          <a:xfrm>
            <a:off x="7902924" y="567316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162" name="TextBox 161">
            <a:hlinkClick r:id="" action="ppaction://noaction">
              <a:snd r:embed="rId11" name="2_13.wav"/>
            </a:hlinkClick>
            <a:extLst>
              <a:ext uri="{FF2B5EF4-FFF2-40B4-BE49-F238E27FC236}">
                <a16:creationId xmlns:a16="http://schemas.microsoft.com/office/drawing/2014/main" id="{C9F98BFC-FF80-1ED5-8416-564106F8D679}"/>
              </a:ext>
            </a:extLst>
          </p:cNvPr>
          <p:cNvSpPr txBox="1"/>
          <p:nvPr/>
        </p:nvSpPr>
        <p:spPr>
          <a:xfrm>
            <a:off x="1625281" y="452439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visitar</a:t>
            </a:r>
            <a:endParaRPr lang="en-GB" sz="4800" dirty="0">
              <a:solidFill>
                <a:srgbClr val="002060"/>
              </a:solidFill>
              <a:latin typeface="Segoe Print" panose="02000600000000000000" pitchFamily="2" charset="0"/>
            </a:endParaRPr>
          </a:p>
        </p:txBody>
      </p:sp>
      <p:sp>
        <p:nvSpPr>
          <p:cNvPr id="163" name="TextBox 162">
            <a:hlinkClick r:id="" action="ppaction://noaction">
              <a:snd r:embed="rId12" name="2_14.wav"/>
            </a:hlinkClick>
            <a:extLst>
              <a:ext uri="{FF2B5EF4-FFF2-40B4-BE49-F238E27FC236}">
                <a16:creationId xmlns:a16="http://schemas.microsoft.com/office/drawing/2014/main" id="{2AE1F83E-6949-F437-A830-5FB90CD667AB}"/>
              </a:ext>
            </a:extLst>
          </p:cNvPr>
          <p:cNvSpPr txBox="1"/>
          <p:nvPr/>
        </p:nvSpPr>
        <p:spPr>
          <a:xfrm>
            <a:off x="4980330" y="403733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llevar</a:t>
            </a:r>
            <a:endParaRPr lang="en-GB" sz="4800" dirty="0">
              <a:solidFill>
                <a:srgbClr val="002060"/>
              </a:solidFill>
              <a:latin typeface="Segoe Print" panose="02000600000000000000" pitchFamily="2" charset="0"/>
            </a:endParaRPr>
          </a:p>
        </p:txBody>
      </p:sp>
      <p:sp>
        <p:nvSpPr>
          <p:cNvPr id="164" name="TextBox 163">
            <a:hlinkClick r:id="" action="ppaction://noaction">
              <a:snd r:embed="rId13" name="2_15.wav"/>
            </a:hlinkClick>
            <a:extLst>
              <a:ext uri="{FF2B5EF4-FFF2-40B4-BE49-F238E27FC236}">
                <a16:creationId xmlns:a16="http://schemas.microsoft.com/office/drawing/2014/main" id="{F8E66D1F-01F2-B50D-B742-C79651A7B62F}"/>
              </a:ext>
            </a:extLst>
          </p:cNvPr>
          <p:cNvSpPr txBox="1"/>
          <p:nvPr/>
        </p:nvSpPr>
        <p:spPr>
          <a:xfrm>
            <a:off x="8335379" y="452382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comprar</a:t>
            </a:r>
          </a:p>
        </p:txBody>
      </p:sp>
      <p:sp>
        <p:nvSpPr>
          <p:cNvPr id="165" name="TextBox 164">
            <a:hlinkClick r:id="" action="ppaction://noaction">
              <a:snd r:embed="rId14" name="2_9.wav"/>
            </a:hlinkClick>
            <a:extLst>
              <a:ext uri="{FF2B5EF4-FFF2-40B4-BE49-F238E27FC236}">
                <a16:creationId xmlns:a16="http://schemas.microsoft.com/office/drawing/2014/main" id="{AFDA4E57-CBC5-BF1B-90F0-4269FC910AF4}"/>
              </a:ext>
            </a:extLst>
          </p:cNvPr>
          <p:cNvSpPr txBox="1"/>
          <p:nvPr/>
        </p:nvSpPr>
        <p:spPr>
          <a:xfrm>
            <a:off x="-11515" y="321969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caminar</a:t>
            </a:r>
            <a:endParaRPr lang="en-GB" sz="4800" dirty="0">
              <a:solidFill>
                <a:srgbClr val="002060"/>
              </a:solidFill>
              <a:latin typeface="Segoe Print" panose="02000600000000000000" pitchFamily="2" charset="0"/>
            </a:endParaRPr>
          </a:p>
        </p:txBody>
      </p:sp>
      <p:sp>
        <p:nvSpPr>
          <p:cNvPr id="166" name="TextBox 165">
            <a:hlinkClick r:id="" action="ppaction://noaction">
              <a:snd r:embed="rId15" name="2_10.wav"/>
            </a:hlinkClick>
            <a:extLst>
              <a:ext uri="{FF2B5EF4-FFF2-40B4-BE49-F238E27FC236}">
                <a16:creationId xmlns:a16="http://schemas.microsoft.com/office/drawing/2014/main" id="{375B5026-3873-4093-E41A-4CE47209F02D}"/>
              </a:ext>
            </a:extLst>
          </p:cNvPr>
          <p:cNvSpPr txBox="1"/>
          <p:nvPr/>
        </p:nvSpPr>
        <p:spPr>
          <a:xfrm>
            <a:off x="3904711" y="3015301"/>
            <a:ext cx="41692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nadar</a:t>
            </a:r>
            <a:endParaRPr lang="en-GB" sz="4800" dirty="0">
              <a:solidFill>
                <a:srgbClr val="002060"/>
              </a:solidFill>
              <a:latin typeface="Segoe Print" panose="02000600000000000000" pitchFamily="2" charset="0"/>
            </a:endParaRPr>
          </a:p>
        </p:txBody>
      </p:sp>
      <p:sp>
        <p:nvSpPr>
          <p:cNvPr id="167" name="TextBox 166">
            <a:hlinkClick r:id="" action="ppaction://noaction">
              <a:snd r:embed="rId16" name="2_11.wav"/>
            </a:hlinkClick>
            <a:extLst>
              <a:ext uri="{FF2B5EF4-FFF2-40B4-BE49-F238E27FC236}">
                <a16:creationId xmlns:a16="http://schemas.microsoft.com/office/drawing/2014/main" id="{34A9AC2E-B25A-8B18-F567-253C94EE57CB}"/>
              </a:ext>
            </a:extLst>
          </p:cNvPr>
          <p:cNvSpPr txBox="1"/>
          <p:nvPr/>
        </p:nvSpPr>
        <p:spPr>
          <a:xfrm>
            <a:off x="7892016" y="307302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enseñar</a:t>
            </a:r>
            <a:endParaRPr lang="en-GB" sz="4800" dirty="0">
              <a:solidFill>
                <a:srgbClr val="002060"/>
              </a:solidFill>
              <a:latin typeface="Segoe Print" panose="02000600000000000000" pitchFamily="2" charset="0"/>
            </a:endParaRPr>
          </a:p>
        </p:txBody>
      </p:sp>
      <p:sp>
        <p:nvSpPr>
          <p:cNvPr id="168" name="TextBox 167">
            <a:hlinkClick r:id="" action="ppaction://noaction">
              <a:snd r:embed="rId17" name="2_6.wav"/>
            </a:hlinkClick>
            <a:extLst>
              <a:ext uri="{FF2B5EF4-FFF2-40B4-BE49-F238E27FC236}">
                <a16:creationId xmlns:a16="http://schemas.microsoft.com/office/drawing/2014/main" id="{45600EEB-20FB-1723-635F-66794E55CD11}"/>
              </a:ext>
            </a:extLst>
          </p:cNvPr>
          <p:cNvSpPr txBox="1"/>
          <p:nvPr/>
        </p:nvSpPr>
        <p:spPr>
          <a:xfrm>
            <a:off x="-358597" y="2074619"/>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169" name="TextBox 168">
            <a:hlinkClick r:id="" action="ppaction://noaction">
              <a:snd r:embed="rId18" name="2_7.wav"/>
            </a:hlinkClick>
            <a:extLst>
              <a:ext uri="{FF2B5EF4-FFF2-40B4-BE49-F238E27FC236}">
                <a16:creationId xmlns:a16="http://schemas.microsoft.com/office/drawing/2014/main" id="{A32AC69D-5B1D-4C81-CF21-F77DB2EBB5A3}"/>
              </a:ext>
            </a:extLst>
          </p:cNvPr>
          <p:cNvSpPr txBox="1"/>
          <p:nvPr/>
        </p:nvSpPr>
        <p:spPr>
          <a:xfrm>
            <a:off x="2746810" y="1710672"/>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hablar</a:t>
            </a:r>
          </a:p>
        </p:txBody>
      </p:sp>
      <p:sp>
        <p:nvSpPr>
          <p:cNvPr id="170" name="TextBox 169">
            <a:hlinkClick r:id="" action="ppaction://noaction">
              <a:snd r:embed="rId19" name="2_8.wav"/>
            </a:hlinkClick>
            <a:extLst>
              <a:ext uri="{FF2B5EF4-FFF2-40B4-BE49-F238E27FC236}">
                <a16:creationId xmlns:a16="http://schemas.microsoft.com/office/drawing/2014/main" id="{994798C7-D89A-85F8-8C4D-5D9BA1BD55F6}"/>
              </a:ext>
            </a:extLst>
          </p:cNvPr>
          <p:cNvSpPr txBox="1"/>
          <p:nvPr/>
        </p:nvSpPr>
        <p:spPr>
          <a:xfrm>
            <a:off x="6353976" y="196919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pasar</a:t>
            </a:r>
          </a:p>
        </p:txBody>
      </p:sp>
      <p:sp>
        <p:nvSpPr>
          <p:cNvPr id="171" name="TextBox 170">
            <a:hlinkClick r:id="" action="ppaction://noaction">
              <a:snd r:embed="rId20" name="2_3.wav"/>
            </a:hlinkClick>
            <a:extLst>
              <a:ext uri="{FF2B5EF4-FFF2-40B4-BE49-F238E27FC236}">
                <a16:creationId xmlns:a16="http://schemas.microsoft.com/office/drawing/2014/main" id="{706A08D9-2E0C-9C70-BC31-009CE0183256}"/>
              </a:ext>
            </a:extLst>
          </p:cNvPr>
          <p:cNvSpPr txBox="1"/>
          <p:nvPr/>
        </p:nvSpPr>
        <p:spPr>
          <a:xfrm>
            <a:off x="176631" y="912853"/>
            <a:ext cx="434873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172" name="TextBox 171">
            <a:hlinkClick r:id="" action="ppaction://noaction">
              <a:snd r:embed="rId21" name="2_4.wav"/>
            </a:hlinkClick>
            <a:extLst>
              <a:ext uri="{FF2B5EF4-FFF2-40B4-BE49-F238E27FC236}">
                <a16:creationId xmlns:a16="http://schemas.microsoft.com/office/drawing/2014/main" id="{AF9AA015-A5A8-D797-152C-8EA4A12C3BD0}"/>
              </a:ext>
            </a:extLst>
          </p:cNvPr>
          <p:cNvSpPr txBox="1"/>
          <p:nvPr/>
        </p:nvSpPr>
        <p:spPr>
          <a:xfrm>
            <a:off x="4232699" y="933895"/>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necesitar</a:t>
            </a:r>
            <a:endParaRPr lang="en-GB" sz="4800" dirty="0">
              <a:solidFill>
                <a:srgbClr val="002060"/>
              </a:solidFill>
              <a:latin typeface="Segoe Print" panose="02000600000000000000" pitchFamily="2" charset="0"/>
            </a:endParaRPr>
          </a:p>
        </p:txBody>
      </p:sp>
      <p:sp>
        <p:nvSpPr>
          <p:cNvPr id="173" name="TextBox 172">
            <a:hlinkClick r:id="" action="ppaction://noaction">
              <a:snd r:embed="rId22" name="2_5.wav"/>
            </a:hlinkClick>
            <a:extLst>
              <a:ext uri="{FF2B5EF4-FFF2-40B4-BE49-F238E27FC236}">
                <a16:creationId xmlns:a16="http://schemas.microsoft.com/office/drawing/2014/main" id="{69D9DF3C-96E2-CFF0-3FF7-A0EE6959205E}"/>
              </a:ext>
            </a:extLst>
          </p:cNvPr>
          <p:cNvSpPr txBox="1"/>
          <p:nvPr/>
        </p:nvSpPr>
        <p:spPr>
          <a:xfrm>
            <a:off x="7800524" y="830678"/>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cuidar</a:t>
            </a:r>
            <a:endParaRPr lang="en-GB" sz="4800" dirty="0">
              <a:solidFill>
                <a:srgbClr val="002060"/>
              </a:solidFill>
              <a:latin typeface="Segoe Print" panose="02000600000000000000" pitchFamily="2" charset="0"/>
            </a:endParaRPr>
          </a:p>
        </p:txBody>
      </p:sp>
      <p:grpSp>
        <p:nvGrpSpPr>
          <p:cNvPr id="174" name="Group 173">
            <a:extLst>
              <a:ext uri="{FF2B5EF4-FFF2-40B4-BE49-F238E27FC236}">
                <a16:creationId xmlns:a16="http://schemas.microsoft.com/office/drawing/2014/main" id="{CF2CDD62-0A32-62CD-4087-750C8D07AC54}"/>
              </a:ext>
            </a:extLst>
          </p:cNvPr>
          <p:cNvGrpSpPr/>
          <p:nvPr/>
        </p:nvGrpSpPr>
        <p:grpSpPr>
          <a:xfrm>
            <a:off x="-65955" y="-1501774"/>
            <a:ext cx="1523919" cy="1508441"/>
            <a:chOff x="-1086098" y="5127259"/>
            <a:chExt cx="1523919" cy="1508441"/>
          </a:xfrm>
        </p:grpSpPr>
        <p:sp>
          <p:nvSpPr>
            <p:cNvPr id="175" name="Teardrop 174">
              <a:extLst>
                <a:ext uri="{FF2B5EF4-FFF2-40B4-BE49-F238E27FC236}">
                  <a16:creationId xmlns:a16="http://schemas.microsoft.com/office/drawing/2014/main" id="{FD968D9B-8518-9125-9503-5889D50EFE1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6" name="Picture 175" descr="A picture containing electronics&#10;&#10;Description automatically generated">
              <a:extLst>
                <a:ext uri="{FF2B5EF4-FFF2-40B4-BE49-F238E27FC236}">
                  <a16:creationId xmlns:a16="http://schemas.microsoft.com/office/drawing/2014/main" id="{9CECA5D9-38FC-3749-0B2C-6712FEFFB1A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7" name="Group 176">
            <a:extLst>
              <a:ext uri="{FF2B5EF4-FFF2-40B4-BE49-F238E27FC236}">
                <a16:creationId xmlns:a16="http://schemas.microsoft.com/office/drawing/2014/main" id="{08430AA4-4E0D-4996-46AC-DABE779FA385}"/>
              </a:ext>
            </a:extLst>
          </p:cNvPr>
          <p:cNvGrpSpPr/>
          <p:nvPr/>
        </p:nvGrpSpPr>
        <p:grpSpPr>
          <a:xfrm>
            <a:off x="1105621" y="-1528736"/>
            <a:ext cx="1523919" cy="1508441"/>
            <a:chOff x="-1086098" y="5127259"/>
            <a:chExt cx="1523919" cy="1508441"/>
          </a:xfrm>
        </p:grpSpPr>
        <p:sp>
          <p:nvSpPr>
            <p:cNvPr id="178" name="Teardrop 177">
              <a:extLst>
                <a:ext uri="{FF2B5EF4-FFF2-40B4-BE49-F238E27FC236}">
                  <a16:creationId xmlns:a16="http://schemas.microsoft.com/office/drawing/2014/main" id="{A8E97898-A378-395F-6830-55ED0388AE6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9" name="Picture 178" descr="A picture containing electronics&#10;&#10;Description automatically generated">
              <a:extLst>
                <a:ext uri="{FF2B5EF4-FFF2-40B4-BE49-F238E27FC236}">
                  <a16:creationId xmlns:a16="http://schemas.microsoft.com/office/drawing/2014/main" id="{65E00E59-0640-A062-C3C2-E4BD96B441D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0" name="Group 179">
            <a:extLst>
              <a:ext uri="{FF2B5EF4-FFF2-40B4-BE49-F238E27FC236}">
                <a16:creationId xmlns:a16="http://schemas.microsoft.com/office/drawing/2014/main" id="{284A9464-C8BB-A1F4-A264-8F91506D547C}"/>
              </a:ext>
            </a:extLst>
          </p:cNvPr>
          <p:cNvGrpSpPr/>
          <p:nvPr/>
        </p:nvGrpSpPr>
        <p:grpSpPr>
          <a:xfrm>
            <a:off x="2347138" y="-1528736"/>
            <a:ext cx="1523919" cy="1508441"/>
            <a:chOff x="-1086098" y="5127259"/>
            <a:chExt cx="1523919" cy="1508441"/>
          </a:xfrm>
        </p:grpSpPr>
        <p:sp>
          <p:nvSpPr>
            <p:cNvPr id="181" name="Teardrop 180">
              <a:extLst>
                <a:ext uri="{FF2B5EF4-FFF2-40B4-BE49-F238E27FC236}">
                  <a16:creationId xmlns:a16="http://schemas.microsoft.com/office/drawing/2014/main" id="{C0CA2810-B84E-4FB4-10AE-4A250E5F8E8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2" name="Picture 181" descr="A picture containing electronics&#10;&#10;Description automatically generated">
              <a:extLst>
                <a:ext uri="{FF2B5EF4-FFF2-40B4-BE49-F238E27FC236}">
                  <a16:creationId xmlns:a16="http://schemas.microsoft.com/office/drawing/2014/main" id="{4C2A650E-D69F-B57E-4280-D31AC12A20C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3" name="Group 182">
            <a:extLst>
              <a:ext uri="{FF2B5EF4-FFF2-40B4-BE49-F238E27FC236}">
                <a16:creationId xmlns:a16="http://schemas.microsoft.com/office/drawing/2014/main" id="{C92C27D5-C241-FD2A-0818-3CCCD865250C}"/>
              </a:ext>
            </a:extLst>
          </p:cNvPr>
          <p:cNvGrpSpPr/>
          <p:nvPr/>
        </p:nvGrpSpPr>
        <p:grpSpPr>
          <a:xfrm>
            <a:off x="3614795" y="-1544659"/>
            <a:ext cx="1523919" cy="1508441"/>
            <a:chOff x="-1086098" y="5127259"/>
            <a:chExt cx="1523919" cy="1508441"/>
          </a:xfrm>
        </p:grpSpPr>
        <p:sp>
          <p:nvSpPr>
            <p:cNvPr id="184" name="Teardrop 183">
              <a:extLst>
                <a:ext uri="{FF2B5EF4-FFF2-40B4-BE49-F238E27FC236}">
                  <a16:creationId xmlns:a16="http://schemas.microsoft.com/office/drawing/2014/main" id="{28251EBB-A51C-2BC9-0A32-ECFA739425B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5" name="Picture 184" descr="A picture containing electronics&#10;&#10;Description automatically generated">
              <a:extLst>
                <a:ext uri="{FF2B5EF4-FFF2-40B4-BE49-F238E27FC236}">
                  <a16:creationId xmlns:a16="http://schemas.microsoft.com/office/drawing/2014/main" id="{045F0DCD-4A96-9018-4D68-C89DE3C970A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6" name="Group 185">
            <a:extLst>
              <a:ext uri="{FF2B5EF4-FFF2-40B4-BE49-F238E27FC236}">
                <a16:creationId xmlns:a16="http://schemas.microsoft.com/office/drawing/2014/main" id="{940ED29E-3D54-CAEB-2000-59A4568CAFAD}"/>
              </a:ext>
            </a:extLst>
          </p:cNvPr>
          <p:cNvGrpSpPr/>
          <p:nvPr/>
        </p:nvGrpSpPr>
        <p:grpSpPr>
          <a:xfrm>
            <a:off x="4885648" y="-1529050"/>
            <a:ext cx="1523919" cy="1508441"/>
            <a:chOff x="-1086098" y="5127259"/>
            <a:chExt cx="1523919" cy="1508441"/>
          </a:xfrm>
        </p:grpSpPr>
        <p:sp>
          <p:nvSpPr>
            <p:cNvPr id="187" name="Teardrop 186">
              <a:extLst>
                <a:ext uri="{FF2B5EF4-FFF2-40B4-BE49-F238E27FC236}">
                  <a16:creationId xmlns:a16="http://schemas.microsoft.com/office/drawing/2014/main" id="{BA6F36DB-256D-A412-C469-736779007ED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8" name="Picture 187" descr="A picture containing electronics&#10;&#10;Description automatically generated">
              <a:extLst>
                <a:ext uri="{FF2B5EF4-FFF2-40B4-BE49-F238E27FC236}">
                  <a16:creationId xmlns:a16="http://schemas.microsoft.com/office/drawing/2014/main" id="{BA961D51-8971-39A0-FA62-2B00118767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9" name="Group 188">
            <a:extLst>
              <a:ext uri="{FF2B5EF4-FFF2-40B4-BE49-F238E27FC236}">
                <a16:creationId xmlns:a16="http://schemas.microsoft.com/office/drawing/2014/main" id="{8EB5B6F5-31AF-1D6A-808B-EA4878BF3343}"/>
              </a:ext>
            </a:extLst>
          </p:cNvPr>
          <p:cNvGrpSpPr/>
          <p:nvPr/>
        </p:nvGrpSpPr>
        <p:grpSpPr>
          <a:xfrm>
            <a:off x="6123171" y="-1511738"/>
            <a:ext cx="1523919" cy="1508441"/>
            <a:chOff x="-1086098" y="5127259"/>
            <a:chExt cx="1523919" cy="1508441"/>
          </a:xfrm>
        </p:grpSpPr>
        <p:sp>
          <p:nvSpPr>
            <p:cNvPr id="190" name="Teardrop 189">
              <a:extLst>
                <a:ext uri="{FF2B5EF4-FFF2-40B4-BE49-F238E27FC236}">
                  <a16:creationId xmlns:a16="http://schemas.microsoft.com/office/drawing/2014/main" id="{2098F409-CD53-E376-DB73-7F1EFF25373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Picture 190" descr="A picture containing electronics&#10;&#10;Description automatically generated">
              <a:extLst>
                <a:ext uri="{FF2B5EF4-FFF2-40B4-BE49-F238E27FC236}">
                  <a16:creationId xmlns:a16="http://schemas.microsoft.com/office/drawing/2014/main" id="{D8FCE260-6F73-013A-CBF0-081A472DEF3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2" name="Group 191">
            <a:extLst>
              <a:ext uri="{FF2B5EF4-FFF2-40B4-BE49-F238E27FC236}">
                <a16:creationId xmlns:a16="http://schemas.microsoft.com/office/drawing/2014/main" id="{9E271FE4-7273-37E3-BDAF-AF6405BDF8ED}"/>
              </a:ext>
            </a:extLst>
          </p:cNvPr>
          <p:cNvGrpSpPr/>
          <p:nvPr/>
        </p:nvGrpSpPr>
        <p:grpSpPr>
          <a:xfrm>
            <a:off x="7325389" y="-1529383"/>
            <a:ext cx="1523919" cy="1508441"/>
            <a:chOff x="-1086098" y="5127259"/>
            <a:chExt cx="1523919" cy="1508441"/>
          </a:xfrm>
        </p:grpSpPr>
        <p:sp>
          <p:nvSpPr>
            <p:cNvPr id="193" name="Teardrop 192">
              <a:extLst>
                <a:ext uri="{FF2B5EF4-FFF2-40B4-BE49-F238E27FC236}">
                  <a16:creationId xmlns:a16="http://schemas.microsoft.com/office/drawing/2014/main" id="{9930FCE1-5910-FC6D-3044-AFEA5AFBE78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193" descr="A picture containing electronics&#10;&#10;Description automatically generated">
              <a:extLst>
                <a:ext uri="{FF2B5EF4-FFF2-40B4-BE49-F238E27FC236}">
                  <a16:creationId xmlns:a16="http://schemas.microsoft.com/office/drawing/2014/main" id="{80538057-C627-CED8-B45F-E1250B90EF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5" name="Group 194">
            <a:extLst>
              <a:ext uri="{FF2B5EF4-FFF2-40B4-BE49-F238E27FC236}">
                <a16:creationId xmlns:a16="http://schemas.microsoft.com/office/drawing/2014/main" id="{4B72CCB0-208A-746F-4AD7-B936CBE62D9C}"/>
              </a:ext>
            </a:extLst>
          </p:cNvPr>
          <p:cNvGrpSpPr/>
          <p:nvPr/>
        </p:nvGrpSpPr>
        <p:grpSpPr>
          <a:xfrm>
            <a:off x="8559716" y="-1544660"/>
            <a:ext cx="1523919" cy="1508441"/>
            <a:chOff x="-1086098" y="5127259"/>
            <a:chExt cx="1523919" cy="1508441"/>
          </a:xfrm>
        </p:grpSpPr>
        <p:sp>
          <p:nvSpPr>
            <p:cNvPr id="196" name="Teardrop 195">
              <a:extLst>
                <a:ext uri="{FF2B5EF4-FFF2-40B4-BE49-F238E27FC236}">
                  <a16:creationId xmlns:a16="http://schemas.microsoft.com/office/drawing/2014/main" id="{62605553-33B1-D192-EB99-3E05170E3FD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7" name="Picture 196" descr="A picture containing electronics&#10;&#10;Description automatically generated">
              <a:extLst>
                <a:ext uri="{FF2B5EF4-FFF2-40B4-BE49-F238E27FC236}">
                  <a16:creationId xmlns:a16="http://schemas.microsoft.com/office/drawing/2014/main" id="{89FE67BA-5392-52D9-11BE-5C7FA3A35B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8" name="Group 197">
            <a:extLst>
              <a:ext uri="{FF2B5EF4-FFF2-40B4-BE49-F238E27FC236}">
                <a16:creationId xmlns:a16="http://schemas.microsoft.com/office/drawing/2014/main" id="{A652BBE4-BF94-FC9D-238D-1A552D4A50A6}"/>
              </a:ext>
            </a:extLst>
          </p:cNvPr>
          <p:cNvGrpSpPr/>
          <p:nvPr/>
        </p:nvGrpSpPr>
        <p:grpSpPr>
          <a:xfrm>
            <a:off x="9797239" y="-1562027"/>
            <a:ext cx="1523919" cy="1508441"/>
            <a:chOff x="-1086098" y="5127259"/>
            <a:chExt cx="1523919" cy="1508441"/>
          </a:xfrm>
        </p:grpSpPr>
        <p:sp>
          <p:nvSpPr>
            <p:cNvPr id="199" name="Teardrop 198">
              <a:extLst>
                <a:ext uri="{FF2B5EF4-FFF2-40B4-BE49-F238E27FC236}">
                  <a16:creationId xmlns:a16="http://schemas.microsoft.com/office/drawing/2014/main" id="{45E4AB59-6254-16A9-746B-F9B2B0ABE39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199" descr="A picture containing electronics&#10;&#10;Description automatically generated">
              <a:extLst>
                <a:ext uri="{FF2B5EF4-FFF2-40B4-BE49-F238E27FC236}">
                  <a16:creationId xmlns:a16="http://schemas.microsoft.com/office/drawing/2014/main" id="{748B41F6-CDAD-280C-5F25-87E7ED939A6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1" name="Group 200">
            <a:extLst>
              <a:ext uri="{FF2B5EF4-FFF2-40B4-BE49-F238E27FC236}">
                <a16:creationId xmlns:a16="http://schemas.microsoft.com/office/drawing/2014/main" id="{201FD332-2745-1BBC-2A15-35A26F0A22C4}"/>
              </a:ext>
            </a:extLst>
          </p:cNvPr>
          <p:cNvGrpSpPr/>
          <p:nvPr/>
        </p:nvGrpSpPr>
        <p:grpSpPr>
          <a:xfrm>
            <a:off x="-86655" y="-2657218"/>
            <a:ext cx="1523919" cy="1508441"/>
            <a:chOff x="-1086098" y="5127259"/>
            <a:chExt cx="1523919" cy="1508441"/>
          </a:xfrm>
        </p:grpSpPr>
        <p:sp>
          <p:nvSpPr>
            <p:cNvPr id="202" name="Teardrop 201">
              <a:extLst>
                <a:ext uri="{FF2B5EF4-FFF2-40B4-BE49-F238E27FC236}">
                  <a16:creationId xmlns:a16="http://schemas.microsoft.com/office/drawing/2014/main" id="{DEF32BBA-5829-58F9-BFA4-F110A799678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3" name="Picture 202" descr="A picture containing electronics&#10;&#10;Description automatically generated">
              <a:extLst>
                <a:ext uri="{FF2B5EF4-FFF2-40B4-BE49-F238E27FC236}">
                  <a16:creationId xmlns:a16="http://schemas.microsoft.com/office/drawing/2014/main" id="{4F67D671-D864-7AA1-5E75-F1509910E80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4" name="Group 203">
            <a:extLst>
              <a:ext uri="{FF2B5EF4-FFF2-40B4-BE49-F238E27FC236}">
                <a16:creationId xmlns:a16="http://schemas.microsoft.com/office/drawing/2014/main" id="{64733B84-4B4E-7D72-A879-DB8F4A775811}"/>
              </a:ext>
            </a:extLst>
          </p:cNvPr>
          <p:cNvGrpSpPr/>
          <p:nvPr/>
        </p:nvGrpSpPr>
        <p:grpSpPr>
          <a:xfrm>
            <a:off x="1084921" y="-2684180"/>
            <a:ext cx="1523919" cy="1508441"/>
            <a:chOff x="-1086098" y="5127259"/>
            <a:chExt cx="1523919" cy="1508441"/>
          </a:xfrm>
        </p:grpSpPr>
        <p:sp>
          <p:nvSpPr>
            <p:cNvPr id="205" name="Teardrop 204">
              <a:extLst>
                <a:ext uri="{FF2B5EF4-FFF2-40B4-BE49-F238E27FC236}">
                  <a16:creationId xmlns:a16="http://schemas.microsoft.com/office/drawing/2014/main" id="{1A5A8BF4-D85D-3B5B-81AF-964163D646F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6" name="Picture 205" descr="A picture containing electronics&#10;&#10;Description automatically generated">
              <a:extLst>
                <a:ext uri="{FF2B5EF4-FFF2-40B4-BE49-F238E27FC236}">
                  <a16:creationId xmlns:a16="http://schemas.microsoft.com/office/drawing/2014/main" id="{9B4A9FBD-3670-6722-A5D0-2BAE1A302EE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7" name="Group 206">
            <a:extLst>
              <a:ext uri="{FF2B5EF4-FFF2-40B4-BE49-F238E27FC236}">
                <a16:creationId xmlns:a16="http://schemas.microsoft.com/office/drawing/2014/main" id="{29F7EB1D-30B6-C701-DE06-79AE766DE846}"/>
              </a:ext>
            </a:extLst>
          </p:cNvPr>
          <p:cNvGrpSpPr/>
          <p:nvPr/>
        </p:nvGrpSpPr>
        <p:grpSpPr>
          <a:xfrm>
            <a:off x="2326438" y="-2684180"/>
            <a:ext cx="1523919" cy="1508441"/>
            <a:chOff x="-1086098" y="5127259"/>
            <a:chExt cx="1523919" cy="1508441"/>
          </a:xfrm>
        </p:grpSpPr>
        <p:sp>
          <p:nvSpPr>
            <p:cNvPr id="208" name="Teardrop 207">
              <a:extLst>
                <a:ext uri="{FF2B5EF4-FFF2-40B4-BE49-F238E27FC236}">
                  <a16:creationId xmlns:a16="http://schemas.microsoft.com/office/drawing/2014/main" id="{B1CF4050-3D57-120E-318F-B0B58D9E885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9" name="Picture 208" descr="A picture containing electronics&#10;&#10;Description automatically generated">
              <a:extLst>
                <a:ext uri="{FF2B5EF4-FFF2-40B4-BE49-F238E27FC236}">
                  <a16:creationId xmlns:a16="http://schemas.microsoft.com/office/drawing/2014/main" id="{B5306919-7CA0-485E-7E0B-A33487792FE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0" name="Group 209">
            <a:extLst>
              <a:ext uri="{FF2B5EF4-FFF2-40B4-BE49-F238E27FC236}">
                <a16:creationId xmlns:a16="http://schemas.microsoft.com/office/drawing/2014/main" id="{E3603FC5-3FE3-36EA-C2D9-93E2D592AC2A}"/>
              </a:ext>
            </a:extLst>
          </p:cNvPr>
          <p:cNvGrpSpPr/>
          <p:nvPr/>
        </p:nvGrpSpPr>
        <p:grpSpPr>
          <a:xfrm>
            <a:off x="3594095" y="-2700103"/>
            <a:ext cx="1523919" cy="1508441"/>
            <a:chOff x="-1086098" y="5127259"/>
            <a:chExt cx="1523919" cy="1508441"/>
          </a:xfrm>
        </p:grpSpPr>
        <p:sp>
          <p:nvSpPr>
            <p:cNvPr id="211" name="Teardrop 210">
              <a:extLst>
                <a:ext uri="{FF2B5EF4-FFF2-40B4-BE49-F238E27FC236}">
                  <a16:creationId xmlns:a16="http://schemas.microsoft.com/office/drawing/2014/main" id="{A3A59BD9-22A3-FAC2-7D5E-C25F0448B1B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 name="Picture 211" descr="A picture containing electronics&#10;&#10;Description automatically generated">
              <a:extLst>
                <a:ext uri="{FF2B5EF4-FFF2-40B4-BE49-F238E27FC236}">
                  <a16:creationId xmlns:a16="http://schemas.microsoft.com/office/drawing/2014/main" id="{ECAEA29C-5E77-75DF-98B7-3F70BAD2410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3" name="Group 212">
            <a:extLst>
              <a:ext uri="{FF2B5EF4-FFF2-40B4-BE49-F238E27FC236}">
                <a16:creationId xmlns:a16="http://schemas.microsoft.com/office/drawing/2014/main" id="{16E17743-AAF8-AC18-4850-ABD049000F85}"/>
              </a:ext>
            </a:extLst>
          </p:cNvPr>
          <p:cNvGrpSpPr/>
          <p:nvPr/>
        </p:nvGrpSpPr>
        <p:grpSpPr>
          <a:xfrm>
            <a:off x="4864948" y="-2684494"/>
            <a:ext cx="1523919" cy="1508441"/>
            <a:chOff x="-1086098" y="5127259"/>
            <a:chExt cx="1523919" cy="1508441"/>
          </a:xfrm>
        </p:grpSpPr>
        <p:sp>
          <p:nvSpPr>
            <p:cNvPr id="214" name="Teardrop 213">
              <a:extLst>
                <a:ext uri="{FF2B5EF4-FFF2-40B4-BE49-F238E27FC236}">
                  <a16:creationId xmlns:a16="http://schemas.microsoft.com/office/drawing/2014/main" id="{BF3642D3-8604-2689-BB8A-11C89DC6704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5" name="Picture 214" descr="A picture containing electronics&#10;&#10;Description automatically generated">
              <a:extLst>
                <a:ext uri="{FF2B5EF4-FFF2-40B4-BE49-F238E27FC236}">
                  <a16:creationId xmlns:a16="http://schemas.microsoft.com/office/drawing/2014/main" id="{E13C1588-508D-D23C-892E-3CDDD2A7B61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6" name="Group 215">
            <a:extLst>
              <a:ext uri="{FF2B5EF4-FFF2-40B4-BE49-F238E27FC236}">
                <a16:creationId xmlns:a16="http://schemas.microsoft.com/office/drawing/2014/main" id="{31C58E9F-A87F-9EF5-20A8-D7AB6AA33A4F}"/>
              </a:ext>
            </a:extLst>
          </p:cNvPr>
          <p:cNvGrpSpPr/>
          <p:nvPr/>
        </p:nvGrpSpPr>
        <p:grpSpPr>
          <a:xfrm>
            <a:off x="6102471" y="-2667182"/>
            <a:ext cx="1523919" cy="1508441"/>
            <a:chOff x="-1086098" y="5127259"/>
            <a:chExt cx="1523919" cy="1508441"/>
          </a:xfrm>
        </p:grpSpPr>
        <p:sp>
          <p:nvSpPr>
            <p:cNvPr id="217" name="Teardrop 216">
              <a:extLst>
                <a:ext uri="{FF2B5EF4-FFF2-40B4-BE49-F238E27FC236}">
                  <a16:creationId xmlns:a16="http://schemas.microsoft.com/office/drawing/2014/main" id="{F2492C72-17D8-44B3-7E62-16DC6D851C7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8" name="Picture 217" descr="A picture containing electronics&#10;&#10;Description automatically generated">
              <a:extLst>
                <a:ext uri="{FF2B5EF4-FFF2-40B4-BE49-F238E27FC236}">
                  <a16:creationId xmlns:a16="http://schemas.microsoft.com/office/drawing/2014/main" id="{D216C2F2-5663-DC01-48BA-594158BABFC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9" name="Group 218">
            <a:extLst>
              <a:ext uri="{FF2B5EF4-FFF2-40B4-BE49-F238E27FC236}">
                <a16:creationId xmlns:a16="http://schemas.microsoft.com/office/drawing/2014/main" id="{39A2599E-D047-3742-12D0-75EEE7D1D788}"/>
              </a:ext>
            </a:extLst>
          </p:cNvPr>
          <p:cNvGrpSpPr/>
          <p:nvPr/>
        </p:nvGrpSpPr>
        <p:grpSpPr>
          <a:xfrm>
            <a:off x="7304689" y="-2684827"/>
            <a:ext cx="1523919" cy="1508441"/>
            <a:chOff x="-1086098" y="5127259"/>
            <a:chExt cx="1523919" cy="1508441"/>
          </a:xfrm>
        </p:grpSpPr>
        <p:sp>
          <p:nvSpPr>
            <p:cNvPr id="220" name="Teardrop 219">
              <a:extLst>
                <a:ext uri="{FF2B5EF4-FFF2-40B4-BE49-F238E27FC236}">
                  <a16:creationId xmlns:a16="http://schemas.microsoft.com/office/drawing/2014/main" id="{6A9BF513-B25D-9C99-991B-0C436252AB7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1" name="Picture 220" descr="A picture containing electronics&#10;&#10;Description automatically generated">
              <a:extLst>
                <a:ext uri="{FF2B5EF4-FFF2-40B4-BE49-F238E27FC236}">
                  <a16:creationId xmlns:a16="http://schemas.microsoft.com/office/drawing/2014/main" id="{CB6CCEE3-7C3C-0044-D78D-9D526A2F728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2" name="Group 221">
            <a:extLst>
              <a:ext uri="{FF2B5EF4-FFF2-40B4-BE49-F238E27FC236}">
                <a16:creationId xmlns:a16="http://schemas.microsoft.com/office/drawing/2014/main" id="{3603A3D7-FEC9-E9C3-E636-583B7585A31D}"/>
              </a:ext>
            </a:extLst>
          </p:cNvPr>
          <p:cNvGrpSpPr/>
          <p:nvPr/>
        </p:nvGrpSpPr>
        <p:grpSpPr>
          <a:xfrm>
            <a:off x="8539016" y="-2700104"/>
            <a:ext cx="1523919" cy="1508441"/>
            <a:chOff x="-1086098" y="5127259"/>
            <a:chExt cx="1523919" cy="1508441"/>
          </a:xfrm>
        </p:grpSpPr>
        <p:sp>
          <p:nvSpPr>
            <p:cNvPr id="223" name="Teardrop 222">
              <a:extLst>
                <a:ext uri="{FF2B5EF4-FFF2-40B4-BE49-F238E27FC236}">
                  <a16:creationId xmlns:a16="http://schemas.microsoft.com/office/drawing/2014/main" id="{17D4CED2-D64E-7AA5-01C1-53AF0C848F8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4" name="Picture 223" descr="A picture containing electronics&#10;&#10;Description automatically generated">
              <a:extLst>
                <a:ext uri="{FF2B5EF4-FFF2-40B4-BE49-F238E27FC236}">
                  <a16:creationId xmlns:a16="http://schemas.microsoft.com/office/drawing/2014/main" id="{DD20F9CE-CDA5-41F2-6169-4771B41F492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5" name="Group 224">
            <a:extLst>
              <a:ext uri="{FF2B5EF4-FFF2-40B4-BE49-F238E27FC236}">
                <a16:creationId xmlns:a16="http://schemas.microsoft.com/office/drawing/2014/main" id="{73E4B0A3-79F1-6626-E24E-88E2EF50E57D}"/>
              </a:ext>
            </a:extLst>
          </p:cNvPr>
          <p:cNvGrpSpPr/>
          <p:nvPr/>
        </p:nvGrpSpPr>
        <p:grpSpPr>
          <a:xfrm>
            <a:off x="9776539" y="-2717471"/>
            <a:ext cx="1523919" cy="1508441"/>
            <a:chOff x="-1086098" y="5127259"/>
            <a:chExt cx="1523919" cy="1508441"/>
          </a:xfrm>
        </p:grpSpPr>
        <p:sp>
          <p:nvSpPr>
            <p:cNvPr id="226" name="Teardrop 225">
              <a:extLst>
                <a:ext uri="{FF2B5EF4-FFF2-40B4-BE49-F238E27FC236}">
                  <a16:creationId xmlns:a16="http://schemas.microsoft.com/office/drawing/2014/main" id="{3D1FE5E8-8EDB-0BF8-B0E9-A044AA2DBE0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7" name="Picture 226" descr="A picture containing electronics&#10;&#10;Description automatically generated">
              <a:extLst>
                <a:ext uri="{FF2B5EF4-FFF2-40B4-BE49-F238E27FC236}">
                  <a16:creationId xmlns:a16="http://schemas.microsoft.com/office/drawing/2014/main" id="{4F9442DA-0B40-EBF4-1AD2-A36D36B439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8" name="Group 227">
            <a:extLst>
              <a:ext uri="{FF2B5EF4-FFF2-40B4-BE49-F238E27FC236}">
                <a16:creationId xmlns:a16="http://schemas.microsoft.com/office/drawing/2014/main" id="{9DED7665-B618-79A8-7122-835AA6CE4190}"/>
              </a:ext>
            </a:extLst>
          </p:cNvPr>
          <p:cNvGrpSpPr/>
          <p:nvPr/>
        </p:nvGrpSpPr>
        <p:grpSpPr>
          <a:xfrm>
            <a:off x="-5390" y="-3882804"/>
            <a:ext cx="1523919" cy="1508441"/>
            <a:chOff x="-1086098" y="5127259"/>
            <a:chExt cx="1523919" cy="1508441"/>
          </a:xfrm>
        </p:grpSpPr>
        <p:sp>
          <p:nvSpPr>
            <p:cNvPr id="229" name="Teardrop 228">
              <a:extLst>
                <a:ext uri="{FF2B5EF4-FFF2-40B4-BE49-F238E27FC236}">
                  <a16:creationId xmlns:a16="http://schemas.microsoft.com/office/drawing/2014/main" id="{C6AE6CA1-F80A-24F8-440D-9B7598E5E96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0" name="Picture 229" descr="A picture containing electronics&#10;&#10;Description automatically generated">
              <a:extLst>
                <a:ext uri="{FF2B5EF4-FFF2-40B4-BE49-F238E27FC236}">
                  <a16:creationId xmlns:a16="http://schemas.microsoft.com/office/drawing/2014/main" id="{C28916E2-0DE1-A225-867E-78D63EB2A2C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1" name="Group 230">
            <a:extLst>
              <a:ext uri="{FF2B5EF4-FFF2-40B4-BE49-F238E27FC236}">
                <a16:creationId xmlns:a16="http://schemas.microsoft.com/office/drawing/2014/main" id="{3D6F147C-D841-C6D0-E101-73F74F9C5CE9}"/>
              </a:ext>
            </a:extLst>
          </p:cNvPr>
          <p:cNvGrpSpPr/>
          <p:nvPr/>
        </p:nvGrpSpPr>
        <p:grpSpPr>
          <a:xfrm>
            <a:off x="1166186" y="-3909766"/>
            <a:ext cx="1523919" cy="1508441"/>
            <a:chOff x="-1086098" y="5127259"/>
            <a:chExt cx="1523919" cy="1508441"/>
          </a:xfrm>
        </p:grpSpPr>
        <p:sp>
          <p:nvSpPr>
            <p:cNvPr id="232" name="Teardrop 231">
              <a:extLst>
                <a:ext uri="{FF2B5EF4-FFF2-40B4-BE49-F238E27FC236}">
                  <a16:creationId xmlns:a16="http://schemas.microsoft.com/office/drawing/2014/main" id="{F2EAE496-D975-B739-A3E9-09D9D41CE02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3" name="Picture 232" descr="A picture containing electronics&#10;&#10;Description automatically generated">
              <a:extLst>
                <a:ext uri="{FF2B5EF4-FFF2-40B4-BE49-F238E27FC236}">
                  <a16:creationId xmlns:a16="http://schemas.microsoft.com/office/drawing/2014/main" id="{33B70182-EDB8-4993-F290-D9F0F816B04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4" name="Group 233">
            <a:extLst>
              <a:ext uri="{FF2B5EF4-FFF2-40B4-BE49-F238E27FC236}">
                <a16:creationId xmlns:a16="http://schemas.microsoft.com/office/drawing/2014/main" id="{F25F6B58-AB03-7A65-5E4C-20D47D3E4746}"/>
              </a:ext>
            </a:extLst>
          </p:cNvPr>
          <p:cNvGrpSpPr/>
          <p:nvPr/>
        </p:nvGrpSpPr>
        <p:grpSpPr>
          <a:xfrm>
            <a:off x="2407703" y="-3909766"/>
            <a:ext cx="1523919" cy="1508441"/>
            <a:chOff x="-1086098" y="5127259"/>
            <a:chExt cx="1523919" cy="1508441"/>
          </a:xfrm>
        </p:grpSpPr>
        <p:sp>
          <p:nvSpPr>
            <p:cNvPr id="235" name="Teardrop 234">
              <a:extLst>
                <a:ext uri="{FF2B5EF4-FFF2-40B4-BE49-F238E27FC236}">
                  <a16:creationId xmlns:a16="http://schemas.microsoft.com/office/drawing/2014/main" id="{2439967C-8767-C3AE-3A6B-A2141B2918D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descr="A picture containing electronics&#10;&#10;Description automatically generated">
              <a:extLst>
                <a:ext uri="{FF2B5EF4-FFF2-40B4-BE49-F238E27FC236}">
                  <a16:creationId xmlns:a16="http://schemas.microsoft.com/office/drawing/2014/main" id="{7C50FECB-317D-A0B5-FACF-9AEB788958C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37" name="Group 236">
            <a:extLst>
              <a:ext uri="{FF2B5EF4-FFF2-40B4-BE49-F238E27FC236}">
                <a16:creationId xmlns:a16="http://schemas.microsoft.com/office/drawing/2014/main" id="{25EC1395-4474-E8DC-8FFB-6F1647889E71}"/>
              </a:ext>
            </a:extLst>
          </p:cNvPr>
          <p:cNvGrpSpPr/>
          <p:nvPr/>
        </p:nvGrpSpPr>
        <p:grpSpPr>
          <a:xfrm>
            <a:off x="3675360" y="-3925689"/>
            <a:ext cx="1523919" cy="1508441"/>
            <a:chOff x="-1086098" y="5127259"/>
            <a:chExt cx="1523919" cy="1508441"/>
          </a:xfrm>
        </p:grpSpPr>
        <p:sp>
          <p:nvSpPr>
            <p:cNvPr id="238" name="Teardrop 237">
              <a:extLst>
                <a:ext uri="{FF2B5EF4-FFF2-40B4-BE49-F238E27FC236}">
                  <a16:creationId xmlns:a16="http://schemas.microsoft.com/office/drawing/2014/main" id="{8119BA32-F091-7447-EAE4-BA7F3D611F9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9" name="Picture 238" descr="A picture containing electronics&#10;&#10;Description automatically generated">
              <a:extLst>
                <a:ext uri="{FF2B5EF4-FFF2-40B4-BE49-F238E27FC236}">
                  <a16:creationId xmlns:a16="http://schemas.microsoft.com/office/drawing/2014/main" id="{F553AD21-AF13-40E6-4D7B-A8D2D1197A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0" name="Group 239">
            <a:extLst>
              <a:ext uri="{FF2B5EF4-FFF2-40B4-BE49-F238E27FC236}">
                <a16:creationId xmlns:a16="http://schemas.microsoft.com/office/drawing/2014/main" id="{9367DBD7-2C75-D31D-8A92-62D17D0E74F8}"/>
              </a:ext>
            </a:extLst>
          </p:cNvPr>
          <p:cNvGrpSpPr/>
          <p:nvPr/>
        </p:nvGrpSpPr>
        <p:grpSpPr>
          <a:xfrm>
            <a:off x="4946213" y="-3910080"/>
            <a:ext cx="1523919" cy="1508441"/>
            <a:chOff x="-1086098" y="5127259"/>
            <a:chExt cx="1523919" cy="1508441"/>
          </a:xfrm>
        </p:grpSpPr>
        <p:sp>
          <p:nvSpPr>
            <p:cNvPr id="241" name="Teardrop 240">
              <a:extLst>
                <a:ext uri="{FF2B5EF4-FFF2-40B4-BE49-F238E27FC236}">
                  <a16:creationId xmlns:a16="http://schemas.microsoft.com/office/drawing/2014/main" id="{EA71625F-859A-BEE9-EC26-0412C45E85D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2" name="Picture 241" descr="A picture containing electronics&#10;&#10;Description automatically generated">
              <a:extLst>
                <a:ext uri="{FF2B5EF4-FFF2-40B4-BE49-F238E27FC236}">
                  <a16:creationId xmlns:a16="http://schemas.microsoft.com/office/drawing/2014/main" id="{F57495BB-71F8-5E80-CED5-7C7E6B54CB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3" name="Group 242">
            <a:extLst>
              <a:ext uri="{FF2B5EF4-FFF2-40B4-BE49-F238E27FC236}">
                <a16:creationId xmlns:a16="http://schemas.microsoft.com/office/drawing/2014/main" id="{CC9772FC-97C9-9103-824F-8D7F867BB6FB}"/>
              </a:ext>
            </a:extLst>
          </p:cNvPr>
          <p:cNvGrpSpPr/>
          <p:nvPr/>
        </p:nvGrpSpPr>
        <p:grpSpPr>
          <a:xfrm>
            <a:off x="6183736" y="-3892768"/>
            <a:ext cx="1523919" cy="1508441"/>
            <a:chOff x="-1086098" y="5127259"/>
            <a:chExt cx="1523919" cy="1508441"/>
          </a:xfrm>
        </p:grpSpPr>
        <p:sp>
          <p:nvSpPr>
            <p:cNvPr id="244" name="Teardrop 243">
              <a:extLst>
                <a:ext uri="{FF2B5EF4-FFF2-40B4-BE49-F238E27FC236}">
                  <a16:creationId xmlns:a16="http://schemas.microsoft.com/office/drawing/2014/main" id="{F8B2A996-6813-57B0-DDD0-BC82F6EEBA6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5" name="Picture 244" descr="A picture containing electronics&#10;&#10;Description automatically generated">
              <a:extLst>
                <a:ext uri="{FF2B5EF4-FFF2-40B4-BE49-F238E27FC236}">
                  <a16:creationId xmlns:a16="http://schemas.microsoft.com/office/drawing/2014/main" id="{DF91C1E9-D4E0-0E29-D76C-4894C714478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6" name="Group 245">
            <a:extLst>
              <a:ext uri="{FF2B5EF4-FFF2-40B4-BE49-F238E27FC236}">
                <a16:creationId xmlns:a16="http://schemas.microsoft.com/office/drawing/2014/main" id="{A8392055-9B6B-46C7-7CC2-BAA08A055F3D}"/>
              </a:ext>
            </a:extLst>
          </p:cNvPr>
          <p:cNvGrpSpPr/>
          <p:nvPr/>
        </p:nvGrpSpPr>
        <p:grpSpPr>
          <a:xfrm>
            <a:off x="7385954" y="-3910413"/>
            <a:ext cx="1523919" cy="1508441"/>
            <a:chOff x="-1086098" y="5127259"/>
            <a:chExt cx="1523919" cy="1508441"/>
          </a:xfrm>
        </p:grpSpPr>
        <p:sp>
          <p:nvSpPr>
            <p:cNvPr id="247" name="Teardrop 246">
              <a:extLst>
                <a:ext uri="{FF2B5EF4-FFF2-40B4-BE49-F238E27FC236}">
                  <a16:creationId xmlns:a16="http://schemas.microsoft.com/office/drawing/2014/main" id="{377AA683-40F0-2DB6-E74E-5A12817E54B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8" name="Picture 247" descr="A picture containing electronics&#10;&#10;Description automatically generated">
              <a:extLst>
                <a:ext uri="{FF2B5EF4-FFF2-40B4-BE49-F238E27FC236}">
                  <a16:creationId xmlns:a16="http://schemas.microsoft.com/office/drawing/2014/main" id="{CA695C6B-FF31-CD22-BFB5-1AA6823E772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49" name="Group 248">
            <a:extLst>
              <a:ext uri="{FF2B5EF4-FFF2-40B4-BE49-F238E27FC236}">
                <a16:creationId xmlns:a16="http://schemas.microsoft.com/office/drawing/2014/main" id="{0C8DDB82-2DF9-8869-1C24-A11CC91BF1AA}"/>
              </a:ext>
            </a:extLst>
          </p:cNvPr>
          <p:cNvGrpSpPr/>
          <p:nvPr/>
        </p:nvGrpSpPr>
        <p:grpSpPr>
          <a:xfrm>
            <a:off x="8620281" y="-3925690"/>
            <a:ext cx="1523919" cy="1508441"/>
            <a:chOff x="-1086098" y="5127259"/>
            <a:chExt cx="1523919" cy="1508441"/>
          </a:xfrm>
        </p:grpSpPr>
        <p:sp>
          <p:nvSpPr>
            <p:cNvPr id="250" name="Teardrop 249">
              <a:extLst>
                <a:ext uri="{FF2B5EF4-FFF2-40B4-BE49-F238E27FC236}">
                  <a16:creationId xmlns:a16="http://schemas.microsoft.com/office/drawing/2014/main" id="{DD3BA47F-7B1B-8BFD-5B4C-C144E63731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1" name="Picture 250" descr="A picture containing electronics&#10;&#10;Description automatically generated">
              <a:extLst>
                <a:ext uri="{FF2B5EF4-FFF2-40B4-BE49-F238E27FC236}">
                  <a16:creationId xmlns:a16="http://schemas.microsoft.com/office/drawing/2014/main" id="{EA2188E2-3C33-C2AF-4B09-CD35AFF9A6A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2" name="Group 251">
            <a:extLst>
              <a:ext uri="{FF2B5EF4-FFF2-40B4-BE49-F238E27FC236}">
                <a16:creationId xmlns:a16="http://schemas.microsoft.com/office/drawing/2014/main" id="{37176E29-ACF3-B147-B3B0-CEC69D7B10CC}"/>
              </a:ext>
            </a:extLst>
          </p:cNvPr>
          <p:cNvGrpSpPr/>
          <p:nvPr/>
        </p:nvGrpSpPr>
        <p:grpSpPr>
          <a:xfrm>
            <a:off x="9857804" y="-3943057"/>
            <a:ext cx="1523919" cy="1508441"/>
            <a:chOff x="-1086098" y="5127259"/>
            <a:chExt cx="1523919" cy="1508441"/>
          </a:xfrm>
        </p:grpSpPr>
        <p:sp>
          <p:nvSpPr>
            <p:cNvPr id="253" name="Teardrop 252">
              <a:extLst>
                <a:ext uri="{FF2B5EF4-FFF2-40B4-BE49-F238E27FC236}">
                  <a16:creationId xmlns:a16="http://schemas.microsoft.com/office/drawing/2014/main" id="{1A161368-6B93-51C0-FC63-0B2E2454DF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4" name="Picture 253" descr="A picture containing electronics&#10;&#10;Description automatically generated">
              <a:extLst>
                <a:ext uri="{FF2B5EF4-FFF2-40B4-BE49-F238E27FC236}">
                  <a16:creationId xmlns:a16="http://schemas.microsoft.com/office/drawing/2014/main" id="{A3A34378-86DE-AFAE-6D72-E66B20BB29E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5" name="Group 254">
            <a:extLst>
              <a:ext uri="{FF2B5EF4-FFF2-40B4-BE49-F238E27FC236}">
                <a16:creationId xmlns:a16="http://schemas.microsoft.com/office/drawing/2014/main" id="{86297B91-679E-3041-D91D-65E349128979}"/>
              </a:ext>
            </a:extLst>
          </p:cNvPr>
          <p:cNvGrpSpPr/>
          <p:nvPr/>
        </p:nvGrpSpPr>
        <p:grpSpPr>
          <a:xfrm>
            <a:off x="-65955" y="-5071823"/>
            <a:ext cx="1523919" cy="1508441"/>
            <a:chOff x="-1086098" y="5127259"/>
            <a:chExt cx="1523919" cy="1508441"/>
          </a:xfrm>
        </p:grpSpPr>
        <p:sp>
          <p:nvSpPr>
            <p:cNvPr id="256" name="Teardrop 255">
              <a:extLst>
                <a:ext uri="{FF2B5EF4-FFF2-40B4-BE49-F238E27FC236}">
                  <a16:creationId xmlns:a16="http://schemas.microsoft.com/office/drawing/2014/main" id="{C2BF7741-7884-0565-6BA3-225648D8A7C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7" name="Picture 256" descr="A picture containing electronics&#10;&#10;Description automatically generated">
              <a:extLst>
                <a:ext uri="{FF2B5EF4-FFF2-40B4-BE49-F238E27FC236}">
                  <a16:creationId xmlns:a16="http://schemas.microsoft.com/office/drawing/2014/main" id="{118653FF-11DF-AFE8-EC23-BB7AD97CF1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58" name="Group 257">
            <a:extLst>
              <a:ext uri="{FF2B5EF4-FFF2-40B4-BE49-F238E27FC236}">
                <a16:creationId xmlns:a16="http://schemas.microsoft.com/office/drawing/2014/main" id="{58840034-7C7C-551C-77E7-CE2E0B1265C1}"/>
              </a:ext>
            </a:extLst>
          </p:cNvPr>
          <p:cNvGrpSpPr/>
          <p:nvPr/>
        </p:nvGrpSpPr>
        <p:grpSpPr>
          <a:xfrm>
            <a:off x="1105621" y="-5098785"/>
            <a:ext cx="1523919" cy="1508441"/>
            <a:chOff x="-1086098" y="5127259"/>
            <a:chExt cx="1523919" cy="1508441"/>
          </a:xfrm>
        </p:grpSpPr>
        <p:sp>
          <p:nvSpPr>
            <p:cNvPr id="259" name="Teardrop 258">
              <a:extLst>
                <a:ext uri="{FF2B5EF4-FFF2-40B4-BE49-F238E27FC236}">
                  <a16:creationId xmlns:a16="http://schemas.microsoft.com/office/drawing/2014/main" id="{87B656FE-D375-E31D-18C3-971B137FDC4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0" name="Picture 259" descr="A picture containing electronics&#10;&#10;Description automatically generated">
              <a:extLst>
                <a:ext uri="{FF2B5EF4-FFF2-40B4-BE49-F238E27FC236}">
                  <a16:creationId xmlns:a16="http://schemas.microsoft.com/office/drawing/2014/main" id="{EB2DD9FC-C996-7162-7A01-17F2A9F49A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1" name="Group 260">
            <a:extLst>
              <a:ext uri="{FF2B5EF4-FFF2-40B4-BE49-F238E27FC236}">
                <a16:creationId xmlns:a16="http://schemas.microsoft.com/office/drawing/2014/main" id="{BE626EF2-64D0-E4DA-EEE4-7D45FFFDDEF2}"/>
              </a:ext>
            </a:extLst>
          </p:cNvPr>
          <p:cNvGrpSpPr/>
          <p:nvPr/>
        </p:nvGrpSpPr>
        <p:grpSpPr>
          <a:xfrm>
            <a:off x="2347138" y="-5098785"/>
            <a:ext cx="1523919" cy="1508441"/>
            <a:chOff x="-1086098" y="5127259"/>
            <a:chExt cx="1523919" cy="1508441"/>
          </a:xfrm>
        </p:grpSpPr>
        <p:sp>
          <p:nvSpPr>
            <p:cNvPr id="262" name="Teardrop 261">
              <a:extLst>
                <a:ext uri="{FF2B5EF4-FFF2-40B4-BE49-F238E27FC236}">
                  <a16:creationId xmlns:a16="http://schemas.microsoft.com/office/drawing/2014/main" id="{6A5D8784-5EF0-DFB8-6AD0-C43E27D9525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3" name="Picture 262" descr="A picture containing electronics&#10;&#10;Description automatically generated">
              <a:extLst>
                <a:ext uri="{FF2B5EF4-FFF2-40B4-BE49-F238E27FC236}">
                  <a16:creationId xmlns:a16="http://schemas.microsoft.com/office/drawing/2014/main" id="{E0CA67F4-F3A7-BE60-E924-FC0F0ABCD3A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4" name="Group 263">
            <a:extLst>
              <a:ext uri="{FF2B5EF4-FFF2-40B4-BE49-F238E27FC236}">
                <a16:creationId xmlns:a16="http://schemas.microsoft.com/office/drawing/2014/main" id="{13102870-284B-5E9B-02FD-A2EE2B3D23CB}"/>
              </a:ext>
            </a:extLst>
          </p:cNvPr>
          <p:cNvGrpSpPr/>
          <p:nvPr/>
        </p:nvGrpSpPr>
        <p:grpSpPr>
          <a:xfrm>
            <a:off x="3614795" y="-5114708"/>
            <a:ext cx="1523919" cy="1508441"/>
            <a:chOff x="-1086098" y="5127259"/>
            <a:chExt cx="1523919" cy="1508441"/>
          </a:xfrm>
        </p:grpSpPr>
        <p:sp>
          <p:nvSpPr>
            <p:cNvPr id="265" name="Teardrop 264">
              <a:extLst>
                <a:ext uri="{FF2B5EF4-FFF2-40B4-BE49-F238E27FC236}">
                  <a16:creationId xmlns:a16="http://schemas.microsoft.com/office/drawing/2014/main" id="{159D760F-731E-F9B5-9EAE-B9DFAD8334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6" name="Picture 265" descr="A picture containing electronics&#10;&#10;Description automatically generated">
              <a:extLst>
                <a:ext uri="{FF2B5EF4-FFF2-40B4-BE49-F238E27FC236}">
                  <a16:creationId xmlns:a16="http://schemas.microsoft.com/office/drawing/2014/main" id="{9178390B-86BF-38F0-F233-81F57FCDA26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67" name="Group 266">
            <a:extLst>
              <a:ext uri="{FF2B5EF4-FFF2-40B4-BE49-F238E27FC236}">
                <a16:creationId xmlns:a16="http://schemas.microsoft.com/office/drawing/2014/main" id="{429BDC49-1487-80A4-C30E-BB1BD4532CBD}"/>
              </a:ext>
            </a:extLst>
          </p:cNvPr>
          <p:cNvGrpSpPr/>
          <p:nvPr/>
        </p:nvGrpSpPr>
        <p:grpSpPr>
          <a:xfrm>
            <a:off x="4885648" y="-5099099"/>
            <a:ext cx="1523919" cy="1508441"/>
            <a:chOff x="-1086098" y="5127259"/>
            <a:chExt cx="1523919" cy="1508441"/>
          </a:xfrm>
        </p:grpSpPr>
        <p:sp>
          <p:nvSpPr>
            <p:cNvPr id="268" name="Teardrop 267">
              <a:extLst>
                <a:ext uri="{FF2B5EF4-FFF2-40B4-BE49-F238E27FC236}">
                  <a16:creationId xmlns:a16="http://schemas.microsoft.com/office/drawing/2014/main" id="{8ADE498A-FB7D-7156-5DA9-1967A99DF87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9" name="Picture 268" descr="A picture containing electronics&#10;&#10;Description automatically generated">
              <a:extLst>
                <a:ext uri="{FF2B5EF4-FFF2-40B4-BE49-F238E27FC236}">
                  <a16:creationId xmlns:a16="http://schemas.microsoft.com/office/drawing/2014/main" id="{616BD660-B2B6-2FC6-31C7-01E54ABA214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0" name="Group 269">
            <a:extLst>
              <a:ext uri="{FF2B5EF4-FFF2-40B4-BE49-F238E27FC236}">
                <a16:creationId xmlns:a16="http://schemas.microsoft.com/office/drawing/2014/main" id="{140B2C11-2B7A-9197-44D2-CC9637FA2418}"/>
              </a:ext>
            </a:extLst>
          </p:cNvPr>
          <p:cNvGrpSpPr/>
          <p:nvPr/>
        </p:nvGrpSpPr>
        <p:grpSpPr>
          <a:xfrm>
            <a:off x="6123171" y="-5081787"/>
            <a:ext cx="1523919" cy="1508441"/>
            <a:chOff x="-1086098" y="5127259"/>
            <a:chExt cx="1523919" cy="1508441"/>
          </a:xfrm>
        </p:grpSpPr>
        <p:sp>
          <p:nvSpPr>
            <p:cNvPr id="271" name="Teardrop 270">
              <a:extLst>
                <a:ext uri="{FF2B5EF4-FFF2-40B4-BE49-F238E27FC236}">
                  <a16:creationId xmlns:a16="http://schemas.microsoft.com/office/drawing/2014/main" id="{293882A7-9FA5-9240-5B80-3B330AE592D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2" name="Picture 271" descr="A picture containing electronics&#10;&#10;Description automatically generated">
              <a:extLst>
                <a:ext uri="{FF2B5EF4-FFF2-40B4-BE49-F238E27FC236}">
                  <a16:creationId xmlns:a16="http://schemas.microsoft.com/office/drawing/2014/main" id="{738668BF-2B6D-DC9A-130C-01566064A4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3" name="Group 272">
            <a:extLst>
              <a:ext uri="{FF2B5EF4-FFF2-40B4-BE49-F238E27FC236}">
                <a16:creationId xmlns:a16="http://schemas.microsoft.com/office/drawing/2014/main" id="{9F0C9D98-9D2D-2E70-C11C-6D9EFB475E43}"/>
              </a:ext>
            </a:extLst>
          </p:cNvPr>
          <p:cNvGrpSpPr/>
          <p:nvPr/>
        </p:nvGrpSpPr>
        <p:grpSpPr>
          <a:xfrm>
            <a:off x="7325389" y="-5099432"/>
            <a:ext cx="1523919" cy="1508441"/>
            <a:chOff x="-1086098" y="5127259"/>
            <a:chExt cx="1523919" cy="1508441"/>
          </a:xfrm>
        </p:grpSpPr>
        <p:sp>
          <p:nvSpPr>
            <p:cNvPr id="274" name="Teardrop 273">
              <a:extLst>
                <a:ext uri="{FF2B5EF4-FFF2-40B4-BE49-F238E27FC236}">
                  <a16:creationId xmlns:a16="http://schemas.microsoft.com/office/drawing/2014/main" id="{09362672-20A4-2D8E-6F7A-402859CCEA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5" name="Picture 274" descr="A picture containing electronics&#10;&#10;Description automatically generated">
              <a:extLst>
                <a:ext uri="{FF2B5EF4-FFF2-40B4-BE49-F238E27FC236}">
                  <a16:creationId xmlns:a16="http://schemas.microsoft.com/office/drawing/2014/main" id="{DB2F9C73-3168-972B-396F-7D198E870A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6" name="Group 275">
            <a:extLst>
              <a:ext uri="{FF2B5EF4-FFF2-40B4-BE49-F238E27FC236}">
                <a16:creationId xmlns:a16="http://schemas.microsoft.com/office/drawing/2014/main" id="{9302EC5E-024A-6177-7C14-155865891E09}"/>
              </a:ext>
            </a:extLst>
          </p:cNvPr>
          <p:cNvGrpSpPr/>
          <p:nvPr/>
        </p:nvGrpSpPr>
        <p:grpSpPr>
          <a:xfrm>
            <a:off x="8559716" y="-5114709"/>
            <a:ext cx="1523919" cy="1508441"/>
            <a:chOff x="-1086098" y="5127259"/>
            <a:chExt cx="1523919" cy="1508441"/>
          </a:xfrm>
        </p:grpSpPr>
        <p:sp>
          <p:nvSpPr>
            <p:cNvPr id="277" name="Teardrop 276">
              <a:extLst>
                <a:ext uri="{FF2B5EF4-FFF2-40B4-BE49-F238E27FC236}">
                  <a16:creationId xmlns:a16="http://schemas.microsoft.com/office/drawing/2014/main" id="{5925220B-3E2E-4C58-16AF-E51A99FB583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8" name="Picture 277" descr="A picture containing electronics&#10;&#10;Description automatically generated">
              <a:extLst>
                <a:ext uri="{FF2B5EF4-FFF2-40B4-BE49-F238E27FC236}">
                  <a16:creationId xmlns:a16="http://schemas.microsoft.com/office/drawing/2014/main" id="{6A957372-3EB5-1B27-EA92-86018561D69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79" name="Group 278">
            <a:extLst>
              <a:ext uri="{FF2B5EF4-FFF2-40B4-BE49-F238E27FC236}">
                <a16:creationId xmlns:a16="http://schemas.microsoft.com/office/drawing/2014/main" id="{9218B3DD-BE8A-BE03-277A-2B8A4D99CAD2}"/>
              </a:ext>
            </a:extLst>
          </p:cNvPr>
          <p:cNvGrpSpPr/>
          <p:nvPr/>
        </p:nvGrpSpPr>
        <p:grpSpPr>
          <a:xfrm>
            <a:off x="9797239" y="-5132076"/>
            <a:ext cx="1523919" cy="1508441"/>
            <a:chOff x="-1086098" y="5127259"/>
            <a:chExt cx="1523919" cy="1508441"/>
          </a:xfrm>
        </p:grpSpPr>
        <p:sp>
          <p:nvSpPr>
            <p:cNvPr id="280" name="Teardrop 279">
              <a:extLst>
                <a:ext uri="{FF2B5EF4-FFF2-40B4-BE49-F238E27FC236}">
                  <a16:creationId xmlns:a16="http://schemas.microsoft.com/office/drawing/2014/main" id="{B7EF75F7-1AE2-1544-9B9D-B3D5E2479AE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1" name="Picture 280" descr="A picture containing electronics&#10;&#10;Description automatically generated">
              <a:extLst>
                <a:ext uri="{FF2B5EF4-FFF2-40B4-BE49-F238E27FC236}">
                  <a16:creationId xmlns:a16="http://schemas.microsoft.com/office/drawing/2014/main" id="{E70620D3-7229-B91A-EEEE-F5B8F1DB4E9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2" name="Group 281">
            <a:extLst>
              <a:ext uri="{FF2B5EF4-FFF2-40B4-BE49-F238E27FC236}">
                <a16:creationId xmlns:a16="http://schemas.microsoft.com/office/drawing/2014/main" id="{AACC2EFC-B164-12DA-AD19-417F73F103B2}"/>
              </a:ext>
            </a:extLst>
          </p:cNvPr>
          <p:cNvGrpSpPr/>
          <p:nvPr/>
        </p:nvGrpSpPr>
        <p:grpSpPr>
          <a:xfrm>
            <a:off x="-96319" y="-6292571"/>
            <a:ext cx="1523919" cy="1508441"/>
            <a:chOff x="-1086098" y="5127259"/>
            <a:chExt cx="1523919" cy="1508441"/>
          </a:xfrm>
        </p:grpSpPr>
        <p:sp>
          <p:nvSpPr>
            <p:cNvPr id="283" name="Teardrop 282">
              <a:extLst>
                <a:ext uri="{FF2B5EF4-FFF2-40B4-BE49-F238E27FC236}">
                  <a16:creationId xmlns:a16="http://schemas.microsoft.com/office/drawing/2014/main" id="{9B9D1090-9DC8-89CC-E7C2-3D11C74928F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4" name="Picture 283" descr="A picture containing electronics&#10;&#10;Description automatically generated">
              <a:extLst>
                <a:ext uri="{FF2B5EF4-FFF2-40B4-BE49-F238E27FC236}">
                  <a16:creationId xmlns:a16="http://schemas.microsoft.com/office/drawing/2014/main" id="{B7CAC9BC-CBF6-1C63-4BC4-AD6A76C430A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5" name="Group 284">
            <a:extLst>
              <a:ext uri="{FF2B5EF4-FFF2-40B4-BE49-F238E27FC236}">
                <a16:creationId xmlns:a16="http://schemas.microsoft.com/office/drawing/2014/main" id="{ABD0F157-17A8-82D2-10B9-F01BA2483D70}"/>
              </a:ext>
            </a:extLst>
          </p:cNvPr>
          <p:cNvGrpSpPr/>
          <p:nvPr/>
        </p:nvGrpSpPr>
        <p:grpSpPr>
          <a:xfrm>
            <a:off x="1075257" y="-6319533"/>
            <a:ext cx="1523919" cy="1508441"/>
            <a:chOff x="-1086098" y="5127259"/>
            <a:chExt cx="1523919" cy="1508441"/>
          </a:xfrm>
        </p:grpSpPr>
        <p:sp>
          <p:nvSpPr>
            <p:cNvPr id="286" name="Teardrop 285">
              <a:extLst>
                <a:ext uri="{FF2B5EF4-FFF2-40B4-BE49-F238E27FC236}">
                  <a16:creationId xmlns:a16="http://schemas.microsoft.com/office/drawing/2014/main" id="{3C84535D-920C-99A7-9E42-B09D0A8601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7" name="Picture 286" descr="A picture containing electronics&#10;&#10;Description automatically generated">
              <a:extLst>
                <a:ext uri="{FF2B5EF4-FFF2-40B4-BE49-F238E27FC236}">
                  <a16:creationId xmlns:a16="http://schemas.microsoft.com/office/drawing/2014/main" id="{DB690A20-F4F0-047D-AA72-98EF09AA2E1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88" name="Group 287">
            <a:extLst>
              <a:ext uri="{FF2B5EF4-FFF2-40B4-BE49-F238E27FC236}">
                <a16:creationId xmlns:a16="http://schemas.microsoft.com/office/drawing/2014/main" id="{8A8A2F76-644F-A8B9-1A18-3B9E00A152BA}"/>
              </a:ext>
            </a:extLst>
          </p:cNvPr>
          <p:cNvGrpSpPr/>
          <p:nvPr/>
        </p:nvGrpSpPr>
        <p:grpSpPr>
          <a:xfrm>
            <a:off x="2316774" y="-6319533"/>
            <a:ext cx="1523919" cy="1508441"/>
            <a:chOff x="-1086098" y="5127259"/>
            <a:chExt cx="1523919" cy="1508441"/>
          </a:xfrm>
        </p:grpSpPr>
        <p:sp>
          <p:nvSpPr>
            <p:cNvPr id="289" name="Teardrop 288">
              <a:extLst>
                <a:ext uri="{FF2B5EF4-FFF2-40B4-BE49-F238E27FC236}">
                  <a16:creationId xmlns:a16="http://schemas.microsoft.com/office/drawing/2014/main" id="{61C6E1A6-ACF9-5B35-6F24-C8842BFB2E2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0" name="Picture 289" descr="A picture containing electronics&#10;&#10;Description automatically generated">
              <a:extLst>
                <a:ext uri="{FF2B5EF4-FFF2-40B4-BE49-F238E27FC236}">
                  <a16:creationId xmlns:a16="http://schemas.microsoft.com/office/drawing/2014/main" id="{950EB70D-A89D-D8BF-DFC8-63CD839FDE9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1" name="Group 290">
            <a:extLst>
              <a:ext uri="{FF2B5EF4-FFF2-40B4-BE49-F238E27FC236}">
                <a16:creationId xmlns:a16="http://schemas.microsoft.com/office/drawing/2014/main" id="{96CD4B67-E75A-3257-64F9-F9CEFD63A14D}"/>
              </a:ext>
            </a:extLst>
          </p:cNvPr>
          <p:cNvGrpSpPr/>
          <p:nvPr/>
        </p:nvGrpSpPr>
        <p:grpSpPr>
          <a:xfrm>
            <a:off x="3584431" y="-6335456"/>
            <a:ext cx="1523919" cy="1508441"/>
            <a:chOff x="-1086098" y="5127259"/>
            <a:chExt cx="1523919" cy="1508441"/>
          </a:xfrm>
        </p:grpSpPr>
        <p:sp>
          <p:nvSpPr>
            <p:cNvPr id="292" name="Teardrop 291">
              <a:extLst>
                <a:ext uri="{FF2B5EF4-FFF2-40B4-BE49-F238E27FC236}">
                  <a16:creationId xmlns:a16="http://schemas.microsoft.com/office/drawing/2014/main" id="{76925925-D45F-0F2C-B927-4E44900EB16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3" name="Picture 292" descr="A picture containing electronics&#10;&#10;Description automatically generated">
              <a:extLst>
                <a:ext uri="{FF2B5EF4-FFF2-40B4-BE49-F238E27FC236}">
                  <a16:creationId xmlns:a16="http://schemas.microsoft.com/office/drawing/2014/main" id="{F0A213D1-FA39-D3D5-20BF-6AFC807BE94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4" name="Group 293">
            <a:extLst>
              <a:ext uri="{FF2B5EF4-FFF2-40B4-BE49-F238E27FC236}">
                <a16:creationId xmlns:a16="http://schemas.microsoft.com/office/drawing/2014/main" id="{CFC6B26D-7EDA-6B1E-719D-0B69BEADB760}"/>
              </a:ext>
            </a:extLst>
          </p:cNvPr>
          <p:cNvGrpSpPr/>
          <p:nvPr/>
        </p:nvGrpSpPr>
        <p:grpSpPr>
          <a:xfrm>
            <a:off x="4855284" y="-6319847"/>
            <a:ext cx="1523919" cy="1508441"/>
            <a:chOff x="-1086098" y="5127259"/>
            <a:chExt cx="1523919" cy="1508441"/>
          </a:xfrm>
        </p:grpSpPr>
        <p:sp>
          <p:nvSpPr>
            <p:cNvPr id="295" name="Teardrop 294">
              <a:extLst>
                <a:ext uri="{FF2B5EF4-FFF2-40B4-BE49-F238E27FC236}">
                  <a16:creationId xmlns:a16="http://schemas.microsoft.com/office/drawing/2014/main" id="{6E671D5B-734A-3EAB-5974-2EE321F9970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6" name="Picture 295" descr="A picture containing electronics&#10;&#10;Description automatically generated">
              <a:extLst>
                <a:ext uri="{FF2B5EF4-FFF2-40B4-BE49-F238E27FC236}">
                  <a16:creationId xmlns:a16="http://schemas.microsoft.com/office/drawing/2014/main" id="{0F53D2BB-E770-FD09-A8B8-1E92D791D2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97" name="Group 296">
            <a:extLst>
              <a:ext uri="{FF2B5EF4-FFF2-40B4-BE49-F238E27FC236}">
                <a16:creationId xmlns:a16="http://schemas.microsoft.com/office/drawing/2014/main" id="{94BFABA8-7CE4-F5CA-3E71-8D86B60EB23B}"/>
              </a:ext>
            </a:extLst>
          </p:cNvPr>
          <p:cNvGrpSpPr/>
          <p:nvPr/>
        </p:nvGrpSpPr>
        <p:grpSpPr>
          <a:xfrm>
            <a:off x="6092807" y="-6302535"/>
            <a:ext cx="1523919" cy="1508441"/>
            <a:chOff x="-1086098" y="5127259"/>
            <a:chExt cx="1523919" cy="1508441"/>
          </a:xfrm>
        </p:grpSpPr>
        <p:sp>
          <p:nvSpPr>
            <p:cNvPr id="298" name="Teardrop 297">
              <a:extLst>
                <a:ext uri="{FF2B5EF4-FFF2-40B4-BE49-F238E27FC236}">
                  <a16:creationId xmlns:a16="http://schemas.microsoft.com/office/drawing/2014/main" id="{BA54EF86-D92B-00CF-B8D6-8AC15C70062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9" name="Picture 298" descr="A picture containing electronics&#10;&#10;Description automatically generated">
              <a:extLst>
                <a:ext uri="{FF2B5EF4-FFF2-40B4-BE49-F238E27FC236}">
                  <a16:creationId xmlns:a16="http://schemas.microsoft.com/office/drawing/2014/main" id="{01AA2333-E89C-E814-2AEA-E7F9576FBF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0" name="Group 299">
            <a:extLst>
              <a:ext uri="{FF2B5EF4-FFF2-40B4-BE49-F238E27FC236}">
                <a16:creationId xmlns:a16="http://schemas.microsoft.com/office/drawing/2014/main" id="{DE80C6B3-240E-2380-FDA6-BA40F8CDF51B}"/>
              </a:ext>
            </a:extLst>
          </p:cNvPr>
          <p:cNvGrpSpPr/>
          <p:nvPr/>
        </p:nvGrpSpPr>
        <p:grpSpPr>
          <a:xfrm>
            <a:off x="7295025" y="-6320180"/>
            <a:ext cx="1523919" cy="1508441"/>
            <a:chOff x="-1086098" y="5127259"/>
            <a:chExt cx="1523919" cy="1508441"/>
          </a:xfrm>
        </p:grpSpPr>
        <p:sp>
          <p:nvSpPr>
            <p:cNvPr id="301" name="Teardrop 300">
              <a:extLst>
                <a:ext uri="{FF2B5EF4-FFF2-40B4-BE49-F238E27FC236}">
                  <a16:creationId xmlns:a16="http://schemas.microsoft.com/office/drawing/2014/main" id="{B9CD02C1-E5BA-E9B4-1A3A-833411DB75B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2" name="Picture 301" descr="A picture containing electronics&#10;&#10;Description automatically generated">
              <a:extLst>
                <a:ext uri="{FF2B5EF4-FFF2-40B4-BE49-F238E27FC236}">
                  <a16:creationId xmlns:a16="http://schemas.microsoft.com/office/drawing/2014/main" id="{5A5DBCC5-2633-CDAA-F73A-3EACC8986A7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3" name="Group 302">
            <a:extLst>
              <a:ext uri="{FF2B5EF4-FFF2-40B4-BE49-F238E27FC236}">
                <a16:creationId xmlns:a16="http://schemas.microsoft.com/office/drawing/2014/main" id="{5D084E0F-0110-9292-D7B4-EA53C95ADB0A}"/>
              </a:ext>
            </a:extLst>
          </p:cNvPr>
          <p:cNvGrpSpPr/>
          <p:nvPr/>
        </p:nvGrpSpPr>
        <p:grpSpPr>
          <a:xfrm>
            <a:off x="8529352" y="-6335457"/>
            <a:ext cx="1523919" cy="1508441"/>
            <a:chOff x="-1086098" y="5127259"/>
            <a:chExt cx="1523919" cy="1508441"/>
          </a:xfrm>
        </p:grpSpPr>
        <p:sp>
          <p:nvSpPr>
            <p:cNvPr id="304" name="Teardrop 303">
              <a:extLst>
                <a:ext uri="{FF2B5EF4-FFF2-40B4-BE49-F238E27FC236}">
                  <a16:creationId xmlns:a16="http://schemas.microsoft.com/office/drawing/2014/main" id="{C5A712E2-B308-8498-5E19-BDCAE2DA9EA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5" name="Picture 304" descr="A picture containing electronics&#10;&#10;Description automatically generated">
              <a:extLst>
                <a:ext uri="{FF2B5EF4-FFF2-40B4-BE49-F238E27FC236}">
                  <a16:creationId xmlns:a16="http://schemas.microsoft.com/office/drawing/2014/main" id="{7DE593FC-9030-4BFC-1C6C-8E6A89BF520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06" name="Group 305">
            <a:extLst>
              <a:ext uri="{FF2B5EF4-FFF2-40B4-BE49-F238E27FC236}">
                <a16:creationId xmlns:a16="http://schemas.microsoft.com/office/drawing/2014/main" id="{5264AE63-5E92-0EED-7C99-515674F4B94A}"/>
              </a:ext>
            </a:extLst>
          </p:cNvPr>
          <p:cNvGrpSpPr/>
          <p:nvPr/>
        </p:nvGrpSpPr>
        <p:grpSpPr>
          <a:xfrm>
            <a:off x="9766875" y="-6352824"/>
            <a:ext cx="1523919" cy="1508441"/>
            <a:chOff x="-1086098" y="5127259"/>
            <a:chExt cx="1523919" cy="1508441"/>
          </a:xfrm>
        </p:grpSpPr>
        <p:sp>
          <p:nvSpPr>
            <p:cNvPr id="307" name="Teardrop 306">
              <a:extLst>
                <a:ext uri="{FF2B5EF4-FFF2-40B4-BE49-F238E27FC236}">
                  <a16:creationId xmlns:a16="http://schemas.microsoft.com/office/drawing/2014/main" id="{FF30A61D-B37B-297F-E69B-B65861AD8C6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8" name="Picture 307" descr="A picture containing electronics&#10;&#10;Description automatically generated">
              <a:extLst>
                <a:ext uri="{FF2B5EF4-FFF2-40B4-BE49-F238E27FC236}">
                  <a16:creationId xmlns:a16="http://schemas.microsoft.com/office/drawing/2014/main" id="{18A34AAD-C36E-BCE8-80E9-751CED3B1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313" name="Group 312">
            <a:extLst>
              <a:ext uri="{FF2B5EF4-FFF2-40B4-BE49-F238E27FC236}">
                <a16:creationId xmlns:a16="http://schemas.microsoft.com/office/drawing/2014/main" id="{1EBF99BF-337E-CEB5-AEE3-9D6BE1342600}"/>
              </a:ext>
            </a:extLst>
          </p:cNvPr>
          <p:cNvGrpSpPr/>
          <p:nvPr/>
        </p:nvGrpSpPr>
        <p:grpSpPr>
          <a:xfrm>
            <a:off x="6831284" y="32476"/>
            <a:ext cx="3252351" cy="582075"/>
            <a:chOff x="8587143" y="228599"/>
            <a:chExt cx="4762713" cy="925883"/>
          </a:xfrm>
        </p:grpSpPr>
        <p:sp>
          <p:nvSpPr>
            <p:cNvPr id="314" name="Speech Bubble: Rectangle with Corners Rounded 313">
              <a:extLst>
                <a:ext uri="{FF2B5EF4-FFF2-40B4-BE49-F238E27FC236}">
                  <a16:creationId xmlns:a16="http://schemas.microsoft.com/office/drawing/2014/main" id="{4D818963-A12A-9BD4-EE5B-ABFC2838DD6B}"/>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315" name="TextBox 314">
              <a:hlinkClick r:id="" action="ppaction://noaction">
                <a:snd r:embed="rId24" name="2_2.wav"/>
              </a:hlinkClick>
              <a:extLst>
                <a:ext uri="{FF2B5EF4-FFF2-40B4-BE49-F238E27FC236}">
                  <a16:creationId xmlns:a16="http://schemas.microsoft.com/office/drawing/2014/main" id="{31896B0C-0CA3-A6C2-A1A6-5DD447D10B84}"/>
                </a:ext>
              </a:extLst>
            </p:cNvPr>
            <p:cNvSpPr txBox="1"/>
            <p:nvPr/>
          </p:nvSpPr>
          <p:spPr>
            <a:xfrm>
              <a:off x="8587145" y="340820"/>
              <a:ext cx="4762711"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Escribe</a:t>
              </a:r>
              <a:r>
                <a:rPr lang="fr-FR" sz="2400" b="1" dirty="0">
                  <a:solidFill>
                    <a:prstClr val="white"/>
                  </a:solidFill>
                  <a:latin typeface="Century Gothic" panose="020B0502020202020204" pitchFamily="34" charset="0"/>
                </a:rPr>
                <a:t> en </a:t>
              </a:r>
              <a:r>
                <a:rPr lang="fr-FR" sz="2400" b="1" dirty="0" err="1">
                  <a:solidFill>
                    <a:prstClr val="white"/>
                  </a:solidFill>
                  <a:latin typeface="Century Gothic" panose="020B0502020202020204" pitchFamily="34" charset="0"/>
                </a:rPr>
                <a:t>inglés</a:t>
              </a:r>
              <a:r>
                <a:rPr lang="fr-FR" sz="2400" b="1" dirty="0">
                  <a:solidFill>
                    <a:prstClr val="white"/>
                  </a:solidFill>
                  <a:latin typeface="Century Gothic" panose="020B0502020202020204" pitchFamily="34" charset="0"/>
                </a:rPr>
                <a:t>.</a:t>
              </a:r>
              <a:endParaRPr lang="en-GB" dirty="0"/>
            </a:p>
          </p:txBody>
        </p:sp>
      </p:grpSp>
      <p:pic>
        <p:nvPicPr>
          <p:cNvPr id="316" name="Graphic 315" descr="Teacher">
            <a:extLst>
              <a:ext uri="{FF2B5EF4-FFF2-40B4-BE49-F238E27FC236}">
                <a16:creationId xmlns:a16="http://schemas.microsoft.com/office/drawing/2014/main" id="{715B6C12-B696-D7C2-B9FD-471A7C41124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829607" y="-71690"/>
            <a:ext cx="816961" cy="938928"/>
          </a:xfrm>
          <a:prstGeom prst="rect">
            <a:avLst/>
          </a:prstGeom>
        </p:spPr>
      </p:pic>
      <p:sp>
        <p:nvSpPr>
          <p:cNvPr id="310" name="TextBox 309">
            <a:extLst>
              <a:ext uri="{FF2B5EF4-FFF2-40B4-BE49-F238E27FC236}">
                <a16:creationId xmlns:a16="http://schemas.microsoft.com/office/drawing/2014/main" id="{5832349D-1C73-A8AC-CD6A-0D8A239C545A}"/>
              </a:ext>
            </a:extLst>
          </p:cNvPr>
          <p:cNvSpPr txBox="1"/>
          <p:nvPr/>
        </p:nvSpPr>
        <p:spPr>
          <a:xfrm>
            <a:off x="0" y="6401814"/>
            <a:ext cx="1995055" cy="400110"/>
          </a:xfrm>
          <a:prstGeom prst="rect">
            <a:avLst/>
          </a:prstGeom>
          <a:solidFill>
            <a:srgbClr val="D0EBB3"/>
          </a:solidFill>
        </p:spPr>
        <p:txBody>
          <a:bodyPr wrap="square">
            <a:spAutoFit/>
          </a:bodyPr>
          <a:lstStyle/>
          <a:p>
            <a:pPr algn="ctr"/>
            <a:r>
              <a:rPr lang="en-GB" sz="2000" b="1">
                <a:solidFill>
                  <a:srgbClr val="002060"/>
                </a:solidFill>
                <a:latin typeface="Century Gothic" panose="020B0502020202020204" pitchFamily="34" charset="0"/>
              </a:rPr>
              <a:t>llueve</a:t>
            </a:r>
            <a:r>
              <a:rPr lang="en-GB" sz="2000">
                <a:solidFill>
                  <a:srgbClr val="002060"/>
                </a:solidFill>
                <a:latin typeface="Century Gothic" panose="020B0502020202020204" pitchFamily="34" charset="0"/>
              </a:rPr>
              <a:t> = it rains </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101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par>
                                <p:cTn id="8" presetID="10" presetClass="entr" presetSubtype="0" fill="hold"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fade">
                                      <p:cBhvr>
                                        <p:cTn id="10" dur="500"/>
                                        <p:tgtEl>
                                          <p:spTgt spid="3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1000"/>
                                        <p:tgtEl>
                                          <p:spTgt spid="153"/>
                                        </p:tgtEl>
                                        <p:attrNameLst>
                                          <p:attrName>ppt_y</p:attrName>
                                        </p:attrNameLst>
                                      </p:cBhvr>
                                      <p:tavLst>
                                        <p:tav tm="0">
                                          <p:val>
                                            <p:strVal val="#ppt_y"/>
                                          </p:val>
                                        </p:tav>
                                        <p:tav tm="100000">
                                          <p:val>
                                            <p:strVal val="#ppt_y+1"/>
                                          </p:val>
                                        </p:tav>
                                      </p:tavLst>
                                    </p:anim>
                                    <p:set>
                                      <p:cBhvr>
                                        <p:cTn id="15" dur="1" fill="hold">
                                          <p:stCondLst>
                                            <p:cond delay="1000"/>
                                          </p:stCondLst>
                                        </p:cTn>
                                        <p:tgtEl>
                                          <p:spTgt spid="153"/>
                                        </p:tgtEl>
                                        <p:attrNameLst>
                                          <p:attrName>style.visibility</p:attrName>
                                        </p:attrNameLst>
                                      </p:cBhvr>
                                      <p:to>
                                        <p:strVal val="hidden"/>
                                      </p:to>
                                    </p:set>
                                  </p:childTnLst>
                                </p:cTn>
                              </p:par>
                            </p:childTnLst>
                          </p:cTn>
                        </p:par>
                        <p:par>
                          <p:cTn id="16" fill="hold">
                            <p:stCondLst>
                              <p:cond delay="1001"/>
                            </p:stCondLst>
                            <p:childTnLst>
                              <p:par>
                                <p:cTn id="17" presetID="2" presetClass="exit" presetSubtype="4" fill="hold" nodeType="afterEffect">
                                  <p:stCondLst>
                                    <p:cond delay="0"/>
                                  </p:stCondLst>
                                  <p:childTnLst>
                                    <p:anim calcmode="lin" valueType="num">
                                      <p:cBhvr additive="base">
                                        <p:cTn id="18" dur="1000"/>
                                        <p:tgtEl>
                                          <p:spTgt spid="152"/>
                                        </p:tgtEl>
                                        <p:attrNameLst>
                                          <p:attrName>ppt_y</p:attrName>
                                        </p:attrNameLst>
                                      </p:cBhvr>
                                      <p:tavLst>
                                        <p:tav tm="0">
                                          <p:val>
                                            <p:strVal val="#ppt_y"/>
                                          </p:val>
                                        </p:tav>
                                        <p:tav tm="100000">
                                          <p:val>
                                            <p:strVal val="#ppt_y+1"/>
                                          </p:val>
                                        </p:tav>
                                      </p:tavLst>
                                    </p:anim>
                                    <p:set>
                                      <p:cBhvr>
                                        <p:cTn id="19" dur="1" fill="hold">
                                          <p:stCondLst>
                                            <p:cond delay="1000"/>
                                          </p:stCondLst>
                                        </p:cTn>
                                        <p:tgtEl>
                                          <p:spTgt spid="152"/>
                                        </p:tgtEl>
                                        <p:attrNameLst>
                                          <p:attrName>style.visibility</p:attrName>
                                        </p:attrNameLst>
                                      </p:cBhvr>
                                      <p:to>
                                        <p:strVal val="hidden"/>
                                      </p:to>
                                    </p:set>
                                  </p:childTnLst>
                                </p:cTn>
                              </p:par>
                            </p:childTnLst>
                          </p:cTn>
                        </p:par>
                        <p:par>
                          <p:cTn id="20" fill="hold">
                            <p:stCondLst>
                              <p:cond delay="2002"/>
                            </p:stCondLst>
                            <p:childTnLst>
                              <p:par>
                                <p:cTn id="21" presetID="2" presetClass="exit" presetSubtype="4" fill="hold" nodeType="afterEffect">
                                  <p:stCondLst>
                                    <p:cond delay="0"/>
                                  </p:stCondLst>
                                  <p:childTnLst>
                                    <p:anim calcmode="lin" valueType="num">
                                      <p:cBhvr additive="base">
                                        <p:cTn id="22" dur="1000"/>
                                        <p:tgtEl>
                                          <p:spTgt spid="149"/>
                                        </p:tgtEl>
                                        <p:attrNameLst>
                                          <p:attrName>ppt_y</p:attrName>
                                        </p:attrNameLst>
                                      </p:cBhvr>
                                      <p:tavLst>
                                        <p:tav tm="0">
                                          <p:val>
                                            <p:strVal val="#ppt_y"/>
                                          </p:val>
                                        </p:tav>
                                        <p:tav tm="100000">
                                          <p:val>
                                            <p:strVal val="#ppt_y+1"/>
                                          </p:val>
                                        </p:tav>
                                      </p:tavLst>
                                    </p:anim>
                                    <p:set>
                                      <p:cBhvr>
                                        <p:cTn id="23" dur="1" fill="hold">
                                          <p:stCondLst>
                                            <p:cond delay="1000"/>
                                          </p:stCondLst>
                                        </p:cTn>
                                        <p:tgtEl>
                                          <p:spTgt spid="149"/>
                                        </p:tgtEl>
                                        <p:attrNameLst>
                                          <p:attrName>style.visibility</p:attrName>
                                        </p:attrNameLst>
                                      </p:cBhvr>
                                      <p:to>
                                        <p:strVal val="hidden"/>
                                      </p:to>
                                    </p:set>
                                  </p:childTnLst>
                                </p:cTn>
                              </p:par>
                            </p:childTnLst>
                          </p:cTn>
                        </p:par>
                        <p:par>
                          <p:cTn id="24" fill="hold">
                            <p:stCondLst>
                              <p:cond delay="3003"/>
                            </p:stCondLst>
                            <p:childTnLst>
                              <p:par>
                                <p:cTn id="25" presetID="2" presetClass="exit" presetSubtype="4" fill="hold" nodeType="afterEffect">
                                  <p:stCondLst>
                                    <p:cond delay="0"/>
                                  </p:stCondLst>
                                  <p:childTnLst>
                                    <p:anim calcmode="lin" valueType="num">
                                      <p:cBhvr additive="base">
                                        <p:cTn id="26" dur="1100"/>
                                        <p:tgtEl>
                                          <p:spTgt spid="150"/>
                                        </p:tgtEl>
                                        <p:attrNameLst>
                                          <p:attrName>ppt_y</p:attrName>
                                        </p:attrNameLst>
                                      </p:cBhvr>
                                      <p:tavLst>
                                        <p:tav tm="0">
                                          <p:val>
                                            <p:strVal val="#ppt_y"/>
                                          </p:val>
                                        </p:tav>
                                        <p:tav tm="100000">
                                          <p:val>
                                            <p:strVal val="#ppt_y+1"/>
                                          </p:val>
                                        </p:tav>
                                      </p:tavLst>
                                    </p:anim>
                                    <p:set>
                                      <p:cBhvr>
                                        <p:cTn id="27" dur="1" fill="hold">
                                          <p:stCondLst>
                                            <p:cond delay="1100"/>
                                          </p:stCondLst>
                                        </p:cTn>
                                        <p:tgtEl>
                                          <p:spTgt spid="150"/>
                                        </p:tgtEl>
                                        <p:attrNameLst>
                                          <p:attrName>style.visibility</p:attrName>
                                        </p:attrNameLst>
                                      </p:cBhvr>
                                      <p:to>
                                        <p:strVal val="hidden"/>
                                      </p:to>
                                    </p:set>
                                  </p:childTnLst>
                                </p:cTn>
                              </p:par>
                            </p:childTnLst>
                          </p:cTn>
                        </p:par>
                        <p:par>
                          <p:cTn id="28" fill="hold">
                            <p:stCondLst>
                              <p:cond delay="4104"/>
                            </p:stCondLst>
                            <p:childTnLst>
                              <p:par>
                                <p:cTn id="29" presetID="2" presetClass="exit" presetSubtype="4" fill="hold" nodeType="afterEffect">
                                  <p:stCondLst>
                                    <p:cond delay="0"/>
                                  </p:stCondLst>
                                  <p:childTnLst>
                                    <p:anim calcmode="lin" valueType="num">
                                      <p:cBhvr additive="base">
                                        <p:cTn id="30" dur="1000"/>
                                        <p:tgtEl>
                                          <p:spTgt spid="151"/>
                                        </p:tgtEl>
                                        <p:attrNameLst>
                                          <p:attrName>ppt_y</p:attrName>
                                        </p:attrNameLst>
                                      </p:cBhvr>
                                      <p:tavLst>
                                        <p:tav tm="0">
                                          <p:val>
                                            <p:strVal val="#ppt_y"/>
                                          </p:val>
                                        </p:tav>
                                        <p:tav tm="100000">
                                          <p:val>
                                            <p:strVal val="#ppt_y+1"/>
                                          </p:val>
                                        </p:tav>
                                      </p:tavLst>
                                    </p:anim>
                                    <p:set>
                                      <p:cBhvr>
                                        <p:cTn id="31" dur="1" fill="hold">
                                          <p:stCondLst>
                                            <p:cond delay="1000"/>
                                          </p:stCondLst>
                                        </p:cTn>
                                        <p:tgtEl>
                                          <p:spTgt spid="15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25E-6 -2.22222E-6 L 0.0043 0.99699 " pathEditMode="relative" rAng="0" ptsTypes="AA">
                                      <p:cBhvr>
                                        <p:cTn id="35" dur="5000" fill="hold"/>
                                        <p:tgtEl>
                                          <p:spTgt spid="174"/>
                                        </p:tgtEl>
                                        <p:attrNameLst>
                                          <p:attrName>ppt_x</p:attrName>
                                          <p:attrName>ppt_y</p:attrName>
                                        </p:attrNameLst>
                                      </p:cBhvr>
                                      <p:rCtr x="208" y="49838"/>
                                    </p:animMotion>
                                  </p:childTnLst>
                                </p:cTn>
                              </p:par>
                              <p:par>
                                <p:cTn id="36" presetID="42" presetClass="path" presetSubtype="0" accel="50000" decel="50000" fill="hold" nodeType="withEffect">
                                  <p:stCondLst>
                                    <p:cond delay="2000"/>
                                  </p:stCondLst>
                                  <p:childTnLst>
                                    <p:animMotion origin="layout" path="M 5E-6 2.96296E-6 L 0.0043 0.99699 " pathEditMode="relative" rAng="0" ptsTypes="AA">
                                      <p:cBhvr>
                                        <p:cTn id="37" dur="5000" fill="hold"/>
                                        <p:tgtEl>
                                          <p:spTgt spid="177"/>
                                        </p:tgtEl>
                                        <p:attrNameLst>
                                          <p:attrName>ppt_x</p:attrName>
                                          <p:attrName>ppt_y</p:attrName>
                                        </p:attrNameLst>
                                      </p:cBhvr>
                                      <p:rCtr x="208" y="49838"/>
                                    </p:animMotion>
                                  </p:childTnLst>
                                </p:cTn>
                              </p:par>
                              <p:par>
                                <p:cTn id="38" presetID="42" presetClass="path" presetSubtype="0" accel="50000" decel="50000" fill="hold" nodeType="withEffect">
                                  <p:stCondLst>
                                    <p:cond delay="3500"/>
                                  </p:stCondLst>
                                  <p:childTnLst>
                                    <p:animMotion origin="layout" path="M 2.08333E-6 2.96296E-6 L 0.00429 0.99699 " pathEditMode="relative" rAng="0" ptsTypes="AA">
                                      <p:cBhvr>
                                        <p:cTn id="39" dur="5000" fill="hold"/>
                                        <p:tgtEl>
                                          <p:spTgt spid="180"/>
                                        </p:tgtEl>
                                        <p:attrNameLst>
                                          <p:attrName>ppt_x</p:attrName>
                                          <p:attrName>ppt_y</p:attrName>
                                        </p:attrNameLst>
                                      </p:cBhvr>
                                      <p:rCtr x="208" y="49838"/>
                                    </p:animMotion>
                                  </p:childTnLst>
                                </p:cTn>
                              </p:par>
                              <p:par>
                                <p:cTn id="40" presetID="42" presetClass="path" presetSubtype="0" accel="50000" decel="50000" fill="hold" nodeType="withEffect">
                                  <p:stCondLst>
                                    <p:cond delay="5250"/>
                                  </p:stCondLst>
                                  <p:childTnLst>
                                    <p:animMotion origin="layout" path="M -4.375E-6 -2.22222E-6 L 0.0043 0.99699 " pathEditMode="relative" rAng="0" ptsTypes="AA">
                                      <p:cBhvr>
                                        <p:cTn id="41" dur="5000" fill="hold"/>
                                        <p:tgtEl>
                                          <p:spTgt spid="183"/>
                                        </p:tgtEl>
                                        <p:attrNameLst>
                                          <p:attrName>ppt_x</p:attrName>
                                          <p:attrName>ppt_y</p:attrName>
                                        </p:attrNameLst>
                                      </p:cBhvr>
                                      <p:rCtr x="208" y="49838"/>
                                    </p:animMotion>
                                  </p:childTnLst>
                                </p:cTn>
                              </p:par>
                              <p:par>
                                <p:cTn id="42" presetID="42" presetClass="path" presetSubtype="0" accel="50000" decel="50000" fill="hold" nodeType="withEffect">
                                  <p:stCondLst>
                                    <p:cond delay="7000"/>
                                  </p:stCondLst>
                                  <p:childTnLst>
                                    <p:animMotion origin="layout" path="M -1.25E-6 2.96296E-6 L 0.0043 0.99699 " pathEditMode="relative" rAng="0" ptsTypes="AA">
                                      <p:cBhvr>
                                        <p:cTn id="43" dur="5000" fill="hold"/>
                                        <p:tgtEl>
                                          <p:spTgt spid="186"/>
                                        </p:tgtEl>
                                        <p:attrNameLst>
                                          <p:attrName>ppt_x</p:attrName>
                                          <p:attrName>ppt_y</p:attrName>
                                        </p:attrNameLst>
                                      </p:cBhvr>
                                      <p:rCtr x="208" y="49838"/>
                                    </p:animMotion>
                                  </p:childTnLst>
                                </p:cTn>
                              </p:par>
                              <p:par>
                                <p:cTn id="44" presetID="42" presetClass="path" presetSubtype="0" accel="50000" decel="50000" fill="hold" nodeType="withEffect">
                                  <p:stCondLst>
                                    <p:cond delay="9000"/>
                                  </p:stCondLst>
                                  <p:childTnLst>
                                    <p:animMotion origin="layout" path="M -3.54167E-6 -3.33333E-6 L 0.0043 0.99699 " pathEditMode="relative" rAng="0" ptsTypes="AA">
                                      <p:cBhvr>
                                        <p:cTn id="45" dur="5000" fill="hold"/>
                                        <p:tgtEl>
                                          <p:spTgt spid="189"/>
                                        </p:tgtEl>
                                        <p:attrNameLst>
                                          <p:attrName>ppt_x</p:attrName>
                                          <p:attrName>ppt_y</p:attrName>
                                        </p:attrNameLst>
                                      </p:cBhvr>
                                      <p:rCtr x="208" y="49838"/>
                                    </p:animMotion>
                                  </p:childTnLst>
                                </p:cTn>
                              </p:par>
                              <p:par>
                                <p:cTn id="46" presetID="42" presetClass="path" presetSubtype="0" accel="50000" decel="50000" fill="hold" nodeType="withEffect">
                                  <p:stCondLst>
                                    <p:cond delay="11250"/>
                                  </p:stCondLst>
                                  <p:childTnLst>
                                    <p:animMotion origin="layout" path="M -1.25E-6 2.96296E-6 L 0.0043 0.99699 " pathEditMode="relative" rAng="0" ptsTypes="AA">
                                      <p:cBhvr>
                                        <p:cTn id="47" dur="5000" fill="hold"/>
                                        <p:tgtEl>
                                          <p:spTgt spid="192"/>
                                        </p:tgtEl>
                                        <p:attrNameLst>
                                          <p:attrName>ppt_x</p:attrName>
                                          <p:attrName>ppt_y</p:attrName>
                                        </p:attrNameLst>
                                      </p:cBhvr>
                                      <p:rCtr x="208" y="49838"/>
                                    </p:animMotion>
                                  </p:childTnLst>
                                </p:cTn>
                              </p:par>
                              <p:par>
                                <p:cTn id="48" presetID="42" presetClass="path" presetSubtype="0" accel="50000" decel="50000" fill="hold" nodeType="withEffect">
                                  <p:stCondLst>
                                    <p:cond delay="13250"/>
                                  </p:stCondLst>
                                  <p:childTnLst>
                                    <p:animMotion origin="layout" path="M -3.33333E-6 -2.22222E-6 L 0.0043 0.99699 " pathEditMode="relative" rAng="0" ptsTypes="AA">
                                      <p:cBhvr>
                                        <p:cTn id="49" dur="5000" fill="hold"/>
                                        <p:tgtEl>
                                          <p:spTgt spid="195"/>
                                        </p:tgtEl>
                                        <p:attrNameLst>
                                          <p:attrName>ppt_x</p:attrName>
                                          <p:attrName>ppt_y</p:attrName>
                                        </p:attrNameLst>
                                      </p:cBhvr>
                                      <p:rCtr x="208" y="49838"/>
                                    </p:animMotion>
                                  </p:childTnLst>
                                </p:cTn>
                              </p:par>
                              <p:par>
                                <p:cTn id="50" presetID="42" presetClass="path" presetSubtype="0" accel="50000" decel="50000" fill="hold" nodeType="withEffect">
                                  <p:stCondLst>
                                    <p:cond delay="15750"/>
                                  </p:stCondLst>
                                  <p:childTnLst>
                                    <p:animMotion origin="layout" path="M 4.375E-6 4.07407E-6 L 0.00429 0.99699 " pathEditMode="relative" rAng="0" ptsTypes="AA">
                                      <p:cBhvr>
                                        <p:cTn id="51" dur="5000" fill="hold"/>
                                        <p:tgtEl>
                                          <p:spTgt spid="198"/>
                                        </p:tgtEl>
                                        <p:attrNameLst>
                                          <p:attrName>ppt_x</p:attrName>
                                          <p:attrName>ppt_y</p:attrName>
                                        </p:attrNameLst>
                                      </p:cBhvr>
                                      <p:rCtr x="208" y="49838"/>
                                    </p:animMotion>
                                  </p:childTnLst>
                                </p:cTn>
                              </p:par>
                            </p:childTnLst>
                          </p:cTn>
                        </p:par>
                        <p:par>
                          <p:cTn id="52" fill="hold">
                            <p:stCondLst>
                              <p:cond delay="20750"/>
                            </p:stCondLst>
                            <p:childTnLst>
                              <p:par>
                                <p:cTn id="53" presetID="42" presetClass="path" presetSubtype="0" accel="50000" decel="50000" fill="hold" nodeType="afterEffect">
                                  <p:stCondLst>
                                    <p:cond delay="0"/>
                                  </p:stCondLst>
                                  <p:childTnLst>
                                    <p:animMotion origin="layout" path="M 1.45833E-6 -3.7037E-6 L 0.00638 0.99399 " pathEditMode="relative" rAng="0" ptsTypes="AA">
                                      <p:cBhvr>
                                        <p:cTn id="54" dur="5000" fill="hold"/>
                                        <p:tgtEl>
                                          <p:spTgt spid="201"/>
                                        </p:tgtEl>
                                        <p:attrNameLst>
                                          <p:attrName>ppt_x</p:attrName>
                                          <p:attrName>ppt_y</p:attrName>
                                        </p:attrNameLst>
                                      </p:cBhvr>
                                      <p:rCtr x="313" y="49699"/>
                                    </p:animMotion>
                                  </p:childTnLst>
                                </p:cTn>
                              </p:par>
                              <p:par>
                                <p:cTn id="55" presetID="42" presetClass="path" presetSubtype="0" accel="50000" decel="50000" fill="hold" nodeType="withEffect">
                                  <p:stCondLst>
                                    <p:cond delay="2000"/>
                                  </p:stCondLst>
                                  <p:childTnLst>
                                    <p:animMotion origin="layout" path="M -2.29167E-6 1.48148E-6 L 0.0043 0.99699 " pathEditMode="relative" rAng="0" ptsTypes="AA">
                                      <p:cBhvr>
                                        <p:cTn id="56" dur="5000" fill="hold"/>
                                        <p:tgtEl>
                                          <p:spTgt spid="204"/>
                                        </p:tgtEl>
                                        <p:attrNameLst>
                                          <p:attrName>ppt_x</p:attrName>
                                          <p:attrName>ppt_y</p:attrName>
                                        </p:attrNameLst>
                                      </p:cBhvr>
                                      <p:rCtr x="208" y="49838"/>
                                    </p:animMotion>
                                  </p:childTnLst>
                                </p:cTn>
                              </p:par>
                              <p:par>
                                <p:cTn id="57" presetID="42" presetClass="path" presetSubtype="0" accel="50000" decel="50000" fill="hold" nodeType="withEffect">
                                  <p:stCondLst>
                                    <p:cond delay="3500"/>
                                  </p:stCondLst>
                                  <p:childTnLst>
                                    <p:animMotion origin="layout" path="M 4.79167E-6 1.48148E-6 L 0.00429 0.99699 " pathEditMode="relative" rAng="0" ptsTypes="AA">
                                      <p:cBhvr>
                                        <p:cTn id="58" dur="5000" fill="hold"/>
                                        <p:tgtEl>
                                          <p:spTgt spid="207"/>
                                        </p:tgtEl>
                                        <p:attrNameLst>
                                          <p:attrName>ppt_x</p:attrName>
                                          <p:attrName>ppt_y</p:attrName>
                                        </p:attrNameLst>
                                      </p:cBhvr>
                                      <p:rCtr x="208" y="49838"/>
                                    </p:animMotion>
                                  </p:childTnLst>
                                </p:cTn>
                              </p:par>
                              <p:par>
                                <p:cTn id="59" presetID="42" presetClass="path" presetSubtype="0" accel="50000" decel="50000" fill="hold" nodeType="withEffect">
                                  <p:stCondLst>
                                    <p:cond delay="5250"/>
                                  </p:stCondLst>
                                  <p:childTnLst>
                                    <p:animMotion origin="layout" path="M -1.66667E-6 -3.7037E-6 L 0.0043 0.99699 " pathEditMode="relative" rAng="0" ptsTypes="AA">
                                      <p:cBhvr>
                                        <p:cTn id="60" dur="5000" fill="hold"/>
                                        <p:tgtEl>
                                          <p:spTgt spid="210"/>
                                        </p:tgtEl>
                                        <p:attrNameLst>
                                          <p:attrName>ppt_x</p:attrName>
                                          <p:attrName>ppt_y</p:attrName>
                                        </p:attrNameLst>
                                      </p:cBhvr>
                                      <p:rCtr x="208" y="49838"/>
                                    </p:animMotion>
                                  </p:childTnLst>
                                </p:cTn>
                              </p:par>
                              <p:par>
                                <p:cTn id="61" presetID="42" presetClass="path" presetSubtype="0" accel="50000" decel="50000" fill="hold" nodeType="withEffect">
                                  <p:stCondLst>
                                    <p:cond delay="7000"/>
                                  </p:stCondLst>
                                  <p:childTnLst>
                                    <p:animMotion origin="layout" path="M 1.66667E-6 1.48148E-6 L 0.0043 0.99699 " pathEditMode="relative" rAng="0" ptsTypes="AA">
                                      <p:cBhvr>
                                        <p:cTn id="62" dur="5000" fill="hold"/>
                                        <p:tgtEl>
                                          <p:spTgt spid="213"/>
                                        </p:tgtEl>
                                        <p:attrNameLst>
                                          <p:attrName>ppt_x</p:attrName>
                                          <p:attrName>ppt_y</p:attrName>
                                        </p:attrNameLst>
                                      </p:cBhvr>
                                      <p:rCtr x="208" y="49838"/>
                                    </p:animMotion>
                                  </p:childTnLst>
                                </p:cTn>
                              </p:par>
                              <p:par>
                                <p:cTn id="63" presetID="42" presetClass="path" presetSubtype="0" accel="50000" decel="50000" fill="hold" nodeType="withEffect">
                                  <p:stCondLst>
                                    <p:cond delay="9000"/>
                                  </p:stCondLst>
                                  <p:childTnLst>
                                    <p:animMotion origin="layout" path="M -8.33333E-7 -4.81481E-6 L 0.0043 0.997 " pathEditMode="relative" rAng="0" ptsTypes="AA">
                                      <p:cBhvr>
                                        <p:cTn id="64" dur="5000" fill="hold"/>
                                        <p:tgtEl>
                                          <p:spTgt spid="216"/>
                                        </p:tgtEl>
                                        <p:attrNameLst>
                                          <p:attrName>ppt_x</p:attrName>
                                          <p:attrName>ppt_y</p:attrName>
                                        </p:attrNameLst>
                                      </p:cBhvr>
                                      <p:rCtr x="208" y="49838"/>
                                    </p:animMotion>
                                  </p:childTnLst>
                                </p:cTn>
                              </p:par>
                              <p:par>
                                <p:cTn id="65" presetID="42" presetClass="path" presetSubtype="0" accel="50000" decel="50000" fill="hold" nodeType="withEffect">
                                  <p:stCondLst>
                                    <p:cond delay="11250"/>
                                  </p:stCondLst>
                                  <p:childTnLst>
                                    <p:animMotion origin="layout" path="M 1.45833E-6 1.48148E-6 L 0.0043 0.99699 " pathEditMode="relative" rAng="0" ptsTypes="AA">
                                      <p:cBhvr>
                                        <p:cTn id="66" dur="5000" fill="hold"/>
                                        <p:tgtEl>
                                          <p:spTgt spid="219"/>
                                        </p:tgtEl>
                                        <p:attrNameLst>
                                          <p:attrName>ppt_x</p:attrName>
                                          <p:attrName>ppt_y</p:attrName>
                                        </p:attrNameLst>
                                      </p:cBhvr>
                                      <p:rCtr x="208" y="49838"/>
                                    </p:animMotion>
                                  </p:childTnLst>
                                </p:cTn>
                              </p:par>
                              <p:par>
                                <p:cTn id="67" presetID="42" presetClass="path" presetSubtype="0" accel="50000" decel="50000" fill="hold" nodeType="withEffect">
                                  <p:stCondLst>
                                    <p:cond delay="13250"/>
                                  </p:stCondLst>
                                  <p:childTnLst>
                                    <p:animMotion origin="layout" path="M -6.25E-7 -3.7037E-6 L 0.0043 0.99699 " pathEditMode="relative" rAng="0" ptsTypes="AA">
                                      <p:cBhvr>
                                        <p:cTn id="68" dur="5000" fill="hold"/>
                                        <p:tgtEl>
                                          <p:spTgt spid="222"/>
                                        </p:tgtEl>
                                        <p:attrNameLst>
                                          <p:attrName>ppt_x</p:attrName>
                                          <p:attrName>ppt_y</p:attrName>
                                        </p:attrNameLst>
                                      </p:cBhvr>
                                      <p:rCtr x="208" y="49838"/>
                                    </p:animMotion>
                                  </p:childTnLst>
                                </p:cTn>
                              </p:par>
                              <p:par>
                                <p:cTn id="69" presetID="42" presetClass="path" presetSubtype="0" accel="50000" decel="50000" fill="hold" nodeType="withEffect">
                                  <p:stCondLst>
                                    <p:cond delay="15750"/>
                                  </p:stCondLst>
                                  <p:childTnLst>
                                    <p:animMotion origin="layout" path="M -2.91667E-6 2.59259E-6 L 0.0043 0.99699 " pathEditMode="relative" rAng="0" ptsTypes="AA">
                                      <p:cBhvr>
                                        <p:cTn id="70" dur="5000" fill="hold"/>
                                        <p:tgtEl>
                                          <p:spTgt spid="225"/>
                                        </p:tgtEl>
                                        <p:attrNameLst>
                                          <p:attrName>ppt_x</p:attrName>
                                          <p:attrName>ppt_y</p:attrName>
                                        </p:attrNameLst>
                                      </p:cBhvr>
                                      <p:rCtr x="208" y="49838"/>
                                    </p:animMotion>
                                  </p:childTnLst>
                                </p:cTn>
                              </p:par>
                            </p:childTnLst>
                          </p:cTn>
                        </p:par>
                        <p:par>
                          <p:cTn id="71" fill="hold">
                            <p:stCondLst>
                              <p:cond delay="41500"/>
                            </p:stCondLst>
                            <p:childTnLst>
                              <p:par>
                                <p:cTn id="72" presetID="42" presetClass="path" presetSubtype="0" accel="50000" decel="50000" fill="hold" nodeType="afterEffect">
                                  <p:stCondLst>
                                    <p:cond delay="0"/>
                                  </p:stCondLst>
                                  <p:childTnLst>
                                    <p:animMotion origin="layout" path="M 6.25E-7 5.55112E-17 L 0.00638 0.99398 " pathEditMode="relative" rAng="0" ptsTypes="AA">
                                      <p:cBhvr>
                                        <p:cTn id="73" dur="4500" fill="hold"/>
                                        <p:tgtEl>
                                          <p:spTgt spid="228"/>
                                        </p:tgtEl>
                                        <p:attrNameLst>
                                          <p:attrName>ppt_x</p:attrName>
                                          <p:attrName>ppt_y</p:attrName>
                                        </p:attrNameLst>
                                      </p:cBhvr>
                                      <p:rCtr x="313" y="49699"/>
                                    </p:animMotion>
                                  </p:childTnLst>
                                </p:cTn>
                              </p:par>
                              <p:par>
                                <p:cTn id="74" presetID="42" presetClass="path" presetSubtype="0" accel="50000" decel="50000" fill="hold" nodeType="withEffect">
                                  <p:stCondLst>
                                    <p:cond delay="2000"/>
                                  </p:stCondLst>
                                  <p:childTnLst>
                                    <p:animMotion origin="layout" path="M -3.125E-6 -4.81481E-6 L 0.0043 0.997 " pathEditMode="relative" rAng="0" ptsTypes="AA">
                                      <p:cBhvr>
                                        <p:cTn id="75" dur="4500" fill="hold"/>
                                        <p:tgtEl>
                                          <p:spTgt spid="231"/>
                                        </p:tgtEl>
                                        <p:attrNameLst>
                                          <p:attrName>ppt_x</p:attrName>
                                          <p:attrName>ppt_y</p:attrName>
                                        </p:attrNameLst>
                                      </p:cBhvr>
                                      <p:rCtr x="208" y="49838"/>
                                    </p:animMotion>
                                  </p:childTnLst>
                                </p:cTn>
                              </p:par>
                              <p:par>
                                <p:cTn id="76" presetID="42" presetClass="path" presetSubtype="0" accel="50000" decel="50000" fill="hold" nodeType="withEffect">
                                  <p:stCondLst>
                                    <p:cond delay="3500"/>
                                  </p:stCondLst>
                                  <p:childTnLst>
                                    <p:animMotion origin="layout" path="M 3.95833E-6 -4.81481E-6 L 0.00429 0.997 " pathEditMode="relative" rAng="0" ptsTypes="AA">
                                      <p:cBhvr>
                                        <p:cTn id="77" dur="4500" fill="hold"/>
                                        <p:tgtEl>
                                          <p:spTgt spid="234"/>
                                        </p:tgtEl>
                                        <p:attrNameLst>
                                          <p:attrName>ppt_x</p:attrName>
                                          <p:attrName>ppt_y</p:attrName>
                                        </p:attrNameLst>
                                      </p:cBhvr>
                                      <p:rCtr x="208" y="49838"/>
                                    </p:animMotion>
                                  </p:childTnLst>
                                </p:cTn>
                              </p:par>
                              <p:par>
                                <p:cTn id="78" presetID="42" presetClass="path" presetSubtype="0" accel="50000" decel="50000" fill="hold" nodeType="withEffect">
                                  <p:stCondLst>
                                    <p:cond delay="5250"/>
                                  </p:stCondLst>
                                  <p:childTnLst>
                                    <p:animMotion origin="layout" path="M -2.29167E-6 0 L 0.0043 0.99699 " pathEditMode="relative" rAng="0" ptsTypes="AA">
                                      <p:cBhvr>
                                        <p:cTn id="79" dur="4500" fill="hold"/>
                                        <p:tgtEl>
                                          <p:spTgt spid="237"/>
                                        </p:tgtEl>
                                        <p:attrNameLst>
                                          <p:attrName>ppt_x</p:attrName>
                                          <p:attrName>ppt_y</p:attrName>
                                        </p:attrNameLst>
                                      </p:cBhvr>
                                      <p:rCtr x="208" y="49838"/>
                                    </p:animMotion>
                                  </p:childTnLst>
                                </p:cTn>
                              </p:par>
                              <p:par>
                                <p:cTn id="80" presetID="42" presetClass="path" presetSubtype="0" accel="50000" decel="50000" fill="hold" nodeType="withEffect">
                                  <p:stCondLst>
                                    <p:cond delay="7000"/>
                                  </p:stCondLst>
                                  <p:childTnLst>
                                    <p:animMotion origin="layout" path="M 8.33333E-7 -4.81481E-6 L 0.0043 0.997 " pathEditMode="relative" rAng="0" ptsTypes="AA">
                                      <p:cBhvr>
                                        <p:cTn id="81" dur="4500" fill="hold"/>
                                        <p:tgtEl>
                                          <p:spTgt spid="240"/>
                                        </p:tgtEl>
                                        <p:attrNameLst>
                                          <p:attrName>ppt_x</p:attrName>
                                          <p:attrName>ppt_y</p:attrName>
                                        </p:attrNameLst>
                                      </p:cBhvr>
                                      <p:rCtr x="208" y="49838"/>
                                    </p:animMotion>
                                  </p:childTnLst>
                                </p:cTn>
                              </p:par>
                              <p:par>
                                <p:cTn id="82" presetID="42" presetClass="path" presetSubtype="0" accel="50000" decel="50000" fill="hold" nodeType="withEffect">
                                  <p:stCondLst>
                                    <p:cond delay="9000"/>
                                  </p:stCondLst>
                                  <p:childTnLst>
                                    <p:animMotion origin="layout" path="M -1.45833E-6 -1.11111E-6 L 0.0043 0.99699 " pathEditMode="relative" rAng="0" ptsTypes="AA">
                                      <p:cBhvr>
                                        <p:cTn id="83" dur="4500" fill="hold"/>
                                        <p:tgtEl>
                                          <p:spTgt spid="243"/>
                                        </p:tgtEl>
                                        <p:attrNameLst>
                                          <p:attrName>ppt_x</p:attrName>
                                          <p:attrName>ppt_y</p:attrName>
                                        </p:attrNameLst>
                                      </p:cBhvr>
                                      <p:rCtr x="208" y="49838"/>
                                    </p:animMotion>
                                  </p:childTnLst>
                                </p:cTn>
                              </p:par>
                              <p:par>
                                <p:cTn id="84" presetID="42" presetClass="path" presetSubtype="0" accel="50000" decel="50000" fill="hold" nodeType="withEffect">
                                  <p:stCondLst>
                                    <p:cond delay="11250"/>
                                  </p:stCondLst>
                                  <p:childTnLst>
                                    <p:animMotion origin="layout" path="M 6.25E-7 -4.81481E-6 L 0.0043 0.997 " pathEditMode="relative" rAng="0" ptsTypes="AA">
                                      <p:cBhvr>
                                        <p:cTn id="85" dur="4500" fill="hold"/>
                                        <p:tgtEl>
                                          <p:spTgt spid="246"/>
                                        </p:tgtEl>
                                        <p:attrNameLst>
                                          <p:attrName>ppt_x</p:attrName>
                                          <p:attrName>ppt_y</p:attrName>
                                        </p:attrNameLst>
                                      </p:cBhvr>
                                      <p:rCtr x="208" y="49838"/>
                                    </p:animMotion>
                                  </p:childTnLst>
                                </p:cTn>
                              </p:par>
                              <p:par>
                                <p:cTn id="86" presetID="42" presetClass="path" presetSubtype="0" accel="50000" decel="50000" fill="hold" nodeType="withEffect">
                                  <p:stCondLst>
                                    <p:cond delay="13250"/>
                                  </p:stCondLst>
                                  <p:childTnLst>
                                    <p:animMotion origin="layout" path="M -1.25E-6 0 L 0.0043 0.99699 " pathEditMode="relative" rAng="0" ptsTypes="AA">
                                      <p:cBhvr>
                                        <p:cTn id="87" dur="4500" fill="hold"/>
                                        <p:tgtEl>
                                          <p:spTgt spid="249"/>
                                        </p:tgtEl>
                                        <p:attrNameLst>
                                          <p:attrName>ppt_x</p:attrName>
                                          <p:attrName>ppt_y</p:attrName>
                                        </p:attrNameLst>
                                      </p:cBhvr>
                                      <p:rCtr x="208" y="49838"/>
                                    </p:animMotion>
                                  </p:childTnLst>
                                </p:cTn>
                              </p:par>
                              <p:par>
                                <p:cTn id="88" presetID="42" presetClass="path" presetSubtype="0" accel="50000" decel="50000" fill="hold" nodeType="withEffect">
                                  <p:stCondLst>
                                    <p:cond delay="15750"/>
                                  </p:stCondLst>
                                  <p:childTnLst>
                                    <p:animMotion origin="layout" path="M -3.75E-6 -3.7037E-6 L 0.0043 0.99699 " pathEditMode="relative" rAng="0" ptsTypes="AA">
                                      <p:cBhvr>
                                        <p:cTn id="89" dur="4500" fill="hold"/>
                                        <p:tgtEl>
                                          <p:spTgt spid="252"/>
                                        </p:tgtEl>
                                        <p:attrNameLst>
                                          <p:attrName>ppt_x</p:attrName>
                                          <p:attrName>ppt_y</p:attrName>
                                        </p:attrNameLst>
                                      </p:cBhvr>
                                      <p:rCtr x="208" y="49838"/>
                                    </p:animMotion>
                                  </p:childTnLst>
                                </p:cTn>
                              </p:par>
                            </p:childTnLst>
                          </p:cTn>
                        </p:par>
                        <p:par>
                          <p:cTn id="90" fill="hold">
                            <p:stCondLst>
                              <p:cond delay="61750"/>
                            </p:stCondLst>
                            <p:childTnLst>
                              <p:par>
                                <p:cTn id="91" presetID="42" presetClass="path" presetSubtype="0" accel="50000" decel="50000" fill="hold" nodeType="afterEffect">
                                  <p:stCondLst>
                                    <p:cond delay="0"/>
                                  </p:stCondLst>
                                  <p:childTnLst>
                                    <p:animMotion origin="layout" path="M -1.25E-6 -3.7037E-7 L 0.00638 0.99398 " pathEditMode="relative" rAng="0" ptsTypes="AA">
                                      <p:cBhvr>
                                        <p:cTn id="92" dur="4000" fill="hold"/>
                                        <p:tgtEl>
                                          <p:spTgt spid="255"/>
                                        </p:tgtEl>
                                        <p:attrNameLst>
                                          <p:attrName>ppt_x</p:attrName>
                                          <p:attrName>ppt_y</p:attrName>
                                        </p:attrNameLst>
                                      </p:cBhvr>
                                      <p:rCtr x="313" y="49699"/>
                                    </p:animMotion>
                                  </p:childTnLst>
                                </p:cTn>
                              </p:par>
                              <p:par>
                                <p:cTn id="93" presetID="42" presetClass="path" presetSubtype="0" accel="50000" decel="50000" fill="hold" nodeType="withEffect">
                                  <p:stCondLst>
                                    <p:cond delay="2000"/>
                                  </p:stCondLst>
                                  <p:childTnLst>
                                    <p:animMotion origin="layout" path="M 5E-6 4.81481E-6 L 0.0043 0.99699 " pathEditMode="relative" rAng="0" ptsTypes="AA">
                                      <p:cBhvr>
                                        <p:cTn id="94" dur="4000" fill="hold"/>
                                        <p:tgtEl>
                                          <p:spTgt spid="258"/>
                                        </p:tgtEl>
                                        <p:attrNameLst>
                                          <p:attrName>ppt_x</p:attrName>
                                          <p:attrName>ppt_y</p:attrName>
                                        </p:attrNameLst>
                                      </p:cBhvr>
                                      <p:rCtr x="208" y="49861"/>
                                    </p:animMotion>
                                  </p:childTnLst>
                                </p:cTn>
                              </p:par>
                              <p:par>
                                <p:cTn id="95" presetID="42" presetClass="path" presetSubtype="0" accel="50000" decel="50000" fill="hold" nodeType="withEffect">
                                  <p:stCondLst>
                                    <p:cond delay="3500"/>
                                  </p:stCondLst>
                                  <p:childTnLst>
                                    <p:animMotion origin="layout" path="M 2.08333E-6 4.81481E-6 L 0.00429 0.99699 " pathEditMode="relative" rAng="0" ptsTypes="AA">
                                      <p:cBhvr>
                                        <p:cTn id="96" dur="4000" fill="hold"/>
                                        <p:tgtEl>
                                          <p:spTgt spid="261"/>
                                        </p:tgtEl>
                                        <p:attrNameLst>
                                          <p:attrName>ppt_x</p:attrName>
                                          <p:attrName>ppt_y</p:attrName>
                                        </p:attrNameLst>
                                      </p:cBhvr>
                                      <p:rCtr x="208" y="49861"/>
                                    </p:animMotion>
                                  </p:childTnLst>
                                </p:cTn>
                              </p:par>
                              <p:par>
                                <p:cTn id="97" presetID="42" presetClass="path" presetSubtype="0" accel="50000" decel="50000" fill="hold" nodeType="withEffect">
                                  <p:stCondLst>
                                    <p:cond delay="5250"/>
                                  </p:stCondLst>
                                  <p:childTnLst>
                                    <p:animMotion origin="layout" path="M -4.375E-6 -3.7037E-7 L 0.0043 0.99699 " pathEditMode="relative" rAng="0" ptsTypes="AA">
                                      <p:cBhvr>
                                        <p:cTn id="98" dur="4000" fill="hold"/>
                                        <p:tgtEl>
                                          <p:spTgt spid="264"/>
                                        </p:tgtEl>
                                        <p:attrNameLst>
                                          <p:attrName>ppt_x</p:attrName>
                                          <p:attrName>ppt_y</p:attrName>
                                        </p:attrNameLst>
                                      </p:cBhvr>
                                      <p:rCtr x="208" y="49861"/>
                                    </p:animMotion>
                                  </p:childTnLst>
                                </p:cTn>
                              </p:par>
                              <p:par>
                                <p:cTn id="99" presetID="42" presetClass="path" presetSubtype="0" accel="50000" decel="50000" fill="hold" nodeType="withEffect">
                                  <p:stCondLst>
                                    <p:cond delay="7000"/>
                                  </p:stCondLst>
                                  <p:childTnLst>
                                    <p:animMotion origin="layout" path="M -1.25E-6 4.81481E-6 L 0.0043 0.99699 " pathEditMode="relative" rAng="0" ptsTypes="AA">
                                      <p:cBhvr>
                                        <p:cTn id="100" dur="4000" fill="hold"/>
                                        <p:tgtEl>
                                          <p:spTgt spid="267"/>
                                        </p:tgtEl>
                                        <p:attrNameLst>
                                          <p:attrName>ppt_x</p:attrName>
                                          <p:attrName>ppt_y</p:attrName>
                                        </p:attrNameLst>
                                      </p:cBhvr>
                                      <p:rCtr x="208" y="49861"/>
                                    </p:animMotion>
                                  </p:childTnLst>
                                </p:cTn>
                              </p:par>
                              <p:par>
                                <p:cTn id="101" presetID="42" presetClass="path" presetSubtype="0" accel="50000" decel="50000" fill="hold" nodeType="withEffect">
                                  <p:stCondLst>
                                    <p:cond delay="9000"/>
                                  </p:stCondLst>
                                  <p:childTnLst>
                                    <p:animMotion origin="layout" path="M -3.54167E-6 -1.48148E-6 L 0.0043 0.99699 " pathEditMode="relative" rAng="0" ptsTypes="AA">
                                      <p:cBhvr>
                                        <p:cTn id="102" dur="4000" fill="hold"/>
                                        <p:tgtEl>
                                          <p:spTgt spid="270"/>
                                        </p:tgtEl>
                                        <p:attrNameLst>
                                          <p:attrName>ppt_x</p:attrName>
                                          <p:attrName>ppt_y</p:attrName>
                                        </p:attrNameLst>
                                      </p:cBhvr>
                                      <p:rCtr x="208" y="49861"/>
                                    </p:animMotion>
                                  </p:childTnLst>
                                </p:cTn>
                              </p:par>
                              <p:par>
                                <p:cTn id="103" presetID="42" presetClass="path" presetSubtype="0" accel="50000" decel="50000" fill="hold" nodeType="withEffect">
                                  <p:stCondLst>
                                    <p:cond delay="11250"/>
                                  </p:stCondLst>
                                  <p:childTnLst>
                                    <p:animMotion origin="layout" path="M -1.25E-6 4.81481E-6 L 0.0043 0.99699 " pathEditMode="relative" rAng="0" ptsTypes="AA">
                                      <p:cBhvr>
                                        <p:cTn id="104" dur="4000" fill="hold"/>
                                        <p:tgtEl>
                                          <p:spTgt spid="273"/>
                                        </p:tgtEl>
                                        <p:attrNameLst>
                                          <p:attrName>ppt_x</p:attrName>
                                          <p:attrName>ppt_y</p:attrName>
                                        </p:attrNameLst>
                                      </p:cBhvr>
                                      <p:rCtr x="208" y="49861"/>
                                    </p:animMotion>
                                  </p:childTnLst>
                                </p:cTn>
                              </p:par>
                              <p:par>
                                <p:cTn id="105" presetID="42" presetClass="path" presetSubtype="0" accel="50000" decel="50000" fill="hold" nodeType="withEffect">
                                  <p:stCondLst>
                                    <p:cond delay="13250"/>
                                  </p:stCondLst>
                                  <p:childTnLst>
                                    <p:animMotion origin="layout" path="M -3.33333E-6 -3.7037E-7 L 0.0043 0.99699 " pathEditMode="relative" rAng="0" ptsTypes="AA">
                                      <p:cBhvr>
                                        <p:cTn id="106" dur="4000" fill="hold"/>
                                        <p:tgtEl>
                                          <p:spTgt spid="276"/>
                                        </p:tgtEl>
                                        <p:attrNameLst>
                                          <p:attrName>ppt_x</p:attrName>
                                          <p:attrName>ppt_y</p:attrName>
                                        </p:attrNameLst>
                                      </p:cBhvr>
                                      <p:rCtr x="208" y="49861"/>
                                    </p:animMotion>
                                  </p:childTnLst>
                                </p:cTn>
                              </p:par>
                              <p:par>
                                <p:cTn id="107" presetID="42" presetClass="path" presetSubtype="0" accel="50000" decel="50000" fill="hold" nodeType="withEffect">
                                  <p:stCondLst>
                                    <p:cond delay="15750"/>
                                  </p:stCondLst>
                                  <p:childTnLst>
                                    <p:animMotion origin="layout" path="M 4.375E-6 -4.07407E-6 L 0.00429 0.99699 " pathEditMode="relative" rAng="0" ptsTypes="AA">
                                      <p:cBhvr>
                                        <p:cTn id="108" dur="4000" fill="hold"/>
                                        <p:tgtEl>
                                          <p:spTgt spid="279"/>
                                        </p:tgtEl>
                                        <p:attrNameLst>
                                          <p:attrName>ppt_x</p:attrName>
                                          <p:attrName>ppt_y</p:attrName>
                                        </p:attrNameLst>
                                      </p:cBhvr>
                                      <p:rCtr x="208" y="49861"/>
                                    </p:animMotion>
                                  </p:childTnLst>
                                </p:cTn>
                              </p:par>
                            </p:childTnLst>
                          </p:cTn>
                        </p:par>
                        <p:par>
                          <p:cTn id="109" fill="hold">
                            <p:stCondLst>
                              <p:cond delay="81500"/>
                            </p:stCondLst>
                            <p:childTnLst>
                              <p:par>
                                <p:cTn id="110" presetID="42" presetClass="path" presetSubtype="0" accel="50000" decel="50000" fill="hold" nodeType="afterEffect">
                                  <p:stCondLst>
                                    <p:cond delay="0"/>
                                  </p:stCondLst>
                                  <p:childTnLst>
                                    <p:animMotion origin="layout" path="M 2.70833E-6 -1.11111E-6 L 0.00638 0.99398 " pathEditMode="relative" rAng="0" ptsTypes="AA">
                                      <p:cBhvr>
                                        <p:cTn id="111" dur="4000" fill="hold"/>
                                        <p:tgtEl>
                                          <p:spTgt spid="282"/>
                                        </p:tgtEl>
                                        <p:attrNameLst>
                                          <p:attrName>ppt_x</p:attrName>
                                          <p:attrName>ppt_y</p:attrName>
                                        </p:attrNameLst>
                                      </p:cBhvr>
                                      <p:rCtr x="313" y="49699"/>
                                    </p:animMotion>
                                  </p:childTnLst>
                                </p:cTn>
                              </p:par>
                              <p:par>
                                <p:cTn id="112" presetID="42" presetClass="path" presetSubtype="0" accel="50000" decel="50000" fill="hold" nodeType="withEffect">
                                  <p:stCondLst>
                                    <p:cond delay="2000"/>
                                  </p:stCondLst>
                                  <p:childTnLst>
                                    <p:animMotion origin="layout" path="M -1.04167E-6 4.07407E-6 L 0.0043 0.99699 " pathEditMode="relative" rAng="0" ptsTypes="AA">
                                      <p:cBhvr>
                                        <p:cTn id="113" dur="4000" fill="hold"/>
                                        <p:tgtEl>
                                          <p:spTgt spid="285"/>
                                        </p:tgtEl>
                                        <p:attrNameLst>
                                          <p:attrName>ppt_x</p:attrName>
                                          <p:attrName>ppt_y</p:attrName>
                                        </p:attrNameLst>
                                      </p:cBhvr>
                                      <p:rCtr x="208" y="49861"/>
                                    </p:animMotion>
                                  </p:childTnLst>
                                </p:cTn>
                              </p:par>
                              <p:par>
                                <p:cTn id="114" presetID="42" presetClass="path" presetSubtype="0" accel="50000" decel="50000" fill="hold" nodeType="withEffect">
                                  <p:stCondLst>
                                    <p:cond delay="3500"/>
                                  </p:stCondLst>
                                  <p:childTnLst>
                                    <p:animMotion origin="layout" path="M -3.95833E-6 4.07407E-6 L 0.0043 0.99699 " pathEditMode="relative" rAng="0" ptsTypes="AA">
                                      <p:cBhvr>
                                        <p:cTn id="115" dur="4000" fill="hold"/>
                                        <p:tgtEl>
                                          <p:spTgt spid="288"/>
                                        </p:tgtEl>
                                        <p:attrNameLst>
                                          <p:attrName>ppt_x</p:attrName>
                                          <p:attrName>ppt_y</p:attrName>
                                        </p:attrNameLst>
                                      </p:cBhvr>
                                      <p:rCtr x="208" y="49861"/>
                                    </p:animMotion>
                                  </p:childTnLst>
                                </p:cTn>
                              </p:par>
                              <p:par>
                                <p:cTn id="116" presetID="42" presetClass="path" presetSubtype="0" accel="50000" decel="50000" fill="hold" nodeType="withEffect">
                                  <p:stCondLst>
                                    <p:cond delay="5250"/>
                                  </p:stCondLst>
                                  <p:childTnLst>
                                    <p:animMotion origin="layout" path="M -4.16667E-7 -1.11111E-6 L 0.0043 0.99699 " pathEditMode="relative" rAng="0" ptsTypes="AA">
                                      <p:cBhvr>
                                        <p:cTn id="117" dur="4000" fill="hold"/>
                                        <p:tgtEl>
                                          <p:spTgt spid="291"/>
                                        </p:tgtEl>
                                        <p:attrNameLst>
                                          <p:attrName>ppt_x</p:attrName>
                                          <p:attrName>ppt_y</p:attrName>
                                        </p:attrNameLst>
                                      </p:cBhvr>
                                      <p:rCtr x="208" y="49861"/>
                                    </p:animMotion>
                                  </p:childTnLst>
                                </p:cTn>
                              </p:par>
                              <p:par>
                                <p:cTn id="118" presetID="42" presetClass="path" presetSubtype="0" accel="50000" decel="50000" fill="hold" nodeType="withEffect">
                                  <p:stCondLst>
                                    <p:cond delay="7000"/>
                                  </p:stCondLst>
                                  <p:childTnLst>
                                    <p:animMotion origin="layout" path="M 2.91667E-6 4.07407E-6 L 0.00429 0.99699 " pathEditMode="relative" rAng="0" ptsTypes="AA">
                                      <p:cBhvr>
                                        <p:cTn id="119" dur="4000" fill="hold"/>
                                        <p:tgtEl>
                                          <p:spTgt spid="294"/>
                                        </p:tgtEl>
                                        <p:attrNameLst>
                                          <p:attrName>ppt_x</p:attrName>
                                          <p:attrName>ppt_y</p:attrName>
                                        </p:attrNameLst>
                                      </p:cBhvr>
                                      <p:rCtr x="208" y="49861"/>
                                    </p:animMotion>
                                  </p:childTnLst>
                                </p:cTn>
                              </p:par>
                              <p:par>
                                <p:cTn id="120" presetID="42" presetClass="path" presetSubtype="0" accel="50000" decel="50000" fill="hold" nodeType="withEffect">
                                  <p:stCondLst>
                                    <p:cond delay="9000"/>
                                  </p:stCondLst>
                                  <p:childTnLst>
                                    <p:animMotion origin="layout" path="M 4.16667E-7 -2.22222E-6 L 0.0043 0.99699 " pathEditMode="relative" rAng="0" ptsTypes="AA">
                                      <p:cBhvr>
                                        <p:cTn id="121" dur="4000" fill="hold"/>
                                        <p:tgtEl>
                                          <p:spTgt spid="297"/>
                                        </p:tgtEl>
                                        <p:attrNameLst>
                                          <p:attrName>ppt_x</p:attrName>
                                          <p:attrName>ppt_y</p:attrName>
                                        </p:attrNameLst>
                                      </p:cBhvr>
                                      <p:rCtr x="208" y="49861"/>
                                    </p:animMotion>
                                  </p:childTnLst>
                                </p:cTn>
                              </p:par>
                              <p:par>
                                <p:cTn id="122" presetID="42" presetClass="path" presetSubtype="0" accel="50000" decel="50000" fill="hold" nodeType="withEffect">
                                  <p:stCondLst>
                                    <p:cond delay="11250"/>
                                  </p:stCondLst>
                                  <p:childTnLst>
                                    <p:animMotion origin="layout" path="M 2.70833E-6 4.07407E-6 L 0.00429 0.99699 " pathEditMode="relative" rAng="0" ptsTypes="AA">
                                      <p:cBhvr>
                                        <p:cTn id="123" dur="4000" fill="hold"/>
                                        <p:tgtEl>
                                          <p:spTgt spid="300"/>
                                        </p:tgtEl>
                                        <p:attrNameLst>
                                          <p:attrName>ppt_x</p:attrName>
                                          <p:attrName>ppt_y</p:attrName>
                                        </p:attrNameLst>
                                      </p:cBhvr>
                                      <p:rCtr x="208" y="49861"/>
                                    </p:animMotion>
                                  </p:childTnLst>
                                </p:cTn>
                              </p:par>
                              <p:par>
                                <p:cTn id="124" presetID="42" presetClass="path" presetSubtype="0" accel="50000" decel="50000" fill="hold" nodeType="withEffect">
                                  <p:stCondLst>
                                    <p:cond delay="13250"/>
                                  </p:stCondLst>
                                  <p:childTnLst>
                                    <p:animMotion origin="layout" path="M 6.25E-7 -1.11111E-6 L 0.0043 0.99699 " pathEditMode="relative" rAng="0" ptsTypes="AA">
                                      <p:cBhvr>
                                        <p:cTn id="125" dur="4000" fill="hold"/>
                                        <p:tgtEl>
                                          <p:spTgt spid="303"/>
                                        </p:tgtEl>
                                        <p:attrNameLst>
                                          <p:attrName>ppt_x</p:attrName>
                                          <p:attrName>ppt_y</p:attrName>
                                        </p:attrNameLst>
                                      </p:cBhvr>
                                      <p:rCtr x="208" y="49861"/>
                                    </p:animMotion>
                                  </p:childTnLst>
                                </p:cTn>
                              </p:par>
                              <p:par>
                                <p:cTn id="126" presetID="42" presetClass="path" presetSubtype="0" accel="50000" decel="50000" fill="hold" nodeType="withEffect">
                                  <p:stCondLst>
                                    <p:cond delay="15750"/>
                                  </p:stCondLst>
                                  <p:childTnLst>
                                    <p:animMotion origin="layout" path="M -1.66667E-6 -4.81481E-6 L 0.0043 0.997 " pathEditMode="relative" rAng="0" ptsTypes="AA">
                                      <p:cBhvr>
                                        <p:cTn id="127" dur="4000" fill="hold"/>
                                        <p:tgtEl>
                                          <p:spTgt spid="306"/>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4" name="Picture 153" descr="Icon&#10;&#10;Description automatically generated">
            <a:extLst>
              <a:ext uri="{FF2B5EF4-FFF2-40B4-BE49-F238E27FC236}">
                <a16:creationId xmlns:a16="http://schemas.microsoft.com/office/drawing/2014/main" id="{CD8877CE-F80E-C16D-6D63-4F3281CAD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642" y="40010"/>
            <a:ext cx="1057219" cy="984535"/>
          </a:xfrm>
          <a:prstGeom prst="rect">
            <a:avLst/>
          </a:prstGeom>
        </p:spPr>
      </p:pic>
      <p:pic>
        <p:nvPicPr>
          <p:cNvPr id="155" name="Google Shape;282;p13" descr="Reading, Book, Symbol, Icon, Reader, Man">
            <a:extLst>
              <a:ext uri="{FF2B5EF4-FFF2-40B4-BE49-F238E27FC236}">
                <a16:creationId xmlns:a16="http://schemas.microsoft.com/office/drawing/2014/main" id="{AC4D50BC-6B42-B8C3-FCE9-2DF64730B4C2}"/>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56" name="Title 1">
            <a:extLst>
              <a:ext uri="{FF2B5EF4-FFF2-40B4-BE49-F238E27FC236}">
                <a16:creationId xmlns:a16="http://schemas.microsoft.com/office/drawing/2014/main" id="{CE0E2001-88D3-8932-16BE-1AC8844ED5B3}"/>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157" name="TextBox 156">
            <a:hlinkClick r:id="" action="ppaction://noaction">
              <a:snd r:embed="rId6" name="2_2.wav"/>
            </a:hlinkClick>
            <a:extLst>
              <a:ext uri="{FF2B5EF4-FFF2-40B4-BE49-F238E27FC236}">
                <a16:creationId xmlns:a16="http://schemas.microsoft.com/office/drawing/2014/main" id="{3B2C0053-76D5-E3AD-A731-BED0E01B8C45}"/>
              </a:ext>
            </a:extLst>
          </p:cNvPr>
          <p:cNvSpPr txBox="1"/>
          <p:nvPr/>
        </p:nvSpPr>
        <p:spPr>
          <a:xfrm>
            <a:off x="6227586" y="158344"/>
            <a:ext cx="47460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Escribe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a:t>
            </a:r>
          </a:p>
        </p:txBody>
      </p:sp>
      <p:sp>
        <p:nvSpPr>
          <p:cNvPr id="309" name="TextBox 308">
            <a:extLst>
              <a:ext uri="{FF2B5EF4-FFF2-40B4-BE49-F238E27FC236}">
                <a16:creationId xmlns:a16="http://schemas.microsoft.com/office/drawing/2014/main" id="{C36CC21C-A8FB-0468-646C-AF181AE4C0AA}"/>
              </a:ext>
            </a:extLst>
          </p:cNvPr>
          <p:cNvSpPr txBox="1"/>
          <p:nvPr/>
        </p:nvSpPr>
        <p:spPr>
          <a:xfrm>
            <a:off x="996880" y="6286032"/>
            <a:ext cx="3377390"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eat, eating</a:t>
            </a:r>
          </a:p>
        </p:txBody>
      </p:sp>
      <p:sp>
        <p:nvSpPr>
          <p:cNvPr id="310" name="TextBox 309">
            <a:extLst>
              <a:ext uri="{FF2B5EF4-FFF2-40B4-BE49-F238E27FC236}">
                <a16:creationId xmlns:a16="http://schemas.microsoft.com/office/drawing/2014/main" id="{4A8F7E36-AF35-9EFF-A19C-CA2D414F20B0}"/>
              </a:ext>
            </a:extLst>
          </p:cNvPr>
          <p:cNvSpPr txBox="1"/>
          <p:nvPr/>
        </p:nvSpPr>
        <p:spPr>
          <a:xfrm>
            <a:off x="-205813" y="5043118"/>
            <a:ext cx="2153225" cy="1077218"/>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read, reading</a:t>
            </a:r>
          </a:p>
        </p:txBody>
      </p:sp>
      <p:sp>
        <p:nvSpPr>
          <p:cNvPr id="311" name="TextBox 310">
            <a:extLst>
              <a:ext uri="{FF2B5EF4-FFF2-40B4-BE49-F238E27FC236}">
                <a16:creationId xmlns:a16="http://schemas.microsoft.com/office/drawing/2014/main" id="{83E6754A-8604-1A4A-667C-FD71F74182BF}"/>
              </a:ext>
            </a:extLst>
          </p:cNvPr>
          <p:cNvSpPr txBox="1"/>
          <p:nvPr/>
        </p:nvSpPr>
        <p:spPr>
          <a:xfrm>
            <a:off x="4374270" y="6326237"/>
            <a:ext cx="3870031"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play, playing</a:t>
            </a:r>
          </a:p>
        </p:txBody>
      </p:sp>
      <p:sp>
        <p:nvSpPr>
          <p:cNvPr id="312" name="TextBox 311">
            <a:extLst>
              <a:ext uri="{FF2B5EF4-FFF2-40B4-BE49-F238E27FC236}">
                <a16:creationId xmlns:a16="http://schemas.microsoft.com/office/drawing/2014/main" id="{DB9DADAD-696F-4804-ADF3-0DBAD606D407}"/>
              </a:ext>
            </a:extLst>
          </p:cNvPr>
          <p:cNvSpPr txBox="1"/>
          <p:nvPr/>
        </p:nvSpPr>
        <p:spPr>
          <a:xfrm>
            <a:off x="8335379" y="6301529"/>
            <a:ext cx="3377390"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have, having</a:t>
            </a:r>
          </a:p>
        </p:txBody>
      </p:sp>
      <p:sp>
        <p:nvSpPr>
          <p:cNvPr id="313" name="TextBox 312">
            <a:extLst>
              <a:ext uri="{FF2B5EF4-FFF2-40B4-BE49-F238E27FC236}">
                <a16:creationId xmlns:a16="http://schemas.microsoft.com/office/drawing/2014/main" id="{F5A3BC08-3E29-FD02-3F60-C26F0C499FD8}"/>
              </a:ext>
            </a:extLst>
          </p:cNvPr>
          <p:cNvSpPr txBox="1"/>
          <p:nvPr/>
        </p:nvSpPr>
        <p:spPr>
          <a:xfrm>
            <a:off x="1805962" y="5130859"/>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visit, visiting</a:t>
            </a:r>
          </a:p>
        </p:txBody>
      </p:sp>
      <p:sp>
        <p:nvSpPr>
          <p:cNvPr id="314" name="TextBox 313">
            <a:extLst>
              <a:ext uri="{FF2B5EF4-FFF2-40B4-BE49-F238E27FC236}">
                <a16:creationId xmlns:a16="http://schemas.microsoft.com/office/drawing/2014/main" id="{6800F30E-D336-2A44-6079-EA66E810293A}"/>
              </a:ext>
            </a:extLst>
          </p:cNvPr>
          <p:cNvSpPr txBox="1"/>
          <p:nvPr/>
        </p:nvSpPr>
        <p:spPr>
          <a:xfrm>
            <a:off x="4706443" y="4700734"/>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wear, wearing</a:t>
            </a:r>
          </a:p>
        </p:txBody>
      </p:sp>
      <p:sp>
        <p:nvSpPr>
          <p:cNvPr id="315" name="TextBox 314">
            <a:extLst>
              <a:ext uri="{FF2B5EF4-FFF2-40B4-BE49-F238E27FC236}">
                <a16:creationId xmlns:a16="http://schemas.microsoft.com/office/drawing/2014/main" id="{7048689A-A004-A8F8-C72E-1E041258F313}"/>
              </a:ext>
            </a:extLst>
          </p:cNvPr>
          <p:cNvSpPr txBox="1"/>
          <p:nvPr/>
        </p:nvSpPr>
        <p:spPr>
          <a:xfrm>
            <a:off x="8674561" y="5121796"/>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buy, buying</a:t>
            </a:r>
          </a:p>
        </p:txBody>
      </p:sp>
      <p:sp>
        <p:nvSpPr>
          <p:cNvPr id="316" name="TextBox 315">
            <a:extLst>
              <a:ext uri="{FF2B5EF4-FFF2-40B4-BE49-F238E27FC236}">
                <a16:creationId xmlns:a16="http://schemas.microsoft.com/office/drawing/2014/main" id="{4706A893-3348-F232-EE03-8FBFF003D176}"/>
              </a:ext>
            </a:extLst>
          </p:cNvPr>
          <p:cNvSpPr txBox="1"/>
          <p:nvPr/>
        </p:nvSpPr>
        <p:spPr>
          <a:xfrm>
            <a:off x="84782" y="3748998"/>
            <a:ext cx="373879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walk, walking</a:t>
            </a:r>
          </a:p>
        </p:txBody>
      </p:sp>
      <p:sp>
        <p:nvSpPr>
          <p:cNvPr id="317" name="TextBox 316">
            <a:extLst>
              <a:ext uri="{FF2B5EF4-FFF2-40B4-BE49-F238E27FC236}">
                <a16:creationId xmlns:a16="http://schemas.microsoft.com/office/drawing/2014/main" id="{C4654634-2CC4-3A7C-5DAE-03814583FC6C}"/>
              </a:ext>
            </a:extLst>
          </p:cNvPr>
          <p:cNvSpPr txBox="1"/>
          <p:nvPr/>
        </p:nvSpPr>
        <p:spPr>
          <a:xfrm>
            <a:off x="3236823" y="3529350"/>
            <a:ext cx="5018495"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swim, swimming</a:t>
            </a:r>
          </a:p>
        </p:txBody>
      </p:sp>
      <p:sp>
        <p:nvSpPr>
          <p:cNvPr id="318" name="TextBox 317">
            <a:extLst>
              <a:ext uri="{FF2B5EF4-FFF2-40B4-BE49-F238E27FC236}">
                <a16:creationId xmlns:a16="http://schemas.microsoft.com/office/drawing/2014/main" id="{96D00DEC-1C17-72D5-1A2B-ACBCBA0D75F2}"/>
              </a:ext>
            </a:extLst>
          </p:cNvPr>
          <p:cNvSpPr txBox="1"/>
          <p:nvPr/>
        </p:nvSpPr>
        <p:spPr>
          <a:xfrm>
            <a:off x="7904968" y="3716237"/>
            <a:ext cx="4108373"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show, teach; showing, teaching</a:t>
            </a:r>
          </a:p>
        </p:txBody>
      </p:sp>
      <p:sp>
        <p:nvSpPr>
          <p:cNvPr id="319" name="TextBox 318">
            <a:extLst>
              <a:ext uri="{FF2B5EF4-FFF2-40B4-BE49-F238E27FC236}">
                <a16:creationId xmlns:a16="http://schemas.microsoft.com/office/drawing/2014/main" id="{2302C705-CDF8-76A1-F6DD-390F50DBB437}"/>
              </a:ext>
            </a:extLst>
          </p:cNvPr>
          <p:cNvSpPr txBox="1"/>
          <p:nvPr/>
        </p:nvSpPr>
        <p:spPr>
          <a:xfrm>
            <a:off x="-243630" y="2390675"/>
            <a:ext cx="3738794"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see, watch; seeing, watching</a:t>
            </a:r>
          </a:p>
        </p:txBody>
      </p:sp>
      <p:sp>
        <p:nvSpPr>
          <p:cNvPr id="320" name="TextBox 319">
            <a:extLst>
              <a:ext uri="{FF2B5EF4-FFF2-40B4-BE49-F238E27FC236}">
                <a16:creationId xmlns:a16="http://schemas.microsoft.com/office/drawing/2014/main" id="{DE74C448-A361-1EAF-9972-C5EA6743C96B}"/>
              </a:ext>
            </a:extLst>
          </p:cNvPr>
          <p:cNvSpPr txBox="1"/>
          <p:nvPr/>
        </p:nvSpPr>
        <p:spPr>
          <a:xfrm>
            <a:off x="2108904" y="2467039"/>
            <a:ext cx="5018495"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talk, talking</a:t>
            </a:r>
          </a:p>
        </p:txBody>
      </p:sp>
      <p:sp>
        <p:nvSpPr>
          <p:cNvPr id="321" name="TextBox 320">
            <a:extLst>
              <a:ext uri="{FF2B5EF4-FFF2-40B4-BE49-F238E27FC236}">
                <a16:creationId xmlns:a16="http://schemas.microsoft.com/office/drawing/2014/main" id="{65FE7558-3A77-B818-8543-8449B66C2B0E}"/>
              </a:ext>
            </a:extLst>
          </p:cNvPr>
          <p:cNvSpPr txBox="1"/>
          <p:nvPr/>
        </p:nvSpPr>
        <p:spPr>
          <a:xfrm>
            <a:off x="6197508" y="2656273"/>
            <a:ext cx="6276807"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pass, spend; passing, spending</a:t>
            </a:r>
          </a:p>
        </p:txBody>
      </p:sp>
      <p:sp>
        <p:nvSpPr>
          <p:cNvPr id="322" name="TextBox 321">
            <a:extLst>
              <a:ext uri="{FF2B5EF4-FFF2-40B4-BE49-F238E27FC236}">
                <a16:creationId xmlns:a16="http://schemas.microsoft.com/office/drawing/2014/main" id="{97AE0BEE-1C1A-0149-8C85-27252D204BA5}"/>
              </a:ext>
            </a:extLst>
          </p:cNvPr>
          <p:cNvSpPr txBox="1"/>
          <p:nvPr/>
        </p:nvSpPr>
        <p:spPr>
          <a:xfrm>
            <a:off x="-48074" y="1406300"/>
            <a:ext cx="5339725"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understand, understanding </a:t>
            </a:r>
          </a:p>
        </p:txBody>
      </p:sp>
      <p:sp>
        <p:nvSpPr>
          <p:cNvPr id="323" name="TextBox 322">
            <a:extLst>
              <a:ext uri="{FF2B5EF4-FFF2-40B4-BE49-F238E27FC236}">
                <a16:creationId xmlns:a16="http://schemas.microsoft.com/office/drawing/2014/main" id="{2833115D-A20D-A61A-A97F-0C06331F7FCC}"/>
              </a:ext>
            </a:extLst>
          </p:cNvPr>
          <p:cNvSpPr txBox="1"/>
          <p:nvPr/>
        </p:nvSpPr>
        <p:spPr>
          <a:xfrm>
            <a:off x="5009910" y="1444069"/>
            <a:ext cx="3738794"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need, needing</a:t>
            </a:r>
          </a:p>
        </p:txBody>
      </p:sp>
      <p:sp>
        <p:nvSpPr>
          <p:cNvPr id="324" name="TextBox 323">
            <a:extLst>
              <a:ext uri="{FF2B5EF4-FFF2-40B4-BE49-F238E27FC236}">
                <a16:creationId xmlns:a16="http://schemas.microsoft.com/office/drawing/2014/main" id="{3B2D9AAD-508A-F306-7DC4-19DDA8458962}"/>
              </a:ext>
            </a:extLst>
          </p:cNvPr>
          <p:cNvSpPr txBox="1"/>
          <p:nvPr/>
        </p:nvSpPr>
        <p:spPr>
          <a:xfrm>
            <a:off x="8541693" y="1405119"/>
            <a:ext cx="3738794" cy="954107"/>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to look after, looking after</a:t>
            </a:r>
          </a:p>
        </p:txBody>
      </p:sp>
      <p:sp>
        <p:nvSpPr>
          <p:cNvPr id="40" name="Title 1">
            <a:extLst>
              <a:ext uri="{FF2B5EF4-FFF2-40B4-BE49-F238E27FC236}">
                <a16:creationId xmlns:a16="http://schemas.microsoft.com/office/drawing/2014/main" id="{C504998E-0C0E-3CA5-0056-CAFA2C703821}"/>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41" name="TextBox 40">
            <a:hlinkClick r:id="" action="ppaction://noaction">
              <a:snd r:embed="rId7" name="2_12.wav"/>
            </a:hlinkClick>
            <a:extLst>
              <a:ext uri="{FF2B5EF4-FFF2-40B4-BE49-F238E27FC236}">
                <a16:creationId xmlns:a16="http://schemas.microsoft.com/office/drawing/2014/main" id="{0B9D5F59-F0D9-61CD-9B72-E4840035E2A0}"/>
              </a:ext>
            </a:extLst>
          </p:cNvPr>
          <p:cNvSpPr txBox="1"/>
          <p:nvPr/>
        </p:nvSpPr>
        <p:spPr>
          <a:xfrm>
            <a:off x="68724" y="4651879"/>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42" name="TextBox 41">
            <a:hlinkClick r:id="" action="ppaction://noaction">
              <a:snd r:embed="rId8" name="2_16.wav"/>
            </a:hlinkClick>
            <a:extLst>
              <a:ext uri="{FF2B5EF4-FFF2-40B4-BE49-F238E27FC236}">
                <a16:creationId xmlns:a16="http://schemas.microsoft.com/office/drawing/2014/main" id="{BD3FAE4E-7599-3937-A16E-76C561BBCCFD}"/>
              </a:ext>
            </a:extLst>
          </p:cNvPr>
          <p:cNvSpPr txBox="1"/>
          <p:nvPr/>
        </p:nvSpPr>
        <p:spPr>
          <a:xfrm>
            <a:off x="1354423" y="5626007"/>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comer</a:t>
            </a:r>
          </a:p>
        </p:txBody>
      </p:sp>
      <p:sp>
        <p:nvSpPr>
          <p:cNvPr id="43" name="TextBox 42">
            <a:hlinkClick r:id="" action="ppaction://noaction">
              <a:snd r:embed="rId9" name="2_17.wav"/>
            </a:hlinkClick>
            <a:extLst>
              <a:ext uri="{FF2B5EF4-FFF2-40B4-BE49-F238E27FC236}">
                <a16:creationId xmlns:a16="http://schemas.microsoft.com/office/drawing/2014/main" id="{FC989362-186F-10B6-3EF6-7C38DFD09766}"/>
              </a:ext>
            </a:extLst>
          </p:cNvPr>
          <p:cNvSpPr txBox="1"/>
          <p:nvPr/>
        </p:nvSpPr>
        <p:spPr>
          <a:xfrm>
            <a:off x="4711547" y="559153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jugar</a:t>
            </a:r>
          </a:p>
        </p:txBody>
      </p:sp>
      <p:sp>
        <p:nvSpPr>
          <p:cNvPr id="44" name="TextBox 43">
            <a:hlinkClick r:id="" action="ppaction://noaction">
              <a:snd r:embed="rId10" name="2_18.wav"/>
            </a:hlinkClick>
            <a:extLst>
              <a:ext uri="{FF2B5EF4-FFF2-40B4-BE49-F238E27FC236}">
                <a16:creationId xmlns:a16="http://schemas.microsoft.com/office/drawing/2014/main" id="{814D4029-1FDE-3B92-FE4A-5BE45360E4E0}"/>
              </a:ext>
            </a:extLst>
          </p:cNvPr>
          <p:cNvSpPr txBox="1"/>
          <p:nvPr/>
        </p:nvSpPr>
        <p:spPr>
          <a:xfrm>
            <a:off x="7902924" y="567316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45" name="TextBox 44">
            <a:hlinkClick r:id="" action="ppaction://noaction">
              <a:snd r:embed="rId11" name="2_13.wav"/>
            </a:hlinkClick>
            <a:extLst>
              <a:ext uri="{FF2B5EF4-FFF2-40B4-BE49-F238E27FC236}">
                <a16:creationId xmlns:a16="http://schemas.microsoft.com/office/drawing/2014/main" id="{9BA21FE1-A29D-A6EE-7A16-76FF67F0AB19}"/>
              </a:ext>
            </a:extLst>
          </p:cNvPr>
          <p:cNvSpPr txBox="1"/>
          <p:nvPr/>
        </p:nvSpPr>
        <p:spPr>
          <a:xfrm>
            <a:off x="1625281" y="452439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visitar</a:t>
            </a:r>
            <a:endParaRPr lang="en-GB" sz="4800" dirty="0">
              <a:solidFill>
                <a:srgbClr val="002060"/>
              </a:solidFill>
              <a:latin typeface="Segoe Print" panose="02000600000000000000" pitchFamily="2" charset="0"/>
            </a:endParaRPr>
          </a:p>
        </p:txBody>
      </p:sp>
      <p:sp>
        <p:nvSpPr>
          <p:cNvPr id="46" name="TextBox 45">
            <a:hlinkClick r:id="" action="ppaction://noaction">
              <a:snd r:embed="rId12" name="2_14.wav"/>
            </a:hlinkClick>
            <a:extLst>
              <a:ext uri="{FF2B5EF4-FFF2-40B4-BE49-F238E27FC236}">
                <a16:creationId xmlns:a16="http://schemas.microsoft.com/office/drawing/2014/main" id="{A414C209-301B-A1E1-3867-2070CD7FA266}"/>
              </a:ext>
            </a:extLst>
          </p:cNvPr>
          <p:cNvSpPr txBox="1"/>
          <p:nvPr/>
        </p:nvSpPr>
        <p:spPr>
          <a:xfrm>
            <a:off x="4934610" y="409829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llevar</a:t>
            </a:r>
            <a:endParaRPr lang="en-GB" sz="4800" dirty="0">
              <a:solidFill>
                <a:srgbClr val="002060"/>
              </a:solidFill>
              <a:latin typeface="Segoe Print" panose="02000600000000000000" pitchFamily="2" charset="0"/>
            </a:endParaRPr>
          </a:p>
        </p:txBody>
      </p:sp>
      <p:sp>
        <p:nvSpPr>
          <p:cNvPr id="47" name="TextBox 46">
            <a:hlinkClick r:id="" action="ppaction://noaction">
              <a:snd r:embed="rId13" name="2_15.wav"/>
            </a:hlinkClick>
            <a:extLst>
              <a:ext uri="{FF2B5EF4-FFF2-40B4-BE49-F238E27FC236}">
                <a16:creationId xmlns:a16="http://schemas.microsoft.com/office/drawing/2014/main" id="{4D322404-6233-2AC7-2095-2BD71C45117F}"/>
              </a:ext>
            </a:extLst>
          </p:cNvPr>
          <p:cNvSpPr txBox="1"/>
          <p:nvPr/>
        </p:nvSpPr>
        <p:spPr>
          <a:xfrm>
            <a:off x="8365859" y="4508580"/>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comprar</a:t>
            </a:r>
          </a:p>
        </p:txBody>
      </p:sp>
      <p:sp>
        <p:nvSpPr>
          <p:cNvPr id="48" name="TextBox 47">
            <a:hlinkClick r:id="" action="ppaction://noaction">
              <a:snd r:embed="rId14" name="2_9.wav"/>
            </a:hlinkClick>
            <a:extLst>
              <a:ext uri="{FF2B5EF4-FFF2-40B4-BE49-F238E27FC236}">
                <a16:creationId xmlns:a16="http://schemas.microsoft.com/office/drawing/2014/main" id="{9BE7A48A-39E3-1598-7A33-99AA4A63FAC7}"/>
              </a:ext>
            </a:extLst>
          </p:cNvPr>
          <p:cNvSpPr txBox="1"/>
          <p:nvPr/>
        </p:nvSpPr>
        <p:spPr>
          <a:xfrm>
            <a:off x="-11515" y="321969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caminar</a:t>
            </a:r>
            <a:endParaRPr lang="en-GB" sz="4800" dirty="0">
              <a:solidFill>
                <a:srgbClr val="002060"/>
              </a:solidFill>
              <a:latin typeface="Segoe Print" panose="02000600000000000000" pitchFamily="2" charset="0"/>
            </a:endParaRPr>
          </a:p>
        </p:txBody>
      </p:sp>
      <p:sp>
        <p:nvSpPr>
          <p:cNvPr id="49" name="TextBox 48">
            <a:hlinkClick r:id="" action="ppaction://noaction">
              <a:snd r:embed="rId15" name="2_10.wav"/>
            </a:hlinkClick>
            <a:extLst>
              <a:ext uri="{FF2B5EF4-FFF2-40B4-BE49-F238E27FC236}">
                <a16:creationId xmlns:a16="http://schemas.microsoft.com/office/drawing/2014/main" id="{15E6A1BA-7F0F-3027-59F3-9A54B7C93565}"/>
              </a:ext>
            </a:extLst>
          </p:cNvPr>
          <p:cNvSpPr txBox="1"/>
          <p:nvPr/>
        </p:nvSpPr>
        <p:spPr>
          <a:xfrm>
            <a:off x="3904711" y="3015301"/>
            <a:ext cx="41692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nadar</a:t>
            </a:r>
            <a:endParaRPr lang="en-GB" sz="4800" dirty="0">
              <a:solidFill>
                <a:srgbClr val="002060"/>
              </a:solidFill>
              <a:latin typeface="Segoe Print" panose="02000600000000000000" pitchFamily="2" charset="0"/>
            </a:endParaRPr>
          </a:p>
        </p:txBody>
      </p:sp>
      <p:sp>
        <p:nvSpPr>
          <p:cNvPr id="50" name="TextBox 49">
            <a:hlinkClick r:id="" action="ppaction://noaction">
              <a:snd r:embed="rId16" name="2_11.wav"/>
            </a:hlinkClick>
            <a:extLst>
              <a:ext uri="{FF2B5EF4-FFF2-40B4-BE49-F238E27FC236}">
                <a16:creationId xmlns:a16="http://schemas.microsoft.com/office/drawing/2014/main" id="{27D1C1FC-0FD3-25AE-2556-C7C5F2C88F3F}"/>
              </a:ext>
            </a:extLst>
          </p:cNvPr>
          <p:cNvSpPr txBox="1"/>
          <p:nvPr/>
        </p:nvSpPr>
        <p:spPr>
          <a:xfrm>
            <a:off x="7892016" y="307302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enseñar</a:t>
            </a:r>
            <a:endParaRPr lang="en-GB" sz="4800" dirty="0">
              <a:solidFill>
                <a:srgbClr val="002060"/>
              </a:solidFill>
              <a:latin typeface="Segoe Print" panose="02000600000000000000" pitchFamily="2" charset="0"/>
            </a:endParaRPr>
          </a:p>
        </p:txBody>
      </p:sp>
      <p:sp>
        <p:nvSpPr>
          <p:cNvPr id="51" name="TextBox 50">
            <a:hlinkClick r:id="" action="ppaction://noaction">
              <a:snd r:embed="rId17" name="2_6.wav"/>
            </a:hlinkClick>
            <a:extLst>
              <a:ext uri="{FF2B5EF4-FFF2-40B4-BE49-F238E27FC236}">
                <a16:creationId xmlns:a16="http://schemas.microsoft.com/office/drawing/2014/main" id="{BE8BF8C0-FC83-4C08-F3FF-635C5FFC03C4}"/>
              </a:ext>
            </a:extLst>
          </p:cNvPr>
          <p:cNvSpPr txBox="1"/>
          <p:nvPr/>
        </p:nvSpPr>
        <p:spPr>
          <a:xfrm>
            <a:off x="-358597" y="1861259"/>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ver</a:t>
            </a:r>
            <a:endParaRPr lang="en-GB" sz="4800" dirty="0">
              <a:solidFill>
                <a:srgbClr val="002060"/>
              </a:solidFill>
              <a:latin typeface="Segoe Print" panose="02000600000000000000" pitchFamily="2" charset="0"/>
            </a:endParaRPr>
          </a:p>
        </p:txBody>
      </p:sp>
      <p:sp>
        <p:nvSpPr>
          <p:cNvPr id="52" name="TextBox 51">
            <a:hlinkClick r:id="" action="ppaction://noaction">
              <a:snd r:embed="rId18" name="2_7.wav"/>
            </a:hlinkClick>
            <a:extLst>
              <a:ext uri="{FF2B5EF4-FFF2-40B4-BE49-F238E27FC236}">
                <a16:creationId xmlns:a16="http://schemas.microsoft.com/office/drawing/2014/main" id="{B22A1DC3-E171-BD4D-CD6A-D0F48E49F2F6}"/>
              </a:ext>
            </a:extLst>
          </p:cNvPr>
          <p:cNvSpPr txBox="1"/>
          <p:nvPr/>
        </p:nvSpPr>
        <p:spPr>
          <a:xfrm>
            <a:off x="2746810" y="1893552"/>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hablar</a:t>
            </a:r>
          </a:p>
        </p:txBody>
      </p:sp>
      <p:sp>
        <p:nvSpPr>
          <p:cNvPr id="53" name="TextBox 52">
            <a:hlinkClick r:id="" action="ppaction://noaction">
              <a:snd r:embed="rId19" name="2_8.wav"/>
            </a:hlinkClick>
            <a:extLst>
              <a:ext uri="{FF2B5EF4-FFF2-40B4-BE49-F238E27FC236}">
                <a16:creationId xmlns:a16="http://schemas.microsoft.com/office/drawing/2014/main" id="{1307A78E-B532-97B8-2973-7096B329A56F}"/>
              </a:ext>
            </a:extLst>
          </p:cNvPr>
          <p:cNvSpPr txBox="1"/>
          <p:nvPr/>
        </p:nvSpPr>
        <p:spPr>
          <a:xfrm>
            <a:off x="6353976" y="1969190"/>
            <a:ext cx="4023361"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pasar</a:t>
            </a:r>
          </a:p>
        </p:txBody>
      </p:sp>
      <p:sp>
        <p:nvSpPr>
          <p:cNvPr id="54" name="TextBox 53">
            <a:hlinkClick r:id="" action="ppaction://noaction">
              <a:snd r:embed="rId20" name="2_3.wav"/>
            </a:hlinkClick>
            <a:extLst>
              <a:ext uri="{FF2B5EF4-FFF2-40B4-BE49-F238E27FC236}">
                <a16:creationId xmlns:a16="http://schemas.microsoft.com/office/drawing/2014/main" id="{C716BD5B-DE97-3E06-5B32-F52397018953}"/>
              </a:ext>
            </a:extLst>
          </p:cNvPr>
          <p:cNvSpPr txBox="1"/>
          <p:nvPr/>
        </p:nvSpPr>
        <p:spPr>
          <a:xfrm>
            <a:off x="161391" y="714733"/>
            <a:ext cx="434873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55" name="TextBox 54">
            <a:hlinkClick r:id="" action="ppaction://noaction">
              <a:snd r:embed="rId21" name="2_4.wav"/>
            </a:hlinkClick>
            <a:extLst>
              <a:ext uri="{FF2B5EF4-FFF2-40B4-BE49-F238E27FC236}">
                <a16:creationId xmlns:a16="http://schemas.microsoft.com/office/drawing/2014/main" id="{1E929714-7891-AF48-3A7E-3A7B3008436C}"/>
              </a:ext>
            </a:extLst>
          </p:cNvPr>
          <p:cNvSpPr txBox="1"/>
          <p:nvPr/>
        </p:nvSpPr>
        <p:spPr>
          <a:xfrm>
            <a:off x="4232699" y="842455"/>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necesitar</a:t>
            </a:r>
            <a:endParaRPr lang="en-GB" sz="4800" dirty="0">
              <a:solidFill>
                <a:srgbClr val="002060"/>
              </a:solidFill>
              <a:latin typeface="Segoe Print" panose="02000600000000000000" pitchFamily="2" charset="0"/>
            </a:endParaRPr>
          </a:p>
        </p:txBody>
      </p:sp>
      <p:sp>
        <p:nvSpPr>
          <p:cNvPr id="57" name="TextBox 56">
            <a:hlinkClick r:id="" action="ppaction://noaction">
              <a:snd r:embed="rId22" name="2_5.wav"/>
            </a:hlinkClick>
            <a:extLst>
              <a:ext uri="{FF2B5EF4-FFF2-40B4-BE49-F238E27FC236}">
                <a16:creationId xmlns:a16="http://schemas.microsoft.com/office/drawing/2014/main" id="{72FE66D5-428F-DCB8-8210-C3E06465BF93}"/>
              </a:ext>
            </a:extLst>
          </p:cNvPr>
          <p:cNvSpPr txBox="1"/>
          <p:nvPr/>
        </p:nvSpPr>
        <p:spPr>
          <a:xfrm>
            <a:off x="8212004" y="830678"/>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cuidar</a:t>
            </a:r>
            <a:endParaRPr lang="en-GB" sz="4800" dirty="0">
              <a:solidFill>
                <a:srgbClr val="002060"/>
              </a:solidFill>
              <a:latin typeface="Segoe Print" panose="02000600000000000000" pitchFamily="2" charset="0"/>
            </a:endParaRPr>
          </a:p>
        </p:txBody>
      </p:sp>
    </p:spTree>
    <p:extLst>
      <p:ext uri="{BB962C8B-B14F-4D97-AF65-F5344CB8AC3E}">
        <p14:creationId xmlns:p14="http://schemas.microsoft.com/office/powerpoint/2010/main" val="143411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p:bldP spid="310" grpId="0"/>
      <p:bldP spid="311" grpId="0"/>
      <p:bldP spid="312" grpId="0"/>
      <p:bldP spid="313" grpId="0"/>
      <p:bldP spid="314" grpId="0"/>
      <p:bldP spid="315" grpId="0"/>
      <p:bldP spid="316" grpId="0"/>
      <p:bldP spid="317" grpId="0"/>
      <p:bldP spid="318" grpId="0"/>
      <p:bldP spid="319" grpId="0"/>
      <p:bldP spid="320" grpId="0"/>
      <p:bldP spid="321" grpId="0"/>
      <p:bldP spid="322" grpId="0"/>
      <p:bldP spid="323" grpId="0"/>
      <p:bldP spid="3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61" name="Google Shape;339;p8">
            <a:extLst>
              <a:ext uri="{FF2B5EF4-FFF2-40B4-BE49-F238E27FC236}">
                <a16:creationId xmlns:a16="http://schemas.microsoft.com/office/drawing/2014/main" id="{28066E4B-C3D3-208F-F8BD-FB54A2FFFB75}"/>
              </a:ext>
            </a:extLst>
          </p:cNvPr>
          <p:cNvGraphicFramePr/>
          <p:nvPr>
            <p:extLst>
              <p:ext uri="{D42A27DB-BD31-4B8C-83A1-F6EECF244321}">
                <p14:modId xmlns:p14="http://schemas.microsoft.com/office/powerpoint/2010/main" val="496855656"/>
              </p:ext>
            </p:extLst>
          </p:nvPr>
        </p:nvGraphicFramePr>
        <p:xfrm>
          <a:off x="3810775" y="1705331"/>
          <a:ext cx="3159384" cy="457210"/>
        </p:xfrm>
        <a:graphic>
          <a:graphicData uri="http://schemas.openxmlformats.org/drawingml/2006/table">
            <a:tbl>
              <a:tblPr firstRow="1" bandRow="1">
                <a:noFill/>
              </a:tblPr>
              <a:tblGrid>
                <a:gridCol w="1515556">
                  <a:extLst>
                    <a:ext uri="{9D8B030D-6E8A-4147-A177-3AD203B41FA5}">
                      <a16:colId xmlns:a16="http://schemas.microsoft.com/office/drawing/2014/main" val="20000"/>
                    </a:ext>
                  </a:extLst>
                </a:gridCol>
                <a:gridCol w="1643828">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teach</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look after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2" name="Google Shape;339;p8">
            <a:extLst>
              <a:ext uri="{FF2B5EF4-FFF2-40B4-BE49-F238E27FC236}">
                <a16:creationId xmlns:a16="http://schemas.microsoft.com/office/drawing/2014/main" id="{8EA99420-A969-82F5-0B9A-D6CDAE374E3F}"/>
              </a:ext>
            </a:extLst>
          </p:cNvPr>
          <p:cNvGraphicFramePr/>
          <p:nvPr>
            <p:extLst>
              <p:ext uri="{D42A27DB-BD31-4B8C-83A1-F6EECF244321}">
                <p14:modId xmlns:p14="http://schemas.microsoft.com/office/powerpoint/2010/main" val="4088096383"/>
              </p:ext>
            </p:extLst>
          </p:nvPr>
        </p:nvGraphicFramePr>
        <p:xfrm>
          <a:off x="3790635" y="2319580"/>
          <a:ext cx="3159384" cy="457210"/>
        </p:xfrm>
        <a:graphic>
          <a:graphicData uri="http://schemas.openxmlformats.org/drawingml/2006/table">
            <a:tbl>
              <a:tblPr firstRow="1" bandRow="1">
                <a:noFill/>
              </a:tblPr>
              <a:tblGrid>
                <a:gridCol w="1669953">
                  <a:extLst>
                    <a:ext uri="{9D8B030D-6E8A-4147-A177-3AD203B41FA5}">
                      <a16:colId xmlns:a16="http://schemas.microsoft.com/office/drawing/2014/main" val="20000"/>
                    </a:ext>
                  </a:extLst>
                </a:gridCol>
                <a:gridCol w="1489431">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play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swim</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3" name="Google Shape;339;p8">
            <a:extLst>
              <a:ext uri="{FF2B5EF4-FFF2-40B4-BE49-F238E27FC236}">
                <a16:creationId xmlns:a16="http://schemas.microsoft.com/office/drawing/2014/main" id="{DD801D17-3D2C-C14D-31C5-69DE7D7F021B}"/>
              </a:ext>
            </a:extLst>
          </p:cNvPr>
          <p:cNvGraphicFramePr/>
          <p:nvPr>
            <p:extLst>
              <p:ext uri="{D42A27DB-BD31-4B8C-83A1-F6EECF244321}">
                <p14:modId xmlns:p14="http://schemas.microsoft.com/office/powerpoint/2010/main" val="1351111075"/>
              </p:ext>
            </p:extLst>
          </p:nvPr>
        </p:nvGraphicFramePr>
        <p:xfrm>
          <a:off x="3823810" y="2983292"/>
          <a:ext cx="3159384" cy="457210"/>
        </p:xfrm>
        <a:graphic>
          <a:graphicData uri="http://schemas.openxmlformats.org/drawingml/2006/table">
            <a:tbl>
              <a:tblPr firstRow="1" bandRow="1">
                <a:noFill/>
              </a:tblPr>
              <a:tblGrid>
                <a:gridCol w="1456490">
                  <a:extLst>
                    <a:ext uri="{9D8B030D-6E8A-4147-A177-3AD203B41FA5}">
                      <a16:colId xmlns:a16="http://schemas.microsoft.com/office/drawing/2014/main" val="20000"/>
                    </a:ext>
                  </a:extLst>
                </a:gridCol>
                <a:gridCol w="170289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swim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eat</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4" name="Google Shape;339;p8">
            <a:extLst>
              <a:ext uri="{FF2B5EF4-FFF2-40B4-BE49-F238E27FC236}">
                <a16:creationId xmlns:a16="http://schemas.microsoft.com/office/drawing/2014/main" id="{D307D3B7-1EAE-D9C7-14F5-EC24E95B6DA6}"/>
              </a:ext>
            </a:extLst>
          </p:cNvPr>
          <p:cNvGraphicFramePr/>
          <p:nvPr>
            <p:extLst>
              <p:ext uri="{D42A27DB-BD31-4B8C-83A1-F6EECF244321}">
                <p14:modId xmlns:p14="http://schemas.microsoft.com/office/powerpoint/2010/main" val="2048647879"/>
              </p:ext>
            </p:extLst>
          </p:nvPr>
        </p:nvGraphicFramePr>
        <p:xfrm>
          <a:off x="3823810" y="4255794"/>
          <a:ext cx="3159384" cy="457210"/>
        </p:xfrm>
        <a:graphic>
          <a:graphicData uri="http://schemas.openxmlformats.org/drawingml/2006/table">
            <a:tbl>
              <a:tblPr firstRow="1" bandRow="1">
                <a:noFill/>
              </a:tblPr>
              <a:tblGrid>
                <a:gridCol w="1658998">
                  <a:extLst>
                    <a:ext uri="{9D8B030D-6E8A-4147-A177-3AD203B41FA5}">
                      <a16:colId xmlns:a16="http://schemas.microsoft.com/office/drawing/2014/main" val="20000"/>
                    </a:ext>
                  </a:extLst>
                </a:gridCol>
                <a:gridCol w="150038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learn</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teach</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5" name="Google Shape;339;p8">
            <a:extLst>
              <a:ext uri="{FF2B5EF4-FFF2-40B4-BE49-F238E27FC236}">
                <a16:creationId xmlns:a16="http://schemas.microsoft.com/office/drawing/2014/main" id="{B70C035A-3EB4-BA3B-D118-D40D0538F51C}"/>
              </a:ext>
            </a:extLst>
          </p:cNvPr>
          <p:cNvGraphicFramePr/>
          <p:nvPr>
            <p:extLst>
              <p:ext uri="{D42A27DB-BD31-4B8C-83A1-F6EECF244321}">
                <p14:modId xmlns:p14="http://schemas.microsoft.com/office/powerpoint/2010/main" val="1394830957"/>
              </p:ext>
            </p:extLst>
          </p:nvPr>
        </p:nvGraphicFramePr>
        <p:xfrm>
          <a:off x="3823810" y="4950789"/>
          <a:ext cx="3159384" cy="457210"/>
        </p:xfrm>
        <a:graphic>
          <a:graphicData uri="http://schemas.openxmlformats.org/drawingml/2006/table">
            <a:tbl>
              <a:tblPr firstRow="1" bandRow="1">
                <a:noFill/>
              </a:tblPr>
              <a:tblGrid>
                <a:gridCol w="1644534">
                  <a:extLst>
                    <a:ext uri="{9D8B030D-6E8A-4147-A177-3AD203B41FA5}">
                      <a16:colId xmlns:a16="http://schemas.microsoft.com/office/drawing/2014/main" val="20000"/>
                    </a:ext>
                  </a:extLst>
                </a:gridCol>
                <a:gridCol w="151485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prepare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practise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6" name="Google Shape;339;p8">
            <a:extLst>
              <a:ext uri="{FF2B5EF4-FFF2-40B4-BE49-F238E27FC236}">
                <a16:creationId xmlns:a16="http://schemas.microsoft.com/office/drawing/2014/main" id="{F499CAE1-10C6-15D1-FB40-2B3A9E5D4A7F}"/>
              </a:ext>
            </a:extLst>
          </p:cNvPr>
          <p:cNvGraphicFramePr/>
          <p:nvPr>
            <p:extLst>
              <p:ext uri="{D42A27DB-BD31-4B8C-83A1-F6EECF244321}">
                <p14:modId xmlns:p14="http://schemas.microsoft.com/office/powerpoint/2010/main" val="3550428593"/>
              </p:ext>
            </p:extLst>
          </p:nvPr>
        </p:nvGraphicFramePr>
        <p:xfrm>
          <a:off x="3823810" y="3626768"/>
          <a:ext cx="3159384" cy="457210"/>
        </p:xfrm>
        <a:graphic>
          <a:graphicData uri="http://schemas.openxmlformats.org/drawingml/2006/table">
            <a:tbl>
              <a:tblPr firstRow="1" bandRow="1">
                <a:noFill/>
              </a:tblPr>
              <a:tblGrid>
                <a:gridCol w="1499885">
                  <a:extLst>
                    <a:ext uri="{9D8B030D-6E8A-4147-A177-3AD203B41FA5}">
                      <a16:colId xmlns:a16="http://schemas.microsoft.com/office/drawing/2014/main" val="20000"/>
                    </a:ext>
                  </a:extLst>
                </a:gridCol>
                <a:gridCol w="165949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see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read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1" name="Google Shape;339;p8">
            <a:extLst>
              <a:ext uri="{FF2B5EF4-FFF2-40B4-BE49-F238E27FC236}">
                <a16:creationId xmlns:a16="http://schemas.microsoft.com/office/drawing/2014/main" id="{2D11B07A-EF90-FC59-98B0-856D562C9254}"/>
              </a:ext>
            </a:extLst>
          </p:cNvPr>
          <p:cNvGraphicFramePr/>
          <p:nvPr>
            <p:extLst>
              <p:ext uri="{D42A27DB-BD31-4B8C-83A1-F6EECF244321}">
                <p14:modId xmlns:p14="http://schemas.microsoft.com/office/powerpoint/2010/main" val="1541052174"/>
              </p:ext>
            </p:extLst>
          </p:nvPr>
        </p:nvGraphicFramePr>
        <p:xfrm>
          <a:off x="1021975" y="1704955"/>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4" name="Google Shape;339;p8">
            <a:extLst>
              <a:ext uri="{FF2B5EF4-FFF2-40B4-BE49-F238E27FC236}">
                <a16:creationId xmlns:a16="http://schemas.microsoft.com/office/drawing/2014/main" id="{4672D57D-0B66-AD5B-4454-44165A9407AA}"/>
              </a:ext>
            </a:extLst>
          </p:cNvPr>
          <p:cNvGraphicFramePr/>
          <p:nvPr>
            <p:extLst>
              <p:ext uri="{D42A27DB-BD31-4B8C-83A1-F6EECF244321}">
                <p14:modId xmlns:p14="http://schemas.microsoft.com/office/powerpoint/2010/main" val="3481767052"/>
              </p:ext>
            </p:extLst>
          </p:nvPr>
        </p:nvGraphicFramePr>
        <p:xfrm>
          <a:off x="1021975" y="2346572"/>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5" name="Google Shape;339;p8">
            <a:extLst>
              <a:ext uri="{FF2B5EF4-FFF2-40B4-BE49-F238E27FC236}">
                <a16:creationId xmlns:a16="http://schemas.microsoft.com/office/drawing/2014/main" id="{1C8DF565-84B7-7332-2A77-C6DB0357D98F}"/>
              </a:ext>
            </a:extLst>
          </p:cNvPr>
          <p:cNvGraphicFramePr/>
          <p:nvPr>
            <p:extLst>
              <p:ext uri="{D42A27DB-BD31-4B8C-83A1-F6EECF244321}">
                <p14:modId xmlns:p14="http://schemas.microsoft.com/office/powerpoint/2010/main" val="2850455303"/>
              </p:ext>
            </p:extLst>
          </p:nvPr>
        </p:nvGraphicFramePr>
        <p:xfrm>
          <a:off x="1009392" y="2983734"/>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6" name="Google Shape;339;p8">
            <a:extLst>
              <a:ext uri="{FF2B5EF4-FFF2-40B4-BE49-F238E27FC236}">
                <a16:creationId xmlns:a16="http://schemas.microsoft.com/office/drawing/2014/main" id="{51F1B688-34C1-AD37-E247-E1975CB9EC0E}"/>
              </a:ext>
            </a:extLst>
          </p:cNvPr>
          <p:cNvGraphicFramePr/>
          <p:nvPr>
            <p:extLst>
              <p:ext uri="{D42A27DB-BD31-4B8C-83A1-F6EECF244321}">
                <p14:modId xmlns:p14="http://schemas.microsoft.com/office/powerpoint/2010/main" val="3376421405"/>
              </p:ext>
            </p:extLst>
          </p:nvPr>
        </p:nvGraphicFramePr>
        <p:xfrm>
          <a:off x="1009392" y="3625351"/>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7" name="Google Shape;339;p8">
            <a:extLst>
              <a:ext uri="{FF2B5EF4-FFF2-40B4-BE49-F238E27FC236}">
                <a16:creationId xmlns:a16="http://schemas.microsoft.com/office/drawing/2014/main" id="{71AE18BE-3039-7681-F514-C4773196E8BA}"/>
              </a:ext>
            </a:extLst>
          </p:cNvPr>
          <p:cNvGraphicFramePr/>
          <p:nvPr>
            <p:extLst>
              <p:ext uri="{D42A27DB-BD31-4B8C-83A1-F6EECF244321}">
                <p14:modId xmlns:p14="http://schemas.microsoft.com/office/powerpoint/2010/main" val="3820335862"/>
              </p:ext>
            </p:extLst>
          </p:nvPr>
        </p:nvGraphicFramePr>
        <p:xfrm>
          <a:off x="1015222" y="4342933"/>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18" name="Google Shape;339;p8">
            <a:extLst>
              <a:ext uri="{FF2B5EF4-FFF2-40B4-BE49-F238E27FC236}">
                <a16:creationId xmlns:a16="http://schemas.microsoft.com/office/drawing/2014/main" id="{2D0467AB-DACF-0C23-6A44-7C34F62880D4}"/>
              </a:ext>
            </a:extLst>
          </p:cNvPr>
          <p:cNvGraphicFramePr/>
          <p:nvPr>
            <p:extLst>
              <p:ext uri="{D42A27DB-BD31-4B8C-83A1-F6EECF244321}">
                <p14:modId xmlns:p14="http://schemas.microsoft.com/office/powerpoint/2010/main" val="1458368456"/>
              </p:ext>
            </p:extLst>
          </p:nvPr>
        </p:nvGraphicFramePr>
        <p:xfrm>
          <a:off x="1015222" y="4984550"/>
          <a:ext cx="2621260" cy="457210"/>
        </p:xfrm>
        <a:graphic>
          <a:graphicData uri="http://schemas.openxmlformats.org/drawingml/2006/table">
            <a:tbl>
              <a:tblPr firstRow="1" bandRow="1">
                <a:noFill/>
              </a:tblPr>
              <a:tblGrid>
                <a:gridCol w="755046">
                  <a:extLst>
                    <a:ext uri="{9D8B030D-6E8A-4147-A177-3AD203B41FA5}">
                      <a16:colId xmlns:a16="http://schemas.microsoft.com/office/drawing/2014/main" val="20000"/>
                    </a:ext>
                  </a:extLst>
                </a:gridCol>
                <a:gridCol w="933107">
                  <a:extLst>
                    <a:ext uri="{9D8B030D-6E8A-4147-A177-3AD203B41FA5}">
                      <a16:colId xmlns:a16="http://schemas.microsoft.com/office/drawing/2014/main" val="20001"/>
                    </a:ext>
                  </a:extLst>
                </a:gridCol>
                <a:gridCol w="933107">
                  <a:extLst>
                    <a:ext uri="{9D8B030D-6E8A-4147-A177-3AD203B41FA5}">
                      <a16:colId xmlns:a16="http://schemas.microsoft.com/office/drawing/2014/main" val="2518619939"/>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you</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7">
            <a:alphaModFix/>
          </a:blip>
          <a:srcRect/>
          <a:stretch/>
        </p:blipFill>
        <p:spPr>
          <a:xfrm>
            <a:off x="10804611" y="0"/>
            <a:ext cx="1166103" cy="1183191"/>
          </a:xfrm>
          <a:prstGeom prst="rect">
            <a:avLst/>
          </a:prstGeom>
          <a:noFill/>
          <a:ln>
            <a:noFill/>
          </a:ln>
        </p:spPr>
      </p:pic>
      <p:pic>
        <p:nvPicPr>
          <p:cNvPr id="50" name="Google Shape;338;p8">
            <a:hlinkClick r:id="" action="ppaction://noaction">
              <a:snd r:embed="rId8" name="3_5.wav"/>
            </a:hlinkClick>
            <a:extLst>
              <a:ext uri="{FF2B5EF4-FFF2-40B4-BE49-F238E27FC236}">
                <a16:creationId xmlns:a16="http://schemas.microsoft.com/office/drawing/2014/main" id="{C734F4AB-E475-4DAF-1D63-4C258B6E8F3B}"/>
              </a:ext>
            </a:extLst>
          </p:cNvPr>
          <p:cNvPicPr preferRelativeResize="0"/>
          <p:nvPr/>
        </p:nvPicPr>
        <p:blipFill rotWithShape="1">
          <a:blip r:embed="rId9">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51" name="Google Shape;350;p8">
            <a:extLst>
              <a:ext uri="{FF2B5EF4-FFF2-40B4-BE49-F238E27FC236}">
                <a16:creationId xmlns:a16="http://schemas.microsoft.com/office/drawing/2014/main" id="{9F6A2EC3-1248-968C-5B02-F5535DBDC9F5}"/>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2" name="Google Shape;369;p8">
            <a:hlinkClick r:id="" action="ppaction://noaction">
              <a:snd r:embed="rId10" name="3_1.wav"/>
            </a:hlinkClick>
            <a:extLst>
              <a:ext uri="{FF2B5EF4-FFF2-40B4-BE49-F238E27FC236}">
                <a16:creationId xmlns:a16="http://schemas.microsoft.com/office/drawing/2014/main" id="{5888B6A3-564D-07C6-B4D4-C5C877F9B1F3}"/>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y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rodea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50;p8">
            <a:extLst>
              <a:ext uri="{FF2B5EF4-FFF2-40B4-BE49-F238E27FC236}">
                <a16:creationId xmlns:a16="http://schemas.microsoft.com/office/drawing/2014/main" id="{EE0E03CF-CDD0-BA22-409E-76EC905B86B8}"/>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4" name="Google Shape;350;p8">
            <a:extLst>
              <a:ext uri="{FF2B5EF4-FFF2-40B4-BE49-F238E27FC236}">
                <a16:creationId xmlns:a16="http://schemas.microsoft.com/office/drawing/2014/main" id="{1F1943F5-C2C1-E11F-D76B-AC739EFA0487}"/>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5" name="Google Shape;350;p8">
            <a:extLst>
              <a:ext uri="{FF2B5EF4-FFF2-40B4-BE49-F238E27FC236}">
                <a16:creationId xmlns:a16="http://schemas.microsoft.com/office/drawing/2014/main" id="{C5D9E277-8D3D-5E51-9651-8C3039E827CA}"/>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7" name="Google Shape;350;p8">
            <a:extLst>
              <a:ext uri="{FF2B5EF4-FFF2-40B4-BE49-F238E27FC236}">
                <a16:creationId xmlns:a16="http://schemas.microsoft.com/office/drawing/2014/main" id="{8F6FB399-A237-0FBA-2CE3-30B03C3BBD18}"/>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8" name="Google Shape;350;p8">
            <a:extLst>
              <a:ext uri="{FF2B5EF4-FFF2-40B4-BE49-F238E27FC236}">
                <a16:creationId xmlns:a16="http://schemas.microsoft.com/office/drawing/2014/main" id="{BCC39351-9113-9FED-4C3B-F669BDEBDE52}"/>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59" name="Google Shape;357;p8">
            <a:extLst>
              <a:ext uri="{FF2B5EF4-FFF2-40B4-BE49-F238E27FC236}">
                <a16:creationId xmlns:a16="http://schemas.microsoft.com/office/drawing/2014/main" id="{27FCA85F-8E3C-E32C-CC9D-0C4A62EEAB5A}"/>
              </a:ext>
            </a:extLst>
          </p:cNvPr>
          <p:cNvSpPr/>
          <p:nvPr/>
        </p:nvSpPr>
        <p:spPr>
          <a:xfrm>
            <a:off x="1776339" y="1714623"/>
            <a:ext cx="94583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 name="TextBox 59">
            <a:hlinkClick r:id="" action="ppaction://noaction">
              <a:snd r:embed="rId3" name="3_4.wav"/>
            </a:hlinkClick>
            <a:extLst>
              <a:ext uri="{FF2B5EF4-FFF2-40B4-BE49-F238E27FC236}">
                <a16:creationId xmlns:a16="http://schemas.microsoft.com/office/drawing/2014/main" id="{9547A1C6-E89F-F74B-17C5-D78A875B68F1}"/>
              </a:ext>
            </a:extLst>
          </p:cNvPr>
          <p:cNvSpPr txBox="1"/>
          <p:nvPr/>
        </p:nvSpPr>
        <p:spPr>
          <a:xfrm>
            <a:off x="7802331" y="1157542"/>
            <a:ext cx="42627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Escribe</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en inglés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Google Shape;357;p8">
            <a:extLst>
              <a:ext uri="{FF2B5EF4-FFF2-40B4-BE49-F238E27FC236}">
                <a16:creationId xmlns:a16="http://schemas.microsoft.com/office/drawing/2014/main" id="{31FF2E8D-7ADD-99E5-F9D1-C65EEF206B0C}"/>
              </a:ext>
            </a:extLst>
          </p:cNvPr>
          <p:cNvSpPr/>
          <p:nvPr/>
        </p:nvSpPr>
        <p:spPr>
          <a:xfrm>
            <a:off x="5328190" y="1720631"/>
            <a:ext cx="165500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8" name="Table 4">
            <a:extLst>
              <a:ext uri="{FF2B5EF4-FFF2-40B4-BE49-F238E27FC236}">
                <a16:creationId xmlns:a16="http://schemas.microsoft.com/office/drawing/2014/main" id="{6BD60707-D4E9-F60F-94DB-6EC8A16B1BAB}"/>
              </a:ext>
            </a:extLst>
          </p:cNvPr>
          <p:cNvGraphicFramePr>
            <a:graphicFrameLocks noGrp="1"/>
          </p:cNvGraphicFramePr>
          <p:nvPr>
            <p:extLst>
              <p:ext uri="{D42A27DB-BD31-4B8C-83A1-F6EECF244321}">
                <p14:modId xmlns:p14="http://schemas.microsoft.com/office/powerpoint/2010/main" val="931491067"/>
              </p:ext>
            </p:extLst>
          </p:nvPr>
        </p:nvGraphicFramePr>
        <p:xfrm>
          <a:off x="7859746" y="1719253"/>
          <a:ext cx="3898738" cy="3479800"/>
        </p:xfrm>
        <a:graphic>
          <a:graphicData uri="http://schemas.openxmlformats.org/drawingml/2006/table">
            <a:tbl>
              <a:tblPr firstRow="1" bandRow="1">
                <a:tableStyleId>{5940675A-B579-460E-94D1-54222C63F5DA}</a:tableStyleId>
              </a:tblPr>
              <a:tblGrid>
                <a:gridCol w="3898738">
                  <a:extLst>
                    <a:ext uri="{9D8B030D-6E8A-4147-A177-3AD203B41FA5}">
                      <a16:colId xmlns:a16="http://schemas.microsoft.com/office/drawing/2014/main" val="235493584"/>
                    </a:ext>
                  </a:extLst>
                </a:gridCol>
              </a:tblGrid>
              <a:tr h="370840">
                <a:tc>
                  <a:txBody>
                    <a:bodyPr/>
                    <a:lstStyle/>
                    <a:p>
                      <a:pPr algn="ctr"/>
                      <a:r>
                        <a:rPr lang="en-GB" b="1" dirty="0">
                          <a:solidFill>
                            <a:srgbClr val="002060"/>
                          </a:solidFill>
                          <a:latin typeface="Century Gothic" panose="020B0502020202020204" pitchFamily="34" charset="0"/>
                        </a:rPr>
                        <a:t>Información extra</a:t>
                      </a:r>
                    </a:p>
                  </a:txBody>
                  <a:tcPr>
                    <a:solidFill>
                      <a:srgbClr val="FFE7FF"/>
                    </a:solidFill>
                  </a:tcPr>
                </a:tc>
                <a:extLst>
                  <a:ext uri="{0D108BD9-81ED-4DB2-BD59-A6C34878D82A}">
                    <a16:rowId xmlns:a16="http://schemas.microsoft.com/office/drawing/2014/main" val="2187215063"/>
                  </a:ext>
                </a:extLst>
              </a:tr>
              <a:tr h="370840">
                <a:tc>
                  <a:txBody>
                    <a:bodyPr/>
                    <a:lstStyle/>
                    <a:p>
                      <a:pPr algn="ct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12177022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 __ ________</a:t>
                      </a:r>
                    </a:p>
                  </a:txBody>
                  <a:tcPr/>
                </a:tc>
                <a:extLst>
                  <a:ext uri="{0D108BD9-81ED-4DB2-BD59-A6C34878D82A}">
                    <a16:rowId xmlns:a16="http://schemas.microsoft.com/office/drawing/2014/main" val="14376143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 __ ________</a:t>
                      </a:r>
                    </a:p>
                  </a:txBody>
                  <a:tcPr/>
                </a:tc>
                <a:extLst>
                  <a:ext uri="{0D108BD9-81ED-4DB2-BD59-A6C34878D82A}">
                    <a16:rowId xmlns:a16="http://schemas.microsoft.com/office/drawing/2014/main" val="23846310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5861932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2445859099"/>
                  </a:ext>
                </a:extLst>
              </a:tr>
              <a:tr h="370840">
                <a:tc>
                  <a:txBody>
                    <a:bodyPr/>
                    <a:lstStyle/>
                    <a:p>
                      <a:pPr algn="ctr"/>
                      <a:r>
                        <a:rPr lang="en-GB" sz="2800" b="0" dirty="0">
                          <a:solidFill>
                            <a:srgbClr val="002060"/>
                          </a:solidFill>
                          <a:latin typeface="Century Gothic" panose="020B0502020202020204" pitchFamily="34" charset="0"/>
                        </a:rPr>
                        <a:t>______ _________</a:t>
                      </a:r>
                    </a:p>
                  </a:txBody>
                  <a:tcPr/>
                </a:tc>
                <a:extLst>
                  <a:ext uri="{0D108BD9-81ED-4DB2-BD59-A6C34878D82A}">
                    <a16:rowId xmlns:a16="http://schemas.microsoft.com/office/drawing/2014/main" val="4054216978"/>
                  </a:ext>
                </a:extLst>
              </a:tr>
            </a:tbl>
          </a:graphicData>
        </a:graphic>
      </p:graphicFrame>
      <p:sp>
        <p:nvSpPr>
          <p:cNvPr id="69" name="TextBox 68">
            <a:extLst>
              <a:ext uri="{FF2B5EF4-FFF2-40B4-BE49-F238E27FC236}">
                <a16:creationId xmlns:a16="http://schemas.microsoft.com/office/drawing/2014/main" id="{678C7188-8C8A-6537-0456-E995A809A48D}"/>
              </a:ext>
            </a:extLst>
          </p:cNvPr>
          <p:cNvSpPr txBox="1"/>
          <p:nvPr/>
        </p:nvSpPr>
        <p:spPr>
          <a:xfrm>
            <a:off x="8667591" y="2079407"/>
            <a:ext cx="2497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your brother</a:t>
            </a:r>
          </a:p>
        </p:txBody>
      </p:sp>
      <p:sp>
        <p:nvSpPr>
          <p:cNvPr id="71" name="TextBox 70">
            <a:extLst>
              <a:ext uri="{FF2B5EF4-FFF2-40B4-BE49-F238E27FC236}">
                <a16:creationId xmlns:a16="http://schemas.microsoft.com/office/drawing/2014/main" id="{33646862-9F1C-658C-DA6D-7B57B5178856}"/>
              </a:ext>
            </a:extLst>
          </p:cNvPr>
          <p:cNvSpPr txBox="1"/>
          <p:nvPr/>
        </p:nvSpPr>
        <p:spPr>
          <a:xfrm>
            <a:off x="8541438" y="2637621"/>
            <a:ext cx="2501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on the beach</a:t>
            </a:r>
          </a:p>
        </p:txBody>
      </p:sp>
      <p:sp>
        <p:nvSpPr>
          <p:cNvPr id="72" name="TextBox 71">
            <a:extLst>
              <a:ext uri="{FF2B5EF4-FFF2-40B4-BE49-F238E27FC236}">
                <a16:creationId xmlns:a16="http://schemas.microsoft.com/office/drawing/2014/main" id="{FCCAEDE3-C275-FA8D-7EBC-B71FBBA6DA2C}"/>
              </a:ext>
            </a:extLst>
          </p:cNvPr>
          <p:cNvSpPr txBox="1"/>
          <p:nvPr/>
        </p:nvSpPr>
        <p:spPr>
          <a:xfrm>
            <a:off x="8538562" y="3160841"/>
            <a:ext cx="19399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in the sea</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5" name="Rectangle 74">
            <a:hlinkClick r:id="" action="ppaction://noaction">
              <a:snd r:embed="rId11" name="3_2.wav"/>
            </a:hlinkClick>
            <a:extLst>
              <a:ext uri="{FF2B5EF4-FFF2-40B4-BE49-F238E27FC236}">
                <a16:creationId xmlns:a16="http://schemas.microsoft.com/office/drawing/2014/main" id="{E5736A20-8571-5A34-613F-82474F7D94DB}"/>
              </a:ext>
            </a:extLst>
          </p:cNvPr>
          <p:cNvSpPr/>
          <p:nvPr/>
        </p:nvSpPr>
        <p:spPr>
          <a:xfrm>
            <a:off x="444839" y="1140771"/>
            <a:ext cx="185659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Quién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Google Shape;357;p8">
            <a:extLst>
              <a:ext uri="{FF2B5EF4-FFF2-40B4-BE49-F238E27FC236}">
                <a16:creationId xmlns:a16="http://schemas.microsoft.com/office/drawing/2014/main" id="{AFC481F0-8825-857C-68CC-439125430835}"/>
              </a:ext>
            </a:extLst>
          </p:cNvPr>
          <p:cNvSpPr/>
          <p:nvPr/>
        </p:nvSpPr>
        <p:spPr>
          <a:xfrm>
            <a:off x="1012281" y="2376705"/>
            <a:ext cx="7640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357;p8">
            <a:extLst>
              <a:ext uri="{FF2B5EF4-FFF2-40B4-BE49-F238E27FC236}">
                <a16:creationId xmlns:a16="http://schemas.microsoft.com/office/drawing/2014/main" id="{FAFFE4E3-C2EC-E4F3-09B6-D0D4686418D5}"/>
              </a:ext>
            </a:extLst>
          </p:cNvPr>
          <p:cNvSpPr/>
          <p:nvPr/>
        </p:nvSpPr>
        <p:spPr>
          <a:xfrm>
            <a:off x="3808803" y="2320043"/>
            <a:ext cx="1635555"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357;p8">
            <a:extLst>
              <a:ext uri="{FF2B5EF4-FFF2-40B4-BE49-F238E27FC236}">
                <a16:creationId xmlns:a16="http://schemas.microsoft.com/office/drawing/2014/main" id="{C9F7FC2A-BE5C-308B-8DB0-A8DECBE63690}"/>
              </a:ext>
            </a:extLst>
          </p:cNvPr>
          <p:cNvSpPr/>
          <p:nvPr/>
        </p:nvSpPr>
        <p:spPr>
          <a:xfrm>
            <a:off x="2693596" y="2992143"/>
            <a:ext cx="93705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357;p8">
            <a:extLst>
              <a:ext uri="{FF2B5EF4-FFF2-40B4-BE49-F238E27FC236}">
                <a16:creationId xmlns:a16="http://schemas.microsoft.com/office/drawing/2014/main" id="{A0CFBD9B-FFB0-0843-0229-ECAF8B786C1E}"/>
              </a:ext>
            </a:extLst>
          </p:cNvPr>
          <p:cNvSpPr/>
          <p:nvPr/>
        </p:nvSpPr>
        <p:spPr>
          <a:xfrm>
            <a:off x="3834320" y="3011096"/>
            <a:ext cx="143434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357;p8">
            <a:extLst>
              <a:ext uri="{FF2B5EF4-FFF2-40B4-BE49-F238E27FC236}">
                <a16:creationId xmlns:a16="http://schemas.microsoft.com/office/drawing/2014/main" id="{DAE89D04-7E04-1FB5-14B6-B8F7BBFDF2A3}"/>
              </a:ext>
            </a:extLst>
          </p:cNvPr>
          <p:cNvSpPr/>
          <p:nvPr/>
        </p:nvSpPr>
        <p:spPr>
          <a:xfrm>
            <a:off x="2703794" y="3642734"/>
            <a:ext cx="9268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357;p8">
            <a:extLst>
              <a:ext uri="{FF2B5EF4-FFF2-40B4-BE49-F238E27FC236}">
                <a16:creationId xmlns:a16="http://schemas.microsoft.com/office/drawing/2014/main" id="{830C061D-07D3-9B9A-CCB6-59EBB853EE68}"/>
              </a:ext>
            </a:extLst>
          </p:cNvPr>
          <p:cNvSpPr/>
          <p:nvPr/>
        </p:nvSpPr>
        <p:spPr>
          <a:xfrm>
            <a:off x="5301353" y="3638018"/>
            <a:ext cx="168184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357;p8">
            <a:extLst>
              <a:ext uri="{FF2B5EF4-FFF2-40B4-BE49-F238E27FC236}">
                <a16:creationId xmlns:a16="http://schemas.microsoft.com/office/drawing/2014/main" id="{A5700769-CD6C-ACC5-D22A-4E3A9C9FC59A}"/>
              </a:ext>
            </a:extLst>
          </p:cNvPr>
          <p:cNvSpPr/>
          <p:nvPr/>
        </p:nvSpPr>
        <p:spPr>
          <a:xfrm>
            <a:off x="1756278" y="4322502"/>
            <a:ext cx="947516" cy="49678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357;p8">
            <a:extLst>
              <a:ext uri="{FF2B5EF4-FFF2-40B4-BE49-F238E27FC236}">
                <a16:creationId xmlns:a16="http://schemas.microsoft.com/office/drawing/2014/main" id="{7CE19E6B-5D8E-20D0-458D-1806263085E6}"/>
              </a:ext>
            </a:extLst>
          </p:cNvPr>
          <p:cNvSpPr/>
          <p:nvPr/>
        </p:nvSpPr>
        <p:spPr>
          <a:xfrm>
            <a:off x="3830539" y="4261253"/>
            <a:ext cx="1624329"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357;p8">
            <a:extLst>
              <a:ext uri="{FF2B5EF4-FFF2-40B4-BE49-F238E27FC236}">
                <a16:creationId xmlns:a16="http://schemas.microsoft.com/office/drawing/2014/main" id="{EE8729C8-F5E8-C430-A2C6-BAA0A0CB3313}"/>
              </a:ext>
            </a:extLst>
          </p:cNvPr>
          <p:cNvSpPr/>
          <p:nvPr/>
        </p:nvSpPr>
        <p:spPr>
          <a:xfrm>
            <a:off x="1732676" y="4967315"/>
            <a:ext cx="947516" cy="46892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357;p8">
            <a:extLst>
              <a:ext uri="{FF2B5EF4-FFF2-40B4-BE49-F238E27FC236}">
                <a16:creationId xmlns:a16="http://schemas.microsoft.com/office/drawing/2014/main" id="{B6EE6C07-46B3-631C-F2CD-2A80B7D72297}"/>
              </a:ext>
            </a:extLst>
          </p:cNvPr>
          <p:cNvSpPr/>
          <p:nvPr/>
        </p:nvSpPr>
        <p:spPr>
          <a:xfrm>
            <a:off x="5487251" y="4951868"/>
            <a:ext cx="1473278"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338;p8">
            <a:hlinkClick r:id="" action="ppaction://noaction">
              <a:snd r:embed="rId12" name="3_6.wav"/>
            </a:hlinkClick>
            <a:extLst>
              <a:ext uri="{FF2B5EF4-FFF2-40B4-BE49-F238E27FC236}">
                <a16:creationId xmlns:a16="http://schemas.microsoft.com/office/drawing/2014/main" id="{3B152A3B-E485-B171-78CA-4FF2BC1509BC}"/>
              </a:ext>
            </a:extLst>
          </p:cNvPr>
          <p:cNvPicPr preferRelativeResize="0"/>
          <p:nvPr/>
        </p:nvPicPr>
        <p:blipFill rotWithShape="1">
          <a:blip r:embed="rId9">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100" name="Google Shape;338;p8">
            <a:hlinkClick r:id="" action="ppaction://noaction">
              <a:snd r:embed="rId13" name="3_7.wav"/>
            </a:hlinkClick>
            <a:extLst>
              <a:ext uri="{FF2B5EF4-FFF2-40B4-BE49-F238E27FC236}">
                <a16:creationId xmlns:a16="http://schemas.microsoft.com/office/drawing/2014/main" id="{9BA1CCF5-8E71-6BCD-4CB9-77AF1D25F957}"/>
              </a:ext>
            </a:extLst>
          </p:cNvPr>
          <p:cNvPicPr preferRelativeResize="0"/>
          <p:nvPr/>
        </p:nvPicPr>
        <p:blipFill rotWithShape="1">
          <a:blip r:embed="rId9">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101" name="Google Shape;338;p8">
            <a:hlinkClick r:id="" action="ppaction://noaction">
              <a:snd r:embed="rId14" name="3_8.wav"/>
            </a:hlinkClick>
            <a:extLst>
              <a:ext uri="{FF2B5EF4-FFF2-40B4-BE49-F238E27FC236}">
                <a16:creationId xmlns:a16="http://schemas.microsoft.com/office/drawing/2014/main" id="{4407D70B-97A3-CCDA-7F9D-72188218185B}"/>
              </a:ext>
            </a:extLst>
          </p:cNvPr>
          <p:cNvPicPr preferRelativeResize="0"/>
          <p:nvPr/>
        </p:nvPicPr>
        <p:blipFill rotWithShape="1">
          <a:blip r:embed="rId9">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5" name="3_9.wav"/>
            </a:hlinkClick>
            <a:extLst>
              <a:ext uri="{FF2B5EF4-FFF2-40B4-BE49-F238E27FC236}">
                <a16:creationId xmlns:a16="http://schemas.microsoft.com/office/drawing/2014/main" id="{75AC0E02-B212-5877-2FAB-D1DF84DA03B7}"/>
              </a:ext>
            </a:extLst>
          </p:cNvPr>
          <p:cNvPicPr preferRelativeResize="0"/>
          <p:nvPr/>
        </p:nvPicPr>
        <p:blipFill rotWithShape="1">
          <a:blip r:embed="rId9">
            <a:alphaModFix/>
          </a:blip>
          <a:srcRect/>
          <a:stretch/>
        </p:blipFill>
        <p:spPr>
          <a:xfrm>
            <a:off x="409902" y="4319751"/>
            <a:ext cx="533275" cy="499539"/>
          </a:xfrm>
          <a:prstGeom prst="rect">
            <a:avLst/>
          </a:prstGeom>
          <a:noFill/>
          <a:ln>
            <a:noFill/>
          </a:ln>
          <a:effectLst>
            <a:outerShdw blurRad="50800" dist="38100" dir="5400000" algn="t" rotWithShape="0">
              <a:prstClr val="black">
                <a:alpha val="40000"/>
              </a:prstClr>
            </a:outerShdw>
          </a:effectLst>
        </p:spPr>
      </p:pic>
      <p:pic>
        <p:nvPicPr>
          <p:cNvPr id="103" name="Google Shape;338;p8">
            <a:hlinkClick r:id="" action="ppaction://noaction">
              <a:snd r:embed="rId16" name="3_10.wav"/>
            </a:hlinkClick>
            <a:extLst>
              <a:ext uri="{FF2B5EF4-FFF2-40B4-BE49-F238E27FC236}">
                <a16:creationId xmlns:a16="http://schemas.microsoft.com/office/drawing/2014/main" id="{AF916E76-DA9A-8810-87F8-9A80ECA35226}"/>
              </a:ext>
            </a:extLst>
          </p:cNvPr>
          <p:cNvPicPr preferRelativeResize="0"/>
          <p:nvPr/>
        </p:nvPicPr>
        <p:blipFill rotWithShape="1">
          <a:blip r:embed="rId9">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sp>
        <p:nvSpPr>
          <p:cNvPr id="110" name="Rectangle 109">
            <a:hlinkClick r:id="" action="ppaction://noaction">
              <a:snd r:embed="rId17" name="3_3.wav"/>
            </a:hlinkClick>
            <a:extLst>
              <a:ext uri="{FF2B5EF4-FFF2-40B4-BE49-F238E27FC236}">
                <a16:creationId xmlns:a16="http://schemas.microsoft.com/office/drawing/2014/main" id="{0E2FD0D1-ECAD-CDA6-F738-EDEDB5C94326}"/>
              </a:ext>
            </a:extLst>
          </p:cNvPr>
          <p:cNvSpPr/>
          <p:nvPr/>
        </p:nvSpPr>
        <p:spPr>
          <a:xfrm>
            <a:off x="3643236" y="1191955"/>
            <a:ext cx="256833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¿Qué verbo 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1E6217B9-6247-4146-C314-22F1636CA6C0}"/>
              </a:ext>
            </a:extLst>
          </p:cNvPr>
          <p:cNvSpPr txBox="1"/>
          <p:nvPr/>
        </p:nvSpPr>
        <p:spPr>
          <a:xfrm>
            <a:off x="8827102" y="3656727"/>
            <a:ext cx="13628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a book</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21" name="TextBox 120">
            <a:extLst>
              <a:ext uri="{FF2B5EF4-FFF2-40B4-BE49-F238E27FC236}">
                <a16:creationId xmlns:a16="http://schemas.microsoft.com/office/drawing/2014/main" id="{F7BA47B6-238D-EF19-31A8-7B624AAA8C8E}"/>
              </a:ext>
            </a:extLst>
          </p:cNvPr>
          <p:cNvSpPr txBox="1"/>
          <p:nvPr/>
        </p:nvSpPr>
        <p:spPr>
          <a:xfrm>
            <a:off x="8799796" y="4195168"/>
            <a:ext cx="15905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a dance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22" name="TextBox 121">
            <a:extLst>
              <a:ext uri="{FF2B5EF4-FFF2-40B4-BE49-F238E27FC236}">
                <a16:creationId xmlns:a16="http://schemas.microsoft.com/office/drawing/2014/main" id="{EC2385BB-20B9-D6D9-79B8-02D3D2A59C76}"/>
              </a:ext>
            </a:extLst>
          </p:cNvPr>
          <p:cNvSpPr txBox="1"/>
          <p:nvPr/>
        </p:nvSpPr>
        <p:spPr>
          <a:xfrm>
            <a:off x="8212039" y="4713004"/>
            <a:ext cx="28055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Spanish words</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3" name="TextBox 72">
            <a:extLst>
              <a:ext uri="{FF2B5EF4-FFF2-40B4-BE49-F238E27FC236}">
                <a16:creationId xmlns:a16="http://schemas.microsoft.com/office/drawing/2014/main" id="{227692F2-37BB-B0E2-BE01-63E634735CEE}"/>
              </a:ext>
            </a:extLst>
          </p:cNvPr>
          <p:cNvSpPr txBox="1"/>
          <p:nvPr/>
        </p:nvSpPr>
        <p:spPr>
          <a:xfrm>
            <a:off x="-11875" y="6081183"/>
            <a:ext cx="2313312" cy="707886"/>
          </a:xfrm>
          <a:prstGeom prst="rect">
            <a:avLst/>
          </a:prstGeom>
          <a:solidFill>
            <a:srgbClr val="D0EBB3"/>
          </a:solidFill>
        </p:spPr>
        <p:txBody>
          <a:bodyPr wrap="square">
            <a:spAutoFit/>
          </a:bodyPr>
          <a:lstStyle/>
          <a:p>
            <a:pPr algn="ctr"/>
            <a:r>
              <a:rPr lang="en-GB" sz="2000" b="1" dirty="0" err="1">
                <a:solidFill>
                  <a:srgbClr val="002060"/>
                </a:solidFill>
                <a:latin typeface="Century Gothic" panose="020B0502020202020204" pitchFamily="34" charset="0"/>
              </a:rPr>
              <a:t>rodea</a:t>
            </a:r>
            <a:r>
              <a:rPr lang="en-GB" sz="2000" dirty="0">
                <a:solidFill>
                  <a:srgbClr val="002060"/>
                </a:solidFill>
                <a:latin typeface="Century Gothic" panose="020B0502020202020204" pitchFamily="34" charset="0"/>
              </a:rPr>
              <a:t> = circle</a:t>
            </a:r>
          </a:p>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verbo</a:t>
            </a:r>
            <a:r>
              <a:rPr lang="en-GB" sz="2000" dirty="0">
                <a:solidFill>
                  <a:srgbClr val="002060"/>
                </a:solidFill>
                <a:latin typeface="Century Gothic" panose="020B0502020202020204" pitchFamily="34" charset="0"/>
              </a:rPr>
              <a:t> = verb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p:tgtEl>
                                          <p:spTgt spid="6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p:tgtEl>
                                          <p:spTgt spid="8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500"/>
                                        <p:tgtEl>
                                          <p:spTgt spid="8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 calcmode="lin" valueType="num">
                                      <p:cBhvr additive="base">
                                        <p:cTn id="32" dur="500"/>
                                        <p:tgtEl>
                                          <p:spTgt spid="8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cBhvr additive="base">
                                        <p:cTn id="37"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 calcmode="lin" valueType="num">
                                      <p:cBhvr additive="base">
                                        <p:cTn id="4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1"/>
                                        </p:tgtEl>
                                        <p:attrNameLst>
                                          <p:attrName>style.visibility</p:attrName>
                                        </p:attrNameLst>
                                      </p:cBhvr>
                                      <p:to>
                                        <p:strVal val="visible"/>
                                      </p:to>
                                    </p:set>
                                    <p:anim calcmode="lin" valueType="num">
                                      <p:cBhvr additive="base">
                                        <p:cTn id="52"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2"/>
                                        </p:tgtEl>
                                        <p:attrNameLst>
                                          <p:attrName>style.visibility</p:attrName>
                                        </p:attrNameLst>
                                      </p:cBhvr>
                                      <p:to>
                                        <p:strVal val="visible"/>
                                      </p:to>
                                    </p:set>
                                    <p:anim calcmode="lin" valueType="num">
                                      <p:cBhvr additive="base">
                                        <p:cTn id="57" dur="500"/>
                                        <p:tgtEl>
                                          <p:spTgt spid="9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additive="base">
                                        <p:cTn id="62" dur="500"/>
                                        <p:tgtEl>
                                          <p:spTgt spid="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fill="hold"/>
                                        <p:tgtEl>
                                          <p:spTgt spid="60"/>
                                        </p:tgtEl>
                                        <p:attrNameLst>
                                          <p:attrName>ppt_x</p:attrName>
                                        </p:attrNameLst>
                                      </p:cBhvr>
                                      <p:tavLst>
                                        <p:tav tm="0">
                                          <p:val>
                                            <p:strVal val="#ppt_x"/>
                                          </p:val>
                                        </p:tav>
                                        <p:tav tm="100000">
                                          <p:val>
                                            <p:strVal val="#ppt_x"/>
                                          </p:val>
                                        </p:tav>
                                      </p:tavLst>
                                    </p:anim>
                                    <p:anim calcmode="lin" valueType="num">
                                      <p:cBhvr additive="base">
                                        <p:cTn id="68" dur="500" fill="hold"/>
                                        <p:tgtEl>
                                          <p:spTgt spid="6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3_4.wav"/>
                                        </p:tgtEl>
                                      </p:cMediaNode>
                                    </p:audio>
                                  </p:subTnLst>
                                </p:cTn>
                              </p:par>
                              <p:par>
                                <p:cTn id="69" presetID="10"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subTnLst>
                                    <p:audio>
                                      <p:cMediaNode>
                                        <p:cTn display="0" masterRel="sameClick">
                                          <p:stCondLst>
                                            <p:cond evt="begin" delay="0">
                                              <p:tn val="74"/>
                                            </p:cond>
                                          </p:stCondLst>
                                          <p:endCondLst>
                                            <p:cond evt="onStopAudio" delay="0">
                                              <p:tgtEl>
                                                <p:sldTgt/>
                                              </p:tgtEl>
                                            </p:cond>
                                          </p:endCondLst>
                                        </p:cTn>
                                        <p:tgtEl>
                                          <p:sndTgt r:embed="rId4" name="2_11.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subTnLst>
                                    <p:audio>
                                      <p:cMediaNode>
                                        <p:cTn display="0" masterRel="sameClick">
                                          <p:stCondLst>
                                            <p:cond evt="begin" delay="0">
                                              <p:tn val="79"/>
                                            </p:cond>
                                          </p:stCondLst>
                                          <p:endCondLst>
                                            <p:cond evt="onStopAudio" delay="0">
                                              <p:tgtEl>
                                                <p:sldTgt/>
                                              </p:tgtEl>
                                            </p:cond>
                                          </p:endCondLst>
                                        </p:cTn>
                                        <p:tgtEl>
                                          <p:sndTgt r:embed="rId5" name="2_15.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subTnLst>
                                    <p:audio>
                                      <p:cMediaNode>
                                        <p:cTn display="0" masterRel="sameClick">
                                          <p:stCondLst>
                                            <p:cond evt="begin" delay="0">
                                              <p:tn val="84"/>
                                            </p:cond>
                                          </p:stCondLst>
                                          <p:endCondLst>
                                            <p:cond evt="onStopAudio" delay="0">
                                              <p:tgtEl>
                                                <p:sldTgt/>
                                              </p:tgtEl>
                                            </p:cond>
                                          </p:endCondLst>
                                        </p:cTn>
                                        <p:tgtEl>
                                          <p:sndTgt r:embed="rId6" name="2_19.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500"/>
                                        <p:tgtEl>
                                          <p:spTgt spid="119"/>
                                        </p:tgtEl>
                                      </p:cBhvr>
                                    </p:animEffect>
                                  </p:childTnLst>
                                  <p:subTnLst>
                                    <p:audio>
                                      <p:cMediaNode>
                                        <p:cTn display="0" masterRel="sameClick">
                                          <p:stCondLst>
                                            <p:cond evt="begin" delay="0">
                                              <p:tn val="89"/>
                                            </p:cond>
                                          </p:stCondLst>
                                          <p:endCondLst>
                                            <p:cond evt="onStopAudio" delay="0">
                                              <p:tgtEl>
                                                <p:sldTgt/>
                                              </p:tgtEl>
                                            </p:cond>
                                          </p:endCondLst>
                                        </p:cTn>
                                        <p:tgtEl>
                                          <p:sndTgt r:embed="rId6" name="2_19.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21"/>
                                        </p:tgtEl>
                                        <p:attrNameLst>
                                          <p:attrName>style.visibility</p:attrName>
                                        </p:attrNameLst>
                                      </p:cBhvr>
                                      <p:to>
                                        <p:strVal val="visible"/>
                                      </p:to>
                                    </p:set>
                                    <p:animEffect transition="in" filter="fade">
                                      <p:cBhvr>
                                        <p:cTn id="96" dur="500"/>
                                        <p:tgtEl>
                                          <p:spTgt spid="121"/>
                                        </p:tgtEl>
                                      </p:cBhvr>
                                    </p:animEffect>
                                  </p:childTnLst>
                                  <p:subTnLst>
                                    <p:audio>
                                      <p:cMediaNode>
                                        <p:cTn display="0" masterRel="sameClick">
                                          <p:stCondLst>
                                            <p:cond evt="begin" delay="0">
                                              <p:tn val="94"/>
                                            </p:cond>
                                          </p:stCondLst>
                                          <p:endCondLst>
                                            <p:cond evt="onStopAudio" delay="0">
                                              <p:tgtEl>
                                                <p:sldTgt/>
                                              </p:tgtEl>
                                            </p:cond>
                                          </p:endCondLst>
                                        </p:cTn>
                                        <p:tgtEl>
                                          <p:sndTgt r:embed="rId6" name="2_19.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22"/>
                                        </p:tgtEl>
                                        <p:attrNameLst>
                                          <p:attrName>style.visibility</p:attrName>
                                        </p:attrNameLst>
                                      </p:cBhvr>
                                      <p:to>
                                        <p:strVal val="visible"/>
                                      </p:to>
                                    </p:set>
                                    <p:animEffect transition="in" filter="fade">
                                      <p:cBhvr>
                                        <p:cTn id="101" dur="500"/>
                                        <p:tgtEl>
                                          <p:spTgt spid="122"/>
                                        </p:tgtEl>
                                      </p:cBhvr>
                                    </p:animEffect>
                                  </p:childTnLst>
                                  <p:subTnLst>
                                    <p:audio>
                                      <p:cMediaNode>
                                        <p:cTn display="0" masterRel="sameClick">
                                          <p:stCondLst>
                                            <p:cond evt="begin" delay="0">
                                              <p:tn val="99"/>
                                            </p:cond>
                                          </p:stCondLst>
                                          <p:endCondLst>
                                            <p:cond evt="onStopAudio" delay="0">
                                              <p:tgtEl>
                                                <p:sldTgt/>
                                              </p:tgtEl>
                                            </p:cond>
                                          </p:endCondLst>
                                        </p:cTn>
                                        <p:tgtEl>
                                          <p:sndTgt r:embed="rId6" name="2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9" grpId="0"/>
      <p:bldP spid="71" grpId="0"/>
      <p:bldP spid="72" grpId="0"/>
      <p:bldP spid="119" grpId="0"/>
      <p:bldP spid="121" grpId="0"/>
      <p:bldP spid="1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18" name="4_1.wav"/>
            </a:hlinkClick>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[1/5]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19">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57" name="Picture 56">
            <a:extLst>
              <a:ext uri="{FF2B5EF4-FFF2-40B4-BE49-F238E27FC236}">
                <a16:creationId xmlns:a16="http://schemas.microsoft.com/office/drawing/2014/main" id="{ED3C7E0B-1807-D447-CC1F-F36334076486}"/>
              </a:ext>
            </a:extLst>
          </p:cNvPr>
          <p:cNvPicPr>
            <a:picLocks noChangeAspect="1"/>
          </p:cNvPicPr>
          <p:nvPr/>
        </p:nvPicPr>
        <p:blipFill>
          <a:blip r:embed="rId20"/>
          <a:stretch>
            <a:fillRect/>
          </a:stretch>
        </p:blipFill>
        <p:spPr>
          <a:xfrm>
            <a:off x="1792700" y="1392866"/>
            <a:ext cx="1638300" cy="1549226"/>
          </a:xfrm>
          <a:prstGeom prst="rect">
            <a:avLst/>
          </a:prstGeom>
        </p:spPr>
      </p:pic>
      <p:pic>
        <p:nvPicPr>
          <p:cNvPr id="58" name="Picture 57">
            <a:extLst>
              <a:ext uri="{FF2B5EF4-FFF2-40B4-BE49-F238E27FC236}">
                <a16:creationId xmlns:a16="http://schemas.microsoft.com/office/drawing/2014/main" id="{D0583B52-C253-B0C4-7C49-6FF2CEE4F7A4}"/>
              </a:ext>
            </a:extLst>
          </p:cNvPr>
          <p:cNvPicPr>
            <a:picLocks noChangeAspect="1"/>
          </p:cNvPicPr>
          <p:nvPr/>
        </p:nvPicPr>
        <p:blipFill>
          <a:blip r:embed="rId21"/>
          <a:stretch>
            <a:fillRect/>
          </a:stretch>
        </p:blipFill>
        <p:spPr>
          <a:xfrm>
            <a:off x="3430877" y="1397933"/>
            <a:ext cx="1628775" cy="1533525"/>
          </a:xfrm>
          <a:prstGeom prst="rect">
            <a:avLst/>
          </a:prstGeom>
        </p:spPr>
      </p:pic>
      <p:pic>
        <p:nvPicPr>
          <p:cNvPr id="59" name="Picture 58">
            <a:extLst>
              <a:ext uri="{FF2B5EF4-FFF2-40B4-BE49-F238E27FC236}">
                <a16:creationId xmlns:a16="http://schemas.microsoft.com/office/drawing/2014/main" id="{ACF2E02F-7115-D233-DBA0-574DAFA603FE}"/>
              </a:ext>
            </a:extLst>
          </p:cNvPr>
          <p:cNvPicPr>
            <a:picLocks noChangeAspect="1"/>
          </p:cNvPicPr>
          <p:nvPr/>
        </p:nvPicPr>
        <p:blipFill>
          <a:blip r:embed="rId22"/>
          <a:stretch>
            <a:fillRect/>
          </a:stretch>
        </p:blipFill>
        <p:spPr>
          <a:xfrm>
            <a:off x="5071355" y="1397933"/>
            <a:ext cx="1626474" cy="1533525"/>
          </a:xfrm>
          <a:prstGeom prst="rect">
            <a:avLst/>
          </a:prstGeom>
        </p:spPr>
      </p:pic>
      <p:pic>
        <p:nvPicPr>
          <p:cNvPr id="60" name="Picture 59">
            <a:extLst>
              <a:ext uri="{FF2B5EF4-FFF2-40B4-BE49-F238E27FC236}">
                <a16:creationId xmlns:a16="http://schemas.microsoft.com/office/drawing/2014/main" id="{49DFF60D-2B1F-D7F5-F8C3-D27FCC67C9E3}"/>
              </a:ext>
            </a:extLst>
          </p:cNvPr>
          <p:cNvPicPr>
            <a:picLocks noChangeAspect="1"/>
          </p:cNvPicPr>
          <p:nvPr/>
        </p:nvPicPr>
        <p:blipFill>
          <a:blip r:embed="rId23"/>
          <a:stretch>
            <a:fillRect/>
          </a:stretch>
        </p:blipFill>
        <p:spPr>
          <a:xfrm>
            <a:off x="6715402" y="1397933"/>
            <a:ext cx="1628775" cy="1533525"/>
          </a:xfrm>
          <a:prstGeom prst="rect">
            <a:avLst/>
          </a:prstGeom>
        </p:spPr>
      </p:pic>
      <p:pic>
        <p:nvPicPr>
          <p:cNvPr id="61" name="Picture 60">
            <a:extLst>
              <a:ext uri="{FF2B5EF4-FFF2-40B4-BE49-F238E27FC236}">
                <a16:creationId xmlns:a16="http://schemas.microsoft.com/office/drawing/2014/main" id="{7AAEF938-EF5D-B83E-6693-4F54A0765914}"/>
              </a:ext>
            </a:extLst>
          </p:cNvPr>
          <p:cNvPicPr>
            <a:picLocks noChangeAspect="1"/>
          </p:cNvPicPr>
          <p:nvPr/>
        </p:nvPicPr>
        <p:blipFill>
          <a:blip r:embed="rId24"/>
          <a:stretch>
            <a:fillRect/>
          </a:stretch>
        </p:blipFill>
        <p:spPr>
          <a:xfrm>
            <a:off x="8372384" y="1397933"/>
            <a:ext cx="1608494" cy="1523836"/>
          </a:xfrm>
          <a:prstGeom prst="rect">
            <a:avLst/>
          </a:prstGeom>
        </p:spPr>
      </p:pic>
      <p:pic>
        <p:nvPicPr>
          <p:cNvPr id="63" name="Picture 62">
            <a:extLst>
              <a:ext uri="{FF2B5EF4-FFF2-40B4-BE49-F238E27FC236}">
                <a16:creationId xmlns:a16="http://schemas.microsoft.com/office/drawing/2014/main" id="{527ECB09-8800-FDC4-8A46-DBF212F57E16}"/>
              </a:ext>
            </a:extLst>
          </p:cNvPr>
          <p:cNvPicPr>
            <a:picLocks noChangeAspect="1"/>
          </p:cNvPicPr>
          <p:nvPr/>
        </p:nvPicPr>
        <p:blipFill>
          <a:blip r:embed="rId25"/>
          <a:stretch>
            <a:fillRect/>
          </a:stretch>
        </p:blipFill>
        <p:spPr>
          <a:xfrm>
            <a:off x="1800994" y="2940983"/>
            <a:ext cx="1619250" cy="1533525"/>
          </a:xfrm>
          <a:prstGeom prst="rect">
            <a:avLst/>
          </a:prstGeom>
        </p:spPr>
      </p:pic>
      <p:pic>
        <p:nvPicPr>
          <p:cNvPr id="68" name="Picture 67">
            <a:extLst>
              <a:ext uri="{FF2B5EF4-FFF2-40B4-BE49-F238E27FC236}">
                <a16:creationId xmlns:a16="http://schemas.microsoft.com/office/drawing/2014/main" id="{B7A80E1B-1659-8B11-20BD-C0768467FBA1}"/>
              </a:ext>
            </a:extLst>
          </p:cNvPr>
          <p:cNvPicPr>
            <a:picLocks noChangeAspect="1"/>
          </p:cNvPicPr>
          <p:nvPr/>
        </p:nvPicPr>
        <p:blipFill>
          <a:blip r:embed="rId26"/>
          <a:stretch>
            <a:fillRect/>
          </a:stretch>
        </p:blipFill>
        <p:spPr>
          <a:xfrm>
            <a:off x="3439294" y="2950508"/>
            <a:ext cx="1609725" cy="1524000"/>
          </a:xfrm>
          <a:prstGeom prst="rect">
            <a:avLst/>
          </a:prstGeom>
        </p:spPr>
      </p:pic>
      <p:pic>
        <p:nvPicPr>
          <p:cNvPr id="69" name="Picture 68">
            <a:extLst>
              <a:ext uri="{FF2B5EF4-FFF2-40B4-BE49-F238E27FC236}">
                <a16:creationId xmlns:a16="http://schemas.microsoft.com/office/drawing/2014/main" id="{40F71F9A-CF67-5639-593B-7BA9B085A947}"/>
              </a:ext>
            </a:extLst>
          </p:cNvPr>
          <p:cNvPicPr>
            <a:picLocks noChangeAspect="1"/>
          </p:cNvPicPr>
          <p:nvPr/>
        </p:nvPicPr>
        <p:blipFill>
          <a:blip r:embed="rId27"/>
          <a:stretch>
            <a:fillRect/>
          </a:stretch>
        </p:blipFill>
        <p:spPr>
          <a:xfrm>
            <a:off x="5069054" y="2942091"/>
            <a:ext cx="1628775" cy="1524000"/>
          </a:xfrm>
          <a:prstGeom prst="rect">
            <a:avLst/>
          </a:prstGeom>
        </p:spPr>
      </p:pic>
      <p:pic>
        <p:nvPicPr>
          <p:cNvPr id="70" name="Picture 69">
            <a:extLst>
              <a:ext uri="{FF2B5EF4-FFF2-40B4-BE49-F238E27FC236}">
                <a16:creationId xmlns:a16="http://schemas.microsoft.com/office/drawing/2014/main" id="{0AC6A224-3992-806D-7A3C-617D989F5BC6}"/>
              </a:ext>
            </a:extLst>
          </p:cNvPr>
          <p:cNvPicPr>
            <a:picLocks noChangeAspect="1"/>
          </p:cNvPicPr>
          <p:nvPr/>
        </p:nvPicPr>
        <p:blipFill>
          <a:blip r:embed="rId28"/>
          <a:stretch>
            <a:fillRect/>
          </a:stretch>
        </p:blipFill>
        <p:spPr>
          <a:xfrm>
            <a:off x="6699288" y="2940983"/>
            <a:ext cx="1638300" cy="1520345"/>
          </a:xfrm>
          <a:prstGeom prst="rect">
            <a:avLst/>
          </a:prstGeom>
        </p:spPr>
      </p:pic>
      <p:pic>
        <p:nvPicPr>
          <p:cNvPr id="71" name="Picture 70">
            <a:extLst>
              <a:ext uri="{FF2B5EF4-FFF2-40B4-BE49-F238E27FC236}">
                <a16:creationId xmlns:a16="http://schemas.microsoft.com/office/drawing/2014/main" id="{C0442104-9CFD-81A8-A8CB-75148C010CEE}"/>
              </a:ext>
            </a:extLst>
          </p:cNvPr>
          <p:cNvPicPr>
            <a:picLocks noChangeAspect="1"/>
          </p:cNvPicPr>
          <p:nvPr/>
        </p:nvPicPr>
        <p:blipFill>
          <a:blip r:embed="rId29"/>
          <a:stretch>
            <a:fillRect/>
          </a:stretch>
        </p:blipFill>
        <p:spPr>
          <a:xfrm>
            <a:off x="8361627" y="2942090"/>
            <a:ext cx="1619250" cy="1524000"/>
          </a:xfrm>
          <a:prstGeom prst="rect">
            <a:avLst/>
          </a:prstGeom>
        </p:spPr>
      </p:pic>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30"/>
          <a:stretch>
            <a:fillRect/>
          </a:stretch>
        </p:blipFill>
        <p:spPr>
          <a:xfrm>
            <a:off x="2225402" y="4643133"/>
            <a:ext cx="449285" cy="1268569"/>
          </a:xfrm>
          <a:prstGeom prst="rect">
            <a:avLst/>
          </a:prstGeom>
        </p:spPr>
      </p:pic>
      <p:pic>
        <p:nvPicPr>
          <p:cNvPr id="74" name="Picture 73">
            <a:extLst>
              <a:ext uri="{FF2B5EF4-FFF2-40B4-BE49-F238E27FC236}">
                <a16:creationId xmlns:a16="http://schemas.microsoft.com/office/drawing/2014/main" id="{C0ABBCA1-BC50-2538-604A-DEAADAE085B1}"/>
              </a:ext>
            </a:extLst>
          </p:cNvPr>
          <p:cNvPicPr>
            <a:picLocks noChangeAspect="1"/>
          </p:cNvPicPr>
          <p:nvPr/>
        </p:nvPicPr>
        <p:blipFill>
          <a:blip r:embed="rId31"/>
          <a:stretch>
            <a:fillRect/>
          </a:stretch>
        </p:blipFill>
        <p:spPr>
          <a:xfrm>
            <a:off x="3430877" y="4482925"/>
            <a:ext cx="1609725" cy="1504950"/>
          </a:xfrm>
          <a:prstGeom prst="rect">
            <a:avLst/>
          </a:prstGeom>
        </p:spPr>
      </p:pic>
      <p:pic>
        <p:nvPicPr>
          <p:cNvPr id="75" name="Picture 74">
            <a:extLst>
              <a:ext uri="{FF2B5EF4-FFF2-40B4-BE49-F238E27FC236}">
                <a16:creationId xmlns:a16="http://schemas.microsoft.com/office/drawing/2014/main" id="{17646398-11EE-9E89-3A91-BF5EC25F2D86}"/>
              </a:ext>
            </a:extLst>
          </p:cNvPr>
          <p:cNvPicPr>
            <a:picLocks noChangeAspect="1"/>
          </p:cNvPicPr>
          <p:nvPr/>
        </p:nvPicPr>
        <p:blipFill>
          <a:blip r:embed="rId32"/>
          <a:stretch>
            <a:fillRect/>
          </a:stretch>
        </p:blipFill>
        <p:spPr>
          <a:xfrm>
            <a:off x="5059614" y="4483394"/>
            <a:ext cx="1628775" cy="1518129"/>
          </a:xfrm>
          <a:prstGeom prst="rect">
            <a:avLst/>
          </a:prstGeom>
        </p:spPr>
      </p:pic>
      <p:pic>
        <p:nvPicPr>
          <p:cNvPr id="76" name="Picture 75">
            <a:extLst>
              <a:ext uri="{FF2B5EF4-FFF2-40B4-BE49-F238E27FC236}">
                <a16:creationId xmlns:a16="http://schemas.microsoft.com/office/drawing/2014/main" id="{C3FADCFF-9783-DE9E-ECDC-32DC306EF127}"/>
              </a:ext>
            </a:extLst>
          </p:cNvPr>
          <p:cNvPicPr>
            <a:picLocks noChangeAspect="1"/>
          </p:cNvPicPr>
          <p:nvPr/>
        </p:nvPicPr>
        <p:blipFill>
          <a:blip r:embed="rId33"/>
          <a:stretch>
            <a:fillRect/>
          </a:stretch>
        </p:blipFill>
        <p:spPr>
          <a:xfrm>
            <a:off x="6705076" y="4483394"/>
            <a:ext cx="1616813" cy="1524000"/>
          </a:xfrm>
          <a:prstGeom prst="rect">
            <a:avLst/>
          </a:prstGeom>
        </p:spPr>
      </p:pic>
      <p:pic>
        <p:nvPicPr>
          <p:cNvPr id="77" name="Picture 76">
            <a:extLst>
              <a:ext uri="{FF2B5EF4-FFF2-40B4-BE49-F238E27FC236}">
                <a16:creationId xmlns:a16="http://schemas.microsoft.com/office/drawing/2014/main" id="{12273F6C-FFA3-86C9-0F12-40FD3BFB2C0D}"/>
              </a:ext>
            </a:extLst>
          </p:cNvPr>
          <p:cNvPicPr>
            <a:picLocks noChangeAspect="1"/>
          </p:cNvPicPr>
          <p:nvPr/>
        </p:nvPicPr>
        <p:blipFill>
          <a:blip r:embed="rId34"/>
          <a:stretch>
            <a:fillRect/>
          </a:stretch>
        </p:blipFill>
        <p:spPr>
          <a:xfrm>
            <a:off x="8341469" y="4467998"/>
            <a:ext cx="1628775" cy="1533525"/>
          </a:xfrm>
          <a:prstGeom prst="rect">
            <a:avLst/>
          </a:prstGeom>
        </p:spPr>
      </p:pic>
      <p:pic>
        <p:nvPicPr>
          <p:cNvPr id="78" name="Picture 77">
            <a:extLst>
              <a:ext uri="{FF2B5EF4-FFF2-40B4-BE49-F238E27FC236}">
                <a16:creationId xmlns:a16="http://schemas.microsoft.com/office/drawing/2014/main" id="{916FB5A6-6C8B-2584-9BFE-627695F373F2}"/>
              </a:ext>
            </a:extLst>
          </p:cNvPr>
          <p:cNvPicPr>
            <a:picLocks noChangeAspect="1"/>
          </p:cNvPicPr>
          <p:nvPr/>
        </p:nvPicPr>
        <p:blipFill>
          <a:blip r:embed="rId35"/>
          <a:stretch>
            <a:fillRect/>
          </a:stretch>
        </p:blipFill>
        <p:spPr>
          <a:xfrm>
            <a:off x="1805756" y="4485141"/>
            <a:ext cx="1609725" cy="1504950"/>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
        <p:nvSpPr>
          <p:cNvPr id="80" name="Speech Bubble: Rectangle with Corners Rounded 79">
            <a:extLst>
              <a:ext uri="{FF2B5EF4-FFF2-40B4-BE49-F238E27FC236}">
                <a16:creationId xmlns:a16="http://schemas.microsoft.com/office/drawing/2014/main" id="{937FE05A-A66E-A8C8-5CD4-D519CEE0AE50}"/>
              </a:ext>
            </a:extLst>
          </p:cNvPr>
          <p:cNvSpPr/>
          <p:nvPr/>
        </p:nvSpPr>
        <p:spPr>
          <a:xfrm>
            <a:off x="10121410" y="2638332"/>
            <a:ext cx="1947312" cy="1205445"/>
          </a:xfrm>
          <a:prstGeom prst="wedgeRoundRectCallout">
            <a:avLst>
              <a:gd name="adj1" fmla="val -38350"/>
              <a:gd name="adj2" fmla="val 641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En </a:t>
            </a:r>
            <a:r>
              <a:rPr lang="en-GB" sz="2000" dirty="0" err="1">
                <a:solidFill>
                  <a:srgbClr val="002060"/>
                </a:solidFill>
                <a:latin typeface="Century Gothic" panose="020B0502020202020204" pitchFamily="34" charset="0"/>
              </a:rPr>
              <a:t>Peñíscola</a:t>
            </a:r>
            <a:r>
              <a:rPr lang="en-GB" sz="2000" dirty="0">
                <a:solidFill>
                  <a:srgbClr val="002060"/>
                </a:solidFill>
                <a:latin typeface="Century Gothic" panose="020B0502020202020204" pitchFamily="34" charset="0"/>
              </a:rPr>
              <a:t> hay un </a:t>
            </a:r>
            <a:r>
              <a:rPr lang="en-GB" sz="2000" dirty="0" err="1">
                <a:solidFill>
                  <a:srgbClr val="002060"/>
                </a:solidFill>
                <a:latin typeface="Century Gothic" panose="020B0502020202020204" pitchFamily="34" charset="0"/>
              </a:rPr>
              <a:t>castillo</a:t>
            </a:r>
            <a:r>
              <a:rPr lang="en-GB" sz="2000" dirty="0">
                <a:solidFill>
                  <a:srgbClr val="002060"/>
                </a:solidFill>
                <a:latin typeface="Century Gothic" panose="020B0502020202020204" pitchFamily="34" charset="0"/>
              </a:rPr>
              <a:t> muy </a:t>
            </a:r>
            <a:r>
              <a:rPr lang="en-GB" sz="2000" dirty="0" err="1">
                <a:solidFill>
                  <a:srgbClr val="002060"/>
                </a:solidFill>
                <a:latin typeface="Century Gothic" panose="020B0502020202020204" pitchFamily="34" charset="0"/>
              </a:rPr>
              <a:t>famoso</a:t>
            </a:r>
            <a:r>
              <a:rPr lang="en-GB" sz="2000" dirty="0">
                <a:solidFill>
                  <a:srgbClr val="002060"/>
                </a:solidFill>
                <a:latin typeface="Century Gothic" panose="020B0502020202020204" pitchFamily="34" charset="0"/>
              </a:rPr>
              <a:t>.</a:t>
            </a:r>
            <a:endParaRPr lang="en-GB" sz="2000" dirty="0">
              <a:solidFill>
                <a:prstClr val="black"/>
              </a:solidFill>
              <a:latin typeface="Tw Cen MT" panose="020B0602020104020603"/>
            </a:endParaRPr>
          </a:p>
        </p:txBody>
      </p:sp>
      <p:pic>
        <p:nvPicPr>
          <p:cNvPr id="81" name="Picture 80" descr="Map&#10;&#10;Description automatically generated">
            <a:extLst>
              <a:ext uri="{FF2B5EF4-FFF2-40B4-BE49-F238E27FC236}">
                <a16:creationId xmlns:a16="http://schemas.microsoft.com/office/drawing/2014/main" id="{A80F8BE2-FE73-4399-62CC-CF2B3851C70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083411" y="4467998"/>
            <a:ext cx="1985310" cy="1533525"/>
          </a:xfrm>
          <a:prstGeom prst="rect">
            <a:avLst/>
          </a:prstGeom>
        </p:spPr>
      </p:pic>
      <p:sp>
        <p:nvSpPr>
          <p:cNvPr id="4" name="TextBox 3">
            <a:extLst>
              <a:ext uri="{FF2B5EF4-FFF2-40B4-BE49-F238E27FC236}">
                <a16:creationId xmlns:a16="http://schemas.microsoft.com/office/drawing/2014/main" id="{83C6D8AF-49E3-F63B-9EDF-358598395F9E}"/>
              </a:ext>
            </a:extLst>
          </p:cNvPr>
          <p:cNvSpPr txBox="1"/>
          <p:nvPr/>
        </p:nvSpPr>
        <p:spPr>
          <a:xfrm>
            <a:off x="10781140" y="4870831"/>
            <a:ext cx="899605" cy="276999"/>
          </a:xfrm>
          <a:prstGeom prst="rect">
            <a:avLst/>
          </a:prstGeom>
          <a:noFill/>
        </p:spPr>
        <p:txBody>
          <a:bodyPr wrap="none" rtlCol="0">
            <a:spAutoFit/>
          </a:bodyPr>
          <a:lstStyle/>
          <a:p>
            <a:r>
              <a:rPr lang="en-GB" sz="1200" b="1" dirty="0" err="1">
                <a:solidFill>
                  <a:srgbClr val="002060"/>
                </a:solidFill>
                <a:latin typeface="Century Gothic" panose="020B0502020202020204" pitchFamily="34" charset="0"/>
              </a:rPr>
              <a:t>Peñíscola</a:t>
            </a:r>
            <a:endParaRPr lang="en-GB" sz="1200" b="1"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E7CB50CA-8E58-245B-FC6F-2C2F1376256B}"/>
              </a:ext>
            </a:extLst>
          </p:cNvPr>
          <p:cNvPicPr>
            <a:picLocks noChangeAspect="1"/>
          </p:cNvPicPr>
          <p:nvPr/>
        </p:nvPicPr>
        <p:blipFill>
          <a:blip r:embed="rId37"/>
          <a:stretch>
            <a:fillRect/>
          </a:stretch>
        </p:blipFill>
        <p:spPr>
          <a:xfrm>
            <a:off x="11520902" y="5147830"/>
            <a:ext cx="57917" cy="60966"/>
          </a:xfrm>
          <a:prstGeom prst="rect">
            <a:avLst/>
          </a:prstGeom>
        </p:spPr>
      </p:pic>
      <p:grpSp>
        <p:nvGrpSpPr>
          <p:cNvPr id="82" name="Group 81">
            <a:extLst>
              <a:ext uri="{FF2B5EF4-FFF2-40B4-BE49-F238E27FC236}">
                <a16:creationId xmlns:a16="http://schemas.microsoft.com/office/drawing/2014/main" id="{FA9DCEA5-3ED3-C147-C43F-FEB1E95D2E8A}"/>
              </a:ext>
            </a:extLst>
          </p:cNvPr>
          <p:cNvGrpSpPr/>
          <p:nvPr/>
        </p:nvGrpSpPr>
        <p:grpSpPr>
          <a:xfrm>
            <a:off x="11520902" y="3589224"/>
            <a:ext cx="610454" cy="672305"/>
            <a:chOff x="6210543" y="3764108"/>
            <a:chExt cx="801046" cy="775262"/>
          </a:xfrm>
        </p:grpSpPr>
        <p:sp>
          <p:nvSpPr>
            <p:cNvPr id="83" name="Oval 82">
              <a:extLst>
                <a:ext uri="{FF2B5EF4-FFF2-40B4-BE49-F238E27FC236}">
                  <a16:creationId xmlns:a16="http://schemas.microsoft.com/office/drawing/2014/main" id="{202B9121-7956-5BDC-9601-2AAC5876E19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0702C864-AF4B-DFEC-15B1-E44FBA7BC5A8}"/>
                </a:ext>
              </a:extLst>
            </p:cNvPr>
            <p:cNvPicPr>
              <a:picLocks noChangeAspect="1"/>
            </p:cNvPicPr>
            <p:nvPr/>
          </p:nvPicPr>
          <p:blipFill rotWithShape="1">
            <a:blip r:embed="rId3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5" name="Picture 84" descr="A picture containing text, tableware, cup, clipart&#10;&#10;Description automatically generated">
              <a:extLst>
                <a:ext uri="{FF2B5EF4-FFF2-40B4-BE49-F238E27FC236}">
                  <a16:creationId xmlns:a16="http://schemas.microsoft.com/office/drawing/2014/main" id="{2F820367-74EC-A152-7AED-C2B25C4F1F5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40385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7"/>
                                        </p:tgtEl>
                                      </p:cBhvr>
                                    </p:animEffect>
                                    <p:set>
                                      <p:cBhvr>
                                        <p:cTn id="16"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4_2.wav"/>
                                        </p:tgtEl>
                                      </p:cMediaNode>
                                    </p:audio>
                                  </p:subTnLst>
                                </p:cTn>
                              </p:par>
                            </p:childTnLst>
                          </p:cTn>
                        </p:par>
                      </p:childTnLst>
                    </p:cTn>
                  </p:par>
                </p:childTnLst>
              </p:cTn>
              <p:nextCondLst>
                <p:cond evt="onClick" delay="0">
                  <p:tgtEl>
                    <p:spTgt spid="57"/>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4_5.wav"/>
                                        </p:tgtEl>
                                      </p:cMediaNode>
                                    </p:audio>
                                  </p:subTnLst>
                                </p:cTn>
                              </p:par>
                            </p:childTnLst>
                          </p:cTn>
                        </p:par>
                      </p:childTnLst>
                    </p:cTn>
                  </p:par>
                </p:childTnLst>
              </p:cTn>
              <p:nextCondLst>
                <p:cond evt="onClick" delay="0">
                  <p:tgtEl>
                    <p:spTgt spid="58"/>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9"/>
                                        </p:tgtEl>
                                      </p:cBhvr>
                                    </p:animEffect>
                                    <p:set>
                                      <p:cBhvr>
                                        <p:cTn id="28"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5" name="4_8.wav"/>
                                        </p:tgtEl>
                                      </p:cMediaNode>
                                    </p:audio>
                                  </p:subTnLst>
                                </p:cTn>
                              </p:par>
                            </p:childTnLst>
                          </p:cTn>
                        </p:par>
                      </p:childTnLst>
                    </p:cTn>
                  </p:par>
                </p:childTnLst>
              </p:cTn>
              <p:nextCondLst>
                <p:cond evt="onClick" delay="0">
                  <p:tgtEl>
                    <p:spTgt spid="59"/>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60"/>
                                        </p:tgtEl>
                                      </p:cBhvr>
                                    </p:animEffect>
                                    <p:set>
                                      <p:cBhvr>
                                        <p:cTn id="34"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6" name="4_11.wav"/>
                                        </p:tgtEl>
                                      </p:cMediaNode>
                                    </p:audio>
                                  </p:subTnLst>
                                </p:cTn>
                              </p:par>
                            </p:childTnLst>
                          </p:cTn>
                        </p:par>
                      </p:childTnLst>
                    </p:cTn>
                  </p:par>
                </p:childTnLst>
              </p:cTn>
              <p:nextCondLst>
                <p:cond evt="onClick" delay="0">
                  <p:tgtEl>
                    <p:spTgt spid="60"/>
                  </p:tgtEl>
                </p:cond>
              </p:nextCondLst>
            </p:seq>
            <p:seq concurrent="1" nextAc="seek">
              <p:cTn id="35" restart="whenNotActive" fill="hold" evtFilter="cancelBubble" nodeType="interactiveSeq">
                <p:stCondLst>
                  <p:cond evt="onClick" delay="0">
                    <p:tgtEl>
                      <p:spTgt spid="6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1"/>
                                        </p:tgtEl>
                                      </p:cBhvr>
                                    </p:animEffect>
                                    <p:set>
                                      <p:cBhvr>
                                        <p:cTn id="4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4_14.wav"/>
                                        </p:tgtEl>
                                      </p:cMediaNode>
                                    </p:audio>
                                  </p:subTnLst>
                                </p:cTn>
                              </p:par>
                            </p:childTnLst>
                          </p:cTn>
                        </p:par>
                      </p:childTnLst>
                    </p:cTn>
                  </p:par>
                </p:childTnLst>
              </p:cTn>
              <p:nextCondLst>
                <p:cond evt="onClick" delay="0">
                  <p:tgtEl>
                    <p:spTgt spid="61"/>
                  </p:tgtEl>
                </p:cond>
              </p:nextCondLst>
            </p:seq>
            <p:seq concurrent="1" nextAc="seek">
              <p:cTn id="41" restart="whenNotActive" fill="hold" evtFilter="cancelBubble" nodeType="interactiveSeq">
                <p:stCondLst>
                  <p:cond evt="onClick" delay="0">
                    <p:tgtEl>
                      <p:spTgt spid="6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8" name="4_3.wav"/>
                                        </p:tgtEl>
                                      </p:cMediaNode>
                                    </p:audio>
                                  </p:subTnLst>
                                </p:cTn>
                              </p:par>
                            </p:childTnLst>
                          </p:cTn>
                        </p:par>
                      </p:childTnLst>
                    </p:cTn>
                  </p:par>
                </p:childTnLst>
              </p:cTn>
              <p:nextCondLst>
                <p:cond evt="onClick" delay="0">
                  <p:tgtEl>
                    <p:spTgt spid="63"/>
                  </p:tgtEl>
                </p:cond>
              </p:nextCondLst>
            </p:seq>
            <p:seq concurrent="1" nextAc="seek">
              <p:cTn id="47" restart="whenNotActive" fill="hold" evtFilter="cancelBubble" nodeType="interactiveSeq">
                <p:stCondLst>
                  <p:cond evt="onClick" delay="0">
                    <p:tgtEl>
                      <p:spTgt spid="6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8"/>
                                        </p:tgtEl>
                                      </p:cBhvr>
                                    </p:animEffect>
                                    <p:set>
                                      <p:cBhvr>
                                        <p:cTn id="52"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9" name="4_6.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6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9"/>
                                        </p:tgtEl>
                                      </p:cBhvr>
                                    </p:animEffect>
                                    <p:set>
                                      <p:cBhvr>
                                        <p:cTn id="58"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10" name="4_9.wav"/>
                                        </p:tgtEl>
                                      </p:cMediaNode>
                                    </p:audio>
                                  </p:subTnLst>
                                </p:cTn>
                              </p:par>
                            </p:childTnLst>
                          </p:cTn>
                        </p:par>
                      </p:childTnLst>
                    </p:cTn>
                  </p:par>
                </p:childTnLst>
              </p:cTn>
              <p:nextCondLst>
                <p:cond evt="onClick" delay="0">
                  <p:tgtEl>
                    <p:spTgt spid="69"/>
                  </p:tgtEl>
                </p:cond>
              </p:nextCondLst>
            </p:seq>
            <p:seq concurrent="1" nextAc="seek">
              <p:cTn id="59" restart="whenNotActive" fill="hold" evtFilter="cancelBubble" nodeType="interactiveSeq">
                <p:stCondLst>
                  <p:cond evt="onClick" delay="0">
                    <p:tgtEl>
                      <p:spTgt spid="7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70"/>
                                        </p:tgtEl>
                                      </p:cBhvr>
                                    </p:animEffect>
                                    <p:set>
                                      <p:cBhvr>
                                        <p:cTn id="64"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11" name="4_12.wav"/>
                                        </p:tgtEl>
                                      </p:cMediaNode>
                                    </p:audio>
                                  </p:subTnLst>
                                </p:cTn>
                              </p:par>
                            </p:childTnLst>
                          </p:cTn>
                        </p:par>
                      </p:childTnLst>
                    </p:cTn>
                  </p:par>
                </p:childTnLst>
              </p:cTn>
              <p:nextCondLst>
                <p:cond evt="onClick" delay="0">
                  <p:tgtEl>
                    <p:spTgt spid="70"/>
                  </p:tgtEl>
                </p:cond>
              </p:nextCondLst>
            </p:seq>
            <p:seq concurrent="1" nextAc="seek">
              <p:cTn id="65" restart="whenNotActive" fill="hold" evtFilter="cancelBubble" nodeType="interactiveSeq">
                <p:stCondLst>
                  <p:cond evt="onClick" delay="0">
                    <p:tgtEl>
                      <p:spTgt spid="7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71"/>
                                        </p:tgtEl>
                                      </p:cBhvr>
                                    </p:animEffect>
                                    <p:set>
                                      <p:cBhvr>
                                        <p:cTn id="70"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12" name="4_15.wav"/>
                                        </p:tgtEl>
                                      </p:cMediaNode>
                                    </p:audio>
                                  </p:subTnLst>
                                </p:cTn>
                              </p:par>
                            </p:childTnLst>
                          </p:cTn>
                        </p:par>
                      </p:childTnLst>
                    </p:cTn>
                  </p:par>
                </p:childTnLst>
              </p:cTn>
              <p:nextCondLst>
                <p:cond evt="onClick" delay="0">
                  <p:tgtEl>
                    <p:spTgt spid="71"/>
                  </p:tgtEl>
                </p:cond>
              </p:nextCondLst>
            </p:seq>
            <p:seq concurrent="1" nextAc="seek">
              <p:cTn id="71" restart="whenNotActive" fill="hold" evtFilter="cancelBubble" nodeType="interactiveSeq">
                <p:stCondLst>
                  <p:cond evt="onClick" delay="0">
                    <p:tgtEl>
                      <p:spTgt spid="78"/>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78"/>
                                        </p:tgtEl>
                                      </p:cBhvr>
                                    </p:animEffect>
                                    <p:set>
                                      <p:cBhvr>
                                        <p:cTn id="76"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13" name="4_4.wav"/>
                                        </p:tgtEl>
                                      </p:cMediaNode>
                                    </p:audio>
                                  </p:subTnLst>
                                </p:cTn>
                              </p:par>
                            </p:childTnLst>
                          </p:cTn>
                        </p:par>
                      </p:childTnLst>
                    </p:cTn>
                  </p:par>
                </p:childTnLst>
              </p:cTn>
              <p:nextCondLst>
                <p:cond evt="onClick" delay="0">
                  <p:tgtEl>
                    <p:spTgt spid="78"/>
                  </p:tgtEl>
                </p:cond>
              </p:nextCondLst>
            </p:seq>
            <p:seq concurrent="1" nextAc="seek">
              <p:cTn id="77" restart="whenNotActive" fill="hold" evtFilter="cancelBubble" nodeType="interactiveSeq">
                <p:stCondLst>
                  <p:cond evt="onClick" delay="0">
                    <p:tgtEl>
                      <p:spTgt spid="7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74"/>
                                        </p:tgtEl>
                                      </p:cBhvr>
                                    </p:animEffect>
                                    <p:set>
                                      <p:cBhvr>
                                        <p:cTn id="82"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14" name="4_7.wav"/>
                                        </p:tgtEl>
                                      </p:cMediaNode>
                                    </p:audio>
                                  </p:subTnLst>
                                </p:cTn>
                              </p:par>
                            </p:childTnLst>
                          </p:cTn>
                        </p:par>
                      </p:childTnLst>
                    </p:cTn>
                  </p:par>
                </p:childTnLst>
              </p:cTn>
              <p:nextCondLst>
                <p:cond evt="onClick" delay="0">
                  <p:tgtEl>
                    <p:spTgt spid="74"/>
                  </p:tgtEl>
                </p:cond>
              </p:nextCondLst>
            </p:seq>
            <p:seq concurrent="1" nextAc="seek">
              <p:cTn id="83" restart="whenNotActive" fill="hold" evtFilter="cancelBubble" nodeType="interactiveSeq">
                <p:stCondLst>
                  <p:cond evt="onClick" delay="0">
                    <p:tgtEl>
                      <p:spTgt spid="7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75"/>
                                        </p:tgtEl>
                                      </p:cBhvr>
                                    </p:animEffect>
                                    <p:set>
                                      <p:cBhvr>
                                        <p:cTn id="88"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15" name="4_10.wav"/>
                                        </p:tgtEl>
                                      </p:cMediaNode>
                                    </p:audio>
                                  </p:subTnLst>
                                </p:cTn>
                              </p:par>
                            </p:childTnLst>
                          </p:cTn>
                        </p:par>
                      </p:childTnLst>
                    </p:cTn>
                  </p:par>
                </p:childTnLst>
              </p:cTn>
              <p:nextCondLst>
                <p:cond evt="onClick" delay="0">
                  <p:tgtEl>
                    <p:spTgt spid="75"/>
                  </p:tgtEl>
                </p:cond>
              </p:nextCondLst>
            </p:seq>
            <p:seq concurrent="1" nextAc="seek">
              <p:cTn id="89" restart="whenNotActive" fill="hold" evtFilter="cancelBubble" nodeType="interactiveSeq">
                <p:stCondLst>
                  <p:cond evt="onClick" delay="0">
                    <p:tgtEl>
                      <p:spTgt spid="7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76"/>
                                        </p:tgtEl>
                                      </p:cBhvr>
                                    </p:animEffect>
                                    <p:set>
                                      <p:cBhvr>
                                        <p:cTn id="94"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16" name="4_13.wav"/>
                                        </p:tgtEl>
                                      </p:cMediaNode>
                                    </p:audio>
                                  </p:subTnLst>
                                </p:cTn>
                              </p:par>
                            </p:childTnLst>
                          </p:cTn>
                        </p:par>
                      </p:childTnLst>
                    </p:cTn>
                  </p:par>
                </p:childTnLst>
              </p:cTn>
              <p:nextCondLst>
                <p:cond evt="onClick" delay="0">
                  <p:tgtEl>
                    <p:spTgt spid="76"/>
                  </p:tgtEl>
                </p:cond>
              </p:nextCondLst>
            </p:seq>
            <p:seq concurrent="1" nextAc="seek">
              <p:cTn id="95" restart="whenNotActive" fill="hold" evtFilter="cancelBubble" nodeType="interactiveSeq">
                <p:stCondLst>
                  <p:cond evt="onClick" delay="0">
                    <p:tgtEl>
                      <p:spTgt spid="77"/>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77"/>
                                        </p:tgtEl>
                                      </p:cBhvr>
                                    </p:animEffect>
                                    <p:set>
                                      <p:cBhvr>
                                        <p:cTn id="100"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17" name="4_16.wav"/>
                                        </p:tgtEl>
                                      </p:cMediaNode>
                                    </p:audio>
                                  </p:subTnLst>
                                </p:cTn>
                              </p:par>
                            </p:childTnLst>
                          </p:cTn>
                        </p:par>
                      </p:childTnLst>
                    </p:cTn>
                  </p:par>
                </p:childTnLst>
              </p:cTn>
              <p:nextCondLst>
                <p:cond evt="onClick" delay="0">
                  <p:tgtEl>
                    <p:spTgt spid="77"/>
                  </p:tgtEl>
                </p:cond>
              </p:nextCondLst>
            </p:seq>
          </p:childTnLst>
        </p:cTn>
      </p:par>
    </p:tnLst>
    <p:bldLst>
      <p:bldP spid="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8"/>
          <a:stretch>
            <a:fillRect/>
          </a:stretch>
        </p:blipFill>
        <p:spPr>
          <a:xfrm>
            <a:off x="8946609" y="1516884"/>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19" name="4_1.wav"/>
            </a:hlinkClick>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[2/5]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20">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57" name="Picture 56">
            <a:extLst>
              <a:ext uri="{FF2B5EF4-FFF2-40B4-BE49-F238E27FC236}">
                <a16:creationId xmlns:a16="http://schemas.microsoft.com/office/drawing/2014/main" id="{ED3C7E0B-1807-D447-CC1F-F36334076486}"/>
              </a:ext>
            </a:extLst>
          </p:cNvPr>
          <p:cNvPicPr>
            <a:picLocks noChangeAspect="1"/>
          </p:cNvPicPr>
          <p:nvPr/>
        </p:nvPicPr>
        <p:blipFill>
          <a:blip r:embed="rId21"/>
          <a:stretch>
            <a:fillRect/>
          </a:stretch>
        </p:blipFill>
        <p:spPr>
          <a:xfrm>
            <a:off x="1792700" y="1392866"/>
            <a:ext cx="1638300" cy="1549226"/>
          </a:xfrm>
          <a:prstGeom prst="rect">
            <a:avLst/>
          </a:prstGeom>
        </p:spPr>
      </p:pic>
      <p:pic>
        <p:nvPicPr>
          <p:cNvPr id="58" name="Picture 57">
            <a:extLst>
              <a:ext uri="{FF2B5EF4-FFF2-40B4-BE49-F238E27FC236}">
                <a16:creationId xmlns:a16="http://schemas.microsoft.com/office/drawing/2014/main" id="{D0583B52-C253-B0C4-7C49-6FF2CEE4F7A4}"/>
              </a:ext>
            </a:extLst>
          </p:cNvPr>
          <p:cNvPicPr>
            <a:picLocks noChangeAspect="1"/>
          </p:cNvPicPr>
          <p:nvPr/>
        </p:nvPicPr>
        <p:blipFill>
          <a:blip r:embed="rId22"/>
          <a:stretch>
            <a:fillRect/>
          </a:stretch>
        </p:blipFill>
        <p:spPr>
          <a:xfrm>
            <a:off x="3430877" y="1397933"/>
            <a:ext cx="1628775" cy="1533525"/>
          </a:xfrm>
          <a:prstGeom prst="rect">
            <a:avLst/>
          </a:prstGeom>
        </p:spPr>
      </p:pic>
      <p:pic>
        <p:nvPicPr>
          <p:cNvPr id="59" name="Picture 58">
            <a:extLst>
              <a:ext uri="{FF2B5EF4-FFF2-40B4-BE49-F238E27FC236}">
                <a16:creationId xmlns:a16="http://schemas.microsoft.com/office/drawing/2014/main" id="{ACF2E02F-7115-D233-DBA0-574DAFA603FE}"/>
              </a:ext>
            </a:extLst>
          </p:cNvPr>
          <p:cNvPicPr>
            <a:picLocks noChangeAspect="1"/>
          </p:cNvPicPr>
          <p:nvPr/>
        </p:nvPicPr>
        <p:blipFill>
          <a:blip r:embed="rId23"/>
          <a:stretch>
            <a:fillRect/>
          </a:stretch>
        </p:blipFill>
        <p:spPr>
          <a:xfrm>
            <a:off x="5071355" y="1397933"/>
            <a:ext cx="1626474" cy="1533525"/>
          </a:xfrm>
          <a:prstGeom prst="rect">
            <a:avLst/>
          </a:prstGeom>
        </p:spPr>
      </p:pic>
      <p:pic>
        <p:nvPicPr>
          <p:cNvPr id="60" name="Picture 59">
            <a:extLst>
              <a:ext uri="{FF2B5EF4-FFF2-40B4-BE49-F238E27FC236}">
                <a16:creationId xmlns:a16="http://schemas.microsoft.com/office/drawing/2014/main" id="{49DFF60D-2B1F-D7F5-F8C3-D27FCC67C9E3}"/>
              </a:ext>
            </a:extLst>
          </p:cNvPr>
          <p:cNvPicPr>
            <a:picLocks noChangeAspect="1"/>
          </p:cNvPicPr>
          <p:nvPr/>
        </p:nvPicPr>
        <p:blipFill>
          <a:blip r:embed="rId24"/>
          <a:stretch>
            <a:fillRect/>
          </a:stretch>
        </p:blipFill>
        <p:spPr>
          <a:xfrm>
            <a:off x="6715402" y="1397933"/>
            <a:ext cx="1628775" cy="1533525"/>
          </a:xfrm>
          <a:prstGeom prst="rect">
            <a:avLst/>
          </a:prstGeom>
        </p:spPr>
      </p:pic>
      <p:pic>
        <p:nvPicPr>
          <p:cNvPr id="61" name="Picture 60">
            <a:extLst>
              <a:ext uri="{FF2B5EF4-FFF2-40B4-BE49-F238E27FC236}">
                <a16:creationId xmlns:a16="http://schemas.microsoft.com/office/drawing/2014/main" id="{7AAEF938-EF5D-B83E-6693-4F54A0765914}"/>
              </a:ext>
            </a:extLst>
          </p:cNvPr>
          <p:cNvPicPr>
            <a:picLocks noChangeAspect="1"/>
          </p:cNvPicPr>
          <p:nvPr/>
        </p:nvPicPr>
        <p:blipFill>
          <a:blip r:embed="rId25"/>
          <a:stretch>
            <a:fillRect/>
          </a:stretch>
        </p:blipFill>
        <p:spPr>
          <a:xfrm>
            <a:off x="8372384" y="1397933"/>
            <a:ext cx="1608494" cy="1523836"/>
          </a:xfrm>
          <a:prstGeom prst="rect">
            <a:avLst/>
          </a:prstGeom>
        </p:spPr>
      </p:pic>
      <p:pic>
        <p:nvPicPr>
          <p:cNvPr id="63" name="Picture 62">
            <a:extLst>
              <a:ext uri="{FF2B5EF4-FFF2-40B4-BE49-F238E27FC236}">
                <a16:creationId xmlns:a16="http://schemas.microsoft.com/office/drawing/2014/main" id="{527ECB09-8800-FDC4-8A46-DBF212F57E16}"/>
              </a:ext>
            </a:extLst>
          </p:cNvPr>
          <p:cNvPicPr>
            <a:picLocks noChangeAspect="1"/>
          </p:cNvPicPr>
          <p:nvPr/>
        </p:nvPicPr>
        <p:blipFill>
          <a:blip r:embed="rId26"/>
          <a:stretch>
            <a:fillRect/>
          </a:stretch>
        </p:blipFill>
        <p:spPr>
          <a:xfrm>
            <a:off x="1800994" y="2940983"/>
            <a:ext cx="1619250" cy="1533525"/>
          </a:xfrm>
          <a:prstGeom prst="rect">
            <a:avLst/>
          </a:prstGeom>
        </p:spPr>
      </p:pic>
      <p:pic>
        <p:nvPicPr>
          <p:cNvPr id="68" name="Picture 67">
            <a:extLst>
              <a:ext uri="{FF2B5EF4-FFF2-40B4-BE49-F238E27FC236}">
                <a16:creationId xmlns:a16="http://schemas.microsoft.com/office/drawing/2014/main" id="{B7A80E1B-1659-8B11-20BD-C0768467FBA1}"/>
              </a:ext>
            </a:extLst>
          </p:cNvPr>
          <p:cNvPicPr>
            <a:picLocks noChangeAspect="1"/>
          </p:cNvPicPr>
          <p:nvPr/>
        </p:nvPicPr>
        <p:blipFill>
          <a:blip r:embed="rId27"/>
          <a:stretch>
            <a:fillRect/>
          </a:stretch>
        </p:blipFill>
        <p:spPr>
          <a:xfrm>
            <a:off x="3439294" y="2950508"/>
            <a:ext cx="1609725" cy="1524000"/>
          </a:xfrm>
          <a:prstGeom prst="rect">
            <a:avLst/>
          </a:prstGeom>
        </p:spPr>
      </p:pic>
      <p:pic>
        <p:nvPicPr>
          <p:cNvPr id="69" name="Picture 68">
            <a:extLst>
              <a:ext uri="{FF2B5EF4-FFF2-40B4-BE49-F238E27FC236}">
                <a16:creationId xmlns:a16="http://schemas.microsoft.com/office/drawing/2014/main" id="{40F71F9A-CF67-5639-593B-7BA9B085A947}"/>
              </a:ext>
            </a:extLst>
          </p:cNvPr>
          <p:cNvPicPr>
            <a:picLocks noChangeAspect="1"/>
          </p:cNvPicPr>
          <p:nvPr/>
        </p:nvPicPr>
        <p:blipFill>
          <a:blip r:embed="rId28"/>
          <a:stretch>
            <a:fillRect/>
          </a:stretch>
        </p:blipFill>
        <p:spPr>
          <a:xfrm>
            <a:off x="5069054" y="2942091"/>
            <a:ext cx="1628775" cy="1524000"/>
          </a:xfrm>
          <a:prstGeom prst="rect">
            <a:avLst/>
          </a:prstGeom>
        </p:spPr>
      </p:pic>
      <p:pic>
        <p:nvPicPr>
          <p:cNvPr id="70" name="Picture 69">
            <a:extLst>
              <a:ext uri="{FF2B5EF4-FFF2-40B4-BE49-F238E27FC236}">
                <a16:creationId xmlns:a16="http://schemas.microsoft.com/office/drawing/2014/main" id="{0AC6A224-3992-806D-7A3C-617D989F5BC6}"/>
              </a:ext>
            </a:extLst>
          </p:cNvPr>
          <p:cNvPicPr>
            <a:picLocks noChangeAspect="1"/>
          </p:cNvPicPr>
          <p:nvPr/>
        </p:nvPicPr>
        <p:blipFill>
          <a:blip r:embed="rId29"/>
          <a:stretch>
            <a:fillRect/>
          </a:stretch>
        </p:blipFill>
        <p:spPr>
          <a:xfrm>
            <a:off x="6699288" y="2940983"/>
            <a:ext cx="1638300" cy="1520345"/>
          </a:xfrm>
          <a:prstGeom prst="rect">
            <a:avLst/>
          </a:prstGeom>
        </p:spPr>
      </p:pic>
      <p:pic>
        <p:nvPicPr>
          <p:cNvPr id="71" name="Picture 70">
            <a:extLst>
              <a:ext uri="{FF2B5EF4-FFF2-40B4-BE49-F238E27FC236}">
                <a16:creationId xmlns:a16="http://schemas.microsoft.com/office/drawing/2014/main" id="{C0442104-9CFD-81A8-A8CB-75148C010CEE}"/>
              </a:ext>
            </a:extLst>
          </p:cNvPr>
          <p:cNvPicPr>
            <a:picLocks noChangeAspect="1"/>
          </p:cNvPicPr>
          <p:nvPr/>
        </p:nvPicPr>
        <p:blipFill>
          <a:blip r:embed="rId30"/>
          <a:stretch>
            <a:fillRect/>
          </a:stretch>
        </p:blipFill>
        <p:spPr>
          <a:xfrm>
            <a:off x="8361627" y="2942090"/>
            <a:ext cx="1619250" cy="1524000"/>
          </a:xfrm>
          <a:prstGeom prst="rect">
            <a:avLst/>
          </a:prstGeom>
        </p:spPr>
      </p:pic>
      <p:pic>
        <p:nvPicPr>
          <p:cNvPr id="74" name="Picture 73">
            <a:extLst>
              <a:ext uri="{FF2B5EF4-FFF2-40B4-BE49-F238E27FC236}">
                <a16:creationId xmlns:a16="http://schemas.microsoft.com/office/drawing/2014/main" id="{C0ABBCA1-BC50-2538-604A-DEAADAE085B1}"/>
              </a:ext>
            </a:extLst>
          </p:cNvPr>
          <p:cNvPicPr>
            <a:picLocks noChangeAspect="1"/>
          </p:cNvPicPr>
          <p:nvPr/>
        </p:nvPicPr>
        <p:blipFill>
          <a:blip r:embed="rId31"/>
          <a:stretch>
            <a:fillRect/>
          </a:stretch>
        </p:blipFill>
        <p:spPr>
          <a:xfrm>
            <a:off x="3430877" y="4482925"/>
            <a:ext cx="1609725" cy="1504950"/>
          </a:xfrm>
          <a:prstGeom prst="rect">
            <a:avLst/>
          </a:prstGeom>
        </p:spPr>
      </p:pic>
      <p:pic>
        <p:nvPicPr>
          <p:cNvPr id="75" name="Picture 74">
            <a:extLst>
              <a:ext uri="{FF2B5EF4-FFF2-40B4-BE49-F238E27FC236}">
                <a16:creationId xmlns:a16="http://schemas.microsoft.com/office/drawing/2014/main" id="{17646398-11EE-9E89-3A91-BF5EC25F2D86}"/>
              </a:ext>
            </a:extLst>
          </p:cNvPr>
          <p:cNvPicPr>
            <a:picLocks noChangeAspect="1"/>
          </p:cNvPicPr>
          <p:nvPr/>
        </p:nvPicPr>
        <p:blipFill>
          <a:blip r:embed="rId32"/>
          <a:stretch>
            <a:fillRect/>
          </a:stretch>
        </p:blipFill>
        <p:spPr>
          <a:xfrm>
            <a:off x="5059614" y="4483394"/>
            <a:ext cx="1628775" cy="1518129"/>
          </a:xfrm>
          <a:prstGeom prst="rect">
            <a:avLst/>
          </a:prstGeom>
        </p:spPr>
      </p:pic>
      <p:pic>
        <p:nvPicPr>
          <p:cNvPr id="76" name="Picture 75">
            <a:extLst>
              <a:ext uri="{FF2B5EF4-FFF2-40B4-BE49-F238E27FC236}">
                <a16:creationId xmlns:a16="http://schemas.microsoft.com/office/drawing/2014/main" id="{C3FADCFF-9783-DE9E-ECDC-32DC306EF127}"/>
              </a:ext>
            </a:extLst>
          </p:cNvPr>
          <p:cNvPicPr>
            <a:picLocks noChangeAspect="1"/>
          </p:cNvPicPr>
          <p:nvPr/>
        </p:nvPicPr>
        <p:blipFill>
          <a:blip r:embed="rId33"/>
          <a:stretch>
            <a:fillRect/>
          </a:stretch>
        </p:blipFill>
        <p:spPr>
          <a:xfrm>
            <a:off x="6705076" y="4483394"/>
            <a:ext cx="1616813" cy="1524000"/>
          </a:xfrm>
          <a:prstGeom prst="rect">
            <a:avLst/>
          </a:prstGeom>
        </p:spPr>
      </p:pic>
      <p:pic>
        <p:nvPicPr>
          <p:cNvPr id="77" name="Picture 76">
            <a:extLst>
              <a:ext uri="{FF2B5EF4-FFF2-40B4-BE49-F238E27FC236}">
                <a16:creationId xmlns:a16="http://schemas.microsoft.com/office/drawing/2014/main" id="{12273F6C-FFA3-86C9-0F12-40FD3BFB2C0D}"/>
              </a:ext>
            </a:extLst>
          </p:cNvPr>
          <p:cNvPicPr>
            <a:picLocks noChangeAspect="1"/>
          </p:cNvPicPr>
          <p:nvPr/>
        </p:nvPicPr>
        <p:blipFill>
          <a:blip r:embed="rId34"/>
          <a:stretch>
            <a:fillRect/>
          </a:stretch>
        </p:blipFill>
        <p:spPr>
          <a:xfrm>
            <a:off x="8341469" y="4467998"/>
            <a:ext cx="1628775" cy="1533525"/>
          </a:xfrm>
          <a:prstGeom prst="rect">
            <a:avLst/>
          </a:prstGeom>
        </p:spPr>
      </p:pic>
      <p:pic>
        <p:nvPicPr>
          <p:cNvPr id="78" name="Picture 77">
            <a:extLst>
              <a:ext uri="{FF2B5EF4-FFF2-40B4-BE49-F238E27FC236}">
                <a16:creationId xmlns:a16="http://schemas.microsoft.com/office/drawing/2014/main" id="{916FB5A6-6C8B-2584-9BFE-627695F373F2}"/>
              </a:ext>
            </a:extLst>
          </p:cNvPr>
          <p:cNvPicPr>
            <a:picLocks noChangeAspect="1"/>
          </p:cNvPicPr>
          <p:nvPr/>
        </p:nvPicPr>
        <p:blipFill>
          <a:blip r:embed="rId35"/>
          <a:stretch>
            <a:fillRect/>
          </a:stretch>
        </p:blipFill>
        <p:spPr>
          <a:xfrm>
            <a:off x="1785833" y="4496410"/>
            <a:ext cx="1609725" cy="1504950"/>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Tree>
    <p:extLst>
      <p:ext uri="{BB962C8B-B14F-4D97-AF65-F5344CB8AC3E}">
        <p14:creationId xmlns:p14="http://schemas.microsoft.com/office/powerpoint/2010/main" val="3430242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childTnLst>
              </p:cTn>
              <p:nextCondLst>
                <p:cond evt="onClick" delay="0">
                  <p:tgtEl>
                    <p:spTgt spid="57"/>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4_5.wav"/>
                                        </p:tgtEl>
                                      </p:cMediaNode>
                                    </p:audio>
                                  </p:subTnLst>
                                </p:cTn>
                              </p:par>
                            </p:childTnLst>
                          </p:cTn>
                        </p:par>
                      </p:childTnLst>
                    </p:cTn>
                  </p:par>
                </p:childTnLst>
              </p:cTn>
              <p:nextCondLst>
                <p:cond evt="onClick" delay="0">
                  <p:tgtEl>
                    <p:spTgt spid="58"/>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4_8.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4_1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4_14.wav"/>
                                        </p:tgtEl>
                                      </p:cMediaNode>
                                    </p:audio>
                                  </p:sub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4_3.wav"/>
                                        </p:tgtEl>
                                      </p:cMediaNode>
                                    </p:audio>
                                  </p:sub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6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4_6.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4_9.wav"/>
                                        </p:tgtEl>
                                      </p:cMediaNode>
                                    </p:audio>
                                  </p:sub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0"/>
                                        </p:tgtEl>
                                      </p:cBhvr>
                                    </p:animEffect>
                                    <p:set>
                                      <p:cBhvr>
                                        <p:cTn id="55"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4_12.wav"/>
                                        </p:tgtEl>
                                      </p:cMediaNode>
                                    </p:audio>
                                  </p:subTnLst>
                                </p:cTn>
                              </p:par>
                            </p:childTnLst>
                          </p:cTn>
                        </p:par>
                      </p:childTnLst>
                    </p:cTn>
                  </p:par>
                </p:childTnLst>
              </p:cTn>
              <p:nextCondLst>
                <p:cond evt="onClick" delay="0">
                  <p:tgtEl>
                    <p:spTgt spid="70"/>
                  </p:tgtEl>
                </p:cond>
              </p:nextCondLst>
            </p:seq>
            <p:seq concurrent="1" nextAc="seek">
              <p:cTn id="56" restart="whenNotActive" fill="hold" evtFilter="cancelBubble" nodeType="interactiveSeq">
                <p:stCondLst>
                  <p:cond evt="onClick" delay="0">
                    <p:tgtEl>
                      <p:spTgt spid="7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71"/>
                                        </p:tgtEl>
                                      </p:cBhvr>
                                    </p:animEffect>
                                    <p:set>
                                      <p:cBhvr>
                                        <p:cTn id="61"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4_15.wav"/>
                                        </p:tgtEl>
                                      </p:cMediaNode>
                                    </p:audio>
                                  </p:subTnLst>
                                </p:cTn>
                              </p:par>
                            </p:childTnLst>
                          </p:cTn>
                        </p:par>
                      </p:childTnLst>
                    </p:cTn>
                  </p:par>
                </p:childTnLst>
              </p:cTn>
              <p:nextCondLst>
                <p:cond evt="onClick" delay="0">
                  <p:tgtEl>
                    <p:spTgt spid="71"/>
                  </p:tgtEl>
                </p:cond>
              </p:nextCondLst>
            </p:seq>
            <p:seq concurrent="1" nextAc="seek">
              <p:cTn id="62" restart="whenNotActive" fill="hold" evtFilter="cancelBubble" nodeType="interactiveSeq">
                <p:stCondLst>
                  <p:cond evt="onClick" delay="0">
                    <p:tgtEl>
                      <p:spTgt spid="7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4_4.wav"/>
                                        </p:tgtEl>
                                      </p:cMediaNode>
                                    </p:audio>
                                  </p:subTnLst>
                                </p:cTn>
                              </p:par>
                            </p:childTnLst>
                          </p:cTn>
                        </p:par>
                      </p:childTnLst>
                    </p:cTn>
                  </p:par>
                </p:childTnLst>
              </p:cTn>
              <p:nextCondLst>
                <p:cond evt="onClick" delay="0">
                  <p:tgtEl>
                    <p:spTgt spid="78"/>
                  </p:tgtEl>
                </p:cond>
              </p:nextCondLst>
            </p:seq>
            <p:seq concurrent="1" nextAc="seek">
              <p:cTn id="68" restart="whenNotActive" fill="hold" evtFilter="cancelBubble" nodeType="interactiveSeq">
                <p:stCondLst>
                  <p:cond evt="onClick" delay="0">
                    <p:tgtEl>
                      <p:spTgt spid="7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4"/>
                                        </p:tgtEl>
                                      </p:cBhvr>
                                    </p:animEffect>
                                    <p:set>
                                      <p:cBhvr>
                                        <p:cTn id="73"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4_7.wav"/>
                                        </p:tgtEl>
                                      </p:cMediaNode>
                                    </p:audio>
                                  </p:subTnLst>
                                </p:cTn>
                              </p:par>
                            </p:childTnLst>
                          </p:cTn>
                        </p:par>
                      </p:childTnLst>
                    </p:cTn>
                  </p:par>
                </p:childTnLst>
              </p:cTn>
              <p:nextCondLst>
                <p:cond evt="onClick" delay="0">
                  <p:tgtEl>
                    <p:spTgt spid="74"/>
                  </p:tgtEl>
                </p:cond>
              </p:nextCondLst>
            </p:seq>
            <p:seq concurrent="1" nextAc="seek">
              <p:cTn id="74" restart="whenNotActive" fill="hold" evtFilter="cancelBubble" nodeType="interactiveSeq">
                <p:stCondLst>
                  <p:cond evt="onClick" delay="0">
                    <p:tgtEl>
                      <p:spTgt spid="7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5"/>
                                        </p:tgtEl>
                                      </p:cBhvr>
                                    </p:animEffect>
                                    <p:set>
                                      <p:cBhvr>
                                        <p:cTn id="79"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4_10.wav"/>
                                        </p:tgtEl>
                                      </p:cMediaNode>
                                    </p:audio>
                                  </p:subTnLst>
                                </p:cTn>
                              </p:par>
                            </p:childTnLst>
                          </p:cTn>
                        </p:par>
                      </p:childTnLst>
                    </p:cTn>
                  </p:par>
                </p:childTnLst>
              </p:cTn>
              <p:nextCondLst>
                <p:cond evt="onClick" delay="0">
                  <p:tgtEl>
                    <p:spTgt spid="75"/>
                  </p:tgtEl>
                </p:cond>
              </p:nextCondLst>
            </p:seq>
            <p:seq concurrent="1" nextAc="seek">
              <p:cTn id="80" restart="whenNotActive" fill="hold" evtFilter="cancelBubble" nodeType="interactiveSeq">
                <p:stCondLst>
                  <p:cond evt="onClick" delay="0">
                    <p:tgtEl>
                      <p:spTgt spid="7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6"/>
                                        </p:tgtEl>
                                      </p:cBhvr>
                                    </p:animEffect>
                                    <p:set>
                                      <p:cBhvr>
                                        <p:cTn id="85"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4_13.wav"/>
                                        </p:tgtEl>
                                      </p:cMediaNode>
                                    </p:audio>
                                  </p:subTnLst>
                                </p:cTn>
                              </p:par>
                            </p:childTnLst>
                          </p:cTn>
                        </p:par>
                      </p:childTnLst>
                    </p:cTn>
                  </p:par>
                </p:childTnLst>
              </p:cTn>
              <p:nextCondLst>
                <p:cond evt="onClick" delay="0">
                  <p:tgtEl>
                    <p:spTgt spid="76"/>
                  </p:tgtEl>
                </p:cond>
              </p:nextCondLst>
            </p:seq>
            <p:seq concurrent="1" nextAc="seek">
              <p:cTn id="86" restart="whenNotActive" fill="hold" evtFilter="cancelBubble" nodeType="interactiveSeq">
                <p:stCondLst>
                  <p:cond evt="onClick" delay="0">
                    <p:tgtEl>
                      <p:spTgt spid="7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77"/>
                                        </p:tgtEl>
                                      </p:cBhvr>
                                    </p:animEffect>
                                    <p:set>
                                      <p:cBhvr>
                                        <p:cTn id="91"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4_16.wav"/>
                                        </p:tgtEl>
                                      </p:cMediaNode>
                                    </p:audio>
                                  </p:subTnLst>
                                </p:cTn>
                              </p:par>
                            </p:childTnLst>
                          </p:cTn>
                        </p:par>
                      </p:childTnLst>
                    </p:cTn>
                  </p:par>
                </p:childTnLst>
              </p:cTn>
              <p:nextCondLst>
                <p:cond evt="onClick" delay="0">
                  <p:tgtEl>
                    <p:spTgt spid="7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8"/>
          <a:stretch>
            <a:fillRect/>
          </a:stretch>
        </p:blipFill>
        <p:spPr>
          <a:xfrm>
            <a:off x="7278297" y="2992960"/>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19" name="4_1.wav"/>
            </a:hlinkClick>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[3/5]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20">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57" name="Picture 56">
            <a:extLst>
              <a:ext uri="{FF2B5EF4-FFF2-40B4-BE49-F238E27FC236}">
                <a16:creationId xmlns:a16="http://schemas.microsoft.com/office/drawing/2014/main" id="{ED3C7E0B-1807-D447-CC1F-F36334076486}"/>
              </a:ext>
            </a:extLst>
          </p:cNvPr>
          <p:cNvPicPr>
            <a:picLocks noChangeAspect="1"/>
          </p:cNvPicPr>
          <p:nvPr/>
        </p:nvPicPr>
        <p:blipFill>
          <a:blip r:embed="rId21"/>
          <a:stretch>
            <a:fillRect/>
          </a:stretch>
        </p:blipFill>
        <p:spPr>
          <a:xfrm>
            <a:off x="1792700" y="1392866"/>
            <a:ext cx="1638300" cy="1549226"/>
          </a:xfrm>
          <a:prstGeom prst="rect">
            <a:avLst/>
          </a:prstGeom>
        </p:spPr>
      </p:pic>
      <p:pic>
        <p:nvPicPr>
          <p:cNvPr id="58" name="Picture 57">
            <a:extLst>
              <a:ext uri="{FF2B5EF4-FFF2-40B4-BE49-F238E27FC236}">
                <a16:creationId xmlns:a16="http://schemas.microsoft.com/office/drawing/2014/main" id="{D0583B52-C253-B0C4-7C49-6FF2CEE4F7A4}"/>
              </a:ext>
            </a:extLst>
          </p:cNvPr>
          <p:cNvPicPr>
            <a:picLocks noChangeAspect="1"/>
          </p:cNvPicPr>
          <p:nvPr/>
        </p:nvPicPr>
        <p:blipFill>
          <a:blip r:embed="rId22"/>
          <a:stretch>
            <a:fillRect/>
          </a:stretch>
        </p:blipFill>
        <p:spPr>
          <a:xfrm>
            <a:off x="3430877" y="1397933"/>
            <a:ext cx="1628775" cy="1533525"/>
          </a:xfrm>
          <a:prstGeom prst="rect">
            <a:avLst/>
          </a:prstGeom>
        </p:spPr>
      </p:pic>
      <p:pic>
        <p:nvPicPr>
          <p:cNvPr id="59" name="Picture 58">
            <a:extLst>
              <a:ext uri="{FF2B5EF4-FFF2-40B4-BE49-F238E27FC236}">
                <a16:creationId xmlns:a16="http://schemas.microsoft.com/office/drawing/2014/main" id="{ACF2E02F-7115-D233-DBA0-574DAFA603FE}"/>
              </a:ext>
            </a:extLst>
          </p:cNvPr>
          <p:cNvPicPr>
            <a:picLocks noChangeAspect="1"/>
          </p:cNvPicPr>
          <p:nvPr/>
        </p:nvPicPr>
        <p:blipFill>
          <a:blip r:embed="rId23"/>
          <a:stretch>
            <a:fillRect/>
          </a:stretch>
        </p:blipFill>
        <p:spPr>
          <a:xfrm>
            <a:off x="5071355" y="1397933"/>
            <a:ext cx="1626474" cy="1533525"/>
          </a:xfrm>
          <a:prstGeom prst="rect">
            <a:avLst/>
          </a:prstGeom>
        </p:spPr>
      </p:pic>
      <p:pic>
        <p:nvPicPr>
          <p:cNvPr id="60" name="Picture 59">
            <a:extLst>
              <a:ext uri="{FF2B5EF4-FFF2-40B4-BE49-F238E27FC236}">
                <a16:creationId xmlns:a16="http://schemas.microsoft.com/office/drawing/2014/main" id="{49DFF60D-2B1F-D7F5-F8C3-D27FCC67C9E3}"/>
              </a:ext>
            </a:extLst>
          </p:cNvPr>
          <p:cNvPicPr>
            <a:picLocks noChangeAspect="1"/>
          </p:cNvPicPr>
          <p:nvPr/>
        </p:nvPicPr>
        <p:blipFill>
          <a:blip r:embed="rId24"/>
          <a:stretch>
            <a:fillRect/>
          </a:stretch>
        </p:blipFill>
        <p:spPr>
          <a:xfrm>
            <a:off x="6715402" y="1397933"/>
            <a:ext cx="1628775" cy="1533525"/>
          </a:xfrm>
          <a:prstGeom prst="rect">
            <a:avLst/>
          </a:prstGeom>
        </p:spPr>
      </p:pic>
      <p:pic>
        <p:nvPicPr>
          <p:cNvPr id="61" name="Picture 60">
            <a:extLst>
              <a:ext uri="{FF2B5EF4-FFF2-40B4-BE49-F238E27FC236}">
                <a16:creationId xmlns:a16="http://schemas.microsoft.com/office/drawing/2014/main" id="{7AAEF938-EF5D-B83E-6693-4F54A0765914}"/>
              </a:ext>
            </a:extLst>
          </p:cNvPr>
          <p:cNvPicPr>
            <a:picLocks noChangeAspect="1"/>
          </p:cNvPicPr>
          <p:nvPr/>
        </p:nvPicPr>
        <p:blipFill>
          <a:blip r:embed="rId25"/>
          <a:stretch>
            <a:fillRect/>
          </a:stretch>
        </p:blipFill>
        <p:spPr>
          <a:xfrm>
            <a:off x="8372384" y="1397933"/>
            <a:ext cx="1608494" cy="1523836"/>
          </a:xfrm>
          <a:prstGeom prst="rect">
            <a:avLst/>
          </a:prstGeom>
        </p:spPr>
      </p:pic>
      <p:pic>
        <p:nvPicPr>
          <p:cNvPr id="63" name="Picture 62">
            <a:extLst>
              <a:ext uri="{FF2B5EF4-FFF2-40B4-BE49-F238E27FC236}">
                <a16:creationId xmlns:a16="http://schemas.microsoft.com/office/drawing/2014/main" id="{527ECB09-8800-FDC4-8A46-DBF212F57E16}"/>
              </a:ext>
            </a:extLst>
          </p:cNvPr>
          <p:cNvPicPr>
            <a:picLocks noChangeAspect="1"/>
          </p:cNvPicPr>
          <p:nvPr/>
        </p:nvPicPr>
        <p:blipFill>
          <a:blip r:embed="rId26"/>
          <a:stretch>
            <a:fillRect/>
          </a:stretch>
        </p:blipFill>
        <p:spPr>
          <a:xfrm>
            <a:off x="1779729" y="2962248"/>
            <a:ext cx="1619250" cy="1533525"/>
          </a:xfrm>
          <a:prstGeom prst="rect">
            <a:avLst/>
          </a:prstGeom>
        </p:spPr>
      </p:pic>
      <p:pic>
        <p:nvPicPr>
          <p:cNvPr id="68" name="Picture 67">
            <a:extLst>
              <a:ext uri="{FF2B5EF4-FFF2-40B4-BE49-F238E27FC236}">
                <a16:creationId xmlns:a16="http://schemas.microsoft.com/office/drawing/2014/main" id="{B7A80E1B-1659-8B11-20BD-C0768467FBA1}"/>
              </a:ext>
            </a:extLst>
          </p:cNvPr>
          <p:cNvPicPr>
            <a:picLocks noChangeAspect="1"/>
          </p:cNvPicPr>
          <p:nvPr/>
        </p:nvPicPr>
        <p:blipFill>
          <a:blip r:embed="rId27"/>
          <a:stretch>
            <a:fillRect/>
          </a:stretch>
        </p:blipFill>
        <p:spPr>
          <a:xfrm>
            <a:off x="3418029" y="2950508"/>
            <a:ext cx="1609725" cy="1524000"/>
          </a:xfrm>
          <a:prstGeom prst="rect">
            <a:avLst/>
          </a:prstGeom>
        </p:spPr>
      </p:pic>
      <p:pic>
        <p:nvPicPr>
          <p:cNvPr id="69" name="Picture 68">
            <a:extLst>
              <a:ext uri="{FF2B5EF4-FFF2-40B4-BE49-F238E27FC236}">
                <a16:creationId xmlns:a16="http://schemas.microsoft.com/office/drawing/2014/main" id="{40F71F9A-CF67-5639-593B-7BA9B085A947}"/>
              </a:ext>
            </a:extLst>
          </p:cNvPr>
          <p:cNvPicPr>
            <a:picLocks noChangeAspect="1"/>
          </p:cNvPicPr>
          <p:nvPr/>
        </p:nvPicPr>
        <p:blipFill>
          <a:blip r:embed="rId28"/>
          <a:stretch>
            <a:fillRect/>
          </a:stretch>
        </p:blipFill>
        <p:spPr>
          <a:xfrm>
            <a:off x="5047789" y="2963356"/>
            <a:ext cx="1628775" cy="1524000"/>
          </a:xfrm>
          <a:prstGeom prst="rect">
            <a:avLst/>
          </a:prstGeom>
        </p:spPr>
      </p:pic>
      <p:pic>
        <p:nvPicPr>
          <p:cNvPr id="70" name="Picture 69">
            <a:extLst>
              <a:ext uri="{FF2B5EF4-FFF2-40B4-BE49-F238E27FC236}">
                <a16:creationId xmlns:a16="http://schemas.microsoft.com/office/drawing/2014/main" id="{0AC6A224-3992-806D-7A3C-617D989F5BC6}"/>
              </a:ext>
            </a:extLst>
          </p:cNvPr>
          <p:cNvPicPr>
            <a:picLocks noChangeAspect="1"/>
          </p:cNvPicPr>
          <p:nvPr/>
        </p:nvPicPr>
        <p:blipFill>
          <a:blip r:embed="rId29"/>
          <a:stretch>
            <a:fillRect/>
          </a:stretch>
        </p:blipFill>
        <p:spPr>
          <a:xfrm>
            <a:off x="6699288" y="2940983"/>
            <a:ext cx="1638300" cy="1520345"/>
          </a:xfrm>
          <a:prstGeom prst="rect">
            <a:avLst/>
          </a:prstGeom>
        </p:spPr>
      </p:pic>
      <p:pic>
        <p:nvPicPr>
          <p:cNvPr id="71" name="Picture 70">
            <a:extLst>
              <a:ext uri="{FF2B5EF4-FFF2-40B4-BE49-F238E27FC236}">
                <a16:creationId xmlns:a16="http://schemas.microsoft.com/office/drawing/2014/main" id="{C0442104-9CFD-81A8-A8CB-75148C010CEE}"/>
              </a:ext>
            </a:extLst>
          </p:cNvPr>
          <p:cNvPicPr>
            <a:picLocks noChangeAspect="1"/>
          </p:cNvPicPr>
          <p:nvPr/>
        </p:nvPicPr>
        <p:blipFill>
          <a:blip r:embed="rId30"/>
          <a:stretch>
            <a:fillRect/>
          </a:stretch>
        </p:blipFill>
        <p:spPr>
          <a:xfrm>
            <a:off x="8361627" y="2942090"/>
            <a:ext cx="1619250" cy="1524000"/>
          </a:xfrm>
          <a:prstGeom prst="rect">
            <a:avLst/>
          </a:prstGeom>
        </p:spPr>
      </p:pic>
      <p:pic>
        <p:nvPicPr>
          <p:cNvPr id="74" name="Picture 73">
            <a:extLst>
              <a:ext uri="{FF2B5EF4-FFF2-40B4-BE49-F238E27FC236}">
                <a16:creationId xmlns:a16="http://schemas.microsoft.com/office/drawing/2014/main" id="{C0ABBCA1-BC50-2538-604A-DEAADAE085B1}"/>
              </a:ext>
            </a:extLst>
          </p:cNvPr>
          <p:cNvPicPr>
            <a:picLocks noChangeAspect="1"/>
          </p:cNvPicPr>
          <p:nvPr/>
        </p:nvPicPr>
        <p:blipFill>
          <a:blip r:embed="rId31"/>
          <a:stretch>
            <a:fillRect/>
          </a:stretch>
        </p:blipFill>
        <p:spPr>
          <a:xfrm>
            <a:off x="3430877" y="4482925"/>
            <a:ext cx="1609725" cy="1504950"/>
          </a:xfrm>
          <a:prstGeom prst="rect">
            <a:avLst/>
          </a:prstGeom>
        </p:spPr>
      </p:pic>
      <p:pic>
        <p:nvPicPr>
          <p:cNvPr id="75" name="Picture 74">
            <a:extLst>
              <a:ext uri="{FF2B5EF4-FFF2-40B4-BE49-F238E27FC236}">
                <a16:creationId xmlns:a16="http://schemas.microsoft.com/office/drawing/2014/main" id="{17646398-11EE-9E89-3A91-BF5EC25F2D86}"/>
              </a:ext>
            </a:extLst>
          </p:cNvPr>
          <p:cNvPicPr>
            <a:picLocks noChangeAspect="1"/>
          </p:cNvPicPr>
          <p:nvPr/>
        </p:nvPicPr>
        <p:blipFill>
          <a:blip r:embed="rId32"/>
          <a:stretch>
            <a:fillRect/>
          </a:stretch>
        </p:blipFill>
        <p:spPr>
          <a:xfrm>
            <a:off x="5059614" y="4483394"/>
            <a:ext cx="1628775" cy="1518129"/>
          </a:xfrm>
          <a:prstGeom prst="rect">
            <a:avLst/>
          </a:prstGeom>
        </p:spPr>
      </p:pic>
      <p:pic>
        <p:nvPicPr>
          <p:cNvPr id="76" name="Picture 75">
            <a:extLst>
              <a:ext uri="{FF2B5EF4-FFF2-40B4-BE49-F238E27FC236}">
                <a16:creationId xmlns:a16="http://schemas.microsoft.com/office/drawing/2014/main" id="{C3FADCFF-9783-DE9E-ECDC-32DC306EF127}"/>
              </a:ext>
            </a:extLst>
          </p:cNvPr>
          <p:cNvPicPr>
            <a:picLocks noChangeAspect="1"/>
          </p:cNvPicPr>
          <p:nvPr/>
        </p:nvPicPr>
        <p:blipFill>
          <a:blip r:embed="rId33"/>
          <a:stretch>
            <a:fillRect/>
          </a:stretch>
        </p:blipFill>
        <p:spPr>
          <a:xfrm>
            <a:off x="6705076" y="4483394"/>
            <a:ext cx="1616813" cy="1524000"/>
          </a:xfrm>
          <a:prstGeom prst="rect">
            <a:avLst/>
          </a:prstGeom>
        </p:spPr>
      </p:pic>
      <p:pic>
        <p:nvPicPr>
          <p:cNvPr id="77" name="Picture 76">
            <a:extLst>
              <a:ext uri="{FF2B5EF4-FFF2-40B4-BE49-F238E27FC236}">
                <a16:creationId xmlns:a16="http://schemas.microsoft.com/office/drawing/2014/main" id="{12273F6C-FFA3-86C9-0F12-40FD3BFB2C0D}"/>
              </a:ext>
            </a:extLst>
          </p:cNvPr>
          <p:cNvPicPr>
            <a:picLocks noChangeAspect="1"/>
          </p:cNvPicPr>
          <p:nvPr/>
        </p:nvPicPr>
        <p:blipFill>
          <a:blip r:embed="rId34"/>
          <a:stretch>
            <a:fillRect/>
          </a:stretch>
        </p:blipFill>
        <p:spPr>
          <a:xfrm>
            <a:off x="8341469" y="4467998"/>
            <a:ext cx="1628775" cy="1533525"/>
          </a:xfrm>
          <a:prstGeom prst="rect">
            <a:avLst/>
          </a:prstGeom>
        </p:spPr>
      </p:pic>
      <p:pic>
        <p:nvPicPr>
          <p:cNvPr id="78" name="Picture 77">
            <a:extLst>
              <a:ext uri="{FF2B5EF4-FFF2-40B4-BE49-F238E27FC236}">
                <a16:creationId xmlns:a16="http://schemas.microsoft.com/office/drawing/2014/main" id="{916FB5A6-6C8B-2584-9BFE-627695F373F2}"/>
              </a:ext>
            </a:extLst>
          </p:cNvPr>
          <p:cNvPicPr>
            <a:picLocks noChangeAspect="1"/>
          </p:cNvPicPr>
          <p:nvPr/>
        </p:nvPicPr>
        <p:blipFill>
          <a:blip r:embed="rId35"/>
          <a:stretch>
            <a:fillRect/>
          </a:stretch>
        </p:blipFill>
        <p:spPr>
          <a:xfrm>
            <a:off x="1787709" y="4496410"/>
            <a:ext cx="1609725" cy="1504950"/>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Tree>
    <p:extLst>
      <p:ext uri="{BB962C8B-B14F-4D97-AF65-F5344CB8AC3E}">
        <p14:creationId xmlns:p14="http://schemas.microsoft.com/office/powerpoint/2010/main" val="15700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childTnLst>
              </p:cTn>
              <p:nextCondLst>
                <p:cond evt="onClick" delay="0">
                  <p:tgtEl>
                    <p:spTgt spid="57"/>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4_5.wav"/>
                                        </p:tgtEl>
                                      </p:cMediaNode>
                                    </p:audio>
                                  </p:subTnLst>
                                </p:cTn>
                              </p:par>
                            </p:childTnLst>
                          </p:cTn>
                        </p:par>
                      </p:childTnLst>
                    </p:cTn>
                  </p:par>
                </p:childTnLst>
              </p:cTn>
              <p:nextCondLst>
                <p:cond evt="onClick" delay="0">
                  <p:tgtEl>
                    <p:spTgt spid="58"/>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4_8.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4_1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4_14.wav"/>
                                        </p:tgtEl>
                                      </p:cMediaNode>
                                    </p:audio>
                                  </p:sub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4_3.wav"/>
                                        </p:tgtEl>
                                      </p:cMediaNode>
                                    </p:audio>
                                  </p:sub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6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4_6.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4_9.wav"/>
                                        </p:tgtEl>
                                      </p:cMediaNode>
                                    </p:audio>
                                  </p:sub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0"/>
                                        </p:tgtEl>
                                      </p:cBhvr>
                                    </p:animEffect>
                                    <p:set>
                                      <p:cBhvr>
                                        <p:cTn id="55"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4_12.wav"/>
                                        </p:tgtEl>
                                      </p:cMediaNode>
                                    </p:audio>
                                  </p:subTnLst>
                                </p:cTn>
                              </p:par>
                            </p:childTnLst>
                          </p:cTn>
                        </p:par>
                      </p:childTnLst>
                    </p:cTn>
                  </p:par>
                </p:childTnLst>
              </p:cTn>
              <p:nextCondLst>
                <p:cond evt="onClick" delay="0">
                  <p:tgtEl>
                    <p:spTgt spid="70"/>
                  </p:tgtEl>
                </p:cond>
              </p:nextCondLst>
            </p:seq>
            <p:seq concurrent="1" nextAc="seek">
              <p:cTn id="56" restart="whenNotActive" fill="hold" evtFilter="cancelBubble" nodeType="interactiveSeq">
                <p:stCondLst>
                  <p:cond evt="onClick" delay="0">
                    <p:tgtEl>
                      <p:spTgt spid="7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71"/>
                                        </p:tgtEl>
                                      </p:cBhvr>
                                    </p:animEffect>
                                    <p:set>
                                      <p:cBhvr>
                                        <p:cTn id="61"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4_15.wav"/>
                                        </p:tgtEl>
                                      </p:cMediaNode>
                                    </p:audio>
                                  </p:subTnLst>
                                </p:cTn>
                              </p:par>
                            </p:childTnLst>
                          </p:cTn>
                        </p:par>
                      </p:childTnLst>
                    </p:cTn>
                  </p:par>
                </p:childTnLst>
              </p:cTn>
              <p:nextCondLst>
                <p:cond evt="onClick" delay="0">
                  <p:tgtEl>
                    <p:spTgt spid="71"/>
                  </p:tgtEl>
                </p:cond>
              </p:nextCondLst>
            </p:seq>
            <p:seq concurrent="1" nextAc="seek">
              <p:cTn id="62" restart="whenNotActive" fill="hold" evtFilter="cancelBubble" nodeType="interactiveSeq">
                <p:stCondLst>
                  <p:cond evt="onClick" delay="0">
                    <p:tgtEl>
                      <p:spTgt spid="7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4_4.wav"/>
                                        </p:tgtEl>
                                      </p:cMediaNode>
                                    </p:audio>
                                  </p:subTnLst>
                                </p:cTn>
                              </p:par>
                            </p:childTnLst>
                          </p:cTn>
                        </p:par>
                      </p:childTnLst>
                    </p:cTn>
                  </p:par>
                </p:childTnLst>
              </p:cTn>
              <p:nextCondLst>
                <p:cond evt="onClick" delay="0">
                  <p:tgtEl>
                    <p:spTgt spid="78"/>
                  </p:tgtEl>
                </p:cond>
              </p:nextCondLst>
            </p:seq>
            <p:seq concurrent="1" nextAc="seek">
              <p:cTn id="68" restart="whenNotActive" fill="hold" evtFilter="cancelBubble" nodeType="interactiveSeq">
                <p:stCondLst>
                  <p:cond evt="onClick" delay="0">
                    <p:tgtEl>
                      <p:spTgt spid="7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4"/>
                                        </p:tgtEl>
                                      </p:cBhvr>
                                    </p:animEffect>
                                    <p:set>
                                      <p:cBhvr>
                                        <p:cTn id="73"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4_7.wav"/>
                                        </p:tgtEl>
                                      </p:cMediaNode>
                                    </p:audio>
                                  </p:subTnLst>
                                </p:cTn>
                              </p:par>
                            </p:childTnLst>
                          </p:cTn>
                        </p:par>
                      </p:childTnLst>
                    </p:cTn>
                  </p:par>
                </p:childTnLst>
              </p:cTn>
              <p:nextCondLst>
                <p:cond evt="onClick" delay="0">
                  <p:tgtEl>
                    <p:spTgt spid="74"/>
                  </p:tgtEl>
                </p:cond>
              </p:nextCondLst>
            </p:seq>
            <p:seq concurrent="1" nextAc="seek">
              <p:cTn id="74" restart="whenNotActive" fill="hold" evtFilter="cancelBubble" nodeType="interactiveSeq">
                <p:stCondLst>
                  <p:cond evt="onClick" delay="0">
                    <p:tgtEl>
                      <p:spTgt spid="7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5"/>
                                        </p:tgtEl>
                                      </p:cBhvr>
                                    </p:animEffect>
                                    <p:set>
                                      <p:cBhvr>
                                        <p:cTn id="79"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4_10.wav"/>
                                        </p:tgtEl>
                                      </p:cMediaNode>
                                    </p:audio>
                                  </p:subTnLst>
                                </p:cTn>
                              </p:par>
                            </p:childTnLst>
                          </p:cTn>
                        </p:par>
                      </p:childTnLst>
                    </p:cTn>
                  </p:par>
                </p:childTnLst>
              </p:cTn>
              <p:nextCondLst>
                <p:cond evt="onClick" delay="0">
                  <p:tgtEl>
                    <p:spTgt spid="75"/>
                  </p:tgtEl>
                </p:cond>
              </p:nextCondLst>
            </p:seq>
            <p:seq concurrent="1" nextAc="seek">
              <p:cTn id="80" restart="whenNotActive" fill="hold" evtFilter="cancelBubble" nodeType="interactiveSeq">
                <p:stCondLst>
                  <p:cond evt="onClick" delay="0">
                    <p:tgtEl>
                      <p:spTgt spid="7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6"/>
                                        </p:tgtEl>
                                      </p:cBhvr>
                                    </p:animEffect>
                                    <p:set>
                                      <p:cBhvr>
                                        <p:cTn id="85"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4_13.wav"/>
                                        </p:tgtEl>
                                      </p:cMediaNode>
                                    </p:audio>
                                  </p:subTnLst>
                                </p:cTn>
                              </p:par>
                            </p:childTnLst>
                          </p:cTn>
                        </p:par>
                      </p:childTnLst>
                    </p:cTn>
                  </p:par>
                </p:childTnLst>
              </p:cTn>
              <p:nextCondLst>
                <p:cond evt="onClick" delay="0">
                  <p:tgtEl>
                    <p:spTgt spid="76"/>
                  </p:tgtEl>
                </p:cond>
              </p:nextCondLst>
            </p:seq>
            <p:seq concurrent="1" nextAc="seek">
              <p:cTn id="86" restart="whenNotActive" fill="hold" evtFilter="cancelBubble" nodeType="interactiveSeq">
                <p:stCondLst>
                  <p:cond evt="onClick" delay="0">
                    <p:tgtEl>
                      <p:spTgt spid="7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77"/>
                                        </p:tgtEl>
                                      </p:cBhvr>
                                    </p:animEffect>
                                    <p:set>
                                      <p:cBhvr>
                                        <p:cTn id="91"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4_16.wav"/>
                                        </p:tgtEl>
                                      </p:cMediaNode>
                                    </p:audio>
                                  </p:subTnLst>
                                </p:cTn>
                              </p:par>
                            </p:childTnLst>
                          </p:cTn>
                        </p:par>
                      </p:childTnLst>
                    </p:cTn>
                  </p:par>
                </p:childTnLst>
              </p:cTn>
              <p:nextCondLst>
                <p:cond evt="onClick" delay="0">
                  <p:tgtEl>
                    <p:spTgt spid="7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2" name="Picture 71">
            <a:extLst>
              <a:ext uri="{FF2B5EF4-FFF2-40B4-BE49-F238E27FC236}">
                <a16:creationId xmlns:a16="http://schemas.microsoft.com/office/drawing/2014/main" id="{BED9DD0F-BD2B-7DD2-86B6-66E774993040}"/>
              </a:ext>
            </a:extLst>
          </p:cNvPr>
          <p:cNvPicPr>
            <a:picLocks noChangeAspect="1"/>
          </p:cNvPicPr>
          <p:nvPr/>
        </p:nvPicPr>
        <p:blipFill>
          <a:blip r:embed="rId18"/>
          <a:stretch>
            <a:fillRect/>
          </a:stretch>
        </p:blipFill>
        <p:spPr>
          <a:xfrm>
            <a:off x="5720811" y="3084836"/>
            <a:ext cx="449285" cy="1268569"/>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09" name="Title 1">
            <a:hlinkClick r:id="" action="ppaction://noaction">
              <a:snd r:embed="rId19" name="4_1.wav"/>
            </a:hlinkClick>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Dónde</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está Quique? [4/5]</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19;p15" descr="Speech Icon, Voice, Talking, Audio, Speech">
            <a:extLst>
              <a:ext uri="{FF2B5EF4-FFF2-40B4-BE49-F238E27FC236}">
                <a16:creationId xmlns:a16="http://schemas.microsoft.com/office/drawing/2014/main" id="{3E20C82C-17BE-F81A-F7E2-94B4C8B439EC}"/>
              </a:ext>
            </a:extLst>
          </p:cNvPr>
          <p:cNvPicPr preferRelativeResize="0"/>
          <p:nvPr/>
        </p:nvPicPr>
        <p:blipFill rotWithShape="1">
          <a:blip r:embed="rId20">
            <a:alphaModFix/>
          </a:blip>
          <a:srcRect/>
          <a:stretch/>
        </p:blipFill>
        <p:spPr>
          <a:xfrm>
            <a:off x="11292661" y="112426"/>
            <a:ext cx="776168" cy="776168"/>
          </a:xfrm>
          <a:prstGeom prst="rect">
            <a:avLst/>
          </a:prstGeom>
          <a:noFill/>
          <a:ln>
            <a:noFill/>
          </a:ln>
        </p:spPr>
      </p:pic>
      <p:sp>
        <p:nvSpPr>
          <p:cNvPr id="31" name="Title 1">
            <a:extLst>
              <a:ext uri="{FF2B5EF4-FFF2-40B4-BE49-F238E27FC236}">
                <a16:creationId xmlns:a16="http://schemas.microsoft.com/office/drawing/2014/main" id="{8B7E1B7B-6481-D7C6-CF9B-B4E4B8B2B5B4}"/>
              </a:ext>
            </a:extLst>
          </p:cNvPr>
          <p:cNvSpPr txBox="1">
            <a:spLocks/>
          </p:cNvSpPr>
          <p:nvPr/>
        </p:nvSpPr>
        <p:spPr>
          <a:xfrm>
            <a:off x="10120523" y="269677"/>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graphicFrame>
        <p:nvGraphicFramePr>
          <p:cNvPr id="32" name="Table 6">
            <a:extLst>
              <a:ext uri="{FF2B5EF4-FFF2-40B4-BE49-F238E27FC236}">
                <a16:creationId xmlns:a16="http://schemas.microsoft.com/office/drawing/2014/main" id="{8C99C20E-DA9B-31D3-2562-ED3FA4A682D1}"/>
              </a:ext>
            </a:extLst>
          </p:cNvPr>
          <p:cNvGraphicFramePr>
            <a:graphicFrameLocks noGrp="1"/>
          </p:cNvGraphicFramePr>
          <p:nvPr/>
        </p:nvGraphicFramePr>
        <p:xfrm>
          <a:off x="218892" y="1397933"/>
          <a:ext cx="1387061" cy="4609461"/>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536487">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536487">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536487">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35" name="TextBox 34">
            <a:extLst>
              <a:ext uri="{FF2B5EF4-FFF2-40B4-BE49-F238E27FC236}">
                <a16:creationId xmlns:a16="http://schemas.microsoft.com/office/drawing/2014/main" id="{D81F0473-C13C-1D16-8104-A7F5C8FA3265}"/>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teach</a:t>
            </a:r>
          </a:p>
        </p:txBody>
      </p:sp>
      <p:sp>
        <p:nvSpPr>
          <p:cNvPr id="36" name="TextBox 35">
            <a:extLst>
              <a:ext uri="{FF2B5EF4-FFF2-40B4-BE49-F238E27FC236}">
                <a16:creationId xmlns:a16="http://schemas.microsoft.com/office/drawing/2014/main" id="{FE0F6D3B-F29C-CDC2-9EC9-0D6EEA3E98FA}"/>
              </a:ext>
            </a:extLst>
          </p:cNvPr>
          <p:cNvSpPr txBox="1"/>
          <p:nvPr/>
        </p:nvSpPr>
        <p:spPr>
          <a:xfrm>
            <a:off x="3623224"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sp>
        <p:nvSpPr>
          <p:cNvPr id="53" name="TextBox 52">
            <a:extLst>
              <a:ext uri="{FF2B5EF4-FFF2-40B4-BE49-F238E27FC236}">
                <a16:creationId xmlns:a16="http://schemas.microsoft.com/office/drawing/2014/main" id="{D45497BD-C855-C3D0-8D5B-98A7C8983F9A}"/>
              </a:ext>
            </a:extLst>
          </p:cNvPr>
          <p:cNvSpPr txBox="1"/>
          <p:nvPr/>
        </p:nvSpPr>
        <p:spPr>
          <a:xfrm>
            <a:off x="5081029" y="84313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000" b="1" dirty="0">
                <a:solidFill>
                  <a:srgbClr val="002060"/>
                </a:solidFill>
                <a:latin typeface="Century Gothic" panose="020B0502020202020204" pitchFamily="34" charset="0"/>
              </a:rPr>
              <a:t>practise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2D036267-0272-777A-9A46-0971CEE04634}"/>
              </a:ext>
            </a:extLst>
          </p:cNvPr>
          <p:cNvSpPr txBox="1"/>
          <p:nvPr/>
        </p:nvSpPr>
        <p:spPr>
          <a:xfrm>
            <a:off x="8575257" y="849960"/>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walk</a:t>
            </a:r>
          </a:p>
        </p:txBody>
      </p:sp>
      <p:pic>
        <p:nvPicPr>
          <p:cNvPr id="57" name="Picture 56">
            <a:extLst>
              <a:ext uri="{FF2B5EF4-FFF2-40B4-BE49-F238E27FC236}">
                <a16:creationId xmlns:a16="http://schemas.microsoft.com/office/drawing/2014/main" id="{ED3C7E0B-1807-D447-CC1F-F36334076486}"/>
              </a:ext>
            </a:extLst>
          </p:cNvPr>
          <p:cNvPicPr>
            <a:picLocks noChangeAspect="1"/>
          </p:cNvPicPr>
          <p:nvPr/>
        </p:nvPicPr>
        <p:blipFill>
          <a:blip r:embed="rId21"/>
          <a:stretch>
            <a:fillRect/>
          </a:stretch>
        </p:blipFill>
        <p:spPr>
          <a:xfrm>
            <a:off x="1792700" y="1392866"/>
            <a:ext cx="1638300" cy="1549226"/>
          </a:xfrm>
          <a:prstGeom prst="rect">
            <a:avLst/>
          </a:prstGeom>
        </p:spPr>
      </p:pic>
      <p:pic>
        <p:nvPicPr>
          <p:cNvPr id="58" name="Picture 57">
            <a:extLst>
              <a:ext uri="{FF2B5EF4-FFF2-40B4-BE49-F238E27FC236}">
                <a16:creationId xmlns:a16="http://schemas.microsoft.com/office/drawing/2014/main" id="{D0583B52-C253-B0C4-7C49-6FF2CEE4F7A4}"/>
              </a:ext>
            </a:extLst>
          </p:cNvPr>
          <p:cNvPicPr>
            <a:picLocks noChangeAspect="1"/>
          </p:cNvPicPr>
          <p:nvPr/>
        </p:nvPicPr>
        <p:blipFill>
          <a:blip r:embed="rId22"/>
          <a:stretch>
            <a:fillRect/>
          </a:stretch>
        </p:blipFill>
        <p:spPr>
          <a:xfrm>
            <a:off x="3430877" y="1397933"/>
            <a:ext cx="1628775" cy="1533525"/>
          </a:xfrm>
          <a:prstGeom prst="rect">
            <a:avLst/>
          </a:prstGeom>
        </p:spPr>
      </p:pic>
      <p:pic>
        <p:nvPicPr>
          <p:cNvPr id="59" name="Picture 58">
            <a:extLst>
              <a:ext uri="{FF2B5EF4-FFF2-40B4-BE49-F238E27FC236}">
                <a16:creationId xmlns:a16="http://schemas.microsoft.com/office/drawing/2014/main" id="{ACF2E02F-7115-D233-DBA0-574DAFA603FE}"/>
              </a:ext>
            </a:extLst>
          </p:cNvPr>
          <p:cNvPicPr>
            <a:picLocks noChangeAspect="1"/>
          </p:cNvPicPr>
          <p:nvPr/>
        </p:nvPicPr>
        <p:blipFill>
          <a:blip r:embed="rId23"/>
          <a:stretch>
            <a:fillRect/>
          </a:stretch>
        </p:blipFill>
        <p:spPr>
          <a:xfrm>
            <a:off x="5071355" y="1397933"/>
            <a:ext cx="1626474" cy="1533525"/>
          </a:xfrm>
          <a:prstGeom prst="rect">
            <a:avLst/>
          </a:prstGeom>
        </p:spPr>
      </p:pic>
      <p:pic>
        <p:nvPicPr>
          <p:cNvPr id="60" name="Picture 59">
            <a:extLst>
              <a:ext uri="{FF2B5EF4-FFF2-40B4-BE49-F238E27FC236}">
                <a16:creationId xmlns:a16="http://schemas.microsoft.com/office/drawing/2014/main" id="{49DFF60D-2B1F-D7F5-F8C3-D27FCC67C9E3}"/>
              </a:ext>
            </a:extLst>
          </p:cNvPr>
          <p:cNvPicPr>
            <a:picLocks noChangeAspect="1"/>
          </p:cNvPicPr>
          <p:nvPr/>
        </p:nvPicPr>
        <p:blipFill>
          <a:blip r:embed="rId24"/>
          <a:stretch>
            <a:fillRect/>
          </a:stretch>
        </p:blipFill>
        <p:spPr>
          <a:xfrm>
            <a:off x="6715402" y="1397933"/>
            <a:ext cx="1628775" cy="1533525"/>
          </a:xfrm>
          <a:prstGeom prst="rect">
            <a:avLst/>
          </a:prstGeom>
        </p:spPr>
      </p:pic>
      <p:pic>
        <p:nvPicPr>
          <p:cNvPr id="61" name="Picture 60">
            <a:extLst>
              <a:ext uri="{FF2B5EF4-FFF2-40B4-BE49-F238E27FC236}">
                <a16:creationId xmlns:a16="http://schemas.microsoft.com/office/drawing/2014/main" id="{7AAEF938-EF5D-B83E-6693-4F54A0765914}"/>
              </a:ext>
            </a:extLst>
          </p:cNvPr>
          <p:cNvPicPr>
            <a:picLocks noChangeAspect="1"/>
          </p:cNvPicPr>
          <p:nvPr/>
        </p:nvPicPr>
        <p:blipFill>
          <a:blip r:embed="rId25"/>
          <a:stretch>
            <a:fillRect/>
          </a:stretch>
        </p:blipFill>
        <p:spPr>
          <a:xfrm>
            <a:off x="8372384" y="1397933"/>
            <a:ext cx="1608494" cy="1523836"/>
          </a:xfrm>
          <a:prstGeom prst="rect">
            <a:avLst/>
          </a:prstGeom>
        </p:spPr>
      </p:pic>
      <p:pic>
        <p:nvPicPr>
          <p:cNvPr id="63" name="Picture 62">
            <a:extLst>
              <a:ext uri="{FF2B5EF4-FFF2-40B4-BE49-F238E27FC236}">
                <a16:creationId xmlns:a16="http://schemas.microsoft.com/office/drawing/2014/main" id="{527ECB09-8800-FDC4-8A46-DBF212F57E16}"/>
              </a:ext>
            </a:extLst>
          </p:cNvPr>
          <p:cNvPicPr>
            <a:picLocks noChangeAspect="1"/>
          </p:cNvPicPr>
          <p:nvPr/>
        </p:nvPicPr>
        <p:blipFill>
          <a:blip r:embed="rId26"/>
          <a:stretch>
            <a:fillRect/>
          </a:stretch>
        </p:blipFill>
        <p:spPr>
          <a:xfrm>
            <a:off x="1800994" y="2940983"/>
            <a:ext cx="1619250" cy="1533525"/>
          </a:xfrm>
          <a:prstGeom prst="rect">
            <a:avLst/>
          </a:prstGeom>
        </p:spPr>
      </p:pic>
      <p:pic>
        <p:nvPicPr>
          <p:cNvPr id="68" name="Picture 67">
            <a:extLst>
              <a:ext uri="{FF2B5EF4-FFF2-40B4-BE49-F238E27FC236}">
                <a16:creationId xmlns:a16="http://schemas.microsoft.com/office/drawing/2014/main" id="{B7A80E1B-1659-8B11-20BD-C0768467FBA1}"/>
              </a:ext>
            </a:extLst>
          </p:cNvPr>
          <p:cNvPicPr>
            <a:picLocks noChangeAspect="1"/>
          </p:cNvPicPr>
          <p:nvPr/>
        </p:nvPicPr>
        <p:blipFill>
          <a:blip r:embed="rId27"/>
          <a:stretch>
            <a:fillRect/>
          </a:stretch>
        </p:blipFill>
        <p:spPr>
          <a:xfrm>
            <a:off x="3439294" y="2950508"/>
            <a:ext cx="1609725" cy="1524000"/>
          </a:xfrm>
          <a:prstGeom prst="rect">
            <a:avLst/>
          </a:prstGeom>
        </p:spPr>
      </p:pic>
      <p:pic>
        <p:nvPicPr>
          <p:cNvPr id="69" name="Picture 68">
            <a:extLst>
              <a:ext uri="{FF2B5EF4-FFF2-40B4-BE49-F238E27FC236}">
                <a16:creationId xmlns:a16="http://schemas.microsoft.com/office/drawing/2014/main" id="{40F71F9A-CF67-5639-593B-7BA9B085A947}"/>
              </a:ext>
            </a:extLst>
          </p:cNvPr>
          <p:cNvPicPr>
            <a:picLocks noChangeAspect="1"/>
          </p:cNvPicPr>
          <p:nvPr/>
        </p:nvPicPr>
        <p:blipFill>
          <a:blip r:embed="rId28"/>
          <a:stretch>
            <a:fillRect/>
          </a:stretch>
        </p:blipFill>
        <p:spPr>
          <a:xfrm>
            <a:off x="5069054" y="2942091"/>
            <a:ext cx="1628775" cy="1524000"/>
          </a:xfrm>
          <a:prstGeom prst="rect">
            <a:avLst/>
          </a:prstGeom>
        </p:spPr>
      </p:pic>
      <p:pic>
        <p:nvPicPr>
          <p:cNvPr id="70" name="Picture 69">
            <a:extLst>
              <a:ext uri="{FF2B5EF4-FFF2-40B4-BE49-F238E27FC236}">
                <a16:creationId xmlns:a16="http://schemas.microsoft.com/office/drawing/2014/main" id="{0AC6A224-3992-806D-7A3C-617D989F5BC6}"/>
              </a:ext>
            </a:extLst>
          </p:cNvPr>
          <p:cNvPicPr>
            <a:picLocks noChangeAspect="1"/>
          </p:cNvPicPr>
          <p:nvPr/>
        </p:nvPicPr>
        <p:blipFill>
          <a:blip r:embed="rId29"/>
          <a:stretch>
            <a:fillRect/>
          </a:stretch>
        </p:blipFill>
        <p:spPr>
          <a:xfrm>
            <a:off x="6699288" y="2940983"/>
            <a:ext cx="1638300" cy="1520345"/>
          </a:xfrm>
          <a:prstGeom prst="rect">
            <a:avLst/>
          </a:prstGeom>
        </p:spPr>
      </p:pic>
      <p:pic>
        <p:nvPicPr>
          <p:cNvPr id="71" name="Picture 70">
            <a:extLst>
              <a:ext uri="{FF2B5EF4-FFF2-40B4-BE49-F238E27FC236}">
                <a16:creationId xmlns:a16="http://schemas.microsoft.com/office/drawing/2014/main" id="{C0442104-9CFD-81A8-A8CB-75148C010CEE}"/>
              </a:ext>
            </a:extLst>
          </p:cNvPr>
          <p:cNvPicPr>
            <a:picLocks noChangeAspect="1"/>
          </p:cNvPicPr>
          <p:nvPr/>
        </p:nvPicPr>
        <p:blipFill>
          <a:blip r:embed="rId30"/>
          <a:stretch>
            <a:fillRect/>
          </a:stretch>
        </p:blipFill>
        <p:spPr>
          <a:xfrm>
            <a:off x="8361627" y="2942090"/>
            <a:ext cx="1619250" cy="1524000"/>
          </a:xfrm>
          <a:prstGeom prst="rect">
            <a:avLst/>
          </a:prstGeom>
        </p:spPr>
      </p:pic>
      <p:pic>
        <p:nvPicPr>
          <p:cNvPr id="74" name="Picture 73">
            <a:extLst>
              <a:ext uri="{FF2B5EF4-FFF2-40B4-BE49-F238E27FC236}">
                <a16:creationId xmlns:a16="http://schemas.microsoft.com/office/drawing/2014/main" id="{C0ABBCA1-BC50-2538-604A-DEAADAE085B1}"/>
              </a:ext>
            </a:extLst>
          </p:cNvPr>
          <p:cNvPicPr>
            <a:picLocks noChangeAspect="1"/>
          </p:cNvPicPr>
          <p:nvPr/>
        </p:nvPicPr>
        <p:blipFill>
          <a:blip r:embed="rId31"/>
          <a:stretch>
            <a:fillRect/>
          </a:stretch>
        </p:blipFill>
        <p:spPr>
          <a:xfrm>
            <a:off x="3430877" y="4482925"/>
            <a:ext cx="1609725" cy="1504950"/>
          </a:xfrm>
          <a:prstGeom prst="rect">
            <a:avLst/>
          </a:prstGeom>
        </p:spPr>
      </p:pic>
      <p:pic>
        <p:nvPicPr>
          <p:cNvPr id="75" name="Picture 74">
            <a:extLst>
              <a:ext uri="{FF2B5EF4-FFF2-40B4-BE49-F238E27FC236}">
                <a16:creationId xmlns:a16="http://schemas.microsoft.com/office/drawing/2014/main" id="{17646398-11EE-9E89-3A91-BF5EC25F2D86}"/>
              </a:ext>
            </a:extLst>
          </p:cNvPr>
          <p:cNvPicPr>
            <a:picLocks noChangeAspect="1"/>
          </p:cNvPicPr>
          <p:nvPr/>
        </p:nvPicPr>
        <p:blipFill>
          <a:blip r:embed="rId32"/>
          <a:stretch>
            <a:fillRect/>
          </a:stretch>
        </p:blipFill>
        <p:spPr>
          <a:xfrm>
            <a:off x="5040602" y="4461777"/>
            <a:ext cx="1628775" cy="1518129"/>
          </a:xfrm>
          <a:prstGeom prst="rect">
            <a:avLst/>
          </a:prstGeom>
        </p:spPr>
      </p:pic>
      <p:pic>
        <p:nvPicPr>
          <p:cNvPr id="76" name="Picture 75">
            <a:extLst>
              <a:ext uri="{FF2B5EF4-FFF2-40B4-BE49-F238E27FC236}">
                <a16:creationId xmlns:a16="http://schemas.microsoft.com/office/drawing/2014/main" id="{C3FADCFF-9783-DE9E-ECDC-32DC306EF127}"/>
              </a:ext>
            </a:extLst>
          </p:cNvPr>
          <p:cNvPicPr>
            <a:picLocks noChangeAspect="1"/>
          </p:cNvPicPr>
          <p:nvPr/>
        </p:nvPicPr>
        <p:blipFill>
          <a:blip r:embed="rId33"/>
          <a:stretch>
            <a:fillRect/>
          </a:stretch>
        </p:blipFill>
        <p:spPr>
          <a:xfrm>
            <a:off x="6705076" y="4483394"/>
            <a:ext cx="1616813" cy="1524000"/>
          </a:xfrm>
          <a:prstGeom prst="rect">
            <a:avLst/>
          </a:prstGeom>
        </p:spPr>
      </p:pic>
      <p:pic>
        <p:nvPicPr>
          <p:cNvPr id="77" name="Picture 76">
            <a:extLst>
              <a:ext uri="{FF2B5EF4-FFF2-40B4-BE49-F238E27FC236}">
                <a16:creationId xmlns:a16="http://schemas.microsoft.com/office/drawing/2014/main" id="{12273F6C-FFA3-86C9-0F12-40FD3BFB2C0D}"/>
              </a:ext>
            </a:extLst>
          </p:cNvPr>
          <p:cNvPicPr>
            <a:picLocks noChangeAspect="1"/>
          </p:cNvPicPr>
          <p:nvPr/>
        </p:nvPicPr>
        <p:blipFill>
          <a:blip r:embed="rId34"/>
          <a:stretch>
            <a:fillRect/>
          </a:stretch>
        </p:blipFill>
        <p:spPr>
          <a:xfrm>
            <a:off x="8341469" y="4467998"/>
            <a:ext cx="1628775" cy="1533525"/>
          </a:xfrm>
          <a:prstGeom prst="rect">
            <a:avLst/>
          </a:prstGeom>
        </p:spPr>
      </p:pic>
      <p:pic>
        <p:nvPicPr>
          <p:cNvPr id="78" name="Picture 77">
            <a:extLst>
              <a:ext uri="{FF2B5EF4-FFF2-40B4-BE49-F238E27FC236}">
                <a16:creationId xmlns:a16="http://schemas.microsoft.com/office/drawing/2014/main" id="{916FB5A6-6C8B-2584-9BFE-627695F373F2}"/>
              </a:ext>
            </a:extLst>
          </p:cNvPr>
          <p:cNvPicPr>
            <a:picLocks noChangeAspect="1"/>
          </p:cNvPicPr>
          <p:nvPr/>
        </p:nvPicPr>
        <p:blipFill>
          <a:blip r:embed="rId35"/>
          <a:stretch>
            <a:fillRect/>
          </a:stretch>
        </p:blipFill>
        <p:spPr>
          <a:xfrm>
            <a:off x="1792700" y="4474956"/>
            <a:ext cx="1609725" cy="1504950"/>
          </a:xfrm>
          <a:prstGeom prst="rect">
            <a:avLst/>
          </a:prstGeom>
        </p:spPr>
      </p:pic>
      <p:sp>
        <p:nvSpPr>
          <p:cNvPr id="79" name="TextBox 78">
            <a:extLst>
              <a:ext uri="{FF2B5EF4-FFF2-40B4-BE49-F238E27FC236}">
                <a16:creationId xmlns:a16="http://schemas.microsoft.com/office/drawing/2014/main" id="{4FAD3E4C-584E-94D6-6761-A043E47D147F}"/>
              </a:ext>
            </a:extLst>
          </p:cNvPr>
          <p:cNvSpPr txBox="1"/>
          <p:nvPr/>
        </p:nvSpPr>
        <p:spPr>
          <a:xfrm>
            <a:off x="7066002" y="860121"/>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spTree>
    <p:extLst>
      <p:ext uri="{BB962C8B-B14F-4D97-AF65-F5344CB8AC3E}">
        <p14:creationId xmlns:p14="http://schemas.microsoft.com/office/powerpoint/2010/main" val="1205417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childTnLst>
                          </p:cTn>
                        </p:par>
                      </p:childTnLst>
                    </p:cTn>
                  </p:par>
                </p:childTnLst>
              </p:cTn>
              <p:nextCondLst>
                <p:cond evt="onClick" delay="0">
                  <p:tgtEl>
                    <p:spTgt spid="57"/>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4_5.wav"/>
                                        </p:tgtEl>
                                      </p:cMediaNode>
                                    </p:audio>
                                  </p:subTnLst>
                                </p:cTn>
                              </p:par>
                            </p:childTnLst>
                          </p:cTn>
                        </p:par>
                      </p:childTnLst>
                    </p:cTn>
                  </p:par>
                </p:childTnLst>
              </p:cTn>
              <p:nextCondLst>
                <p:cond evt="onClick" delay="0">
                  <p:tgtEl>
                    <p:spTgt spid="58"/>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4_8.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4_11.wav"/>
                                        </p:tgtEl>
                                      </p:cMediaNode>
                                    </p:audio>
                                  </p:sub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61"/>
                                        </p:tgtEl>
                                      </p:cBhvr>
                                    </p:animEffect>
                                    <p:set>
                                      <p:cBhvr>
                                        <p:cTn id="31"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4_14.wav"/>
                                        </p:tgtEl>
                                      </p:cMediaNode>
                                    </p:audio>
                                  </p:sub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3"/>
                                        </p:tgtEl>
                                      </p:cBhvr>
                                    </p:animEffect>
                                    <p:set>
                                      <p:cBhvr>
                                        <p:cTn id="37"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4_3.wav"/>
                                        </p:tgtEl>
                                      </p:cMediaNode>
                                    </p:audio>
                                  </p:subTnLst>
                                </p:cTn>
                              </p:par>
                            </p:childTnLst>
                          </p:cTn>
                        </p:par>
                      </p:childTnLst>
                    </p:cTn>
                  </p:par>
                </p:childTnLst>
              </p:cTn>
              <p:nextCondLst>
                <p:cond evt="onClick" delay="0">
                  <p:tgtEl>
                    <p:spTgt spid="63"/>
                  </p:tgtEl>
                </p:cond>
              </p:nextCondLst>
            </p:seq>
            <p:seq concurrent="1" nextAc="seek">
              <p:cTn id="38" restart="whenNotActive" fill="hold" evtFilter="cancelBubble" nodeType="interactiveSeq">
                <p:stCondLst>
                  <p:cond evt="onClick" delay="0">
                    <p:tgtEl>
                      <p:spTgt spid="6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4_6.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4_9.wav"/>
                                        </p:tgtEl>
                                      </p:cMediaNode>
                                    </p:audio>
                                  </p:sub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0"/>
                                        </p:tgtEl>
                                      </p:cBhvr>
                                    </p:animEffect>
                                    <p:set>
                                      <p:cBhvr>
                                        <p:cTn id="55"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1" name="4_12.wav"/>
                                        </p:tgtEl>
                                      </p:cMediaNode>
                                    </p:audio>
                                  </p:subTnLst>
                                </p:cTn>
                              </p:par>
                            </p:childTnLst>
                          </p:cTn>
                        </p:par>
                      </p:childTnLst>
                    </p:cTn>
                  </p:par>
                </p:childTnLst>
              </p:cTn>
              <p:nextCondLst>
                <p:cond evt="onClick" delay="0">
                  <p:tgtEl>
                    <p:spTgt spid="70"/>
                  </p:tgtEl>
                </p:cond>
              </p:nextCondLst>
            </p:seq>
            <p:seq concurrent="1" nextAc="seek">
              <p:cTn id="56" restart="whenNotActive" fill="hold" evtFilter="cancelBubble" nodeType="interactiveSeq">
                <p:stCondLst>
                  <p:cond evt="onClick" delay="0">
                    <p:tgtEl>
                      <p:spTgt spid="7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71"/>
                                        </p:tgtEl>
                                      </p:cBhvr>
                                    </p:animEffect>
                                    <p:set>
                                      <p:cBhvr>
                                        <p:cTn id="61"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2" name="4_15.wav"/>
                                        </p:tgtEl>
                                      </p:cMediaNode>
                                    </p:audio>
                                  </p:subTnLst>
                                </p:cTn>
                              </p:par>
                            </p:childTnLst>
                          </p:cTn>
                        </p:par>
                      </p:childTnLst>
                    </p:cTn>
                  </p:par>
                </p:childTnLst>
              </p:cTn>
              <p:nextCondLst>
                <p:cond evt="onClick" delay="0">
                  <p:tgtEl>
                    <p:spTgt spid="71"/>
                  </p:tgtEl>
                </p:cond>
              </p:nextCondLst>
            </p:seq>
            <p:seq concurrent="1" nextAc="seek">
              <p:cTn id="62" restart="whenNotActive" fill="hold" evtFilter="cancelBubble" nodeType="interactiveSeq">
                <p:stCondLst>
                  <p:cond evt="onClick" delay="0">
                    <p:tgtEl>
                      <p:spTgt spid="7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3" name="4_4.wav"/>
                                        </p:tgtEl>
                                      </p:cMediaNode>
                                    </p:audio>
                                  </p:subTnLst>
                                </p:cTn>
                              </p:par>
                            </p:childTnLst>
                          </p:cTn>
                        </p:par>
                      </p:childTnLst>
                    </p:cTn>
                  </p:par>
                </p:childTnLst>
              </p:cTn>
              <p:nextCondLst>
                <p:cond evt="onClick" delay="0">
                  <p:tgtEl>
                    <p:spTgt spid="78"/>
                  </p:tgtEl>
                </p:cond>
              </p:nextCondLst>
            </p:seq>
            <p:seq concurrent="1" nextAc="seek">
              <p:cTn id="68" restart="whenNotActive" fill="hold" evtFilter="cancelBubble" nodeType="interactiveSeq">
                <p:stCondLst>
                  <p:cond evt="onClick" delay="0">
                    <p:tgtEl>
                      <p:spTgt spid="7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4"/>
                                        </p:tgtEl>
                                      </p:cBhvr>
                                    </p:animEffect>
                                    <p:set>
                                      <p:cBhvr>
                                        <p:cTn id="73"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14" name="4_7.wav"/>
                                        </p:tgtEl>
                                      </p:cMediaNode>
                                    </p:audio>
                                  </p:subTnLst>
                                </p:cTn>
                              </p:par>
                            </p:childTnLst>
                          </p:cTn>
                        </p:par>
                      </p:childTnLst>
                    </p:cTn>
                  </p:par>
                </p:childTnLst>
              </p:cTn>
              <p:nextCondLst>
                <p:cond evt="onClick" delay="0">
                  <p:tgtEl>
                    <p:spTgt spid="74"/>
                  </p:tgtEl>
                </p:cond>
              </p:nextCondLst>
            </p:seq>
            <p:seq concurrent="1" nextAc="seek">
              <p:cTn id="74" restart="whenNotActive" fill="hold" evtFilter="cancelBubble" nodeType="interactiveSeq">
                <p:stCondLst>
                  <p:cond evt="onClick" delay="0">
                    <p:tgtEl>
                      <p:spTgt spid="7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5"/>
                                        </p:tgtEl>
                                      </p:cBhvr>
                                    </p:animEffect>
                                    <p:set>
                                      <p:cBhvr>
                                        <p:cTn id="79"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15" name="4_10.wav"/>
                                        </p:tgtEl>
                                      </p:cMediaNode>
                                    </p:audio>
                                  </p:subTnLst>
                                </p:cTn>
                              </p:par>
                            </p:childTnLst>
                          </p:cTn>
                        </p:par>
                      </p:childTnLst>
                    </p:cTn>
                  </p:par>
                </p:childTnLst>
              </p:cTn>
              <p:nextCondLst>
                <p:cond evt="onClick" delay="0">
                  <p:tgtEl>
                    <p:spTgt spid="75"/>
                  </p:tgtEl>
                </p:cond>
              </p:nextCondLst>
            </p:seq>
            <p:seq concurrent="1" nextAc="seek">
              <p:cTn id="80" restart="whenNotActive" fill="hold" evtFilter="cancelBubble" nodeType="interactiveSeq">
                <p:stCondLst>
                  <p:cond evt="onClick" delay="0">
                    <p:tgtEl>
                      <p:spTgt spid="7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6"/>
                                        </p:tgtEl>
                                      </p:cBhvr>
                                    </p:animEffect>
                                    <p:set>
                                      <p:cBhvr>
                                        <p:cTn id="85"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16" name="4_13.wav"/>
                                        </p:tgtEl>
                                      </p:cMediaNode>
                                    </p:audio>
                                  </p:subTnLst>
                                </p:cTn>
                              </p:par>
                            </p:childTnLst>
                          </p:cTn>
                        </p:par>
                      </p:childTnLst>
                    </p:cTn>
                  </p:par>
                </p:childTnLst>
              </p:cTn>
              <p:nextCondLst>
                <p:cond evt="onClick" delay="0">
                  <p:tgtEl>
                    <p:spTgt spid="76"/>
                  </p:tgtEl>
                </p:cond>
              </p:nextCondLst>
            </p:seq>
            <p:seq concurrent="1" nextAc="seek">
              <p:cTn id="86" restart="whenNotActive" fill="hold" evtFilter="cancelBubble" nodeType="interactiveSeq">
                <p:stCondLst>
                  <p:cond evt="onClick" delay="0">
                    <p:tgtEl>
                      <p:spTgt spid="7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77"/>
                                        </p:tgtEl>
                                      </p:cBhvr>
                                    </p:animEffect>
                                    <p:set>
                                      <p:cBhvr>
                                        <p:cTn id="91"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17" name="4_16.wav"/>
                                        </p:tgtEl>
                                      </p:cMediaNode>
                                    </p:audio>
                                  </p:subTnLst>
                                </p:cTn>
                              </p:par>
                            </p:childTnLst>
                          </p:cTn>
                        </p:par>
                      </p:childTnLst>
                    </p:cTn>
                  </p:par>
                </p:childTnLst>
              </p:cTn>
              <p:nextCondLst>
                <p:cond evt="onClick" delay="0">
                  <p:tgtEl>
                    <p:spTgt spid="7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14375</TotalTime>
  <Words>2258</Words>
  <Application>Microsoft Office PowerPoint</Application>
  <PresentationFormat>Widescreen</PresentationFormat>
  <Paragraphs>514</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Century Gothic</vt:lpstr>
      <vt:lpstr>docs-Century Gothic</vt:lpstr>
      <vt:lpstr>Effra</vt:lpstr>
      <vt:lpstr>Modern Love</vt:lpstr>
      <vt:lpstr>Segoe Print</vt:lpstr>
      <vt:lpstr>Tw Cen MT</vt:lpstr>
      <vt:lpstr>Office Theme</vt:lpstr>
      <vt:lpstr>Describing things and people</vt:lpstr>
      <vt:lpstr>Follow up 1: </vt:lpstr>
      <vt:lpstr>Follow up 2: </vt:lpstr>
      <vt:lpstr>Follow up 2: </vt:lpstr>
      <vt:lpstr>Follow up 3: </vt:lpstr>
      <vt:lpstr>Follow up 4: </vt:lpstr>
      <vt:lpstr>Follow up 4: </vt:lpstr>
      <vt:lpstr>Follow up 4: </vt:lpstr>
      <vt:lpstr>Follow up 4: </vt:lpstr>
      <vt:lpstr>Follow up 4: </vt:lpstr>
      <vt:lpstr>Follow up 5: </vt:lpstr>
      <vt:lpstr>Follow up extra</vt:lpstr>
      <vt:lpstr>Follow up extra:</vt:lpstr>
      <vt:lpstr>¡adiós!</vt:lpstr>
      <vt:lpstr>follow up 2b:</vt:lpstr>
      <vt:lpstr>follow up 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122</cp:revision>
  <dcterms:created xsi:type="dcterms:W3CDTF">2022-01-09T12:56:32Z</dcterms:created>
  <dcterms:modified xsi:type="dcterms:W3CDTF">2023-05-30T10:51:11Z</dcterms:modified>
</cp:coreProperties>
</file>