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23" r:id="rId2"/>
    <p:sldId id="391" r:id="rId3"/>
    <p:sldId id="258" r:id="rId4"/>
    <p:sldId id="796" r:id="rId5"/>
    <p:sldId id="932" r:id="rId6"/>
    <p:sldId id="565" r:id="rId7"/>
    <p:sldId id="966" r:id="rId8"/>
    <p:sldId id="933" r:id="rId9"/>
    <p:sldId id="350" r:id="rId10"/>
    <p:sldId id="969" r:id="rId11"/>
    <p:sldId id="968" r:id="rId12"/>
    <p:sldId id="971" r:id="rId13"/>
    <p:sldId id="970" r:id="rId14"/>
    <p:sldId id="928" r:id="rId15"/>
    <p:sldId id="972" r:id="rId16"/>
    <p:sldId id="553" r:id="rId17"/>
    <p:sldId id="494" r:id="rId18"/>
    <p:sldId id="3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B0DD7F"/>
    <a:srgbClr val="990099"/>
    <a:srgbClr val="CC3399"/>
    <a:srgbClr val="CC99FF"/>
    <a:srgbClr val="FF3399"/>
    <a:srgbClr val="EBF1E9"/>
    <a:srgbClr val="D5E3CF"/>
    <a:srgbClr val="FFCCFF"/>
    <a:srgbClr val="4A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6" autoAdjust="0"/>
    <p:restoredTop sz="50529" autoAdjust="0"/>
  </p:normalViewPr>
  <p:slideViewPr>
    <p:cSldViewPr snapToGrid="0">
      <p:cViewPr varScale="1">
        <p:scale>
          <a:sx n="57" d="100"/>
          <a:sy n="57" d="100"/>
        </p:scale>
        <p:origin x="2820" y="78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Source: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abuela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[783] </a:t>
            </a:r>
            <a:b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Cluster: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banco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[728]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bolsa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[1581]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[2247]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viento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[814]</a:t>
            </a:r>
            <a:r>
              <a:rPr lang="en-GB" dirty="0"/>
              <a:t> 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comer</a:t>
            </a:r>
            <a:r>
              <a:rPr lang="es-ES" dirty="0">
                <a:solidFill>
                  <a:srgbClr val="002060"/>
                </a:solidFill>
                <a:latin typeface="Century Gothic" panose="020B0502020202020204" pitchFamily="34" charset="0"/>
              </a:rPr>
              <a:t> [347]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12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jugar</a:t>
            </a:r>
            <a:r>
              <a:rPr lang="es-ES" sz="120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[356] </a:t>
            </a:r>
            <a:r>
              <a:rPr lang="es-ES" sz="12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llevar</a:t>
            </a:r>
            <a:r>
              <a:rPr lang="es-ES" sz="1200" b="1" i="0" u="none" strike="noStrike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2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[101] </a:t>
            </a:r>
            <a:r>
              <a:rPr lang="es-ES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r>
              <a:rPr lang="es-ES" sz="1200" b="1" i="0" u="non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preparar</a:t>
            </a:r>
            <a:r>
              <a:rPr lang="es-ES" sz="1200" b="1" i="0" u="non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200" b="0" i="0" u="non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[570]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canción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Century Gothic" panose="020B0502020202020204" pitchFamily="34" charset="0"/>
              </a:rPr>
              <a:t>[982]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profesor, profesora 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[501] </a:t>
            </a:r>
            <a:r>
              <a:rPr lang="es-ES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después</a:t>
            </a:r>
            <a:r>
              <a:rPr lang="es-ES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[115]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grupo [200] favorito [2630] mi [37] tu [53] muy [43] también [49] y [4]</a:t>
            </a:r>
            <a:r>
              <a:rPr lang="es-ES" sz="28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2: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hay  [haber 13] unos [6] unas [6] cuántos [580] cuántas [580] </a:t>
            </a:r>
            <a:endParaRPr lang="es-ES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Glossed:  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traducir</a:t>
            </a:r>
            <a:r>
              <a:rPr lang="en-GB" baseline="0" dirty="0"/>
              <a:t> [2037]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[2040] </a:t>
            </a:r>
            <a:r>
              <a:rPr lang="en-GB" b="1" dirty="0" err="1"/>
              <a:t>sonido</a:t>
            </a:r>
            <a:r>
              <a:rPr lang="en-GB" dirty="0"/>
              <a:t> [1040] </a:t>
            </a:r>
            <a:r>
              <a:rPr lang="en-GB" b="1" dirty="0" err="1"/>
              <a:t>último</a:t>
            </a:r>
            <a:r>
              <a:rPr lang="en-GB" dirty="0"/>
              <a:t> [188]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6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25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&amp; -er verbs;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and do the example with them. At this stage pupils focus on recognising the person of the verb and whether it is 2</a:t>
            </a:r>
            <a:r>
              <a:rPr lang="en-GB" baseline="30000" dirty="0"/>
              <a:t>nd</a:t>
            </a:r>
            <a:r>
              <a:rPr lang="en-GB" dirty="0"/>
              <a:t> or 3</a:t>
            </a:r>
            <a:r>
              <a:rPr lang="en-GB" baseline="30000" dirty="0"/>
              <a:t>rd</a:t>
            </a:r>
            <a:r>
              <a:rPr lang="en-GB" dirty="0"/>
              <a:t> person.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Move to next slide to complete part two (comprehension). 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E. </a:t>
            </a:r>
            <a:r>
              <a:rPr lang="en-GB" dirty="0" err="1"/>
              <a:t>Llevas</a:t>
            </a:r>
            <a:r>
              <a:rPr lang="en-GB" dirty="0"/>
              <a:t> un </a:t>
            </a:r>
            <a:r>
              <a:rPr lang="en-GB" dirty="0" err="1"/>
              <a:t>juego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</a:t>
            </a:r>
            <a:r>
              <a:rPr lang="en-GB" dirty="0" err="1"/>
              <a:t>Prepara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bocadillos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</a:t>
            </a:r>
            <a:r>
              <a:rPr lang="en-GB" dirty="0" err="1"/>
              <a:t>Canta</a:t>
            </a:r>
            <a:r>
              <a:rPr lang="en-GB" dirty="0"/>
              <a:t> en español.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</a:t>
            </a:r>
            <a:r>
              <a:rPr lang="en-GB" dirty="0" err="1"/>
              <a:t>Aprendes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canción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Come </a:t>
            </a:r>
            <a:r>
              <a:rPr lang="en-GB" dirty="0" err="1"/>
              <a:t>tarta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5. </a:t>
            </a:r>
            <a:r>
              <a:rPr lang="en-GB" dirty="0" err="1"/>
              <a:t>Escuchas</a:t>
            </a:r>
            <a:r>
              <a:rPr lang="en-GB" dirty="0"/>
              <a:t> a </a:t>
            </a:r>
            <a:r>
              <a:rPr lang="en-GB" dirty="0" err="1"/>
              <a:t>tu</a:t>
            </a:r>
            <a:r>
              <a:rPr lang="en-GB" dirty="0"/>
              <a:t> amigo.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último</a:t>
            </a:r>
            <a:r>
              <a:rPr lang="en-GB" dirty="0"/>
              <a:t> [188]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&amp; -er verbs;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and do the example with them. At this stage pupils focus on </a:t>
            </a:r>
            <a:r>
              <a:rPr lang="en-GB" b="0" dirty="0"/>
              <a:t>understanding more information about each sentences.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write the meaning of the verb and can select any extra info they pick up.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  <a:tabLst/>
              <a:defRPr/>
            </a:pPr>
            <a:r>
              <a:rPr lang="en-GB" b="0" dirty="0"/>
              <a:t>Click to bring up answers.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E. </a:t>
            </a:r>
            <a:r>
              <a:rPr lang="en-GB" dirty="0" err="1"/>
              <a:t>Llevas</a:t>
            </a:r>
            <a:r>
              <a:rPr lang="en-GB" dirty="0"/>
              <a:t> un </a:t>
            </a:r>
            <a:r>
              <a:rPr lang="en-GB" dirty="0" err="1"/>
              <a:t>juego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</a:t>
            </a:r>
            <a:r>
              <a:rPr lang="en-GB" dirty="0" err="1"/>
              <a:t>Prepara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bocadillos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</a:t>
            </a:r>
            <a:r>
              <a:rPr lang="en-GB" dirty="0" err="1"/>
              <a:t>Canta</a:t>
            </a:r>
            <a:r>
              <a:rPr lang="en-GB" dirty="0"/>
              <a:t> en español.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</a:t>
            </a:r>
            <a:r>
              <a:rPr lang="en-GB" dirty="0" err="1"/>
              <a:t>Aprendes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canción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Come </a:t>
            </a:r>
            <a:r>
              <a:rPr lang="en-GB" dirty="0" err="1"/>
              <a:t>tarta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5. </a:t>
            </a:r>
            <a:r>
              <a:rPr lang="en-GB" dirty="0" err="1"/>
              <a:t>Escuchas</a:t>
            </a:r>
            <a:r>
              <a:rPr lang="en-GB" dirty="0"/>
              <a:t> a </a:t>
            </a:r>
            <a:r>
              <a:rPr lang="en-GB" dirty="0" err="1"/>
              <a:t>tu</a:t>
            </a:r>
            <a:r>
              <a:rPr lang="en-GB" dirty="0"/>
              <a:t> amigo.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19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</a:t>
            </a:r>
            <a:r>
              <a:rPr lang="en-GB" b="0" baseline="0" dirty="0"/>
              <a:t> 1 minute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introduce the context of the task and the idea of ‘festival de fin de </a:t>
            </a:r>
            <a:r>
              <a:rPr lang="en-GB" b="0" dirty="0" err="1"/>
              <a:t>curso</a:t>
            </a:r>
            <a:r>
              <a:rPr lang="en-GB" b="0" dirty="0"/>
              <a:t>’.</a:t>
            </a:r>
            <a:endParaRPr lang="en-GB" b="0" baseline="0" dirty="0"/>
          </a:p>
          <a:p>
            <a:pPr marL="0" indent="0"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Teacher reads the English then the Spanish information with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In the audio version, click the speech bubble to hear the Spanish.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[2040]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provide read aloud practice and comprehension of this week’s new language.</a:t>
            </a:r>
            <a:endParaRPr lang="en-GB" b="0" baseline="0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</a:t>
            </a:r>
            <a:r>
              <a:rPr lang="en-GB" baseline="0" dirty="0"/>
              <a:t>In pairs, students take turns to create a sentence using a word from each set that makes sense. Note that not all combinations are possible.</a:t>
            </a:r>
            <a:endParaRPr lang="en-GB" dirty="0"/>
          </a:p>
          <a:p>
            <a:r>
              <a:rPr lang="en-GB" dirty="0"/>
              <a:t>2.</a:t>
            </a:r>
            <a:r>
              <a:rPr lang="en-GB" baseline="0" dirty="0"/>
              <a:t> In pairs, pupils translate their partner’s sentence into English.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</a:t>
            </a:r>
            <a:r>
              <a:rPr lang="en-GB" baseline="0" dirty="0"/>
              <a:t> For higher challenge, suggest that only the student creating the sentences faces the board. This ensures that the listener relies only on the aural input for understanding.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err="1"/>
              <a:t>Traducir</a:t>
            </a:r>
            <a:r>
              <a:rPr lang="en-GB" baseline="0" dirty="0"/>
              <a:t> [2037]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7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[b]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[b]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 </a:t>
            </a:r>
            <a:r>
              <a:rPr lang="en-GB" dirty="0"/>
              <a:t>: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[v]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[v]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0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[v]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[v]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sonido</a:t>
            </a:r>
            <a:r>
              <a:rPr lang="en-GB" dirty="0"/>
              <a:t> [1040]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98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</a:t>
            </a:r>
            <a:r>
              <a:rPr lang="en-GB" b="0" dirty="0"/>
              <a:t> 3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dirty="0"/>
              <a:t>to practise SSC </a:t>
            </a:r>
            <a:r>
              <a:rPr lang="en-GB" b="1" dirty="0"/>
              <a:t>[b] [v]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Pupils work in pairs to pronounce as many words as they can in 60 seconds.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Click on ‘</a:t>
            </a:r>
            <a:r>
              <a:rPr lang="en-GB" dirty="0" err="1"/>
              <a:t>inicio</a:t>
            </a:r>
            <a:r>
              <a:rPr lang="en-GB" dirty="0"/>
              <a:t>’ to start timer.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/>
              <a:t>NB</a:t>
            </a:r>
            <a:r>
              <a:rPr lang="en-GB" b="0" dirty="0"/>
              <a:t>. Most of these words have been encountered in Rojo materials, as well as </a:t>
            </a:r>
            <a:r>
              <a:rPr lang="en-GB" b="0" dirty="0" err="1"/>
              <a:t>azul</a:t>
            </a:r>
            <a:r>
              <a:rPr lang="en-GB" b="0" dirty="0"/>
              <a:t> (Autumn SOW).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bajar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[484]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buscar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[179]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subir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[410]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vender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[528]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abeja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abuela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[783]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avispa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banco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[728]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bolsa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[1581]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bus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[3709]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oveja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[4040]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vaca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[2775]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vela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[2247]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viento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[814]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08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previously taught vocabulary and new words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cover the Spanish word with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Optional at this stage: elicit the Spanish from pupils, (English prompts reappear on each mouse click) this time with some written support. 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0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singular persons of –</a:t>
            </a:r>
            <a:r>
              <a:rPr lang="en-GB" b="0" dirty="0" err="1"/>
              <a:t>ar</a:t>
            </a:r>
            <a:r>
              <a:rPr lang="en-GB" b="0" dirty="0"/>
              <a:t> and –er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recognise the correct verb ending for singular persons of –</a:t>
            </a:r>
            <a:r>
              <a:rPr lang="en-GB" b="0" dirty="0" err="1"/>
              <a:t>ar</a:t>
            </a:r>
            <a:r>
              <a:rPr lang="en-GB" b="0" dirty="0"/>
              <a:t> verbs.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the sentence, and focus pupils attention to the verb in bold.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Elicit response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are 5 sentences in total, including the example.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3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audio" Target="../media/audio1.wav"/><Relationship Id="rId4" Type="http://schemas.microsoft.com/office/2007/relationships/hdphoto" Target="../media/hdphoto1.wdp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sv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13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1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9171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a la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profesora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30" y="3314266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[2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C4609-0354-0C32-2C6E-AB5F6C1F90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564"/>
          <a:stretch/>
        </p:blipFill>
        <p:spPr>
          <a:xfrm>
            <a:off x="9446042" y="2883478"/>
            <a:ext cx="2780017" cy="18620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F9EC44-8641-E4EA-170E-2C66A97271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564"/>
          <a:stretch/>
        </p:blipFill>
        <p:spPr>
          <a:xfrm>
            <a:off x="9598442" y="3035878"/>
            <a:ext cx="2780017" cy="18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2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4650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30" y="3314266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[3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Google Shape;282;p13" descr="Reading, Book, Symbol, Icon, Reader, Man">
            <a:extLst>
              <a:ext uri="{FF2B5EF4-FFF2-40B4-BE49-F238E27FC236}">
                <a16:creationId xmlns:a16="http://schemas.microsoft.com/office/drawing/2014/main" id="{C21D11B8-13A6-EB95-61A6-BAD0BE35C29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545179" y="1487887"/>
            <a:ext cx="1338937" cy="12114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effectLst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8739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Aprendes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42" y="3457148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[4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6A12DB-426D-CB02-2C37-E6D4E261A26C}"/>
              </a:ext>
            </a:extLst>
          </p:cNvPr>
          <p:cNvSpPr/>
          <p:nvPr/>
        </p:nvSpPr>
        <p:spPr>
          <a:xfrm>
            <a:off x="9453124" y="2767280"/>
            <a:ext cx="27388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learn, learning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5" y="88980"/>
            <a:ext cx="538533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88980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¿Qué persona?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54738" y="1087777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4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664951" y="1646728"/>
            <a:ext cx="7390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Nado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en la piscina.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12" y="3314266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6687218" y="-157242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[5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A304DA-8303-896C-0303-33C00A06CF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358"/>
          <a:stretch/>
        </p:blipFill>
        <p:spPr>
          <a:xfrm>
            <a:off x="8673963" y="1680851"/>
            <a:ext cx="2635722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13">
            <a:extLst>
              <a:ext uri="{FF2B5EF4-FFF2-40B4-BE49-F238E27FC236}">
                <a16:creationId xmlns:a16="http://schemas.microsoft.com/office/drawing/2014/main" id="{40C04C97-6ED1-DB8C-F854-2A302AD20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44793"/>
              </p:ext>
            </p:extLst>
          </p:nvPr>
        </p:nvGraphicFramePr>
        <p:xfrm>
          <a:off x="224101" y="3740445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49683"/>
            <a:ext cx="4421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ultimo día de clase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1259412" y="721844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1259412" y="732306"/>
            <a:ext cx="49609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Sofía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habla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con Quique.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14" y="592641"/>
            <a:ext cx="914400" cy="914400"/>
          </a:xfrm>
          <a:prstGeom prst="rect">
            <a:avLst/>
          </a:prstGeom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502085" y="304790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13637"/>
              </p:ext>
            </p:extLst>
          </p:nvPr>
        </p:nvGraphicFramePr>
        <p:xfrm>
          <a:off x="224101" y="2184251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E4D7BE8B-30AD-986C-80F4-8CC5345BDA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12" y="3003861"/>
            <a:ext cx="527764" cy="549754"/>
          </a:xfrm>
          <a:prstGeom prst="rect">
            <a:avLst/>
          </a:prstGeom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1220987" y="1347537"/>
            <a:ext cx="6022024" cy="607101"/>
          </a:xfrm>
          <a:prstGeom prst="wedgeRoundRectCallout">
            <a:avLst>
              <a:gd name="adj1" fmla="val 45742"/>
              <a:gd name="adj2" fmla="val 91790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1220986" y="1421964"/>
            <a:ext cx="83008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Quién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es?  ¿Quique o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Ángela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0" name="CustomShape 23">
            <a:extLst>
              <a:ext uri="{FF2B5EF4-FFF2-40B4-BE49-F238E27FC236}">
                <a16:creationId xmlns:a16="http://schemas.microsoft.com/office/drawing/2014/main" id="{A7478CAF-7631-2052-F718-2AB946820920}"/>
              </a:ext>
            </a:extLst>
          </p:cNvPr>
          <p:cNvSpPr/>
          <p:nvPr/>
        </p:nvSpPr>
        <p:spPr>
          <a:xfrm>
            <a:off x="502085" y="460410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61865C7-55CB-70D9-5362-E7BD80CF2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91" y="4599322"/>
            <a:ext cx="527764" cy="549754"/>
          </a:xfrm>
          <a:prstGeom prst="rect">
            <a:avLst/>
          </a:prstGeom>
        </p:spPr>
      </p:pic>
      <p:graphicFrame>
        <p:nvGraphicFramePr>
          <p:cNvPr id="88" name="Table 13">
            <a:extLst>
              <a:ext uri="{FF2B5EF4-FFF2-40B4-BE49-F238E27FC236}">
                <a16:creationId xmlns:a16="http://schemas.microsoft.com/office/drawing/2014/main" id="{1CE5B743-9E51-2596-74F8-CB9D9D5F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12758"/>
              </p:ext>
            </p:extLst>
          </p:nvPr>
        </p:nvGraphicFramePr>
        <p:xfrm>
          <a:off x="224101" y="5296639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90" name="CustomShape 23">
            <a:extLst>
              <a:ext uri="{FF2B5EF4-FFF2-40B4-BE49-F238E27FC236}">
                <a16:creationId xmlns:a16="http://schemas.microsoft.com/office/drawing/2014/main" id="{E72BE9D6-AED7-2243-720C-DAB5E3820C0E}"/>
              </a:ext>
            </a:extLst>
          </p:cNvPr>
          <p:cNvSpPr/>
          <p:nvPr/>
        </p:nvSpPr>
        <p:spPr>
          <a:xfrm>
            <a:off x="502085" y="616029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552BC0F-7515-62C0-1C6A-E86369E95B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06" y="6158129"/>
            <a:ext cx="527764" cy="549754"/>
          </a:xfrm>
          <a:prstGeom prst="rect">
            <a:avLst/>
          </a:prstGeom>
        </p:spPr>
      </p:pic>
      <p:graphicFrame>
        <p:nvGraphicFramePr>
          <p:cNvPr id="101" name="Table 13">
            <a:extLst>
              <a:ext uri="{FF2B5EF4-FFF2-40B4-BE49-F238E27FC236}">
                <a16:creationId xmlns:a16="http://schemas.microsoft.com/office/drawing/2014/main" id="{D0374A5F-7A49-CD5A-660B-18127F272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57707"/>
              </p:ext>
            </p:extLst>
          </p:nvPr>
        </p:nvGraphicFramePr>
        <p:xfrm>
          <a:off x="4715259" y="2110957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115" name="CustomShape 23">
            <a:extLst>
              <a:ext uri="{FF2B5EF4-FFF2-40B4-BE49-F238E27FC236}">
                <a16:creationId xmlns:a16="http://schemas.microsoft.com/office/drawing/2014/main" id="{276E7DF7-3195-3585-EFD5-4331CA681C5A}"/>
              </a:ext>
            </a:extLst>
          </p:cNvPr>
          <p:cNvSpPr/>
          <p:nvPr/>
        </p:nvSpPr>
        <p:spPr>
          <a:xfrm>
            <a:off x="4993243" y="297461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6" name="Table 13">
            <a:extLst>
              <a:ext uri="{FF2B5EF4-FFF2-40B4-BE49-F238E27FC236}">
                <a16:creationId xmlns:a16="http://schemas.microsoft.com/office/drawing/2014/main" id="{E2278FB6-FE96-EBFA-09F9-4E8903D74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84158"/>
              </p:ext>
            </p:extLst>
          </p:nvPr>
        </p:nvGraphicFramePr>
        <p:xfrm>
          <a:off x="4715259" y="3703308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119" name="CustomShape 23">
            <a:extLst>
              <a:ext uri="{FF2B5EF4-FFF2-40B4-BE49-F238E27FC236}">
                <a16:creationId xmlns:a16="http://schemas.microsoft.com/office/drawing/2014/main" id="{47ACA58B-2E4F-35EB-7A39-6BF0C9A09691}"/>
              </a:ext>
            </a:extLst>
          </p:cNvPr>
          <p:cNvSpPr/>
          <p:nvPr/>
        </p:nvSpPr>
        <p:spPr>
          <a:xfrm>
            <a:off x="4993243" y="456696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0" name="Table 13">
            <a:extLst>
              <a:ext uri="{FF2B5EF4-FFF2-40B4-BE49-F238E27FC236}">
                <a16:creationId xmlns:a16="http://schemas.microsoft.com/office/drawing/2014/main" id="{988B25AE-6D49-9315-AB4F-926850278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52510"/>
              </p:ext>
            </p:extLst>
          </p:nvPr>
        </p:nvGraphicFramePr>
        <p:xfrm>
          <a:off x="4715259" y="5262960"/>
          <a:ext cx="4278551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369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1550046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63913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tú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ella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121" name="CustomShape 23">
            <a:extLst>
              <a:ext uri="{FF2B5EF4-FFF2-40B4-BE49-F238E27FC236}">
                <a16:creationId xmlns:a16="http://schemas.microsoft.com/office/drawing/2014/main" id="{00DBBA5C-7151-1C73-EFFA-7E5D1CB869E2}"/>
              </a:ext>
            </a:extLst>
          </p:cNvPr>
          <p:cNvSpPr/>
          <p:nvPr/>
        </p:nvSpPr>
        <p:spPr>
          <a:xfrm>
            <a:off x="4993243" y="6126615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79E453F0-C49D-026F-26E3-3908C2DE83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70" y="2930567"/>
            <a:ext cx="527764" cy="54975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98F74B3-6A72-EB78-4860-878C5937E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92" y="4516011"/>
            <a:ext cx="527764" cy="54975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A0C38265-41ED-60F9-9EAC-73B103B27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70" y="6126615"/>
            <a:ext cx="527764" cy="549754"/>
          </a:xfrm>
          <a:prstGeom prst="rect">
            <a:avLst/>
          </a:prstGeom>
        </p:spPr>
      </p:pic>
      <p:pic>
        <p:nvPicPr>
          <p:cNvPr id="28" name="Picture 2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D0EF3E7-AA2C-5DCA-5DFE-B9505E176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406" y="4518092"/>
            <a:ext cx="1238392" cy="23524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5D1A87-F719-78C7-C46B-997FE7394E8E}"/>
              </a:ext>
            </a:extLst>
          </p:cNvPr>
          <p:cNvSpPr txBox="1"/>
          <p:nvPr/>
        </p:nvSpPr>
        <p:spPr>
          <a:xfrm>
            <a:off x="10466025" y="6467594"/>
            <a:ext cx="172597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último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last</a:t>
            </a:r>
          </a:p>
        </p:txBody>
      </p:sp>
    </p:spTree>
    <p:extLst>
      <p:ext uri="{BB962C8B-B14F-4D97-AF65-F5344CB8AC3E}">
        <p14:creationId xmlns:p14="http://schemas.microsoft.com/office/powerpoint/2010/main" val="20997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41" grpId="0" animBg="1"/>
      <p:bldP spid="41" grpId="1" animBg="1"/>
      <p:bldP spid="74" grpId="0" animBg="1"/>
      <p:bldP spid="75" grpId="0"/>
      <p:bldP spid="80" grpId="0" animBg="1"/>
      <p:bldP spid="80" grpId="1" animBg="1"/>
      <p:bldP spid="90" grpId="0" animBg="1"/>
      <p:bldP spid="90" grpId="1" animBg="1"/>
      <p:bldP spid="115" grpId="0" animBg="1"/>
      <p:bldP spid="115" grpId="1" animBg="1"/>
      <p:bldP spid="119" grpId="0" animBg="1"/>
      <p:bldP spid="119" grpId="1" animBg="1"/>
      <p:bldP spid="121" grpId="0" animBg="1"/>
      <p:bldP spid="1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51894"/>
              </p:ext>
            </p:extLst>
          </p:nvPr>
        </p:nvGraphicFramePr>
        <p:xfrm>
          <a:off x="208044" y="1540010"/>
          <a:ext cx="4791234" cy="5196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162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367107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</a:tblGrid>
              <a:tr h="73637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verbo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4320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84194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894398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993868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974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fiesta de fin de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curso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1259412" y="721844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1259412" y="732306"/>
            <a:ext cx="49609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actividad es?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14" y="592641"/>
            <a:ext cx="914400" cy="914400"/>
          </a:xfrm>
          <a:prstGeom prst="rect">
            <a:avLst/>
          </a:prstGeom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433136" y="2388530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153403B-7E87-B8A4-9170-89E7D3FDF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4985"/>
              </p:ext>
            </p:extLst>
          </p:nvPr>
        </p:nvGraphicFramePr>
        <p:xfrm>
          <a:off x="5417447" y="1555833"/>
          <a:ext cx="6320254" cy="5195920"/>
        </p:xfrm>
        <a:graphic>
          <a:graphicData uri="http://schemas.openxmlformats.org/drawingml/2006/table">
            <a:tbl>
              <a:tblPr firstRow="1" bandRow="1"/>
              <a:tblGrid>
                <a:gridCol w="6320254">
                  <a:extLst>
                    <a:ext uri="{9D8B030D-6E8A-4147-A177-3AD203B41FA5}">
                      <a16:colId xmlns:a16="http://schemas.microsoft.com/office/drawing/2014/main" val="3087057724"/>
                    </a:ext>
                  </a:extLst>
                </a:gridCol>
              </a:tblGrid>
              <a:tr h="70335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Información</a:t>
                      </a:r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extra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99330"/>
                  </a:ext>
                </a:extLst>
              </a:tr>
              <a:tr h="867665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ball |a game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336723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some sandwiches | some cakes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5404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English | in Spanish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59644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song | a poem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5757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cake | a (piece of) fruit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07197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to your teacher | to your friend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38320"/>
                  </a:ext>
                </a:extLst>
              </a:tr>
            </a:tbl>
          </a:graphicData>
        </a:graphic>
      </p:graphicFrame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4951B29-AF09-0954-2E6B-B99E23DF1C09}"/>
              </a:ext>
            </a:extLst>
          </p:cNvPr>
          <p:cNvSpPr/>
          <p:nvPr/>
        </p:nvSpPr>
        <p:spPr>
          <a:xfrm>
            <a:off x="8431458" y="2355806"/>
            <a:ext cx="1500119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0611E10-7F97-5CE8-B022-CAEC44A19323}"/>
              </a:ext>
            </a:extLst>
          </p:cNvPr>
          <p:cNvSpPr/>
          <p:nvPr/>
        </p:nvSpPr>
        <p:spPr>
          <a:xfrm>
            <a:off x="5702968" y="3165496"/>
            <a:ext cx="3368841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4EEF4F8-892F-8DD9-0805-B912371F6713}"/>
              </a:ext>
            </a:extLst>
          </p:cNvPr>
          <p:cNvSpPr/>
          <p:nvPr/>
        </p:nvSpPr>
        <p:spPr>
          <a:xfrm>
            <a:off x="8503647" y="3893699"/>
            <a:ext cx="2016362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346CC26-E1F0-3DA7-FCDD-7CD1B555D0B5}"/>
              </a:ext>
            </a:extLst>
          </p:cNvPr>
          <p:cNvSpPr/>
          <p:nvPr/>
        </p:nvSpPr>
        <p:spPr>
          <a:xfrm>
            <a:off x="6979398" y="4632416"/>
            <a:ext cx="1500185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2105BB-2ED9-C0C1-0BAE-FA1006CEB7F9}"/>
              </a:ext>
            </a:extLst>
          </p:cNvPr>
          <p:cNvSpPr/>
          <p:nvPr/>
        </p:nvSpPr>
        <p:spPr>
          <a:xfrm>
            <a:off x="6095999" y="5332270"/>
            <a:ext cx="1732941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695DF42-8684-063E-8B3C-0F07A7703A37}"/>
              </a:ext>
            </a:extLst>
          </p:cNvPr>
          <p:cNvSpPr/>
          <p:nvPr/>
        </p:nvSpPr>
        <p:spPr>
          <a:xfrm>
            <a:off x="8801686" y="6073730"/>
            <a:ext cx="2628314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ustomShape 23">
            <a:extLst>
              <a:ext uri="{FF2B5EF4-FFF2-40B4-BE49-F238E27FC236}">
                <a16:creationId xmlns:a16="http://schemas.microsoft.com/office/drawing/2014/main" id="{0DA31E0D-B42F-FCA2-8F00-D5DF82D3C078}"/>
              </a:ext>
            </a:extLst>
          </p:cNvPr>
          <p:cNvSpPr/>
          <p:nvPr/>
        </p:nvSpPr>
        <p:spPr>
          <a:xfrm>
            <a:off x="427335" y="3137345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stomShape 23">
            <a:extLst>
              <a:ext uri="{FF2B5EF4-FFF2-40B4-BE49-F238E27FC236}">
                <a16:creationId xmlns:a16="http://schemas.microsoft.com/office/drawing/2014/main" id="{BEFB2F91-437C-B616-27E0-E56DFE06470B}"/>
              </a:ext>
            </a:extLst>
          </p:cNvPr>
          <p:cNvSpPr/>
          <p:nvPr/>
        </p:nvSpPr>
        <p:spPr>
          <a:xfrm>
            <a:off x="427335" y="3889661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ustomShape 23">
            <a:extLst>
              <a:ext uri="{FF2B5EF4-FFF2-40B4-BE49-F238E27FC236}">
                <a16:creationId xmlns:a16="http://schemas.microsoft.com/office/drawing/2014/main" id="{8FF644DF-62B6-DA6F-EE4C-160264A70254}"/>
              </a:ext>
            </a:extLst>
          </p:cNvPr>
          <p:cNvSpPr/>
          <p:nvPr/>
        </p:nvSpPr>
        <p:spPr>
          <a:xfrm>
            <a:off x="427335" y="4613843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stomShape 23">
            <a:extLst>
              <a:ext uri="{FF2B5EF4-FFF2-40B4-BE49-F238E27FC236}">
                <a16:creationId xmlns:a16="http://schemas.microsoft.com/office/drawing/2014/main" id="{D6DD22D8-BF89-9B35-2CDF-1874D38A239F}"/>
              </a:ext>
            </a:extLst>
          </p:cNvPr>
          <p:cNvSpPr/>
          <p:nvPr/>
        </p:nvSpPr>
        <p:spPr>
          <a:xfrm>
            <a:off x="427335" y="5384520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stomShape 23">
            <a:extLst>
              <a:ext uri="{FF2B5EF4-FFF2-40B4-BE49-F238E27FC236}">
                <a16:creationId xmlns:a16="http://schemas.microsoft.com/office/drawing/2014/main" id="{989EC447-5BBD-2F4C-BDD9-77C39C83FB09}"/>
              </a:ext>
            </a:extLst>
          </p:cNvPr>
          <p:cNvSpPr/>
          <p:nvPr/>
        </p:nvSpPr>
        <p:spPr>
          <a:xfrm>
            <a:off x="427335" y="6089070"/>
            <a:ext cx="667929" cy="49681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8F633A-BC0C-B5F0-9254-49C2BAA196CA}"/>
              </a:ext>
            </a:extLst>
          </p:cNvPr>
          <p:cNvSpPr txBox="1"/>
          <p:nvPr/>
        </p:nvSpPr>
        <p:spPr>
          <a:xfrm>
            <a:off x="2164171" y="2390399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bring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25D4A1-40D0-A4B4-05FA-B843B53CBA2B}"/>
              </a:ext>
            </a:extLst>
          </p:cNvPr>
          <p:cNvSpPr txBox="1"/>
          <p:nvPr/>
        </p:nvSpPr>
        <p:spPr>
          <a:xfrm>
            <a:off x="2133686" y="3093364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prepares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8D3762-D4B2-510B-D0D8-02154996EC57}"/>
              </a:ext>
            </a:extLst>
          </p:cNvPr>
          <p:cNvSpPr txBox="1"/>
          <p:nvPr/>
        </p:nvSpPr>
        <p:spPr>
          <a:xfrm>
            <a:off x="2197407" y="3895330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sings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5BD433-2408-3C91-865E-4824BAB6F1F7}"/>
              </a:ext>
            </a:extLst>
          </p:cNvPr>
          <p:cNvSpPr txBox="1"/>
          <p:nvPr/>
        </p:nvSpPr>
        <p:spPr>
          <a:xfrm>
            <a:off x="2322000" y="4625535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learn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F0D233-D229-A78F-59AF-D7F9BA1F64C3}"/>
              </a:ext>
            </a:extLst>
          </p:cNvPr>
          <p:cNvSpPr txBox="1"/>
          <p:nvPr/>
        </p:nvSpPr>
        <p:spPr>
          <a:xfrm>
            <a:off x="2310845" y="535574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eats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8F4551-5C3E-D8E6-647E-BD030E05F04F}"/>
              </a:ext>
            </a:extLst>
          </p:cNvPr>
          <p:cNvSpPr txBox="1"/>
          <p:nvPr/>
        </p:nvSpPr>
        <p:spPr>
          <a:xfrm>
            <a:off x="2290807" y="6107712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listen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18324-2693-4327-BD54-66A13DF45373}"/>
              </a:ext>
            </a:extLst>
          </p:cNvPr>
          <p:cNvSpPr txBox="1"/>
          <p:nvPr/>
        </p:nvSpPr>
        <p:spPr>
          <a:xfrm>
            <a:off x="6480763" y="441507"/>
            <a:ext cx="2567902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fin de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curso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end of school year</a:t>
            </a:r>
          </a:p>
        </p:txBody>
      </p:sp>
    </p:spTree>
    <p:extLst>
      <p:ext uri="{BB962C8B-B14F-4D97-AF65-F5344CB8AC3E}">
        <p14:creationId xmlns:p14="http://schemas.microsoft.com/office/powerpoint/2010/main" val="219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59" grpId="0" animBg="1"/>
      <p:bldP spid="63" grpId="0" animBg="1"/>
      <p:bldP spid="70" grpId="0" animBg="1"/>
      <p:bldP spid="73" grpId="0" animBg="1"/>
      <p:bldP spid="77" grpId="0" animBg="1"/>
      <p:bldP spid="79" grpId="0" animBg="1"/>
      <p:bldP spid="28" grpId="0"/>
      <p:bldP spid="29" grpId="0"/>
      <p:bldP spid="30" grpId="0"/>
      <p:bldP spid="31" grpId="0"/>
      <p:bldP spid="3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528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2" name="TextBox 41">
            <a:hlinkClick r:id="" action="ppaction://noaction">
              <a:snd r:embed="rId5" name="7_1.wav"/>
            </a:hlinkClick>
            <a:extLst>
              <a:ext uri="{FF2B5EF4-FFF2-40B4-BE49-F238E27FC236}">
                <a16:creationId xmlns:a16="http://schemas.microsoft.com/office/drawing/2014/main" id="{5D4BB619-9F56-4FF7-7F5D-3CA120712894}"/>
              </a:ext>
            </a:extLst>
          </p:cNvPr>
          <p:cNvSpPr txBox="1"/>
          <p:nvPr/>
        </p:nvSpPr>
        <p:spPr>
          <a:xfrm>
            <a:off x="33089" y="8760"/>
            <a:ext cx="9413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festival de fin de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curso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🎉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D36CC9-35C2-0426-E267-A3AD323ABD93}"/>
              </a:ext>
            </a:extLst>
          </p:cNvPr>
          <p:cNvSpPr/>
          <p:nvPr/>
        </p:nvSpPr>
        <p:spPr>
          <a:xfrm>
            <a:off x="247400" y="1239515"/>
            <a:ext cx="8233659" cy="23090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assemblies are not very common in Spain but pupils in each year group contribute to the whole school’s end of year show (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festival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0CD9CD-0551-EB02-638E-D3C20A824C34}"/>
              </a:ext>
            </a:extLst>
          </p:cNvPr>
          <p:cNvGrpSpPr/>
          <p:nvPr/>
        </p:nvGrpSpPr>
        <p:grpSpPr>
          <a:xfrm>
            <a:off x="7585256" y="605065"/>
            <a:ext cx="1374809" cy="1315296"/>
            <a:chOff x="6210543" y="3764108"/>
            <a:chExt cx="801046" cy="77526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F0615E6-0169-3220-0434-C1FC935ED551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8BBAFA5-3A8A-583F-4610-001153751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54" name="Picture 53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68B7C19B-552B-5B3E-DB69-113E23375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111" name="Graphic 110" descr="Teacher">
            <a:extLst>
              <a:ext uri="{FF2B5EF4-FFF2-40B4-BE49-F238E27FC236}">
                <a16:creationId xmlns:a16="http://schemas.microsoft.com/office/drawing/2014/main" id="{0F05647F-8A20-2853-6DD4-ED7ACBF9D8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53" y="4678064"/>
            <a:ext cx="1087107" cy="1087107"/>
          </a:xfrm>
          <a:prstGeom prst="rect">
            <a:avLst/>
          </a:prstGeom>
        </p:spPr>
      </p:pic>
      <p:sp>
        <p:nvSpPr>
          <p:cNvPr id="112" name="Speech Bubble: Rectangle with Corners Rounded 111">
            <a:extLst>
              <a:ext uri="{FF2B5EF4-FFF2-40B4-BE49-F238E27FC236}">
                <a16:creationId xmlns:a16="http://schemas.microsoft.com/office/drawing/2014/main" id="{5B453EAB-A337-A75A-BF12-F197F3EDD1C7}"/>
              </a:ext>
            </a:extLst>
          </p:cNvPr>
          <p:cNvSpPr/>
          <p:nvPr/>
        </p:nvSpPr>
        <p:spPr>
          <a:xfrm>
            <a:off x="1024994" y="4187008"/>
            <a:ext cx="6130186" cy="491056"/>
          </a:xfrm>
          <a:prstGeom prst="wedgeRoundRectCallout">
            <a:avLst>
              <a:gd name="adj1" fmla="val -42740"/>
              <a:gd name="adj2" fmla="val 127390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761A2B4-FDFC-CED4-3DF3-FF65415A323B}"/>
              </a:ext>
            </a:extLst>
          </p:cNvPr>
          <p:cNvSpPr txBox="1"/>
          <p:nvPr/>
        </p:nvSpPr>
        <p:spPr>
          <a:xfrm>
            <a:off x="1102526" y="4187008"/>
            <a:ext cx="73785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festival es normal…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130C0081-140A-4F88-AB28-F893106A8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99862"/>
              </p:ext>
            </p:extLst>
          </p:nvPr>
        </p:nvGraphicFramePr>
        <p:xfrm>
          <a:off x="7508074" y="3865448"/>
          <a:ext cx="4572000" cy="2878250"/>
        </p:xfrm>
        <a:graphic>
          <a:graphicData uri="http://schemas.openxmlformats.org/drawingml/2006/table">
            <a:tbl>
              <a:tblPr firstRow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3087057724"/>
                    </a:ext>
                  </a:extLst>
                </a:gridCol>
              </a:tblGrid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bailar</a:t>
                      </a:r>
                      <a:endParaRPr lang="en-GB" sz="27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5404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cantar</a:t>
                      </a:r>
                      <a:endParaRPr lang="en-GB" sz="27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59644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escuchar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música</a:t>
                      </a:r>
                      <a:endParaRPr lang="en-GB" sz="27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5757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comer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tarta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07197"/>
                  </a:ext>
                </a:extLst>
              </a:tr>
              <a:tr h="57565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aprender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baile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38320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578FF2C8-C480-D59F-7111-53EB3240AD75}"/>
              </a:ext>
            </a:extLst>
          </p:cNvPr>
          <p:cNvSpPr txBox="1"/>
          <p:nvPr/>
        </p:nvSpPr>
        <p:spPr>
          <a:xfrm>
            <a:off x="9689576" y="1686477"/>
            <a:ext cx="2593864" cy="400110"/>
          </a:xfrm>
          <a:prstGeom prst="rect">
            <a:avLst/>
          </a:prstGeom>
          <a:solidFill>
            <a:srgbClr val="CAE8AA">
              <a:alpha val="89804"/>
            </a:srgb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baile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dance</a:t>
            </a:r>
          </a:p>
        </p:txBody>
      </p:sp>
    </p:spTree>
    <p:extLst>
      <p:ext uri="{BB962C8B-B14F-4D97-AF65-F5344CB8AC3E}">
        <p14:creationId xmlns:p14="http://schemas.microsoft.com/office/powerpoint/2010/main" val="1373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</a:t>
            </a:r>
            <a:endParaRPr lang="en-GB" sz="3200" dirty="0"/>
          </a:p>
        </p:txBody>
      </p:sp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C0E766C4-0FE3-4A02-AE1E-54BA0F4E06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41760E-5E10-4C20-979B-21DBA1FE39E9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Google Shape;387;p19">
            <a:extLst>
              <a:ext uri="{FF2B5EF4-FFF2-40B4-BE49-F238E27FC236}">
                <a16:creationId xmlns:a16="http://schemas.microsoft.com/office/drawing/2014/main" id="{5F6213C0-62DB-4319-A94B-90B12C64DB05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ACD833F6-6EC7-4E52-9985-28FBBBD35BBC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F40F36E0-1708-4740-A40D-1D1597B2524A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E0D3D65E-2F77-4DBD-86C8-221832464D0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5;p19">
            <a:extLst>
              <a:ext uri="{FF2B5EF4-FFF2-40B4-BE49-F238E27FC236}">
                <a16:creationId xmlns:a16="http://schemas.microsoft.com/office/drawing/2014/main" id="{37183A46-2902-4262-8802-4747275AD3ED}"/>
              </a:ext>
            </a:extLst>
          </p:cNvPr>
          <p:cNvSpPr/>
          <p:nvPr/>
        </p:nvSpPr>
        <p:spPr>
          <a:xfrm>
            <a:off x="10947324" y="6244442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/>
          </a:p>
        </p:txBody>
      </p:sp>
      <p:sp>
        <p:nvSpPr>
          <p:cNvPr id="41" name="Google Shape;388;p19">
            <a:extLst>
              <a:ext uri="{FF2B5EF4-FFF2-40B4-BE49-F238E27FC236}">
                <a16:creationId xmlns:a16="http://schemas.microsoft.com/office/drawing/2014/main" id="{45BF85B2-B661-4974-9994-1FED632C645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C91A5E-F9E0-4920-BC49-13C3679DA993}"/>
              </a:ext>
            </a:extLst>
          </p:cNvPr>
          <p:cNvSpPr txBox="1"/>
          <p:nvPr/>
        </p:nvSpPr>
        <p:spPr>
          <a:xfrm>
            <a:off x="65926" y="888785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Lee una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25F8C-E7BA-4B4E-A1D4-0DDFF9B6CB34}"/>
              </a:ext>
            </a:extLst>
          </p:cNvPr>
          <p:cNvSpPr txBox="1"/>
          <p:nvPr/>
        </p:nvSpPr>
        <p:spPr>
          <a:xfrm>
            <a:off x="8933032" y="5451561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tiempo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48" name="Picture 2" descr="Trabajo En Equipo, Grupo, Equipo, Comunidad">
            <a:extLst>
              <a:ext uri="{FF2B5EF4-FFF2-40B4-BE49-F238E27FC236}">
                <a16:creationId xmlns:a16="http://schemas.microsoft.com/office/drawing/2014/main" id="{0A1F4D50-9C04-4F8C-AB0C-2F20DE8C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15" y="73989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743053E-AE37-4406-8011-F8A84715FFD1}"/>
              </a:ext>
            </a:extLst>
          </p:cNvPr>
          <p:cNvSpPr txBox="1"/>
          <p:nvPr/>
        </p:nvSpPr>
        <p:spPr>
          <a:xfrm>
            <a:off x="1755394" y="7084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1E0169-9772-460A-A139-5693F44E5F6D}"/>
              </a:ext>
            </a:extLst>
          </p:cNvPr>
          <p:cNvSpPr/>
          <p:nvPr/>
        </p:nvSpPr>
        <p:spPr>
          <a:xfrm>
            <a:off x="208175" y="2402640"/>
            <a:ext cx="1610259" cy="2680485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ella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8CE33E-1C7F-4ACB-BE0E-09315FD6ECFE}"/>
              </a:ext>
            </a:extLst>
          </p:cNvPr>
          <p:cNvSpPr/>
          <p:nvPr/>
        </p:nvSpPr>
        <p:spPr>
          <a:xfrm>
            <a:off x="2041421" y="2325987"/>
            <a:ext cx="2886923" cy="4420818"/>
          </a:xfrm>
          <a:prstGeom prst="roundRect">
            <a:avLst/>
          </a:prstGeom>
          <a:solidFill>
            <a:srgbClr val="FFE7FF"/>
          </a:solidFill>
          <a:ln>
            <a:solidFill>
              <a:srgbClr val="FF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come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comes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canto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5D57A4-8A49-4E36-B4F3-6381F281C282}"/>
              </a:ext>
            </a:extLst>
          </p:cNvPr>
          <p:cNvSpPr txBox="1"/>
          <p:nvPr/>
        </p:nvSpPr>
        <p:spPr>
          <a:xfrm>
            <a:off x="3998044" y="111195"/>
            <a:ext cx="3569606" cy="400110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s-AR" sz="2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traduce </a:t>
            </a:r>
            <a:r>
              <a:rPr lang="es-AR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s/he </a:t>
            </a:r>
            <a:r>
              <a:rPr lang="es-AR" sz="20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trasnlates</a:t>
            </a:r>
            <a:endParaRPr lang="es-AR" sz="2000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AB39D7-27E9-4885-8D06-307333350DF0}"/>
              </a:ext>
            </a:extLst>
          </p:cNvPr>
          <p:cNvSpPr txBox="1"/>
          <p:nvPr/>
        </p:nvSpPr>
        <p:spPr>
          <a:xfrm>
            <a:off x="51411" y="1398504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B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ED522-A168-4D76-A782-784CB3414F07}"/>
              </a:ext>
            </a:extLst>
          </p:cNvPr>
          <p:cNvSpPr txBox="1"/>
          <p:nvPr/>
        </p:nvSpPr>
        <p:spPr>
          <a:xfrm>
            <a:off x="5433383" y="1033555"/>
            <a:ext cx="1938352" cy="70788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Turno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592FE9-435B-4DBE-BEE1-5597F05AB9FE}"/>
              </a:ext>
            </a:extLst>
          </p:cNvPr>
          <p:cNvSpPr txBox="1"/>
          <p:nvPr/>
        </p:nvSpPr>
        <p:spPr>
          <a:xfrm>
            <a:off x="5433384" y="1037157"/>
            <a:ext cx="193835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Turno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A03F0E-23DC-42C5-BD72-05C55E43C716}"/>
              </a:ext>
            </a:extLst>
          </p:cNvPr>
          <p:cNvSpPr txBox="1"/>
          <p:nvPr/>
        </p:nvSpPr>
        <p:spPr>
          <a:xfrm>
            <a:off x="66764" y="749006"/>
            <a:ext cx="504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B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Lee una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4C4B58-E842-49FF-BDDA-88F2BE16EE0E}"/>
              </a:ext>
            </a:extLst>
          </p:cNvPr>
          <p:cNvSpPr txBox="1"/>
          <p:nvPr/>
        </p:nvSpPr>
        <p:spPr>
          <a:xfrm>
            <a:off x="10116" y="1388404"/>
            <a:ext cx="414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F55582-ED1A-402F-816F-6BF043748AFA}"/>
              </a:ext>
            </a:extLst>
          </p:cNvPr>
          <p:cNvSpPr/>
          <p:nvPr/>
        </p:nvSpPr>
        <p:spPr>
          <a:xfrm>
            <a:off x="5109585" y="2320446"/>
            <a:ext cx="3008356" cy="4420818"/>
          </a:xfrm>
          <a:prstGeom prst="roundRect">
            <a:avLst/>
          </a:prstGeom>
          <a:solidFill>
            <a:srgbClr val="C9F1FF"/>
          </a:solidFill>
          <a:ln>
            <a:solidFill>
              <a:srgbClr val="C9F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canción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pregunta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fiesta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 sombrero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bocadillos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palabras</a:t>
            </a:r>
          </a:p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fruta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 español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 inglés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D7D8FD21-E6A2-0B25-F968-9A1B52336246}"/>
              </a:ext>
            </a:extLst>
          </p:cNvPr>
          <p:cNvSpPr/>
          <p:nvPr/>
        </p:nvSpPr>
        <p:spPr>
          <a:xfrm>
            <a:off x="87212" y="4960810"/>
            <a:ext cx="2621072" cy="1641196"/>
          </a:xfrm>
          <a:prstGeom prst="wedgeRoundRectCallout">
            <a:avLst>
              <a:gd name="adj1" fmla="val 59793"/>
              <a:gd name="adj2" fmla="val -5455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means ‘to wear, and to take’.</a:t>
            </a:r>
          </a:p>
        </p:txBody>
      </p:sp>
    </p:spTree>
    <p:extLst>
      <p:ext uri="{BB962C8B-B14F-4D97-AF65-F5344CB8AC3E}">
        <p14:creationId xmlns:p14="http://schemas.microsoft.com/office/powerpoint/2010/main" val="36418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7" grpId="0" animBg="1"/>
      <p:bldP spid="56" grpId="0"/>
      <p:bldP spid="56" grpId="1"/>
      <p:bldP spid="57" grpId="0" animBg="1"/>
      <p:bldP spid="57" grpId="1" animBg="1"/>
      <p:bldP spid="58" grpId="0" animBg="1"/>
      <p:bldP spid="60" grpId="0"/>
      <p:bldP spid="61" grpId="0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44488" y="468140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819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Expressing likes and saying what I and others do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AFF00D05-ECAA-4F39-A8E3-0C5CC7B128DD}"/>
              </a:ext>
            </a:extLst>
          </p:cNvPr>
          <p:cNvSpPr txBox="1"/>
          <p:nvPr/>
        </p:nvSpPr>
        <p:spPr>
          <a:xfrm>
            <a:off x="54654" y="5392392"/>
            <a:ext cx="4350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-AR &amp; -ER verbs: </a:t>
            </a:r>
            <a:b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</a:b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I, you, s/he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[b] [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C5452-9EB2-494D-931D-49D2427723B8}"/>
              </a:ext>
            </a:extLst>
          </p:cNvPr>
          <p:cNvSpPr txBox="1"/>
          <p:nvPr/>
        </p:nvSpPr>
        <p:spPr>
          <a:xfrm>
            <a:off x="4556742" y="6334780"/>
            <a:ext cx="784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NB: AUDIO TO BE ADDED TO THIS LESSON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83DFBE-BA0D-7E46-F196-0EA4795B1A32}"/>
              </a:ext>
            </a:extLst>
          </p:cNvPr>
          <p:cNvGrpSpPr/>
          <p:nvPr/>
        </p:nvGrpSpPr>
        <p:grpSpPr>
          <a:xfrm>
            <a:off x="200712" y="1740288"/>
            <a:ext cx="1010476" cy="733121"/>
            <a:chOff x="12983862" y="5605323"/>
            <a:chExt cx="2184332" cy="1457874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B6DCDD5-F743-F3F9-5417-2DB7A2BB9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275">
              <a:off x="12983862" y="5605323"/>
              <a:ext cx="1594442" cy="797221"/>
            </a:xfrm>
            <a:prstGeom prst="rect">
              <a:avLst/>
            </a:prstGeom>
          </p:spPr>
        </p:pic>
        <p:pic>
          <p:nvPicPr>
            <p:cNvPr id="12" name="Picture 11" descr="A tennis racket and a ball&#10;&#10;Description automatically generated with medium confidence">
              <a:extLst>
                <a:ext uri="{FF2B5EF4-FFF2-40B4-BE49-F238E27FC236}">
                  <a16:creationId xmlns:a16="http://schemas.microsoft.com/office/drawing/2014/main" id="{F888DBEC-53EB-2B35-48C5-959E9A1A4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998">
              <a:off x="13212002" y="5883989"/>
              <a:ext cx="1956192" cy="978096"/>
            </a:xfrm>
            <a:prstGeom prst="rect">
              <a:avLst/>
            </a:prstGeom>
          </p:spPr>
        </p:pic>
        <p:pic>
          <p:nvPicPr>
            <p:cNvPr id="13" name="Picture 12" descr="A close-up of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7D367127-0189-2A01-AA22-C8DAB60D1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792" y="6265976"/>
              <a:ext cx="812455" cy="79722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71C00D-780A-24CD-FB16-29ED117AC180}"/>
              </a:ext>
            </a:extLst>
          </p:cNvPr>
          <p:cNvGrpSpPr/>
          <p:nvPr/>
        </p:nvGrpSpPr>
        <p:grpSpPr>
          <a:xfrm>
            <a:off x="2907581" y="1662923"/>
            <a:ext cx="1225803" cy="683817"/>
            <a:chOff x="9208168" y="5234898"/>
            <a:chExt cx="2170687" cy="1092740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E8743104-E6BA-3E6B-1B65-FEC4E184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4C867E00-CED9-3265-5E22-BC6728840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ECE5D2-E6C6-B1AD-627E-4735F011AD04}"/>
              </a:ext>
            </a:extLst>
          </p:cNvPr>
          <p:cNvGrpSpPr/>
          <p:nvPr/>
        </p:nvGrpSpPr>
        <p:grpSpPr>
          <a:xfrm>
            <a:off x="883490" y="2252886"/>
            <a:ext cx="2489539" cy="2124560"/>
            <a:chOff x="13106896" y="1574673"/>
            <a:chExt cx="2350322" cy="2188770"/>
          </a:xfrm>
        </p:grpSpPr>
        <p:pic>
          <p:nvPicPr>
            <p:cNvPr id="19" name="Picture 18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B41BEB6F-DE87-615D-49CF-75D368C6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331" y="1796282"/>
              <a:ext cx="532581" cy="530362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34B7FEB6-6041-B0A9-C130-8F4CC17B4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753" y="2104811"/>
              <a:ext cx="1198353" cy="1144989"/>
            </a:xfrm>
            <a:prstGeom prst="rect">
              <a:avLst/>
            </a:prstGeom>
          </p:spPr>
        </p:pic>
        <p:pic>
          <p:nvPicPr>
            <p:cNvPr id="21" name="Picture 2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EA80F0AD-BBE8-2D82-AA0E-9961945E1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341" y="1574673"/>
              <a:ext cx="532581" cy="530362"/>
            </a:xfrm>
            <a:prstGeom prst="rect">
              <a:avLst/>
            </a:prstGeom>
          </p:spPr>
        </p:pic>
        <p:pic>
          <p:nvPicPr>
            <p:cNvPr id="22" name="Picture 21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A92C5047-13F4-15BF-A1A2-7903CAA46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713" y="1606915"/>
              <a:ext cx="532581" cy="530362"/>
            </a:xfrm>
            <a:prstGeom prst="rect">
              <a:avLst/>
            </a:prstGeom>
          </p:spPr>
        </p:pic>
        <p:pic>
          <p:nvPicPr>
            <p:cNvPr id="23" name="Picture 22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BC137704-AB96-DE95-AE70-6FF97DDF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896" y="2456855"/>
              <a:ext cx="532581" cy="530362"/>
            </a:xfrm>
            <a:prstGeom prst="rect">
              <a:avLst/>
            </a:prstGeom>
          </p:spPr>
        </p:pic>
        <p:pic>
          <p:nvPicPr>
            <p:cNvPr id="24" name="Picture 23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8413ACCE-2392-B0B3-7E49-D8E11824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00" y="3048280"/>
              <a:ext cx="532581" cy="530362"/>
            </a:xfrm>
            <a:prstGeom prst="rect">
              <a:avLst/>
            </a:prstGeom>
          </p:spPr>
        </p:pic>
        <p:pic>
          <p:nvPicPr>
            <p:cNvPr id="25" name="Picture 24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D3E834BB-511C-E7A2-567E-1475FAD87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38" y="3233081"/>
              <a:ext cx="532581" cy="530362"/>
            </a:xfrm>
            <a:prstGeom prst="rect">
              <a:avLst/>
            </a:prstGeom>
          </p:spPr>
        </p:pic>
        <p:pic>
          <p:nvPicPr>
            <p:cNvPr id="26" name="Picture 25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20237F23-62A3-F9A1-D7D4-3C825FB4B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637" y="2304281"/>
              <a:ext cx="532581" cy="530362"/>
            </a:xfrm>
            <a:prstGeom prst="rect">
              <a:avLst/>
            </a:prstGeom>
          </p:spPr>
        </p:pic>
        <p:pic>
          <p:nvPicPr>
            <p:cNvPr id="27" name="Picture 26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9F2AFD52-623E-53FF-3120-C03C6CC4D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67" y="3027967"/>
              <a:ext cx="532581" cy="530362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35C3E9C-E9C6-AB16-E446-37DFE4DA1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0" y="3885041"/>
            <a:ext cx="786857" cy="78685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9FFB4F5C-42F6-F185-E4D3-11A4B320C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64" y="3584372"/>
            <a:ext cx="838816" cy="1000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277717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uela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7E4D88-A9BA-4786-869F-1E1967B69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43" y="2847653"/>
            <a:ext cx="2297864" cy="28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496398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Ojos, Buscando, Vista, Mira, Reloj">
            <a:extLst>
              <a:ext uri="{FF2B5EF4-FFF2-40B4-BE49-F238E27FC236}">
                <a16:creationId xmlns:a16="http://schemas.microsoft.com/office/drawing/2014/main" id="{25356745-FAD3-43B1-BB1E-84FF064B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30" y="3194782"/>
            <a:ext cx="48958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itor, Televisor, Televisión">
            <a:extLst>
              <a:ext uri="{FF2B5EF4-FFF2-40B4-BE49-F238E27FC236}">
                <a16:creationId xmlns:a16="http://schemas.microsoft.com/office/drawing/2014/main" id="{0C33FDD6-058E-452E-B019-F8CB15E1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32" y="2981325"/>
            <a:ext cx="16607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monstration, Projector, Film Projector">
            <a:extLst>
              <a:ext uri="{FF2B5EF4-FFF2-40B4-BE49-F238E27FC236}">
                <a16:creationId xmlns:a16="http://schemas.microsoft.com/office/drawing/2014/main" id="{FF3481A6-856B-4657-A7E5-42E751E7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92" y="4906486"/>
            <a:ext cx="2262187" cy="11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0ED24DD-B31B-4875-B443-E6E333D058B0}"/>
              </a:ext>
            </a:extLst>
          </p:cNvPr>
          <p:cNvSpPr/>
          <p:nvPr/>
        </p:nvSpPr>
        <p:spPr>
          <a:xfrm>
            <a:off x="5319432" y="971171"/>
            <a:ext cx="4572000" cy="1290590"/>
          </a:xfrm>
          <a:prstGeom prst="wedgeRoundRectCallout">
            <a:avLst>
              <a:gd name="adj1" fmla="val -36647"/>
              <a:gd name="adj2" fmla="val -7310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[v] has the same sound as [b]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08;p3">
            <a:extLst>
              <a:ext uri="{FF2B5EF4-FFF2-40B4-BE49-F238E27FC236}">
                <a16:creationId xmlns:a16="http://schemas.microsoft.com/office/drawing/2014/main" id="{B8E3C957-1538-5849-8E47-5B73FF3B7A51}"/>
              </a:ext>
            </a:extLst>
          </p:cNvPr>
          <p:cNvSpPr txBox="1"/>
          <p:nvPr/>
        </p:nvSpPr>
        <p:spPr>
          <a:xfrm>
            <a:off x="268175" y="3695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91902587-0BC1-EFBC-9B1B-A3F54E914FAE}"/>
              </a:ext>
            </a:extLst>
          </p:cNvPr>
          <p:cNvSpPr txBox="1"/>
          <p:nvPr/>
        </p:nvSpPr>
        <p:spPr>
          <a:xfrm>
            <a:off x="2277717" y="3695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uela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096B5B-9791-3F99-1516-5F678CF55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57" y="152023"/>
            <a:ext cx="1252943" cy="1558568"/>
          </a:xfrm>
          <a:prstGeom prst="rect">
            <a:avLst/>
          </a:prstGeom>
        </p:spPr>
      </p:pic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9E52664E-C01F-B17E-BDD2-AF897206782F}"/>
              </a:ext>
            </a:extLst>
          </p:cNvPr>
          <p:cNvSpPr txBox="1"/>
          <p:nvPr/>
        </p:nvSpPr>
        <p:spPr>
          <a:xfrm>
            <a:off x="268175" y="24015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28FD89D2-F6A1-C6C6-96EA-025B9A71EFB1}"/>
              </a:ext>
            </a:extLst>
          </p:cNvPr>
          <p:cNvSpPr txBox="1"/>
          <p:nvPr/>
        </p:nvSpPr>
        <p:spPr>
          <a:xfrm>
            <a:off x="2496398" y="24015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 descr="Ojos, Buscando, Vista, Mira, Reloj">
            <a:extLst>
              <a:ext uri="{FF2B5EF4-FFF2-40B4-BE49-F238E27FC236}">
                <a16:creationId xmlns:a16="http://schemas.microsoft.com/office/drawing/2014/main" id="{6146B337-1CAA-0188-BA9A-E415DE3D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63" y="2716337"/>
            <a:ext cx="2427164" cy="12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onitor, Televisor, Televisión">
            <a:extLst>
              <a:ext uri="{FF2B5EF4-FFF2-40B4-BE49-F238E27FC236}">
                <a16:creationId xmlns:a16="http://schemas.microsoft.com/office/drawing/2014/main" id="{5958CFA7-6898-F45A-6AF2-ACAA7F45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0" y="2756090"/>
            <a:ext cx="16607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emonstration, Projector, Film Projector">
            <a:extLst>
              <a:ext uri="{FF2B5EF4-FFF2-40B4-BE49-F238E27FC236}">
                <a16:creationId xmlns:a16="http://schemas.microsoft.com/office/drawing/2014/main" id="{2B826AD7-9461-CE26-4A83-A611BB50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02" y="2937380"/>
            <a:ext cx="1215403" cy="6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0F9CD54D-70D3-9143-E08A-5DDD10F33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8892" y="5772608"/>
            <a:ext cx="1087107" cy="1087107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AEFE8EB-521E-9666-7367-321CC36916D5}"/>
              </a:ext>
            </a:extLst>
          </p:cNvPr>
          <p:cNvSpPr/>
          <p:nvPr/>
        </p:nvSpPr>
        <p:spPr>
          <a:xfrm>
            <a:off x="2305154" y="5262789"/>
            <a:ext cx="4260746" cy="518040"/>
          </a:xfrm>
          <a:prstGeom prst="wedgeRoundRectCallout">
            <a:avLst>
              <a:gd name="adj1" fmla="val -891"/>
              <a:gd name="adj2" fmla="val 109739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D230C-1F76-971F-B192-A7F2B44FE11F}"/>
              </a:ext>
            </a:extLst>
          </p:cNvPr>
          <p:cNvSpPr txBox="1"/>
          <p:nvPr/>
        </p:nvSpPr>
        <p:spPr>
          <a:xfrm>
            <a:off x="2382687" y="5249389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¿El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sonido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diferente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A40C0ABC-43A3-07FC-0DA8-F7CA436B3C43}"/>
              </a:ext>
            </a:extLst>
          </p:cNvPr>
          <p:cNvSpPr/>
          <p:nvPr/>
        </p:nvSpPr>
        <p:spPr>
          <a:xfrm>
            <a:off x="6939418" y="5016693"/>
            <a:ext cx="2330219" cy="1087107"/>
          </a:xfrm>
          <a:prstGeom prst="wedgeEllipseCallout">
            <a:avLst>
              <a:gd name="adj1" fmla="val -46630"/>
              <a:gd name="adj2" fmla="val 61491"/>
            </a:avLst>
          </a:prstGeom>
          <a:solidFill>
            <a:srgbClr val="22A7CC"/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Segoe Print" panose="02000600000000000000" pitchFamily="2" charset="0"/>
              </a:rPr>
              <a:t>¡</a:t>
            </a:r>
            <a:r>
              <a:rPr lang="en-GB" sz="3200" b="1" dirty="0">
                <a:latin typeface="Segoe Print" panose="02000600000000000000" pitchFamily="2" charset="0"/>
              </a:rPr>
              <a:t>No!</a:t>
            </a:r>
            <a:r>
              <a:rPr lang="en-GB" sz="2000" dirty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F876D-932E-934D-C785-9AE985C1DE63}"/>
              </a:ext>
            </a:extLst>
          </p:cNvPr>
          <p:cNvSpPr txBox="1"/>
          <p:nvPr/>
        </p:nvSpPr>
        <p:spPr>
          <a:xfrm>
            <a:off x="9652000" y="6455177"/>
            <a:ext cx="2539999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sonido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sound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Gráficos vectoriales gratis de Fondo de pantalla de alta definición">
            <a:extLst>
              <a:ext uri="{FF2B5EF4-FFF2-40B4-BE49-F238E27FC236}">
                <a16:creationId xmlns:a16="http://schemas.microsoft.com/office/drawing/2014/main" id="{A82F48B0-3FCA-2CFB-C020-801E701F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" y="1108596"/>
            <a:ext cx="10103128" cy="548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45407-C9CD-4036-83E5-294B45E9B985}"/>
              </a:ext>
            </a:extLst>
          </p:cNvPr>
          <p:cNvSpPr txBox="1"/>
          <p:nvPr/>
        </p:nvSpPr>
        <p:spPr>
          <a:xfrm>
            <a:off x="246046" y="143859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Pronuncia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parejas.</a:t>
            </a: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D524C29D-7C1A-4FEE-AA32-FB6284C13942}"/>
              </a:ext>
            </a:extLst>
          </p:cNvPr>
          <p:cNvSpPr/>
          <p:nvPr/>
        </p:nvSpPr>
        <p:spPr>
          <a:xfrm>
            <a:off x="11101807" y="19446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EC5C554E-8A37-42A2-B4CB-4EAEBD1D9B72}"/>
              </a:ext>
            </a:extLst>
          </p:cNvPr>
          <p:cNvSpPr/>
          <p:nvPr/>
        </p:nvSpPr>
        <p:spPr>
          <a:xfrm>
            <a:off x="11099440" y="19446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2145DBE6-D39F-4F19-80A3-10EAE35FF95B}"/>
              </a:ext>
            </a:extLst>
          </p:cNvPr>
          <p:cNvCxnSpPr/>
          <p:nvPr/>
        </p:nvCxnSpPr>
        <p:spPr>
          <a:xfrm>
            <a:off x="11785179" y="19332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A54922C4-025F-4765-8F80-C043F47A4CF9}"/>
              </a:ext>
            </a:extLst>
          </p:cNvPr>
          <p:cNvCxnSpPr/>
          <p:nvPr/>
        </p:nvCxnSpPr>
        <p:spPr>
          <a:xfrm>
            <a:off x="11762570" y="19332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9A9D9DC8-E6B0-439F-A22E-7A267C01E2AF}"/>
              </a:ext>
            </a:extLst>
          </p:cNvPr>
          <p:cNvCxnSpPr/>
          <p:nvPr/>
        </p:nvCxnSpPr>
        <p:spPr>
          <a:xfrm>
            <a:off x="11785180" y="60895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FB5EFF07-2036-496F-B979-7CF69843CEDB}"/>
              </a:ext>
            </a:extLst>
          </p:cNvPr>
          <p:cNvSpPr txBox="1"/>
          <p:nvPr/>
        </p:nvSpPr>
        <p:spPr>
          <a:xfrm>
            <a:off x="11785325" y="1967583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F0196A70-0893-4DE5-B950-3276274FCA24}"/>
              </a:ext>
            </a:extLst>
          </p:cNvPr>
          <p:cNvSpPr txBox="1"/>
          <p:nvPr/>
        </p:nvSpPr>
        <p:spPr>
          <a:xfrm>
            <a:off x="11868144" y="56832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EAFEC037-491F-441A-B362-780687C16FB4}"/>
              </a:ext>
            </a:extLst>
          </p:cNvPr>
          <p:cNvSpPr/>
          <p:nvPr/>
        </p:nvSpPr>
        <p:spPr>
          <a:xfrm>
            <a:off x="10958857" y="631993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pic>
        <p:nvPicPr>
          <p:cNvPr id="1034" name="Picture 10" descr="Gráficos vectoriales gratis de Nube">
            <a:extLst>
              <a:ext uri="{FF2B5EF4-FFF2-40B4-BE49-F238E27FC236}">
                <a16:creationId xmlns:a16="http://schemas.microsoft.com/office/drawing/2014/main" id="{6E3E3410-E70B-2CBB-78D2-22C2171D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40" y="5362501"/>
            <a:ext cx="1977045" cy="10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57E3A3-C535-CAFC-B985-DF9EB05C7B78}"/>
              </a:ext>
            </a:extLst>
          </p:cNvPr>
          <p:cNvGrpSpPr/>
          <p:nvPr/>
        </p:nvGrpSpPr>
        <p:grpSpPr>
          <a:xfrm>
            <a:off x="148901" y="2588821"/>
            <a:ext cx="1977045" cy="1010820"/>
            <a:chOff x="148901" y="2588821"/>
            <a:chExt cx="1977045" cy="1010820"/>
          </a:xfrm>
        </p:grpSpPr>
        <p:pic>
          <p:nvPicPr>
            <p:cNvPr id="51" name="Picture 10" descr="Gráficos vectoriales gratis de Nube">
              <a:extLst>
                <a:ext uri="{FF2B5EF4-FFF2-40B4-BE49-F238E27FC236}">
                  <a16:creationId xmlns:a16="http://schemas.microsoft.com/office/drawing/2014/main" id="{7B40EB10-DDAA-9584-1C9A-BABF09E86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1" y="2588821"/>
              <a:ext cx="1977045" cy="101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069B45-2C65-F194-878E-2C97E4B5AD21}"/>
                </a:ext>
              </a:extLst>
            </p:cNvPr>
            <p:cNvSpPr txBox="1"/>
            <p:nvPr/>
          </p:nvSpPr>
          <p:spPr>
            <a:xfrm>
              <a:off x="472829" y="2986006"/>
              <a:ext cx="13272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banco</a:t>
              </a:r>
              <a:endParaRPr lang="en-GB" sz="2400" dirty="0"/>
            </a:p>
          </p:txBody>
        </p:sp>
      </p:grpSp>
      <p:pic>
        <p:nvPicPr>
          <p:cNvPr id="55" name="Picture 10" descr="Gráficos vectoriales gratis de Nube">
            <a:extLst>
              <a:ext uri="{FF2B5EF4-FFF2-40B4-BE49-F238E27FC236}">
                <a16:creationId xmlns:a16="http://schemas.microsoft.com/office/drawing/2014/main" id="{29A1AC02-3BEE-0829-C251-C0E6FB6B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7" y="3799055"/>
            <a:ext cx="1825641" cy="8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5118588-273E-CBDB-BD4B-A908B723F919}"/>
              </a:ext>
            </a:extLst>
          </p:cNvPr>
          <p:cNvSpPr txBox="1"/>
          <p:nvPr/>
        </p:nvSpPr>
        <p:spPr>
          <a:xfrm>
            <a:off x="524382" y="4041158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vela</a:t>
            </a:r>
            <a:endParaRPr lang="en-GB" sz="2400" dirty="0"/>
          </a:p>
        </p:txBody>
      </p:sp>
      <p:pic>
        <p:nvPicPr>
          <p:cNvPr id="57" name="Picture 10" descr="Gráficos vectoriales gratis de Nube">
            <a:extLst>
              <a:ext uri="{FF2B5EF4-FFF2-40B4-BE49-F238E27FC236}">
                <a16:creationId xmlns:a16="http://schemas.microsoft.com/office/drawing/2014/main" id="{7C3230B3-C733-AAC8-3BED-E2456E5D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5" y="3507449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E6AB9C4-E9CF-1767-1084-9C806F35290D}"/>
              </a:ext>
            </a:extLst>
          </p:cNvPr>
          <p:cNvSpPr txBox="1"/>
          <p:nvPr/>
        </p:nvSpPr>
        <p:spPr>
          <a:xfrm>
            <a:off x="2277817" y="364016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bus</a:t>
            </a:r>
            <a:endParaRPr lang="en-GB" sz="2400" dirty="0"/>
          </a:p>
        </p:txBody>
      </p:sp>
      <p:pic>
        <p:nvPicPr>
          <p:cNvPr id="59" name="Picture 10" descr="Gráficos vectoriales gratis de Nube">
            <a:extLst>
              <a:ext uri="{FF2B5EF4-FFF2-40B4-BE49-F238E27FC236}">
                <a16:creationId xmlns:a16="http://schemas.microsoft.com/office/drawing/2014/main" id="{0718632E-64F8-3E66-8262-9DBDA4DC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8" y="4509549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5A0DA2F-6887-822B-7BAC-6ACAFDB5807A}"/>
              </a:ext>
            </a:extLst>
          </p:cNvPr>
          <p:cNvSpPr txBox="1"/>
          <p:nvPr/>
        </p:nvSpPr>
        <p:spPr>
          <a:xfrm>
            <a:off x="1960025" y="4592217"/>
            <a:ext cx="1537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endParaRPr lang="en-GB" sz="2400" dirty="0"/>
          </a:p>
        </p:txBody>
      </p:sp>
      <p:pic>
        <p:nvPicPr>
          <p:cNvPr id="61" name="Picture 10" descr="Gráficos vectoriales gratis de Nube">
            <a:extLst>
              <a:ext uri="{FF2B5EF4-FFF2-40B4-BE49-F238E27FC236}">
                <a16:creationId xmlns:a16="http://schemas.microsoft.com/office/drawing/2014/main" id="{56C457E0-9518-5E9E-0DEC-64B04658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50" y="2414365"/>
            <a:ext cx="1799148" cy="8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8B88188-3667-D46A-B109-C8DD3D813F6A}"/>
              </a:ext>
            </a:extLst>
          </p:cNvPr>
          <p:cNvSpPr txBox="1"/>
          <p:nvPr/>
        </p:nvSpPr>
        <p:spPr>
          <a:xfrm>
            <a:off x="2519864" y="2649662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abeja</a:t>
            </a:r>
            <a:endParaRPr lang="en-GB" sz="2300" dirty="0"/>
          </a:p>
        </p:txBody>
      </p:sp>
      <p:pic>
        <p:nvPicPr>
          <p:cNvPr id="63" name="Picture 10" descr="Gráficos vectoriales gratis de Nube">
            <a:extLst>
              <a:ext uri="{FF2B5EF4-FFF2-40B4-BE49-F238E27FC236}">
                <a16:creationId xmlns:a16="http://schemas.microsoft.com/office/drawing/2014/main" id="{00B6108F-0D84-E37E-7000-810F5419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28" y="3263427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052B73C-2CC0-38D8-6A39-A4DFC506F1AE}"/>
              </a:ext>
            </a:extLst>
          </p:cNvPr>
          <p:cNvSpPr txBox="1"/>
          <p:nvPr/>
        </p:nvSpPr>
        <p:spPr>
          <a:xfrm>
            <a:off x="3866688" y="342043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viento</a:t>
            </a:r>
            <a:endParaRPr lang="en-GB" sz="2400" dirty="0"/>
          </a:p>
        </p:txBody>
      </p:sp>
      <p:pic>
        <p:nvPicPr>
          <p:cNvPr id="65" name="Picture 10" descr="Gráficos vectoriales gratis de Nube">
            <a:extLst>
              <a:ext uri="{FF2B5EF4-FFF2-40B4-BE49-F238E27FC236}">
                <a16:creationId xmlns:a16="http://schemas.microsoft.com/office/drawing/2014/main" id="{06D745B8-567A-46A5-F6E4-E095A4A7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29" y="4124222"/>
            <a:ext cx="1781320" cy="8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1986627-D50A-3FD7-B422-B26ED51DF6D5}"/>
              </a:ext>
            </a:extLst>
          </p:cNvPr>
          <p:cNvSpPr txBox="1"/>
          <p:nvPr/>
        </p:nvSpPr>
        <p:spPr>
          <a:xfrm>
            <a:off x="4182897" y="434946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lang="en-GB" sz="2400" dirty="0"/>
          </a:p>
        </p:txBody>
      </p:sp>
      <p:pic>
        <p:nvPicPr>
          <p:cNvPr id="67" name="Picture 10" descr="Gráficos vectoriales gratis de Nube">
            <a:extLst>
              <a:ext uri="{FF2B5EF4-FFF2-40B4-BE49-F238E27FC236}">
                <a16:creationId xmlns:a16="http://schemas.microsoft.com/office/drawing/2014/main" id="{789A8869-37F2-8BC7-8299-38C00C35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88" y="2432846"/>
            <a:ext cx="1686309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032D864-9835-52F3-DECB-D4C5AF54847C}"/>
              </a:ext>
            </a:extLst>
          </p:cNvPr>
          <p:cNvSpPr txBox="1"/>
          <p:nvPr/>
        </p:nvSpPr>
        <p:spPr>
          <a:xfrm>
            <a:off x="4449356" y="2540339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bajar</a:t>
            </a:r>
            <a:endParaRPr lang="en-GB" sz="2400" dirty="0"/>
          </a:p>
        </p:txBody>
      </p:sp>
      <p:pic>
        <p:nvPicPr>
          <p:cNvPr id="69" name="Picture 10" descr="Gráficos vectoriales gratis de Nube">
            <a:extLst>
              <a:ext uri="{FF2B5EF4-FFF2-40B4-BE49-F238E27FC236}">
                <a16:creationId xmlns:a16="http://schemas.microsoft.com/office/drawing/2014/main" id="{355A34B8-4F5A-0AED-5C95-54D76FBA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16" y="3295872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1B1FF49-4F0B-7F78-3743-F50E0D687644}"/>
              </a:ext>
            </a:extLst>
          </p:cNvPr>
          <p:cNvSpPr txBox="1"/>
          <p:nvPr/>
        </p:nvSpPr>
        <p:spPr>
          <a:xfrm>
            <a:off x="5967613" y="338756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avispa</a:t>
            </a:r>
            <a:endParaRPr lang="en-GB" sz="2400" dirty="0"/>
          </a:p>
        </p:txBody>
      </p:sp>
      <p:pic>
        <p:nvPicPr>
          <p:cNvPr id="71" name="Picture 10" descr="Gráficos vectoriales gratis de Nube">
            <a:extLst>
              <a:ext uri="{FF2B5EF4-FFF2-40B4-BE49-F238E27FC236}">
                <a16:creationId xmlns:a16="http://schemas.microsoft.com/office/drawing/2014/main" id="{561BBBC6-02F7-A4AC-DE9E-9220D987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94" y="4226901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Gráficos vectoriales gratis de Nube">
            <a:extLst>
              <a:ext uri="{FF2B5EF4-FFF2-40B4-BE49-F238E27FC236}">
                <a16:creationId xmlns:a16="http://schemas.microsoft.com/office/drawing/2014/main" id="{4EAD8DD8-FD83-AE07-2767-D8B10EB9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02" y="2356095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AE25B85-B7AF-F511-F47E-880865E780B6}"/>
              </a:ext>
            </a:extLst>
          </p:cNvPr>
          <p:cNvSpPr txBox="1"/>
          <p:nvPr/>
        </p:nvSpPr>
        <p:spPr>
          <a:xfrm>
            <a:off x="6660340" y="246085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pic>
        <p:nvPicPr>
          <p:cNvPr id="92" name="Picture 10" descr="Gráficos vectoriales gratis de Nube">
            <a:extLst>
              <a:ext uri="{FF2B5EF4-FFF2-40B4-BE49-F238E27FC236}">
                <a16:creationId xmlns:a16="http://schemas.microsoft.com/office/drawing/2014/main" id="{0AD5E42C-E5A7-AC9C-8EBA-19D16F9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53" y="3222593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123A5CE-1B7A-073A-A6D3-B9E65FE3C593}"/>
              </a:ext>
            </a:extLst>
          </p:cNvPr>
          <p:cNvSpPr txBox="1"/>
          <p:nvPr/>
        </p:nvSpPr>
        <p:spPr>
          <a:xfrm>
            <a:off x="7651061" y="324086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pic>
        <p:nvPicPr>
          <p:cNvPr id="94" name="Picture 10" descr="Gráficos vectoriales gratis de Nube">
            <a:extLst>
              <a:ext uri="{FF2B5EF4-FFF2-40B4-BE49-F238E27FC236}">
                <a16:creationId xmlns:a16="http://schemas.microsoft.com/office/drawing/2014/main" id="{2A76B2D9-62F9-758A-E409-B1DB9726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29" y="3989508"/>
            <a:ext cx="1818809" cy="8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Gráficos vectoriales gratis de Nube">
            <a:extLst>
              <a:ext uri="{FF2B5EF4-FFF2-40B4-BE49-F238E27FC236}">
                <a16:creationId xmlns:a16="http://schemas.microsoft.com/office/drawing/2014/main" id="{98DA1D5E-DB73-7A2E-247A-02B58F14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68" y="2388020"/>
            <a:ext cx="1561510" cy="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A0C7247-D11C-07E7-92BC-5D5DD478E0BF}"/>
              </a:ext>
            </a:extLst>
          </p:cNvPr>
          <p:cNvSpPr txBox="1"/>
          <p:nvPr/>
        </p:nvSpPr>
        <p:spPr>
          <a:xfrm>
            <a:off x="8747706" y="2492778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E7D6F46-C286-D5E4-00B4-60B9302C49D9}"/>
              </a:ext>
            </a:extLst>
          </p:cNvPr>
          <p:cNvSpPr txBox="1"/>
          <p:nvPr/>
        </p:nvSpPr>
        <p:spPr>
          <a:xfrm>
            <a:off x="6323828" y="4349463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subir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2603713-C732-BF9F-B6CA-83F19572A45F}"/>
              </a:ext>
            </a:extLst>
          </p:cNvPr>
          <p:cNvSpPr txBox="1"/>
          <p:nvPr/>
        </p:nvSpPr>
        <p:spPr>
          <a:xfrm>
            <a:off x="8076149" y="4082498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vender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572DFD5-4C26-C9C2-AE99-2AC06F98EF3A}"/>
              </a:ext>
            </a:extLst>
          </p:cNvPr>
          <p:cNvSpPr txBox="1"/>
          <p:nvPr/>
        </p:nvSpPr>
        <p:spPr>
          <a:xfrm>
            <a:off x="7698474" y="3275126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804A2A-6EA6-115E-2A62-EE9C0E13BB5E}"/>
              </a:ext>
            </a:extLst>
          </p:cNvPr>
          <p:cNvSpPr txBox="1"/>
          <p:nvPr/>
        </p:nvSpPr>
        <p:spPr>
          <a:xfrm>
            <a:off x="6800569" y="2470900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7D60495-B278-9339-315C-0CA753D26B4E}"/>
              </a:ext>
            </a:extLst>
          </p:cNvPr>
          <p:cNvSpPr txBox="1"/>
          <p:nvPr/>
        </p:nvSpPr>
        <p:spPr>
          <a:xfrm>
            <a:off x="8675723" y="2493227"/>
            <a:ext cx="132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oveja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4715C15-3464-650D-6290-CA2917F25EDA}"/>
              </a:ext>
            </a:extLst>
          </p:cNvPr>
          <p:cNvSpPr txBox="1"/>
          <p:nvPr/>
        </p:nvSpPr>
        <p:spPr>
          <a:xfrm>
            <a:off x="9293065" y="3756302"/>
            <a:ext cx="996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pic>
        <p:nvPicPr>
          <p:cNvPr id="1036" name="Picture 12" descr="Gráficos vectoriales gratis de Mesa de trabajo">
            <a:extLst>
              <a:ext uri="{FF2B5EF4-FFF2-40B4-BE49-F238E27FC236}">
                <a16:creationId xmlns:a16="http://schemas.microsoft.com/office/drawing/2014/main" id="{554FAE4E-8D20-75ED-D52E-29A6795D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286" y="2737055"/>
            <a:ext cx="704986" cy="3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beja, Insecto, Dibujos Animados">
            <a:extLst>
              <a:ext uri="{FF2B5EF4-FFF2-40B4-BE49-F238E27FC236}">
                <a16:creationId xmlns:a16="http://schemas.microsoft.com/office/drawing/2014/main" id="{973DDFDE-A2CB-EDE0-3AAC-8E150B14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36" y="2453066"/>
            <a:ext cx="380413" cy="3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ráficos vectoriales gratis de Dirección">
            <a:extLst>
              <a:ext uri="{FF2B5EF4-FFF2-40B4-BE49-F238E27FC236}">
                <a16:creationId xmlns:a16="http://schemas.microsoft.com/office/drawing/2014/main" id="{4C219FEE-7AB3-A366-A2BE-986C9044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17" y="4294869"/>
            <a:ext cx="424087" cy="4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áficos vectoriales gratis de Abajo">
            <a:extLst>
              <a:ext uri="{FF2B5EF4-FFF2-40B4-BE49-F238E27FC236}">
                <a16:creationId xmlns:a16="http://schemas.microsoft.com/office/drawing/2014/main" id="{00A9E5F7-EC78-75B5-CCB2-6E796D02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31" y="2470900"/>
            <a:ext cx="450184" cy="4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Gráficos vectoriales gratis de Vela">
            <a:extLst>
              <a:ext uri="{FF2B5EF4-FFF2-40B4-BE49-F238E27FC236}">
                <a16:creationId xmlns:a16="http://schemas.microsoft.com/office/drawing/2014/main" id="{87473721-33AF-E0D7-CA9A-D593BE30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8" y="3884148"/>
            <a:ext cx="445713" cy="4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Gráficos vectoriales gratis de Vaca">
            <a:extLst>
              <a:ext uri="{FF2B5EF4-FFF2-40B4-BE49-F238E27FC236}">
                <a16:creationId xmlns:a16="http://schemas.microsoft.com/office/drawing/2014/main" id="{0185A5F9-94EC-E943-CAFF-4E39B4EB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04" y="4594518"/>
            <a:ext cx="547521" cy="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Gráficos vectoriales gratis de Aire">
            <a:extLst>
              <a:ext uri="{FF2B5EF4-FFF2-40B4-BE49-F238E27FC236}">
                <a16:creationId xmlns:a16="http://schemas.microsoft.com/office/drawing/2014/main" id="{3666FB76-A249-BAB0-102B-708AA980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87" y="3245432"/>
            <a:ext cx="392312" cy="37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Gráficos vectoriales gratis de El autobús de la ciudad">
            <a:extLst>
              <a:ext uri="{FF2B5EF4-FFF2-40B4-BE49-F238E27FC236}">
                <a16:creationId xmlns:a16="http://schemas.microsoft.com/office/drawing/2014/main" id="{74CDA407-A88A-B60D-AB83-6A2014B5D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2" r="56924" b="66484"/>
          <a:stretch/>
        </p:blipFill>
        <p:spPr bwMode="auto">
          <a:xfrm>
            <a:off x="2985280" y="3813929"/>
            <a:ext cx="728501" cy="4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etective, Buscando, Hombre, Búsqueda">
            <a:extLst>
              <a:ext uri="{FF2B5EF4-FFF2-40B4-BE49-F238E27FC236}">
                <a16:creationId xmlns:a16="http://schemas.microsoft.com/office/drawing/2014/main" id="{183A1CFE-24A3-FEC2-1767-303389F9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51" y="4047469"/>
            <a:ext cx="446149" cy="4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Gráficos vectoriales gratis de Avispa">
            <a:extLst>
              <a:ext uri="{FF2B5EF4-FFF2-40B4-BE49-F238E27FC236}">
                <a16:creationId xmlns:a16="http://schemas.microsoft.com/office/drawing/2014/main" id="{6E54C8C9-650C-F9CB-6E31-C1D50A69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4967" y="3232353"/>
            <a:ext cx="590654" cy="2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BF664C-073A-B17C-5A11-882D69EE3C20}"/>
              </a:ext>
            </a:extLst>
          </p:cNvPr>
          <p:cNvGrpSpPr/>
          <p:nvPr/>
        </p:nvGrpSpPr>
        <p:grpSpPr>
          <a:xfrm>
            <a:off x="8656492" y="4352959"/>
            <a:ext cx="1273146" cy="478515"/>
            <a:chOff x="7649856" y="2468416"/>
            <a:chExt cx="5256859" cy="1927447"/>
          </a:xfrm>
        </p:grpSpPr>
        <p:pic>
          <p:nvPicPr>
            <p:cNvPr id="1060" name="Picture 36" descr="Gráficos vectoriales gratis de Escritorio">
              <a:extLst>
                <a:ext uri="{FF2B5EF4-FFF2-40B4-BE49-F238E27FC236}">
                  <a16:creationId xmlns:a16="http://schemas.microsoft.com/office/drawing/2014/main" id="{886AE65B-0281-E233-CDFE-40FD6EE11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782" y="2551972"/>
              <a:ext cx="1946933" cy="184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1CB7F22-C710-B39E-87C6-BF7C920DC2D4}"/>
                </a:ext>
              </a:extLst>
            </p:cNvPr>
            <p:cNvSpPr/>
            <p:nvPr/>
          </p:nvSpPr>
          <p:spPr>
            <a:xfrm>
              <a:off x="7649856" y="2468416"/>
              <a:ext cx="3787750" cy="16116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 cmpd="sng">
                    <a:solidFill>
                      <a:srgbClr val="FF0066"/>
                    </a:solidFill>
                    <a:prstDash val="solid"/>
                  </a:ln>
                  <a:solidFill>
                    <a:srgbClr val="FF4B94"/>
                  </a:solidFill>
                  <a:latin typeface="Baguet Script" panose="020B0604020202020204" pitchFamily="2" charset="0"/>
                </a:rPr>
                <a:t>to sell</a:t>
              </a:r>
              <a:endParaRPr lang="en-US" sz="20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Baguet Script" panose="020B0604020202020204" pitchFamily="2" charset="0"/>
              </a:endParaRPr>
            </a:p>
          </p:txBody>
        </p:sp>
      </p:grpSp>
      <p:pic>
        <p:nvPicPr>
          <p:cNvPr id="1062" name="Picture 38" descr="Gráficos vectoriales gratis de Cordero">
            <a:extLst>
              <a:ext uri="{FF2B5EF4-FFF2-40B4-BE49-F238E27FC236}">
                <a16:creationId xmlns:a16="http://schemas.microsoft.com/office/drawing/2014/main" id="{DFD65FD2-4140-B1DB-8B22-126EDA09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71" y="2276856"/>
            <a:ext cx="516890" cy="3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905500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¿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Cómo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es en español?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43">
            <a:extLst>
              <a:ext uri="{FF2B5EF4-FFF2-40B4-BE49-F238E27FC236}">
                <a16:creationId xmlns:a16="http://schemas.microsoft.com/office/drawing/2014/main" id="{83475C98-78FF-489D-A8A7-8E875BB0D7F3}"/>
              </a:ext>
            </a:extLst>
          </p:cNvPr>
          <p:cNvGraphicFramePr>
            <a:graphicFrameLocks noGrp="1"/>
          </p:cNvGraphicFramePr>
          <p:nvPr/>
        </p:nvGraphicFramePr>
        <p:xfrm>
          <a:off x="515799" y="1500035"/>
          <a:ext cx="11183832" cy="5201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95483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1309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177BDF3F-7B33-44E1-B55A-15C187AD3061}"/>
              </a:ext>
            </a:extLst>
          </p:cNvPr>
          <p:cNvSpPr txBox="1"/>
          <p:nvPr/>
        </p:nvSpPr>
        <p:spPr>
          <a:xfrm>
            <a:off x="3731274" y="3763443"/>
            <a:ext cx="4827917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sing, singing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1C928F-7AE3-43F9-A90F-ACC8C8C024D8}"/>
              </a:ext>
            </a:extLst>
          </p:cNvPr>
          <p:cNvSpPr txBox="1"/>
          <p:nvPr/>
        </p:nvSpPr>
        <p:spPr>
          <a:xfrm>
            <a:off x="792539" y="206303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jugar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781F9-7F90-4CE6-A06F-D7D8C6D77A64}"/>
              </a:ext>
            </a:extLst>
          </p:cNvPr>
          <p:cNvSpPr txBox="1"/>
          <p:nvPr/>
        </p:nvSpPr>
        <p:spPr>
          <a:xfrm>
            <a:off x="623328" y="373266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FF554-1C7D-4D9F-A5CC-FFB6A6B86DC9}"/>
              </a:ext>
            </a:extLst>
          </p:cNvPr>
          <p:cNvSpPr txBox="1"/>
          <p:nvPr/>
        </p:nvSpPr>
        <p:spPr>
          <a:xfrm>
            <a:off x="6307877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cantar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C810B-88AB-4ECD-A689-F6E684D3D29E}"/>
              </a:ext>
            </a:extLst>
          </p:cNvPr>
          <p:cNvSpPr txBox="1"/>
          <p:nvPr/>
        </p:nvSpPr>
        <p:spPr>
          <a:xfrm>
            <a:off x="6107715" y="5626278"/>
            <a:ext cx="28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deporte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77B091-4226-412A-A702-14AF24F7DE67}"/>
              </a:ext>
            </a:extLst>
          </p:cNvPr>
          <p:cNvSpPr txBox="1"/>
          <p:nvPr/>
        </p:nvSpPr>
        <p:spPr>
          <a:xfrm>
            <a:off x="9118419" y="3763443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DE659-A0DF-4FF6-8319-E398ED3CE596}"/>
              </a:ext>
            </a:extLst>
          </p:cNvPr>
          <p:cNvSpPr txBox="1"/>
          <p:nvPr/>
        </p:nvSpPr>
        <p:spPr>
          <a:xfrm>
            <a:off x="623328" y="5568421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DA645C-A0E6-4F7B-B748-950F886A9815}"/>
              </a:ext>
            </a:extLst>
          </p:cNvPr>
          <p:cNvSpPr txBox="1"/>
          <p:nvPr/>
        </p:nvSpPr>
        <p:spPr>
          <a:xfrm>
            <a:off x="3553338" y="558010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llevar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16B214-93B2-4B4D-99DF-C0B20B7DC3C5}"/>
              </a:ext>
            </a:extLst>
          </p:cNvPr>
          <p:cNvSpPr txBox="1"/>
          <p:nvPr/>
        </p:nvSpPr>
        <p:spPr>
          <a:xfrm>
            <a:off x="3342684" y="2060064"/>
            <a:ext cx="27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después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4A3F9A-2991-40AB-8665-3138E4AF010C}"/>
              </a:ext>
            </a:extLst>
          </p:cNvPr>
          <p:cNvSpPr txBox="1"/>
          <p:nvPr/>
        </p:nvSpPr>
        <p:spPr>
          <a:xfrm>
            <a:off x="9212648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canción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BC720-E49E-4C6C-81C8-EEAD5AF92726}"/>
              </a:ext>
            </a:extLst>
          </p:cNvPr>
          <p:cNvSpPr txBox="1"/>
          <p:nvPr/>
        </p:nvSpPr>
        <p:spPr>
          <a:xfrm>
            <a:off x="8939906" y="5649805"/>
            <a:ext cx="275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290AAD-D4EB-4BAE-AB07-D2FDDABCB9AE}"/>
              </a:ext>
            </a:extLst>
          </p:cNvPr>
          <p:cNvSpPr txBox="1"/>
          <p:nvPr/>
        </p:nvSpPr>
        <p:spPr>
          <a:xfrm>
            <a:off x="3754551" y="3763442"/>
            <a:ext cx="4802128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game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258CCF-4515-4E36-A081-9BC6044A1CEF}"/>
              </a:ext>
            </a:extLst>
          </p:cNvPr>
          <p:cNvSpPr txBox="1"/>
          <p:nvPr/>
        </p:nvSpPr>
        <p:spPr>
          <a:xfrm>
            <a:off x="3720444" y="3764015"/>
            <a:ext cx="4849576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play, playing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72D4C-D2A7-4B12-8165-570FD99C6EEE}"/>
              </a:ext>
            </a:extLst>
          </p:cNvPr>
          <p:cNvSpPr txBox="1"/>
          <p:nvPr/>
        </p:nvSpPr>
        <p:spPr>
          <a:xfrm>
            <a:off x="3752373" y="3812968"/>
            <a:ext cx="4817647" cy="523220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watch, see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F59C9-E899-402A-98A3-A1D72C38C957}"/>
              </a:ext>
            </a:extLst>
          </p:cNvPr>
          <p:cNvSpPr txBox="1"/>
          <p:nvPr/>
        </p:nvSpPr>
        <p:spPr>
          <a:xfrm>
            <a:off x="3812340" y="3748373"/>
            <a:ext cx="4838747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eat, eating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3F4C11-CCAB-4802-B458-1BE977456424}"/>
              </a:ext>
            </a:extLst>
          </p:cNvPr>
          <p:cNvSpPr txBox="1"/>
          <p:nvPr/>
        </p:nvSpPr>
        <p:spPr>
          <a:xfrm>
            <a:off x="3731973" y="3763302"/>
            <a:ext cx="4838747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take, bring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5C8F8-9395-404E-8015-55199792AC0D}"/>
              </a:ext>
            </a:extLst>
          </p:cNvPr>
          <p:cNvSpPr txBox="1"/>
          <p:nvPr/>
        </p:nvSpPr>
        <p:spPr>
          <a:xfrm>
            <a:off x="3791867" y="3799817"/>
            <a:ext cx="4766845" cy="604339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(the) sport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C5320-CF6E-42C8-98BB-E76A17923AB2}"/>
              </a:ext>
            </a:extLst>
          </p:cNvPr>
          <p:cNvSpPr txBox="1"/>
          <p:nvPr/>
        </p:nvSpPr>
        <p:spPr>
          <a:xfrm>
            <a:off x="3768518" y="3785873"/>
            <a:ext cx="4814562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prepare, preparing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8BE42-2AC9-4EF8-888F-0F948345A714}"/>
              </a:ext>
            </a:extLst>
          </p:cNvPr>
          <p:cNvSpPr txBox="1"/>
          <p:nvPr/>
        </p:nvSpPr>
        <p:spPr>
          <a:xfrm>
            <a:off x="3800597" y="3797507"/>
            <a:ext cx="4814562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078B3A-6DCC-40A3-BBB8-B4ADEA4D3D30}"/>
              </a:ext>
            </a:extLst>
          </p:cNvPr>
          <p:cNvSpPr txBox="1"/>
          <p:nvPr/>
        </p:nvSpPr>
        <p:spPr>
          <a:xfrm>
            <a:off x="3824515" y="3812688"/>
            <a:ext cx="4814562" cy="584775"/>
          </a:xfrm>
          <a:prstGeom prst="rect">
            <a:avLst/>
          </a:prstGeom>
          <a:solidFill>
            <a:srgbClr val="3DBCD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after(wards)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5A186F-0611-4BC0-91D3-E974D7AAE0E6}"/>
              </a:ext>
            </a:extLst>
          </p:cNvPr>
          <p:cNvSpPr txBox="1"/>
          <p:nvPr/>
        </p:nvSpPr>
        <p:spPr>
          <a:xfrm>
            <a:off x="3783869" y="3753539"/>
            <a:ext cx="4947221" cy="584775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to prepare, preparing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6DDB7A8-2BCA-4E0B-9FC9-F421DECE3738}"/>
              </a:ext>
            </a:extLst>
          </p:cNvPr>
          <p:cNvSpPr txBox="1"/>
          <p:nvPr/>
        </p:nvSpPr>
        <p:spPr>
          <a:xfrm>
            <a:off x="3742050" y="3738684"/>
            <a:ext cx="4925962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song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D996E3-14E5-4302-94D0-DB5F856ABF15}"/>
              </a:ext>
            </a:extLst>
          </p:cNvPr>
          <p:cNvSpPr txBox="1"/>
          <p:nvPr/>
        </p:nvSpPr>
        <p:spPr>
          <a:xfrm>
            <a:off x="3762921" y="3791962"/>
            <a:ext cx="4947220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eat, eating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9D9BDB-7CB4-4EF7-A23F-1F6B7A4778F2}"/>
              </a:ext>
            </a:extLst>
          </p:cNvPr>
          <p:cNvSpPr txBox="1"/>
          <p:nvPr/>
        </p:nvSpPr>
        <p:spPr>
          <a:xfrm>
            <a:off x="3736144" y="3751316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play, playing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CD726E-179F-4A31-B7B3-E43A23444256}"/>
              </a:ext>
            </a:extLst>
          </p:cNvPr>
          <p:cNvSpPr txBox="1"/>
          <p:nvPr/>
        </p:nvSpPr>
        <p:spPr>
          <a:xfrm>
            <a:off x="3694282" y="3756492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game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3980F1-CBA7-4C7A-B557-2EEC18021DC9}"/>
              </a:ext>
            </a:extLst>
          </p:cNvPr>
          <p:cNvSpPr txBox="1"/>
          <p:nvPr/>
        </p:nvSpPr>
        <p:spPr>
          <a:xfrm>
            <a:off x="3572867" y="3784817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see, watch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BECE78-E8D7-46FF-8F0D-45661A8E54A7}"/>
              </a:ext>
            </a:extLst>
          </p:cNvPr>
          <p:cNvSpPr txBox="1"/>
          <p:nvPr/>
        </p:nvSpPr>
        <p:spPr>
          <a:xfrm>
            <a:off x="3665561" y="3752479"/>
            <a:ext cx="4947219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after(wards)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979B48-859F-48AA-B96A-69B7F96F0B9C}"/>
              </a:ext>
            </a:extLst>
          </p:cNvPr>
          <p:cNvSpPr txBox="1"/>
          <p:nvPr/>
        </p:nvSpPr>
        <p:spPr>
          <a:xfrm>
            <a:off x="3729549" y="3819812"/>
            <a:ext cx="4947218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take, bring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506AC5-8B83-44BA-B154-38A383631793}"/>
              </a:ext>
            </a:extLst>
          </p:cNvPr>
          <p:cNvSpPr txBox="1"/>
          <p:nvPr/>
        </p:nvSpPr>
        <p:spPr>
          <a:xfrm>
            <a:off x="3627331" y="3785420"/>
            <a:ext cx="4947218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sing, singing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1A6619-2856-4F1B-82B6-23C019B0FB0F}"/>
              </a:ext>
            </a:extLst>
          </p:cNvPr>
          <p:cNvSpPr txBox="1"/>
          <p:nvPr/>
        </p:nvSpPr>
        <p:spPr>
          <a:xfrm>
            <a:off x="3687587" y="3745328"/>
            <a:ext cx="4947218" cy="646331"/>
          </a:xfrm>
          <a:prstGeom prst="rect">
            <a:avLst/>
          </a:prstGeom>
          <a:solidFill>
            <a:srgbClr val="FF4B9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sport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F7CB2-B636-97C2-A1CF-08353B626834}"/>
              </a:ext>
            </a:extLst>
          </p:cNvPr>
          <p:cNvSpPr/>
          <p:nvPr/>
        </p:nvSpPr>
        <p:spPr>
          <a:xfrm>
            <a:off x="8924886" y="3247123"/>
            <a:ext cx="2738876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see, watch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B566FF0-CB69-AEFF-7BC4-4C0AC42795D5}"/>
              </a:ext>
            </a:extLst>
          </p:cNvPr>
          <p:cNvSpPr/>
          <p:nvPr/>
        </p:nvSpPr>
        <p:spPr>
          <a:xfrm>
            <a:off x="8918534" y="5470971"/>
            <a:ext cx="273887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prepare</a:t>
            </a:r>
            <a:endParaRPr lang="en-US" sz="36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73" name="Picture 2" descr="Archivo Vectorial, Hombre, Canción, Hombre Cantando">
            <a:extLst>
              <a:ext uri="{FF2B5EF4-FFF2-40B4-BE49-F238E27FC236}">
                <a16:creationId xmlns:a16="http://schemas.microsoft.com/office/drawing/2014/main" id="{26B852FD-1CA8-2BDC-10BA-029B5856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1528260"/>
            <a:ext cx="1159014" cy="12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9131467-92D9-FED1-ED7F-382E958E1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67" y="1561184"/>
            <a:ext cx="1438780" cy="1240624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01F3C83C-4309-6211-44DD-5C13501F443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18" y="3353527"/>
            <a:ext cx="919432" cy="919432"/>
          </a:xfrm>
          <a:prstGeom prst="rect">
            <a:avLst/>
          </a:prstGeom>
        </p:spPr>
      </p:pic>
      <p:pic>
        <p:nvPicPr>
          <p:cNvPr id="9" name="Picture 2" descr="Free vector graphics of Woman">
            <a:extLst>
              <a:ext uri="{FF2B5EF4-FFF2-40B4-BE49-F238E27FC236}">
                <a16:creationId xmlns:a16="http://schemas.microsoft.com/office/drawing/2014/main" id="{127FB980-DA03-24F2-DA6B-46608ED5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46" y="5091375"/>
            <a:ext cx="1025732" cy="10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3B5ABF02-748F-CA67-E351-BD4A61E6CF23}"/>
              </a:ext>
            </a:extLst>
          </p:cNvPr>
          <p:cNvSpPr/>
          <p:nvPr/>
        </p:nvSpPr>
        <p:spPr>
          <a:xfrm>
            <a:off x="3406121" y="5006094"/>
            <a:ext cx="2546951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take, bring</a:t>
            </a:r>
            <a:endParaRPr lang="en-US" sz="36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19426F-B15A-5C63-885A-D68987A9F6C2}"/>
              </a:ext>
            </a:extLst>
          </p:cNvPr>
          <p:cNvGrpSpPr/>
          <p:nvPr/>
        </p:nvGrpSpPr>
        <p:grpSpPr>
          <a:xfrm>
            <a:off x="6720437" y="5060288"/>
            <a:ext cx="1379038" cy="1031354"/>
            <a:chOff x="8487013" y="-4203873"/>
            <a:chExt cx="2748250" cy="2546445"/>
          </a:xfrm>
        </p:grpSpPr>
        <p:pic>
          <p:nvPicPr>
            <p:cNvPr id="3078" name="Picture 6" descr="Gráficos vectoriales gratis de Bicicleta de carreras">
              <a:extLst>
                <a:ext uri="{FF2B5EF4-FFF2-40B4-BE49-F238E27FC236}">
                  <a16:creationId xmlns:a16="http://schemas.microsoft.com/office/drawing/2014/main" id="{E9C33B65-A7BC-3198-4A9D-B62637C9B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643" y="-4203873"/>
              <a:ext cx="1387990" cy="85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Gráficos vectoriales gratis de Baloncesto">
              <a:extLst>
                <a:ext uri="{FF2B5EF4-FFF2-40B4-BE49-F238E27FC236}">
                  <a16:creationId xmlns:a16="http://schemas.microsoft.com/office/drawing/2014/main" id="{2A389613-9DFB-290E-9E07-FE7C4A5FC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013" y="-3696031"/>
              <a:ext cx="757700" cy="75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Gráficos vectoriales gratis de Golf">
              <a:extLst>
                <a:ext uri="{FF2B5EF4-FFF2-40B4-BE49-F238E27FC236}">
                  <a16:creationId xmlns:a16="http://schemas.microsoft.com/office/drawing/2014/main" id="{3E2DCD8E-4E5F-5D42-CBDD-1C26E5C81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25" y="-2764797"/>
              <a:ext cx="1283245" cy="110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Gráficos vectoriales gratis de Raqueta de tenis">
              <a:extLst>
                <a:ext uri="{FF2B5EF4-FFF2-40B4-BE49-F238E27FC236}">
                  <a16:creationId xmlns:a16="http://schemas.microsoft.com/office/drawing/2014/main" id="{5A377A7D-BAB4-C32B-C45B-E877CECE9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53658">
              <a:off x="10058754" y="-2673173"/>
              <a:ext cx="1176509" cy="58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Gráficos vectoriales gratis de Ejercicio">
              <a:extLst>
                <a:ext uri="{FF2B5EF4-FFF2-40B4-BE49-F238E27FC236}">
                  <a16:creationId xmlns:a16="http://schemas.microsoft.com/office/drawing/2014/main" id="{E9187CB2-1BDC-7585-903D-E0E86E526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141" y="-3201632"/>
              <a:ext cx="1008792" cy="1324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0" name="Picture 18" descr="Gráficos vectoriales gratis de Joven">
            <a:extLst>
              <a:ext uri="{FF2B5EF4-FFF2-40B4-BE49-F238E27FC236}">
                <a16:creationId xmlns:a16="http://schemas.microsoft.com/office/drawing/2014/main" id="{FC1E59F0-08CF-E7B1-8104-79A54BB7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69" y="1467331"/>
            <a:ext cx="1263553" cy="12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C83228EA-054D-AE9F-4F79-6C5A3F614F2E}"/>
              </a:ext>
            </a:extLst>
          </p:cNvPr>
          <p:cNvSpPr/>
          <p:nvPr/>
        </p:nvSpPr>
        <p:spPr>
          <a:xfrm>
            <a:off x="3339052" y="2124585"/>
            <a:ext cx="2738876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after(wards)</a:t>
            </a:r>
            <a:endParaRPr lang="en-US" sz="32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7725E-E6ED-24F6-50CC-C4F026233C65}"/>
              </a:ext>
            </a:extLst>
          </p:cNvPr>
          <p:cNvSpPr txBox="1"/>
          <p:nvPr/>
        </p:nvSpPr>
        <p:spPr>
          <a:xfrm>
            <a:off x="1345565" y="2619322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j_ _ _r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4536BF-9B31-8E42-4FB9-6D61CDC69920}"/>
              </a:ext>
            </a:extLst>
          </p:cNvPr>
          <p:cNvSpPr txBox="1"/>
          <p:nvPr/>
        </p:nvSpPr>
        <p:spPr>
          <a:xfrm>
            <a:off x="3591461" y="2588560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de _ p_ _ 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B72B952-8F90-C623-236A-DCDEBC25EC40}"/>
              </a:ext>
            </a:extLst>
          </p:cNvPr>
          <p:cNvSpPr txBox="1"/>
          <p:nvPr/>
        </p:nvSpPr>
        <p:spPr>
          <a:xfrm>
            <a:off x="6649839" y="2695451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c_ n_ _r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83973FC-0895-2ED8-2E46-08956D1393FB}"/>
              </a:ext>
            </a:extLst>
          </p:cNvPr>
          <p:cNvSpPr txBox="1"/>
          <p:nvPr/>
        </p:nvSpPr>
        <p:spPr>
          <a:xfrm>
            <a:off x="8898313" y="2700639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la  c_ _c_ _n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BC7505A-7DA8-CB04-0A69-468BD1119D7E}"/>
              </a:ext>
            </a:extLst>
          </p:cNvPr>
          <p:cNvSpPr txBox="1"/>
          <p:nvPr/>
        </p:nvSpPr>
        <p:spPr>
          <a:xfrm>
            <a:off x="951648" y="4353598"/>
            <a:ext cx="254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j _ _g _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27664C6-5FEB-CC96-52DC-C0BBA2E7399E}"/>
              </a:ext>
            </a:extLst>
          </p:cNvPr>
          <p:cNvSpPr txBox="1"/>
          <p:nvPr/>
        </p:nvSpPr>
        <p:spPr>
          <a:xfrm>
            <a:off x="9848661" y="4328074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 _ _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E007832-B1E7-54D1-6C79-4B6354C29413}"/>
              </a:ext>
            </a:extLst>
          </p:cNvPr>
          <p:cNvSpPr txBox="1"/>
          <p:nvPr/>
        </p:nvSpPr>
        <p:spPr>
          <a:xfrm>
            <a:off x="8959693" y="6092680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 _ _ p _ r _ _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91283F-46BF-8DBE-55CF-1CC2C7BDA77D}"/>
              </a:ext>
            </a:extLst>
          </p:cNvPr>
          <p:cNvSpPr txBox="1"/>
          <p:nvPr/>
        </p:nvSpPr>
        <p:spPr>
          <a:xfrm>
            <a:off x="6075377" y="6076278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d_ p _ _ t_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1A2E2D9-72D5-11FD-7C8E-3EBB514BF1F8}"/>
              </a:ext>
            </a:extLst>
          </p:cNvPr>
          <p:cNvSpPr txBox="1"/>
          <p:nvPr/>
        </p:nvSpPr>
        <p:spPr>
          <a:xfrm>
            <a:off x="3699747" y="5989198"/>
            <a:ext cx="234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_ _a _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6D455F3-EF3B-08E2-3BE6-90FA2375B386}"/>
              </a:ext>
            </a:extLst>
          </p:cNvPr>
          <p:cNvSpPr txBox="1"/>
          <p:nvPr/>
        </p:nvSpPr>
        <p:spPr>
          <a:xfrm>
            <a:off x="928086" y="6164161"/>
            <a:ext cx="42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 _ m _ _</a:t>
            </a: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B6BCFFB3-5675-EFB8-EA21-92AE3AFE709A}"/>
              </a:ext>
            </a:extLst>
          </p:cNvPr>
          <p:cNvSpPr/>
          <p:nvPr/>
        </p:nvSpPr>
        <p:spPr>
          <a:xfrm>
            <a:off x="230529" y="5010621"/>
            <a:ext cx="3227667" cy="1686463"/>
          </a:xfrm>
          <a:prstGeom prst="wedgeRoundRectCallout">
            <a:avLst>
              <a:gd name="adj1" fmla="val 61538"/>
              <a:gd name="adj2" fmla="val 3946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also means ‘to wear, wearing’.</a:t>
            </a:r>
          </a:p>
        </p:txBody>
      </p:sp>
    </p:spTree>
    <p:extLst>
      <p:ext uri="{BB962C8B-B14F-4D97-AF65-F5344CB8AC3E}">
        <p14:creationId xmlns:p14="http://schemas.microsoft.com/office/powerpoint/2010/main" val="30590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59259E-6 L 3.12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4.44444E-6 L -1.875E-6 -0.07223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022E-16 L 3.125E-6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85185E-6 L -1.45833E-6 -0.07222 " pathEditMode="relative" rAng="0" ptsTypes="AA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81481E-6 L 1.11022E-16 -0.07222 " pathEditMode="relative" rAng="0" ptsTypes="AA">
                                      <p:cBhvr>
                                        <p:cTn id="1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2.96296E-6 L -3.75E-6 -0.07223 " pathEditMode="relative" rAng="0" ptsTypes="AA">
                                      <p:cBhvr>
                                        <p:cTn id="1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07407E-6 L -4.16667E-6 -0.07223 " pathEditMode="relative" rAng="0" ptsTypes="AA">
                                      <p:cBhvr>
                                        <p:cTn id="1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3" grpId="0" animBg="1"/>
      <p:bldP spid="89" grpId="0" animBg="1"/>
      <p:bldP spid="92" grpId="0" animBg="1"/>
      <p:bldP spid="93" grpId="0" animBg="1"/>
      <p:bldP spid="15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10" grpId="0"/>
      <p:bldP spid="99" grpId="0" animBg="1"/>
      <p:bldP spid="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Saying who does what</a:t>
            </a:r>
            <a:endParaRPr lang="en-GB" sz="4400" b="1" i="0" u="none" strike="noStrike" cap="none" dirty="0">
              <a:solidFill>
                <a:srgbClr val="1E4E7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8">
            <a:extLst>
              <a:ext uri="{FF2B5EF4-FFF2-40B4-BE49-F238E27FC236}">
                <a16:creationId xmlns:a16="http://schemas.microsoft.com/office/drawing/2014/main" id="{128FE9E4-B5C0-3CA3-6B55-438027464A3B}"/>
              </a:ext>
            </a:extLst>
          </p:cNvPr>
          <p:cNvSpPr txBox="1"/>
          <p:nvPr/>
        </p:nvSpPr>
        <p:spPr>
          <a:xfrm>
            <a:off x="282562" y="924457"/>
            <a:ext cx="7070738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[-</a:t>
            </a:r>
            <a:r>
              <a:rPr lang="en-GB" sz="3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-er verbs: 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I, you, s/he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4858A761-5159-DFC5-58E4-BB477B70DA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06" y="398987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FAA493-F102-AA56-FCF5-45310E60660A}"/>
              </a:ext>
            </a:extLst>
          </p:cNvPr>
          <p:cNvSpPr txBox="1"/>
          <p:nvPr/>
        </p:nvSpPr>
        <p:spPr>
          <a:xfrm>
            <a:off x="410579" y="3487106"/>
            <a:ext cx="660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una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tarta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B4DA0-4F17-2794-1A1F-89E3A0807FD7}"/>
              </a:ext>
            </a:extLst>
          </p:cNvPr>
          <p:cNvSpPr txBox="1"/>
          <p:nvPr/>
        </p:nvSpPr>
        <p:spPr>
          <a:xfrm>
            <a:off x="151710" y="1731791"/>
            <a:ext cx="125950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learnt that in Spanish, The verb ending changes to indicate the person who is talking.</a:t>
            </a:r>
          </a:p>
          <a:p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88CD5-399C-F6F6-04A8-319FE6209D7B}"/>
              </a:ext>
            </a:extLst>
          </p:cNvPr>
          <p:cNvSpPr txBox="1"/>
          <p:nvPr/>
        </p:nvSpPr>
        <p:spPr>
          <a:xfrm>
            <a:off x="1123429" y="4073548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bring a cake.</a:t>
            </a: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FCB4167F-FBBF-211F-6DCB-27FC007455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96" y="520437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9FD46AC-91BB-62E1-3CD4-F424968EA5CC}"/>
              </a:ext>
            </a:extLst>
          </p:cNvPr>
          <p:cNvSpPr txBox="1"/>
          <p:nvPr/>
        </p:nvSpPr>
        <p:spPr>
          <a:xfrm>
            <a:off x="419469" y="4701610"/>
            <a:ext cx="589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globos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8E68A1-D4E7-D971-DD9A-09EC1866A1BD}"/>
              </a:ext>
            </a:extLst>
          </p:cNvPr>
          <p:cNvSpPr txBox="1"/>
          <p:nvPr/>
        </p:nvSpPr>
        <p:spPr>
          <a:xfrm>
            <a:off x="1132319" y="5173752"/>
            <a:ext cx="53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You bring some balloons.</a:t>
            </a:r>
          </a:p>
        </p:txBody>
      </p:sp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448E47AE-6DC6-EE36-5645-1FB46E49FF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95" y="618875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D688958-E1CB-6421-9DC4-C45E50B65510}"/>
              </a:ext>
            </a:extLst>
          </p:cNvPr>
          <p:cNvSpPr txBox="1"/>
          <p:nvPr/>
        </p:nvSpPr>
        <p:spPr>
          <a:xfrm>
            <a:off x="419469" y="5724083"/>
            <a:ext cx="660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sombrero.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9CA4E6-6B05-E9BC-E098-72FE5CA59AE3}"/>
              </a:ext>
            </a:extLst>
          </p:cNvPr>
          <p:cNvSpPr txBox="1"/>
          <p:nvPr/>
        </p:nvSpPr>
        <p:spPr>
          <a:xfrm>
            <a:off x="1132317" y="6253375"/>
            <a:ext cx="602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bring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 hat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9058F-658C-BA35-9E2F-FB52A5726DE8}"/>
              </a:ext>
            </a:extLst>
          </p:cNvPr>
          <p:cNvSpPr txBox="1"/>
          <p:nvPr/>
        </p:nvSpPr>
        <p:spPr>
          <a:xfrm>
            <a:off x="2714025" y="2795806"/>
            <a:ext cx="859531" cy="707886"/>
          </a:xfrm>
          <a:prstGeom prst="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-</a:t>
            </a: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5D15BE-3017-E1BC-3B95-F599D7822A84}"/>
              </a:ext>
            </a:extLst>
          </p:cNvPr>
          <p:cNvSpPr txBox="1"/>
          <p:nvPr/>
        </p:nvSpPr>
        <p:spPr>
          <a:xfrm>
            <a:off x="8183952" y="2830994"/>
            <a:ext cx="841897" cy="707886"/>
          </a:xfrm>
          <a:prstGeom prst="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-er</a:t>
            </a:r>
          </a:p>
        </p:txBody>
      </p:sp>
      <p:pic>
        <p:nvPicPr>
          <p:cNvPr id="34" name="Google Shape;183;p8">
            <a:extLst>
              <a:ext uri="{FF2B5EF4-FFF2-40B4-BE49-F238E27FC236}">
                <a16:creationId xmlns:a16="http://schemas.microsoft.com/office/drawing/2014/main" id="{171BEEEF-7CD4-8F9E-7D8C-06AB47B92C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1677" y="407053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D98CE45-0139-3326-03A2-56D7C0245A81}"/>
              </a:ext>
            </a:extLst>
          </p:cNvPr>
          <p:cNvSpPr txBox="1"/>
          <p:nvPr/>
        </p:nvSpPr>
        <p:spPr>
          <a:xfrm>
            <a:off x="6693350" y="3567763"/>
            <a:ext cx="660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bocadillo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983C9A-7DE3-A535-7D75-26CB7760AB85}"/>
              </a:ext>
            </a:extLst>
          </p:cNvPr>
          <p:cNvSpPr txBox="1"/>
          <p:nvPr/>
        </p:nvSpPr>
        <p:spPr>
          <a:xfrm>
            <a:off x="7406200" y="415420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eat a sandwich.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D7026273-0F0F-978B-46B1-DECCB39F5A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0567" y="5285035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71243C8-2BB8-BECE-EF5E-637855774B9B}"/>
              </a:ext>
            </a:extLst>
          </p:cNvPr>
          <p:cNvSpPr txBox="1"/>
          <p:nvPr/>
        </p:nvSpPr>
        <p:spPr>
          <a:xfrm>
            <a:off x="6702240" y="4782267"/>
            <a:ext cx="589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fruta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9E773-0EBC-44CE-3008-CF0018D2D4E3}"/>
              </a:ext>
            </a:extLst>
          </p:cNvPr>
          <p:cNvSpPr txBox="1"/>
          <p:nvPr/>
        </p:nvSpPr>
        <p:spPr>
          <a:xfrm>
            <a:off x="7415090" y="5254409"/>
            <a:ext cx="53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You eat fruit.</a:t>
            </a: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3E94F111-E379-A951-D3A7-1E9A396CFE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0566" y="626940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F8C8DB7-4C34-7383-21F5-E714F014CCE8}"/>
              </a:ext>
            </a:extLst>
          </p:cNvPr>
          <p:cNvSpPr txBox="1"/>
          <p:nvPr/>
        </p:nvSpPr>
        <p:spPr>
          <a:xfrm>
            <a:off x="6702240" y="5804740"/>
            <a:ext cx="660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comida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596E95-ED52-1F83-406B-4E8CB6A2EC11}"/>
              </a:ext>
            </a:extLst>
          </p:cNvPr>
          <p:cNvSpPr txBox="1"/>
          <p:nvPr/>
        </p:nvSpPr>
        <p:spPr>
          <a:xfrm>
            <a:off x="7415088" y="6334032"/>
            <a:ext cx="602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eats Spanish food. 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3B8B8151-C344-B3D0-423D-416DFC5CE40C}"/>
              </a:ext>
            </a:extLst>
          </p:cNvPr>
          <p:cNvSpPr/>
          <p:nvPr/>
        </p:nvSpPr>
        <p:spPr>
          <a:xfrm>
            <a:off x="4742233" y="2610421"/>
            <a:ext cx="3133167" cy="739442"/>
          </a:xfrm>
          <a:prstGeom prst="wedgeRoundRectCallout">
            <a:avLst>
              <a:gd name="adj1" fmla="val 30395"/>
              <a:gd name="adj2" fmla="val -90820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refer to ‘I’, the ending is the same.</a:t>
            </a:r>
            <a:endParaRPr lang="en-GB" sz="24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FE360636-EED1-46AF-5802-D240FCE2B0A8}"/>
              </a:ext>
            </a:extLst>
          </p:cNvPr>
          <p:cNvSpPr/>
          <p:nvPr/>
        </p:nvSpPr>
        <p:spPr>
          <a:xfrm>
            <a:off x="3794078" y="3588928"/>
            <a:ext cx="2982760" cy="971730"/>
          </a:xfrm>
          <a:prstGeom prst="wedgeRoundRectCallout">
            <a:avLst>
              <a:gd name="adj1" fmla="val -52042"/>
              <a:gd name="adj2" fmla="val -81529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They all have an –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 in common. 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BAE7101A-8EFB-8E9E-A0D5-1CCACB45669F}"/>
              </a:ext>
            </a:extLst>
          </p:cNvPr>
          <p:cNvSpPr/>
          <p:nvPr/>
        </p:nvSpPr>
        <p:spPr>
          <a:xfrm>
            <a:off x="9171296" y="2258524"/>
            <a:ext cx="2937233" cy="1236183"/>
          </a:xfrm>
          <a:prstGeom prst="wedgeRoundRectCallout">
            <a:avLst>
              <a:gd name="adj1" fmla="val 46221"/>
              <a:gd name="adj2" fmla="val 7855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Whereas –er verbs all have an –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 in common. </a:t>
            </a:r>
          </a:p>
        </p:txBody>
      </p:sp>
    </p:spTree>
    <p:extLst>
      <p:ext uri="{BB962C8B-B14F-4D97-AF65-F5344CB8AC3E}">
        <p14:creationId xmlns:p14="http://schemas.microsoft.com/office/powerpoint/2010/main" val="14647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7" grpId="0"/>
      <p:bldP spid="47" grpId="0"/>
      <p:bldP spid="48" grpId="0"/>
      <p:bldP spid="50" grpId="0"/>
      <p:bldP spid="51" grpId="0"/>
      <p:bldP spid="35" grpId="0"/>
      <p:bldP spid="36" grpId="0"/>
      <p:bldP spid="39" grpId="0"/>
      <p:bldP spid="40" grpId="0"/>
      <p:bldP spid="42" grpId="0"/>
      <p:bldP spid="43" grpId="0"/>
      <p:bldP spid="44" grpId="0" animBg="1"/>
      <p:bldP spid="45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Yo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159844" y="88980"/>
            <a:ext cx="623332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268853" y="109708"/>
            <a:ext cx="6233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las frases 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Qué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persona es?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5" y="-34176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4489842" y="3553089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tú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2919EE-94F4-E52D-5622-3D6ADAD4E9F5}"/>
              </a:ext>
            </a:extLst>
          </p:cNvPr>
          <p:cNvSpPr/>
          <p:nvPr/>
        </p:nvSpPr>
        <p:spPr>
          <a:xfrm>
            <a:off x="7003438" y="3543734"/>
            <a:ext cx="1856916" cy="1191688"/>
          </a:xfrm>
          <a:custGeom>
            <a:avLst/>
            <a:gdLst>
              <a:gd name="connsiteX0" fmla="*/ 0 w 1856916"/>
              <a:gd name="connsiteY0" fmla="*/ 0 h 1191688"/>
              <a:gd name="connsiteX1" fmla="*/ 445660 w 1856916"/>
              <a:gd name="connsiteY1" fmla="*/ 0 h 1191688"/>
              <a:gd name="connsiteX2" fmla="*/ 909889 w 1856916"/>
              <a:gd name="connsiteY2" fmla="*/ 0 h 1191688"/>
              <a:gd name="connsiteX3" fmla="*/ 1392687 w 1856916"/>
              <a:gd name="connsiteY3" fmla="*/ 0 h 1191688"/>
              <a:gd name="connsiteX4" fmla="*/ 1856916 w 1856916"/>
              <a:gd name="connsiteY4" fmla="*/ 0 h 1191688"/>
              <a:gd name="connsiteX5" fmla="*/ 1856916 w 1856916"/>
              <a:gd name="connsiteY5" fmla="*/ 607761 h 1191688"/>
              <a:gd name="connsiteX6" fmla="*/ 1856916 w 1856916"/>
              <a:gd name="connsiteY6" fmla="*/ 1191688 h 1191688"/>
              <a:gd name="connsiteX7" fmla="*/ 1355549 w 1856916"/>
              <a:gd name="connsiteY7" fmla="*/ 1191688 h 1191688"/>
              <a:gd name="connsiteX8" fmla="*/ 854181 w 1856916"/>
              <a:gd name="connsiteY8" fmla="*/ 1191688 h 1191688"/>
              <a:gd name="connsiteX9" fmla="*/ 0 w 1856916"/>
              <a:gd name="connsiteY9" fmla="*/ 1191688 h 1191688"/>
              <a:gd name="connsiteX10" fmla="*/ 0 w 1856916"/>
              <a:gd name="connsiteY10" fmla="*/ 607761 h 1191688"/>
              <a:gd name="connsiteX11" fmla="*/ 0 w 1856916"/>
              <a:gd name="connsiteY11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916" h="1191688" fill="none" extrusionOk="0">
                <a:moveTo>
                  <a:pt x="0" y="0"/>
                </a:moveTo>
                <a:cubicBezTo>
                  <a:pt x="92840" y="-12220"/>
                  <a:pt x="288087" y="42749"/>
                  <a:pt x="445660" y="0"/>
                </a:cubicBezTo>
                <a:cubicBezTo>
                  <a:pt x="603233" y="-42749"/>
                  <a:pt x="797306" y="43245"/>
                  <a:pt x="909889" y="0"/>
                </a:cubicBezTo>
                <a:cubicBezTo>
                  <a:pt x="1022472" y="-43245"/>
                  <a:pt x="1158054" y="50634"/>
                  <a:pt x="1392687" y="0"/>
                </a:cubicBezTo>
                <a:cubicBezTo>
                  <a:pt x="1627320" y="-50634"/>
                  <a:pt x="1644549" y="19464"/>
                  <a:pt x="1856916" y="0"/>
                </a:cubicBezTo>
                <a:cubicBezTo>
                  <a:pt x="1872745" y="231603"/>
                  <a:pt x="1840363" y="438484"/>
                  <a:pt x="1856916" y="607761"/>
                </a:cubicBezTo>
                <a:cubicBezTo>
                  <a:pt x="1873469" y="777038"/>
                  <a:pt x="1846215" y="982555"/>
                  <a:pt x="1856916" y="1191688"/>
                </a:cubicBezTo>
                <a:cubicBezTo>
                  <a:pt x="1708960" y="1215101"/>
                  <a:pt x="1460012" y="1155033"/>
                  <a:pt x="1355549" y="1191688"/>
                </a:cubicBezTo>
                <a:cubicBezTo>
                  <a:pt x="1251086" y="1228343"/>
                  <a:pt x="1103820" y="1175954"/>
                  <a:pt x="854181" y="1191688"/>
                </a:cubicBezTo>
                <a:cubicBezTo>
                  <a:pt x="604542" y="1207422"/>
                  <a:pt x="275633" y="1189931"/>
                  <a:pt x="0" y="1191688"/>
                </a:cubicBezTo>
                <a:cubicBezTo>
                  <a:pt x="-60202" y="937506"/>
                  <a:pt x="65324" y="841522"/>
                  <a:pt x="0" y="607761"/>
                </a:cubicBezTo>
                <a:cubicBezTo>
                  <a:pt x="-65324" y="374000"/>
                  <a:pt x="63079" y="198820"/>
                  <a:pt x="0" y="0"/>
                </a:cubicBezTo>
                <a:close/>
              </a:path>
              <a:path w="1856916" h="1191688" stroke="0" extrusionOk="0">
                <a:moveTo>
                  <a:pt x="0" y="0"/>
                </a:moveTo>
                <a:cubicBezTo>
                  <a:pt x="158709" y="-44610"/>
                  <a:pt x="276146" y="26241"/>
                  <a:pt x="445660" y="0"/>
                </a:cubicBezTo>
                <a:cubicBezTo>
                  <a:pt x="615174" y="-26241"/>
                  <a:pt x="684459" y="10063"/>
                  <a:pt x="854181" y="0"/>
                </a:cubicBezTo>
                <a:cubicBezTo>
                  <a:pt x="1023903" y="-10063"/>
                  <a:pt x="1233859" y="17201"/>
                  <a:pt x="1355549" y="0"/>
                </a:cubicBezTo>
                <a:cubicBezTo>
                  <a:pt x="1477239" y="-17201"/>
                  <a:pt x="1615284" y="40778"/>
                  <a:pt x="1856916" y="0"/>
                </a:cubicBezTo>
                <a:cubicBezTo>
                  <a:pt x="1874362" y="200152"/>
                  <a:pt x="1812847" y="466444"/>
                  <a:pt x="1856916" y="583927"/>
                </a:cubicBezTo>
                <a:cubicBezTo>
                  <a:pt x="1900985" y="701410"/>
                  <a:pt x="1788018" y="1046559"/>
                  <a:pt x="1856916" y="1191688"/>
                </a:cubicBezTo>
                <a:cubicBezTo>
                  <a:pt x="1712459" y="1212701"/>
                  <a:pt x="1531580" y="1185200"/>
                  <a:pt x="1392687" y="1191688"/>
                </a:cubicBezTo>
                <a:cubicBezTo>
                  <a:pt x="1253794" y="1198176"/>
                  <a:pt x="1023741" y="1140461"/>
                  <a:pt x="891320" y="1191688"/>
                </a:cubicBezTo>
                <a:cubicBezTo>
                  <a:pt x="758899" y="1242915"/>
                  <a:pt x="577141" y="1153370"/>
                  <a:pt x="482798" y="1191688"/>
                </a:cubicBezTo>
                <a:cubicBezTo>
                  <a:pt x="388455" y="1230006"/>
                  <a:pt x="165032" y="1142792"/>
                  <a:pt x="0" y="1191688"/>
                </a:cubicBezTo>
                <a:cubicBezTo>
                  <a:pt x="-2322" y="1003558"/>
                  <a:pt x="61136" y="856971"/>
                  <a:pt x="0" y="595844"/>
                </a:cubicBezTo>
                <a:cubicBezTo>
                  <a:pt x="-61136" y="334717"/>
                  <a:pt x="39508" y="1324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él,ella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972AA-5B5D-E83D-86B1-61E5E5708813}"/>
              </a:ext>
            </a:extLst>
          </p:cNvPr>
          <p:cNvSpPr/>
          <p:nvPr/>
        </p:nvSpPr>
        <p:spPr>
          <a:xfrm>
            <a:off x="684394" y="1087777"/>
            <a:ext cx="9509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 cmpd="sng">
                  <a:solidFill>
                    <a:srgbClr val="CC3399"/>
                  </a:solidFill>
                  <a:prstDash val="solid"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E</a:t>
            </a:r>
            <a:endParaRPr lang="en-US" sz="11500" b="1" cap="none" spc="0" dirty="0">
              <a:ln w="12700" cmpd="sng">
                <a:solidFill>
                  <a:srgbClr val="CC3399"/>
                </a:solidFill>
                <a:prstDash val="solid"/>
              </a:ln>
              <a:solidFill>
                <a:srgbClr val="FF3399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66039-9F1C-CF54-0DC3-FAD730E6AF7C}"/>
              </a:ext>
            </a:extLst>
          </p:cNvPr>
          <p:cNvSpPr txBox="1"/>
          <p:nvPr/>
        </p:nvSpPr>
        <p:spPr>
          <a:xfrm>
            <a:off x="1981452" y="1693246"/>
            <a:ext cx="4982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Lees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26E00AF-2777-2B10-96D9-1D6923EE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04" y="3359487"/>
            <a:ext cx="527764" cy="54975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0AECDA3-AF0E-4F77-9F81-63D7960F3993}"/>
              </a:ext>
            </a:extLst>
          </p:cNvPr>
          <p:cNvSpPr txBox="1"/>
          <p:nvPr/>
        </p:nvSpPr>
        <p:spPr>
          <a:xfrm>
            <a:off x="7946655" y="-153444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1/5</a:t>
            </a:r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Google Shape;282;p13" descr="Reading, Book, Symbol, Icon, Reader, Man">
            <a:extLst>
              <a:ext uri="{FF2B5EF4-FFF2-40B4-BE49-F238E27FC236}">
                <a16:creationId xmlns:a16="http://schemas.microsoft.com/office/drawing/2014/main" id="{727A972B-8C19-AC07-5079-35E2CE5F290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243352" y="1487887"/>
            <a:ext cx="1338937" cy="12114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11601</TotalTime>
  <Words>2215</Words>
  <Application>Microsoft Office PowerPoint</Application>
  <PresentationFormat>Widescreen</PresentationFormat>
  <Paragraphs>460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Baguet Script</vt:lpstr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español, con Sofía</vt:lpstr>
      <vt:lpstr>Expressing likes and saying what I and others do</vt:lpstr>
      <vt:lpstr>PowerPoint Presentation</vt:lpstr>
      <vt:lpstr>PowerPoint Presentation</vt:lpstr>
      <vt:lpstr>PowerPoint Presentation</vt:lpstr>
      <vt:lpstr>pronunciar</vt:lpstr>
      <vt:lpstr>vocabulario</vt:lpstr>
      <vt:lpstr>Saying who does what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escuchar</vt:lpstr>
      <vt:lpstr>escuchar</vt:lpstr>
      <vt:lpstr>leer</vt:lpstr>
      <vt:lpstr>Follow up 5 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96</cp:revision>
  <dcterms:created xsi:type="dcterms:W3CDTF">2022-01-14T11:53:29Z</dcterms:created>
  <dcterms:modified xsi:type="dcterms:W3CDTF">2022-07-04T03:05:34Z</dcterms:modified>
</cp:coreProperties>
</file>