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823" r:id="rId2"/>
    <p:sldId id="391" r:id="rId3"/>
    <p:sldId id="258" r:id="rId4"/>
    <p:sldId id="796" r:id="rId5"/>
    <p:sldId id="925" r:id="rId6"/>
    <p:sldId id="486" r:id="rId7"/>
    <p:sldId id="350" r:id="rId8"/>
    <p:sldId id="839" r:id="rId9"/>
    <p:sldId id="928" r:id="rId10"/>
    <p:sldId id="930" r:id="rId11"/>
    <p:sldId id="38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663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D5E3CF"/>
    <a:srgbClr val="FFCCFF"/>
    <a:srgbClr val="4A8522"/>
    <a:srgbClr val="FF0066"/>
    <a:srgbClr val="86CFE2"/>
    <a:srgbClr val="91EAD2"/>
    <a:srgbClr val="22A7CC"/>
    <a:srgbClr val="68D5C8"/>
    <a:srgbClr val="EBF1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6D9F66E-5EB9-4882-86FB-DCBF35E3C3E4}" styleName="Medium Style 4 –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56" autoAdjust="0"/>
    <p:restoredTop sz="56287" autoAdjust="0"/>
  </p:normalViewPr>
  <p:slideViewPr>
    <p:cSldViewPr snapToGrid="0">
      <p:cViewPr varScale="1">
        <p:scale>
          <a:sx n="64" d="100"/>
          <a:sy n="64" d="100"/>
        </p:scale>
        <p:origin x="2538" y="54"/>
      </p:cViewPr>
      <p:guideLst>
        <p:guide pos="1663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538BDD-C3F3-4CEA-9EFE-5B0E045ADAD4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FAA6D-8055-400A-BBF5-68275BAEE5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9586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200" dirty="0"/>
              <a:t>Artwork by Steve Clarke. All additional pictures selected are available under a Creative Commons license, no attribution required.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en-GB"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frequency rankings for words that occur in this PowerPoint which have been</a:t>
            </a: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previously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introduced in the resources are given in the SOW (excel document) and in the resources that first introduced and formally re-visited those words. </a:t>
            </a:r>
            <a:endParaRPr lang="en-GB" sz="1000" dirty="0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en-GB"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200" dirty="0"/>
              <a:t>For any </a:t>
            </a:r>
            <a:r>
              <a:rPr lang="en-GB" sz="1200" i="1" dirty="0"/>
              <a:t>other </a:t>
            </a:r>
            <a:r>
              <a:rPr lang="en-GB" sz="1200" dirty="0"/>
              <a:t>words that occur incidentally in this PowerPoint, frequency rankings will be provided in the notes field wherever possible.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200" b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Phonics: </a:t>
            </a:r>
            <a:r>
              <a:rPr lang="pt-BR" sz="1200" b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[r]|[rr]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Source: parar [706] correr [343]  Cluster: caro [2179] carro [1857] pera [&gt;5000] perra [888]</a:t>
            </a:r>
            <a:endParaRPr lang="en-GB" sz="1200" b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200" b="0" i="0" u="none" strike="noStrike" dirty="0">
              <a:solidFill>
                <a:srgbClr val="1F3864"/>
              </a:solidFill>
              <a:effectLst/>
              <a:latin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dirty="0">
                <a:solidFill>
                  <a:srgbClr val="1F3864"/>
                </a:solidFill>
                <a:effectLst/>
                <a:latin typeface="docs-Century Gothic"/>
              </a:rPr>
              <a:t>Vocabulary: </a:t>
            </a:r>
            <a:r>
              <a:rPr lang="es-ES" sz="1200" b="0" i="0" u="none" strike="noStrike" dirty="0">
                <a:solidFill>
                  <a:srgbClr val="1F3864"/>
                </a:solidFill>
                <a:effectLst/>
                <a:latin typeface="docs-Century Gothic"/>
              </a:rPr>
              <a:t>amar [700] odiar [2211] abuela [783] abuelo [4796] comida [906] las [1] los [1]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0" i="0" u="none" strike="noStrike" dirty="0">
                <a:solidFill>
                  <a:srgbClr val="1F3864"/>
                </a:solidFill>
                <a:effectLst/>
                <a:latin typeface="docs-Century Gothic"/>
              </a:rPr>
              <a:t>Revisit 1: </a:t>
            </a:r>
            <a:r>
              <a:rPr lang="es-ES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él [9] ella [72] tú [184] yo [28] pero [30]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0" i="0" u="none" strike="noStrike" dirty="0" err="1">
                <a:solidFill>
                  <a:srgbClr val="1F3864"/>
                </a:solidFill>
                <a:effectLst/>
                <a:latin typeface="docs-Century Gothic"/>
              </a:rPr>
              <a:t>Revisit</a:t>
            </a:r>
            <a:r>
              <a:rPr lang="es-ES" sz="1200" b="0" i="0" u="none" strike="noStrike" dirty="0">
                <a:solidFill>
                  <a:srgbClr val="1F3864"/>
                </a:solidFill>
                <a:effectLst/>
                <a:latin typeface="docs-Century Gothic"/>
              </a:rPr>
              <a:t> 2:</a:t>
            </a:r>
            <a:r>
              <a:rPr lang="es-ES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un [6] dos [64] tres [134] cuatro [241] cinco [284] seis [438] siete [603] ocho [641] nueve [991] diez [449]  once [1701] doce [1138] </a:t>
            </a:r>
            <a:endParaRPr lang="es-ES" sz="1200" b="0" i="0" u="none" strike="noStrike" dirty="0">
              <a:solidFill>
                <a:srgbClr val="1F3864"/>
              </a:solidFill>
              <a:effectLst/>
              <a:latin typeface="docs-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200" b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Source: Davies, M. &amp; Davies, K. (2018)</a:t>
            </a: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A frequency dictionary of Spanish: Core vocabulary for learners 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(2nd ed.). Routledge: London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96" name="Google Shape;9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6" name="Google Shape;416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1 minute</a:t>
            </a:r>
            <a:endParaRPr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b="0" dirty="0"/>
              <a:t>To introduce SSC </a:t>
            </a:r>
            <a:r>
              <a:rPr lang="en-GB" b="1" dirty="0"/>
              <a:t>[r]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  <a:tabLst/>
              <a:defRPr/>
            </a:pPr>
            <a:r>
              <a:rPr lang="en-GB" dirty="0"/>
              <a:t>To recap and elicit the pronunciation of the </a:t>
            </a:r>
            <a:r>
              <a:rPr lang="en-GB" b="1" dirty="0"/>
              <a:t>individual SSC [r]</a:t>
            </a:r>
            <a:r>
              <a:rPr lang="en-GB" b="0" dirty="0"/>
              <a:t>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to bring up the picture and get students to repeat (with gesture, if using).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endParaRPr lang="en-GB" b="1" i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i="1" dirty="0"/>
              <a:t>Gesture suggestion</a:t>
            </a:r>
            <a:r>
              <a:rPr lang="en-GB" dirty="0"/>
              <a:t>: hold one hand up, palm open and facing away, to signal ‘stop’.</a:t>
            </a:r>
          </a:p>
        </p:txBody>
      </p:sp>
      <p:sp>
        <p:nvSpPr>
          <p:cNvPr id="106" name="Google Shape;106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6002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1 minute</a:t>
            </a:r>
            <a:endParaRPr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b="0" dirty="0"/>
              <a:t>To revisit SSC </a:t>
            </a:r>
            <a:r>
              <a:rPr lang="en-GB" b="1" dirty="0"/>
              <a:t>[</a:t>
            </a:r>
            <a:r>
              <a:rPr lang="en-GB" b="1" dirty="0" err="1"/>
              <a:t>rr</a:t>
            </a:r>
            <a:r>
              <a:rPr lang="en-GB" b="1" dirty="0"/>
              <a:t>].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  <a:tabLst/>
              <a:defRPr/>
            </a:pPr>
            <a:r>
              <a:rPr lang="en-GB" dirty="0"/>
              <a:t>To recap and elicit the pronunciation of the </a:t>
            </a:r>
            <a:r>
              <a:rPr lang="en-GB" b="1" dirty="0"/>
              <a:t>individual SSC [</a:t>
            </a:r>
            <a:r>
              <a:rPr lang="en-GB" b="1" dirty="0" err="1"/>
              <a:t>rr</a:t>
            </a:r>
            <a:r>
              <a:rPr lang="en-GB" b="1" dirty="0"/>
              <a:t>].</a:t>
            </a:r>
            <a:endParaRPr lang="en-GB" b="0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to bring the picture &amp; get students to repeat (with gesture, if using).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endParaRPr lang="en-GB" b="1" i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i="1" dirty="0"/>
              <a:t>Gesture suggestion</a:t>
            </a:r>
            <a:r>
              <a:rPr lang="en-GB" dirty="0"/>
              <a:t>: Using index and middle fingers to be ‘legs’ mime a fast running movement, moving the hand from right to left across the body.</a:t>
            </a:r>
          </a:p>
        </p:txBody>
      </p:sp>
      <p:sp>
        <p:nvSpPr>
          <p:cNvPr id="106" name="Google Shape;106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901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Timing: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5 minutes</a:t>
            </a:r>
          </a:p>
          <a:p>
            <a:pPr marL="216000" indent="-215280">
              <a:lnSpc>
                <a:spcPct val="100000"/>
              </a:lnSpc>
            </a:pPr>
            <a:endParaRPr lang="en-GB" sz="1200" b="1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Aim: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to present and practise written comprehension and read aloud of three items of previously taught vocabulary that we revisit this week and the seven new words.</a:t>
            </a:r>
          </a:p>
          <a:p>
            <a:pPr marL="216000" indent="-215280">
              <a:lnSpc>
                <a:spcPct val="100000"/>
              </a:lnSpc>
            </a:pPr>
            <a:endParaRPr lang="en-GB" sz="1200" b="0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br>
              <a:rPr lang="en-GB" b="1" dirty="0"/>
            </a:br>
            <a:r>
              <a:rPr lang="en-GB" b="0" dirty="0"/>
              <a:t>1. Click for an English item. Elicit pronunciation of the Spanish from pupils.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0" dirty="0"/>
              <a:t>2. Click to cover the Spanish word with a picture.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0" dirty="0"/>
              <a:t>3. Continue with the remaining items.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0" dirty="0"/>
              <a:t>4. Optional at this stage: elicit the Spanish from pupils, (English prompts reappear on each mouse click) this time without written Spanish support.</a:t>
            </a:r>
            <a:br>
              <a:rPr lang="en-GB" b="0" dirty="0"/>
            </a:br>
            <a:endParaRPr lang="en-GB" sz="1200" b="0" strike="noStrike" spc="-1" dirty="0">
              <a:latin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aseline="0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E5E8F0-3074-4A24-9073-AEBB709440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34614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4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b="0" dirty="0"/>
              <a:t>to introduce plural form of definite articles, building in prior knowledge of singular definite articles.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Read the grammar explanation on singular definite articles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to bring up examples of masculine nouns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to bring up examples of feminine nouns.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to bring up masculine </a:t>
            </a:r>
            <a:r>
              <a:rPr lang="en-GB" b="0" dirty="0"/>
              <a:t>definite</a:t>
            </a:r>
            <a:r>
              <a:rPr lang="en-GB" dirty="0"/>
              <a:t> article.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Elicit English meaning from students and click to bring answers.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to bring up feminine </a:t>
            </a:r>
            <a:r>
              <a:rPr lang="en-GB" b="0" dirty="0"/>
              <a:t>definite</a:t>
            </a:r>
            <a:r>
              <a:rPr lang="en-GB" dirty="0"/>
              <a:t> articles.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Elicit English meaning from students and click to bring answers.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to bring up grammar explanation on plural definite articles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to bring up examples of masculine nouns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to bring up examples of feminine nouns.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to bring up masculine indefinite article.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Elicit English meaning from students and click to bring answers.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to bring up feminine indefinite articles.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Elicit English meaning from students and click to bring answers.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endParaRPr lang="en-GB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endParaRPr lang="en-GB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</p:txBody>
      </p:sp>
      <p:sp>
        <p:nvSpPr>
          <p:cNvPr id="166" name="Google Shape;166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57240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5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b="0" dirty="0"/>
              <a:t>to use the correct plural definite article with a range of previously introduced nouns and new vocabulary from this week.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dirty="0"/>
              <a:t>Introduce the task.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dirty="0"/>
              <a:t>Click to bring noun with definite article and encourage the correct plural form from pupils.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dirty="0"/>
              <a:t>There are 7 nouns in total.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FAA6D-8055-400A-BBF5-68275BAEE52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2431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4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b="0" dirty="0"/>
              <a:t>to introduce 2 opinion verbs in 1</a:t>
            </a:r>
            <a:r>
              <a:rPr lang="en-GB" b="0" baseline="30000" dirty="0"/>
              <a:t>st</a:t>
            </a:r>
            <a:r>
              <a:rPr lang="en-GB" b="0" dirty="0"/>
              <a:t> and 3</a:t>
            </a:r>
            <a:r>
              <a:rPr lang="en-GB" b="0" baseline="30000" dirty="0"/>
              <a:t>rd</a:t>
            </a:r>
            <a:r>
              <a:rPr lang="en-GB" b="0" dirty="0"/>
              <a:t> person singular; to introduce the use of articles with opinion verbs.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through the animations to present the information.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Elicit English translations for the Spanish examples provided.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</p:txBody>
      </p:sp>
      <p:sp>
        <p:nvSpPr>
          <p:cNvPr id="166" name="Google Shape;166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8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970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8 minutes [Part 1 ]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en-GB" b="1" dirty="0"/>
              <a:t>Aim: </a:t>
            </a:r>
            <a:r>
              <a:rPr lang="en-GB" b="0" dirty="0"/>
              <a:t>aural recognition of </a:t>
            </a:r>
            <a:r>
              <a:rPr lang="en-GB" b="0" dirty="0" err="1"/>
              <a:t>amar</a:t>
            </a:r>
            <a:r>
              <a:rPr lang="en-GB" b="0" dirty="0"/>
              <a:t> and </a:t>
            </a:r>
            <a:r>
              <a:rPr lang="en-GB" b="0" dirty="0" err="1"/>
              <a:t>odiar</a:t>
            </a:r>
            <a:r>
              <a:rPr lang="en-GB" b="0" dirty="0"/>
              <a:t>, linking with the right person.; aural comprehension of vocabulary. </a:t>
            </a:r>
            <a:endParaRPr lang="en-GB" sz="1200" b="0" i="0" u="none" strike="noStrike" cap="none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Introduce the task  and do the example with them. At this stage pupils focus on recognising the person of the verb and whether it is </a:t>
            </a:r>
            <a:r>
              <a:rPr lang="en-GB" dirty="0" err="1"/>
              <a:t>amar</a:t>
            </a:r>
            <a:r>
              <a:rPr lang="en-GB" dirty="0"/>
              <a:t> or </a:t>
            </a:r>
            <a:r>
              <a:rPr lang="en-GB" dirty="0" err="1"/>
              <a:t>odiar</a:t>
            </a:r>
            <a:r>
              <a:rPr lang="en-GB" dirty="0"/>
              <a:t>. 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Move to next slide to complete part two (vocab comprehension). 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Transcript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E Amo la comida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1 Odia la Tortuga Irene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2 Amo </a:t>
            </a:r>
            <a:r>
              <a:rPr lang="en-GB" dirty="0" err="1"/>
              <a:t>los</a:t>
            </a:r>
            <a:r>
              <a:rPr lang="en-GB" dirty="0"/>
              <a:t> </a:t>
            </a:r>
            <a:r>
              <a:rPr lang="en-GB" dirty="0" err="1"/>
              <a:t>idiomas</a:t>
            </a: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3 Ama las </a:t>
            </a:r>
            <a:r>
              <a:rPr lang="en-GB" dirty="0" err="1"/>
              <a:t>sillas</a:t>
            </a: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4 Ama la clase de español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5 </a:t>
            </a:r>
            <a:r>
              <a:rPr lang="en-GB" dirty="0" err="1"/>
              <a:t>Odio</a:t>
            </a:r>
            <a:r>
              <a:rPr lang="en-GB" dirty="0"/>
              <a:t> las </a:t>
            </a:r>
            <a:r>
              <a:rPr lang="en-GB" dirty="0" err="1"/>
              <a:t>mañanas</a:t>
            </a:r>
            <a:r>
              <a:rPr lang="en-GB" dirty="0"/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24" name="Google Shape;12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117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8 minutes [Part 2]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en-GB" b="1" dirty="0"/>
              <a:t>Aim: </a:t>
            </a:r>
            <a:r>
              <a:rPr lang="en-GB" b="0" dirty="0"/>
              <a:t>aural recognition of </a:t>
            </a:r>
            <a:r>
              <a:rPr lang="en-GB" b="0" i="1" dirty="0" err="1"/>
              <a:t>amar</a:t>
            </a:r>
            <a:r>
              <a:rPr lang="en-GB" b="0" dirty="0"/>
              <a:t> and </a:t>
            </a:r>
            <a:r>
              <a:rPr lang="en-GB" b="0" i="1" dirty="0" err="1"/>
              <a:t>odiar</a:t>
            </a:r>
            <a:r>
              <a:rPr lang="en-GB" b="0" dirty="0"/>
              <a:t>, linking with the right person; aural comprehension of vocabulary. </a:t>
            </a:r>
            <a:endParaRPr lang="en-GB" sz="1200" b="0" i="0" u="none" strike="noStrike" cap="none" dirty="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Introduce the task.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Encourage pupils to write the words. Alternatively, they can write the letters (a-f).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Teachers can also elicit English translations to reinforce the noticing of the missing article in some of the English sentences.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Transcript: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E Amo la comida.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1 Odia la Tortuga Irene.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2 Amo los </a:t>
            </a:r>
            <a:r>
              <a:rPr lang="en-GB" dirty="0" err="1"/>
              <a:t>idiomas</a:t>
            </a:r>
            <a:r>
              <a:rPr lang="en-GB" dirty="0"/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3 Ama las </a:t>
            </a:r>
            <a:r>
              <a:rPr lang="en-GB" dirty="0" err="1"/>
              <a:t>sillas</a:t>
            </a:r>
            <a:r>
              <a:rPr lang="en-GB" dirty="0"/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4 Ama la clase de </a:t>
            </a:r>
            <a:r>
              <a:rPr lang="en-GB" dirty="0" err="1"/>
              <a:t>español</a:t>
            </a:r>
            <a:r>
              <a:rPr lang="en-GB" dirty="0"/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dirty="0"/>
              <a:t>5 </a:t>
            </a:r>
            <a:r>
              <a:rPr lang="en-GB" dirty="0" err="1"/>
              <a:t>Odio</a:t>
            </a:r>
            <a:r>
              <a:rPr lang="en-GB" dirty="0"/>
              <a:t> las </a:t>
            </a:r>
            <a:r>
              <a:rPr lang="en-GB" dirty="0" err="1"/>
              <a:t>mañanas</a:t>
            </a:r>
            <a:r>
              <a:rPr lang="en-GB" dirty="0"/>
              <a:t>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24" name="Google Shape;12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976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25873-1C7A-4874-8585-FB168BC259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F71520-615A-4584-A27A-0132E90682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FA55A5-88DD-4CD2-8F13-9AD781BDE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72641F-7D5A-4DF0-8152-30972164E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A52A69-F2CB-4AF2-877B-120B0F8F7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276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4A842-4E09-4F44-8338-4C937BC09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54F7D1-5F00-40DA-ABD4-0A5A00F45B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4E30A0-6865-442F-8366-E6FA2E6A9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88077C-3DA4-4F24-A44B-36D8B4718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75124-2FEF-488D-A6DE-647F59650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3148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2A0015-F4B4-4672-B212-B122807D82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A36510-44F5-4CAA-8DBC-DC442C02C2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4449DE-DC29-4EB1-B57F-8A8395E8B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772CC8-9AA4-4D90-B114-03D8B231E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716F8A-55D9-4D1A-8CCD-23B1CD414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599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4E941-6ECB-47EC-B32B-FA2862152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90FD5-59CF-4EA4-B510-74AD3E48ED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3938B-1CBB-4077-BF81-E87F3B367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56B275-C6E9-4AF9-B880-590FD239E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A104CD-126C-4F69-952E-D865F380E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416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983FB-FC60-4622-A36E-209AF98C6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07AB74-6CC8-44CF-8098-D54C8290E3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6FCFF2-B366-4605-BD2E-A0399C2C8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8D4504-350F-4D6A-BB1C-AB50F9873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C6CA3-B8AA-4D92-934C-EA99A6882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667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04B29-058F-4584-B088-EBEF6C756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B10D0-CC3D-4416-8D01-272499F8F3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301AD0-7DEC-4BEF-8853-E7B680F561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6F4507-9EAD-40CC-B0F9-C69E46D80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611785-B63A-46FD-9AD1-000A59D11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B26ADB-A2DE-47D4-AAF0-5AFA09A98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708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5D2F3-D9EE-441B-9838-6B7C29C93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9E6DC4-AAFE-42F1-82D3-0105B1180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6824F6-B546-4108-A2D2-975600D3C0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6F8CF9-F8F5-43CC-A668-C0D63C26A1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0162B4-4F55-4B29-9311-E46323EE20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F97C3D-FD99-4898-B3EE-71637FBDD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CA6BD2-69E1-4535-87FC-C5B0060CA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2809E5-B199-46AB-9842-EF402F667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94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4F3FB-545C-4F7D-8569-3A398E773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13F22D-3FA0-4F9C-B686-EBB45C060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90ABC8-6BAC-470D-887B-100381631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C8DB67-CBFB-4783-8B2E-059E06EFE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55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D9C9A8-3F58-4BDB-9FE4-D02E49437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13BE7D-2E0B-4AEC-B70D-3ED1385ED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296AC-0186-49F7-B116-0D6B813FD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871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56906-2AC9-4311-8D95-2D01A5B66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4D86F-EBB9-4F59-9CBF-3B624D5DE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9B732D-7E89-494B-9ED5-34124E2C1E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5A9ED4-9103-445A-B62F-E40A4D3B6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ED427-E8CF-4FA5-800D-9D3D0ABB2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52FE80-10B0-44EC-AA61-D22BFAACA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566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9F3AC-1EF9-4A04-9357-F163A5138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A52682-1081-4A3C-9AE7-8B612E2CAC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6C91EC-7F70-4D4D-B09E-FFE0C5872B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863DF9-5F6B-49EC-A94B-139B274B5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927A-49B9-4694-BD14-82D15461011D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F78016-298F-48F8-AA16-6DA387A16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A1617A-4F90-415C-84CE-3772CA290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468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8A066B-5312-4EFD-A9D9-B25C75B09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1661DB-1CD9-445B-8DC2-2D8CA82336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9B2774-F976-48CE-A7E3-25E9CD6562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4927A-49B9-4694-BD14-82D15461011D}" type="datetimeFigureOut">
              <a:rPr lang="en-GB" smtClean="0"/>
              <a:t>04/07/2022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6E0079-9EE2-4463-95EC-5664337518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FB3B9C-5BBA-45DF-A188-6F95B427A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EF717-3A49-4250-BB88-67D01E73A6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686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28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openxmlformats.org/officeDocument/2006/relationships/image" Target="../media/image8.gif"/><Relationship Id="rId5" Type="http://schemas.openxmlformats.org/officeDocument/2006/relationships/image" Target="../media/image32.svg"/><Relationship Id="rId15" Type="http://schemas.openxmlformats.org/officeDocument/2006/relationships/image" Target="../media/image41.png"/><Relationship Id="rId10" Type="http://schemas.openxmlformats.org/officeDocument/2006/relationships/image" Target="../media/image7.gif"/><Relationship Id="rId4" Type="http://schemas.openxmlformats.org/officeDocument/2006/relationships/image" Target="../media/image31.png"/><Relationship Id="rId9" Type="http://schemas.openxmlformats.org/officeDocument/2006/relationships/image" Target="../media/image24.png"/><Relationship Id="rId1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12" Type="http://schemas.openxmlformats.org/officeDocument/2006/relationships/image" Target="../media/image1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6.png"/><Relationship Id="rId7" Type="http://schemas.openxmlformats.org/officeDocument/2006/relationships/image" Target="../media/image8.gif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gif"/><Relationship Id="rId11" Type="http://schemas.openxmlformats.org/officeDocument/2006/relationships/image" Target="../media/image22.png"/><Relationship Id="rId5" Type="http://schemas.openxmlformats.org/officeDocument/2006/relationships/image" Target="../media/image18.sv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Relationship Id="rId14" Type="http://schemas.openxmlformats.org/officeDocument/2006/relationships/image" Target="../media/image2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2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microsoft.com/office/2007/relationships/hdphoto" Target="../media/hdphoto1.wdp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4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36.svg"/><Relationship Id="rId10" Type="http://schemas.openxmlformats.org/officeDocument/2006/relationships/image" Target="../media/image38.png"/><Relationship Id="rId4" Type="http://schemas.openxmlformats.org/officeDocument/2006/relationships/image" Target="../media/image35.png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FA4F1-87DE-4B3C-9C9B-D27F7050A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306131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b="1" dirty="0" err="1">
                <a:solidFill>
                  <a:srgbClr val="002060"/>
                </a:solidFill>
                <a:latin typeface="Segoe Print" panose="02000600000000000000" pitchFamily="2" charset="0"/>
              </a:rPr>
              <a:t>español</a:t>
            </a:r>
            <a:r>
              <a:rPr lang="en-GB" sz="4000" dirty="0">
                <a:solidFill>
                  <a:srgbClr val="002060"/>
                </a:solidFill>
                <a:latin typeface="Segoe Print" panose="02000600000000000000" pitchFamily="2" charset="0"/>
              </a:rPr>
              <a:t>, con Sofía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71EDF5-25CC-431F-AC78-F4B496CCE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8881" y="1005525"/>
            <a:ext cx="6621960" cy="5678129"/>
          </a:xfrm>
          <a:prstGeom prst="rect">
            <a:avLst/>
          </a:prstGeom>
        </p:spPr>
      </p:pic>
      <p:pic>
        <p:nvPicPr>
          <p:cNvPr id="6" name="Picture 5" descr="A picture containing text, toy, doll, vector graphics&#10;&#10;Description automatically generated">
            <a:extLst>
              <a:ext uri="{FF2B5EF4-FFF2-40B4-BE49-F238E27FC236}">
                <a16:creationId xmlns:a16="http://schemas.microsoft.com/office/drawing/2014/main" id="{594B333A-025F-4074-BB8E-3F4870FCC4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5852" y="2729068"/>
            <a:ext cx="2177196" cy="4135742"/>
          </a:xfrm>
          <a:prstGeom prst="rect">
            <a:avLst/>
          </a:prstGeom>
        </p:spPr>
      </p:pic>
      <p:sp>
        <p:nvSpPr>
          <p:cNvPr id="7" name="Google Shape;167;p2">
            <a:extLst>
              <a:ext uri="{FF2B5EF4-FFF2-40B4-BE49-F238E27FC236}">
                <a16:creationId xmlns:a16="http://schemas.microsoft.com/office/drawing/2014/main" id="{F80D9B88-B2CA-4E92-9EFE-41298FDBCBB9}"/>
              </a:ext>
            </a:extLst>
          </p:cNvPr>
          <p:cNvSpPr/>
          <p:nvPr/>
        </p:nvSpPr>
        <p:spPr>
          <a:xfrm>
            <a:off x="241159" y="718439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0131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Table 13">
            <a:extLst>
              <a:ext uri="{FF2B5EF4-FFF2-40B4-BE49-F238E27FC236}">
                <a16:creationId xmlns:a16="http://schemas.microsoft.com/office/drawing/2014/main" id="{DBA33C64-F8E1-B350-1616-D8AEBE775B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4427682"/>
              </p:ext>
            </p:extLst>
          </p:nvPr>
        </p:nvGraphicFramePr>
        <p:xfrm>
          <a:off x="142669" y="1780775"/>
          <a:ext cx="4505098" cy="4147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02361">
                  <a:extLst>
                    <a:ext uri="{9D8B030D-6E8A-4147-A177-3AD203B41FA5}">
                      <a16:colId xmlns:a16="http://schemas.microsoft.com/office/drawing/2014/main" val="3519236234"/>
                    </a:ext>
                  </a:extLst>
                </a:gridCol>
                <a:gridCol w="3602737">
                  <a:extLst>
                    <a:ext uri="{9D8B030D-6E8A-4147-A177-3AD203B41FA5}">
                      <a16:colId xmlns:a16="http://schemas.microsoft.com/office/drawing/2014/main" val="1454820256"/>
                    </a:ext>
                  </a:extLst>
                </a:gridCol>
              </a:tblGrid>
              <a:tr h="69132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Amo ____________ 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8489995"/>
                  </a:ext>
                </a:extLst>
              </a:tr>
              <a:tr h="69132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Odia ____________ 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7714222"/>
                  </a:ext>
                </a:extLst>
              </a:tr>
              <a:tr h="69132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Amo ____________ 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935111"/>
                  </a:ext>
                </a:extLst>
              </a:tr>
              <a:tr h="69132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Ama ____________ 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4918768"/>
                  </a:ext>
                </a:extLst>
              </a:tr>
              <a:tr h="69132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Ama ____________ 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3763382"/>
                  </a:ext>
                </a:extLst>
              </a:tr>
              <a:tr h="69132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Odio</a:t>
                      </a:r>
                      <a:r>
                        <a:rPr lang="en-GB" sz="2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____________ 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1959234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F9B81CA-49CF-4113-B92C-AF8FEDD23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8028" y="841617"/>
            <a:ext cx="1399358" cy="400111"/>
          </a:xfrm>
          <a:solidFill>
            <a:srgbClr val="91EAD2"/>
          </a:solidFill>
        </p:spPr>
        <p:txBody>
          <a:bodyPr>
            <a:noAutofit/>
          </a:bodyPr>
          <a:lstStyle/>
          <a:p>
            <a:pPr algn="ctr"/>
            <a:r>
              <a:rPr lang="en-GB" sz="20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escuchar</a:t>
            </a:r>
            <a:endParaRPr lang="en-GB" sz="2000" dirty="0"/>
          </a:p>
        </p:txBody>
      </p:sp>
      <p:pic>
        <p:nvPicPr>
          <p:cNvPr id="33" name="Google Shape;221;p10">
            <a:extLst>
              <a:ext uri="{FF2B5EF4-FFF2-40B4-BE49-F238E27FC236}">
                <a16:creationId xmlns:a16="http://schemas.microsoft.com/office/drawing/2014/main" id="{7715E50F-BB82-4EB5-90E0-DEB2E3E3AAA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61761" y="-133350"/>
            <a:ext cx="1166103" cy="1183191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F203E0BE-9A27-0C9A-B87C-36ED3E6F9307}"/>
              </a:ext>
            </a:extLst>
          </p:cNvPr>
          <p:cNvSpPr/>
          <p:nvPr/>
        </p:nvSpPr>
        <p:spPr>
          <a:xfrm>
            <a:off x="121019" y="121872"/>
            <a:ext cx="25330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>
                <a:solidFill>
                  <a:srgbClr val="002060"/>
                </a:solidFill>
                <a:latin typeface="Century Gothic"/>
              </a:rPr>
              <a:t>Sofía </a:t>
            </a:r>
            <a:r>
              <a:rPr lang="en-GB" sz="3200" b="1" dirty="0" err="1">
                <a:solidFill>
                  <a:srgbClr val="002060"/>
                </a:solidFill>
                <a:latin typeface="Century Gothic"/>
              </a:rPr>
              <a:t>habla</a:t>
            </a:r>
            <a:r>
              <a:rPr lang="en-GB" sz="3200" b="1" dirty="0">
                <a:solidFill>
                  <a:srgbClr val="002060"/>
                </a:solidFill>
                <a:latin typeface="Century Gothic"/>
              </a:rPr>
              <a:t>.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62" name="Graphic 61" descr="Teacher">
            <a:extLst>
              <a:ext uri="{FF2B5EF4-FFF2-40B4-BE49-F238E27FC236}">
                <a16:creationId xmlns:a16="http://schemas.microsoft.com/office/drawing/2014/main" id="{917205CF-9424-3237-5D68-4C1A217904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99220" y="-42940"/>
            <a:ext cx="914400" cy="914400"/>
          </a:xfrm>
          <a:prstGeom prst="rect">
            <a:avLst/>
          </a:prstGeom>
        </p:spPr>
      </p:pic>
      <p:sp>
        <p:nvSpPr>
          <p:cNvPr id="41" name="CustomShape 23">
            <a:extLst>
              <a:ext uri="{FF2B5EF4-FFF2-40B4-BE49-F238E27FC236}">
                <a16:creationId xmlns:a16="http://schemas.microsoft.com/office/drawing/2014/main" id="{33CA5D3D-B162-3822-E462-367A6C47E6E7}"/>
              </a:ext>
            </a:extLst>
          </p:cNvPr>
          <p:cNvSpPr/>
          <p:nvPr/>
        </p:nvSpPr>
        <p:spPr>
          <a:xfrm>
            <a:off x="308127" y="1900323"/>
            <a:ext cx="498726" cy="461665"/>
          </a:xfrm>
          <a:prstGeom prst="actionButtonBlank">
            <a:avLst/>
          </a:prstGeom>
          <a:solidFill>
            <a:srgbClr val="22A7CC"/>
          </a:solidFill>
          <a:ln w="25400" cap="flat" cmpd="sng" algn="ctr">
            <a:solidFill>
              <a:srgbClr val="A5A5A5">
                <a:lumMod val="75000"/>
              </a:srgbClr>
            </a:solidFill>
            <a:prstDash val="solid"/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lIns="90000" tIns="45000" rIns="90000" bIns="45000" anchor="ctr"/>
          <a:lstStyle/>
          <a:p>
            <a:pPr algn="ctr">
              <a:defRPr/>
            </a:pPr>
            <a:r>
              <a:rPr lang="en-GB" sz="2400" b="1" kern="0" spc="-1" dirty="0">
                <a:solidFill>
                  <a:prstClr val="white"/>
                </a:solidFill>
                <a:latin typeface="Century Gothic" panose="020B0502020202020204" pitchFamily="34" charset="0"/>
                <a:ea typeface="DejaVu Sans"/>
              </a:rPr>
              <a:t>E</a:t>
            </a:r>
            <a:endParaRPr lang="en-GB" sz="2400" kern="0" spc="-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CustomShape 23">
            <a:extLst>
              <a:ext uri="{FF2B5EF4-FFF2-40B4-BE49-F238E27FC236}">
                <a16:creationId xmlns:a16="http://schemas.microsoft.com/office/drawing/2014/main" id="{3B72F50E-B323-211A-E5B6-DC89DEFD2C39}"/>
              </a:ext>
            </a:extLst>
          </p:cNvPr>
          <p:cNvSpPr/>
          <p:nvPr/>
        </p:nvSpPr>
        <p:spPr>
          <a:xfrm>
            <a:off x="296873" y="4653208"/>
            <a:ext cx="498726" cy="461665"/>
          </a:xfrm>
          <a:prstGeom prst="actionButtonBlank">
            <a:avLst/>
          </a:prstGeom>
          <a:solidFill>
            <a:srgbClr val="22A7CC"/>
          </a:solidFill>
          <a:ln w="25400" cap="flat" cmpd="sng" algn="ctr">
            <a:solidFill>
              <a:srgbClr val="A5A5A5">
                <a:lumMod val="75000"/>
              </a:srgbClr>
            </a:solidFill>
            <a:prstDash val="solid"/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lIns="90000" tIns="45000" rIns="90000" bIns="45000" anchor="ctr"/>
          <a:lstStyle/>
          <a:p>
            <a:pPr algn="ctr">
              <a:defRPr/>
            </a:pPr>
            <a:r>
              <a:rPr lang="en-GB" sz="2400" b="1" kern="0" spc="-1" dirty="0">
                <a:solidFill>
                  <a:prstClr val="white"/>
                </a:solidFill>
                <a:latin typeface="Century Gothic" panose="020B0502020202020204" pitchFamily="34" charset="0"/>
              </a:rPr>
              <a:t>4</a:t>
            </a:r>
            <a:endParaRPr lang="en-GB" sz="2400" kern="0" spc="-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55" name="CustomShape 23">
            <a:extLst>
              <a:ext uri="{FF2B5EF4-FFF2-40B4-BE49-F238E27FC236}">
                <a16:creationId xmlns:a16="http://schemas.microsoft.com/office/drawing/2014/main" id="{8DCA8276-26F7-6C2A-A355-DC2AD9C079DD}"/>
              </a:ext>
            </a:extLst>
          </p:cNvPr>
          <p:cNvSpPr/>
          <p:nvPr/>
        </p:nvSpPr>
        <p:spPr>
          <a:xfrm>
            <a:off x="296873" y="5348120"/>
            <a:ext cx="498726" cy="461665"/>
          </a:xfrm>
          <a:prstGeom prst="actionButtonBlank">
            <a:avLst/>
          </a:prstGeom>
          <a:solidFill>
            <a:srgbClr val="22A7CC"/>
          </a:solidFill>
          <a:ln w="25400" cap="flat" cmpd="sng" algn="ctr">
            <a:solidFill>
              <a:srgbClr val="A5A5A5">
                <a:lumMod val="75000"/>
              </a:srgbClr>
            </a:solidFill>
            <a:prstDash val="solid"/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lIns="90000" tIns="45000" rIns="90000" bIns="45000" anchor="ctr"/>
          <a:lstStyle/>
          <a:p>
            <a:pPr algn="ctr">
              <a:defRPr/>
            </a:pPr>
            <a:r>
              <a:rPr lang="en-GB" sz="2400" b="1" kern="0" spc="-1" dirty="0">
                <a:solidFill>
                  <a:prstClr val="white"/>
                </a:solidFill>
                <a:latin typeface="Century Gothic" panose="020B0502020202020204" pitchFamily="34" charset="0"/>
              </a:rPr>
              <a:t>5</a:t>
            </a:r>
            <a:endParaRPr lang="en-GB" sz="2400" kern="0" spc="-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" name="Google Shape;319;p15" descr="Speech Icon, Voice, Talking, Audio, Speech">
            <a:extLst>
              <a:ext uri="{FF2B5EF4-FFF2-40B4-BE49-F238E27FC236}">
                <a16:creationId xmlns:a16="http://schemas.microsoft.com/office/drawing/2014/main" id="{685169FC-CE8F-A0C5-33CB-FECC066A0324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743841" y="33630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Title 1">
            <a:extLst>
              <a:ext uri="{FF2B5EF4-FFF2-40B4-BE49-F238E27FC236}">
                <a16:creationId xmlns:a16="http://schemas.microsoft.com/office/drawing/2014/main" id="{562176C7-D08D-1210-FBAE-5E513BF72C29}"/>
              </a:ext>
            </a:extLst>
          </p:cNvPr>
          <p:cNvSpPr txBox="1">
            <a:spLocks/>
          </p:cNvSpPr>
          <p:nvPr/>
        </p:nvSpPr>
        <p:spPr>
          <a:xfrm>
            <a:off x="9602192" y="859647"/>
            <a:ext cx="1058732" cy="382081"/>
          </a:xfrm>
          <a:prstGeom prst="rect">
            <a:avLst/>
          </a:prstGeom>
          <a:solidFill>
            <a:srgbClr val="86CFE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hablar</a:t>
            </a:r>
          </a:p>
        </p:txBody>
      </p:sp>
      <p:sp>
        <p:nvSpPr>
          <p:cNvPr id="74" name="Speech Bubble: Rectangle with Corners Rounded 73">
            <a:extLst>
              <a:ext uri="{FF2B5EF4-FFF2-40B4-BE49-F238E27FC236}">
                <a16:creationId xmlns:a16="http://schemas.microsoft.com/office/drawing/2014/main" id="{5EC7002A-0A91-9FE0-78BF-610F0BDAA84C}"/>
              </a:ext>
            </a:extLst>
          </p:cNvPr>
          <p:cNvSpPr/>
          <p:nvPr/>
        </p:nvSpPr>
        <p:spPr>
          <a:xfrm>
            <a:off x="3575154" y="136668"/>
            <a:ext cx="5309152" cy="518040"/>
          </a:xfrm>
          <a:prstGeom prst="wedgeRoundRectCallout">
            <a:avLst>
              <a:gd name="adj1" fmla="val 23987"/>
              <a:gd name="adj2" fmla="val 87675"/>
              <a:gd name="adj3" fmla="val 16667"/>
            </a:avLst>
          </a:prstGeom>
          <a:solidFill>
            <a:srgbClr val="00206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253DA78-4750-77FE-F588-5A6F8DA6DADD}"/>
              </a:ext>
            </a:extLst>
          </p:cNvPr>
          <p:cNvSpPr txBox="1"/>
          <p:nvPr/>
        </p:nvSpPr>
        <p:spPr>
          <a:xfrm>
            <a:off x="3728887" y="123268"/>
            <a:ext cx="540724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Escucha. Escribe la palabra.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123" name="CustomShape 23">
            <a:extLst>
              <a:ext uri="{FF2B5EF4-FFF2-40B4-BE49-F238E27FC236}">
                <a16:creationId xmlns:a16="http://schemas.microsoft.com/office/drawing/2014/main" id="{FDC33AE1-BA1C-5B9E-69B7-1E994471EAEF}"/>
              </a:ext>
            </a:extLst>
          </p:cNvPr>
          <p:cNvSpPr/>
          <p:nvPr/>
        </p:nvSpPr>
        <p:spPr>
          <a:xfrm>
            <a:off x="308127" y="2570912"/>
            <a:ext cx="498726" cy="461665"/>
          </a:xfrm>
          <a:prstGeom prst="actionButtonBlank">
            <a:avLst/>
          </a:prstGeom>
          <a:solidFill>
            <a:srgbClr val="22A7CC"/>
          </a:solidFill>
          <a:ln w="25400" cap="flat" cmpd="sng" algn="ctr">
            <a:solidFill>
              <a:srgbClr val="A5A5A5">
                <a:lumMod val="75000"/>
              </a:srgbClr>
            </a:solidFill>
            <a:prstDash val="solid"/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lIns="90000" tIns="45000" rIns="90000" bIns="45000" anchor="ctr"/>
          <a:lstStyle/>
          <a:p>
            <a:pPr algn="ctr">
              <a:defRPr/>
            </a:pPr>
            <a:r>
              <a:rPr lang="en-GB" sz="2400" b="1" kern="0" spc="-1" dirty="0">
                <a:solidFill>
                  <a:prstClr val="white"/>
                </a:solidFill>
                <a:latin typeface="Century Gothic" panose="020B0502020202020204" pitchFamily="34" charset="0"/>
              </a:rPr>
              <a:t>1</a:t>
            </a:r>
            <a:endParaRPr lang="en-GB" sz="2400" kern="0" spc="-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24" name="CustomShape 23">
            <a:extLst>
              <a:ext uri="{FF2B5EF4-FFF2-40B4-BE49-F238E27FC236}">
                <a16:creationId xmlns:a16="http://schemas.microsoft.com/office/drawing/2014/main" id="{2C4AE31C-F5C3-8A1A-53DB-D91072D5AD62}"/>
              </a:ext>
            </a:extLst>
          </p:cNvPr>
          <p:cNvSpPr/>
          <p:nvPr/>
        </p:nvSpPr>
        <p:spPr>
          <a:xfrm>
            <a:off x="308127" y="3299903"/>
            <a:ext cx="498726" cy="461665"/>
          </a:xfrm>
          <a:prstGeom prst="actionButtonBlank">
            <a:avLst/>
          </a:prstGeom>
          <a:solidFill>
            <a:srgbClr val="22A7CC"/>
          </a:solidFill>
          <a:ln w="25400" cap="flat" cmpd="sng" algn="ctr">
            <a:solidFill>
              <a:srgbClr val="A5A5A5">
                <a:lumMod val="75000"/>
              </a:srgbClr>
            </a:solidFill>
            <a:prstDash val="solid"/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lIns="90000" tIns="45000" rIns="90000" bIns="45000" anchor="ctr"/>
          <a:lstStyle/>
          <a:p>
            <a:pPr algn="ctr">
              <a:defRPr/>
            </a:pPr>
            <a:r>
              <a:rPr lang="en-GB" sz="2400" b="1" kern="0" spc="-1" dirty="0">
                <a:solidFill>
                  <a:prstClr val="white"/>
                </a:solidFill>
                <a:latin typeface="Century Gothic" panose="020B0502020202020204" pitchFamily="34" charset="0"/>
              </a:rPr>
              <a:t>2</a:t>
            </a:r>
            <a:endParaRPr lang="en-GB" sz="2400" kern="0" spc="-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25" name="CustomShape 23">
            <a:extLst>
              <a:ext uri="{FF2B5EF4-FFF2-40B4-BE49-F238E27FC236}">
                <a16:creationId xmlns:a16="http://schemas.microsoft.com/office/drawing/2014/main" id="{338055D9-742E-CA0D-ACA2-BC86F3AA89F7}"/>
              </a:ext>
            </a:extLst>
          </p:cNvPr>
          <p:cNvSpPr/>
          <p:nvPr/>
        </p:nvSpPr>
        <p:spPr>
          <a:xfrm>
            <a:off x="308127" y="3982044"/>
            <a:ext cx="498726" cy="461665"/>
          </a:xfrm>
          <a:prstGeom prst="actionButtonBlank">
            <a:avLst/>
          </a:prstGeom>
          <a:solidFill>
            <a:srgbClr val="22A7CC"/>
          </a:solidFill>
          <a:ln w="25400" cap="flat" cmpd="sng" algn="ctr">
            <a:solidFill>
              <a:srgbClr val="A5A5A5">
                <a:lumMod val="75000"/>
              </a:srgbClr>
            </a:solidFill>
            <a:prstDash val="solid"/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lIns="90000" tIns="45000" rIns="90000" bIns="45000" anchor="ctr"/>
          <a:lstStyle/>
          <a:p>
            <a:pPr algn="ctr">
              <a:defRPr/>
            </a:pPr>
            <a:r>
              <a:rPr lang="en-GB" sz="2400" b="1" kern="0" spc="-1" dirty="0">
                <a:solidFill>
                  <a:prstClr val="white"/>
                </a:solidFill>
                <a:latin typeface="Century Gothic" panose="020B0502020202020204" pitchFamily="34" charset="0"/>
              </a:rPr>
              <a:t>3</a:t>
            </a:r>
            <a:endParaRPr lang="en-GB" sz="2400" kern="0" spc="-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6" name="Picture 2" descr="Gráficos vectoriales gratis de Birmania">
            <a:extLst>
              <a:ext uri="{FF2B5EF4-FFF2-40B4-BE49-F238E27FC236}">
                <a16:creationId xmlns:a16="http://schemas.microsoft.com/office/drawing/2014/main" id="{DF84A1C2-02EF-E941-BAA7-4798D8EA0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150" y="2984375"/>
            <a:ext cx="1749636" cy="1244511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7" name="Group 126">
            <a:extLst>
              <a:ext uri="{FF2B5EF4-FFF2-40B4-BE49-F238E27FC236}">
                <a16:creationId xmlns:a16="http://schemas.microsoft.com/office/drawing/2014/main" id="{EFF357F7-693F-F3C6-28F2-5155506C6B77}"/>
              </a:ext>
            </a:extLst>
          </p:cNvPr>
          <p:cNvGrpSpPr/>
          <p:nvPr/>
        </p:nvGrpSpPr>
        <p:grpSpPr>
          <a:xfrm>
            <a:off x="10004113" y="3180194"/>
            <a:ext cx="2023751" cy="1138519"/>
            <a:chOff x="8248650" y="1681491"/>
            <a:chExt cx="5110885" cy="2038350"/>
          </a:xfrm>
        </p:grpSpPr>
        <p:pic>
          <p:nvPicPr>
            <p:cNvPr id="128" name="Picture 18" descr="Gráficos vectoriales gratis de Verduras">
              <a:extLst>
                <a:ext uri="{FF2B5EF4-FFF2-40B4-BE49-F238E27FC236}">
                  <a16:creationId xmlns:a16="http://schemas.microsoft.com/office/drawing/2014/main" id="{2E3A1E9A-21EF-806D-0A74-005E3EFA8F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24465" y="1839577"/>
              <a:ext cx="2335070" cy="1722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9" name="Picture 16" descr="Gráficos vectoriales gratis de Comida">
              <a:extLst>
                <a:ext uri="{FF2B5EF4-FFF2-40B4-BE49-F238E27FC236}">
                  <a16:creationId xmlns:a16="http://schemas.microsoft.com/office/drawing/2014/main" id="{EA45DB58-1292-8BCD-5F91-465357DB74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8650" y="1681491"/>
              <a:ext cx="4076700" cy="2038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8102D15C-DE6F-053A-2436-3BB8DB90C652}"/>
              </a:ext>
            </a:extLst>
          </p:cNvPr>
          <p:cNvGrpSpPr/>
          <p:nvPr/>
        </p:nvGrpSpPr>
        <p:grpSpPr>
          <a:xfrm>
            <a:off x="4867887" y="5216075"/>
            <a:ext cx="2170687" cy="1092740"/>
            <a:chOff x="9208168" y="5234898"/>
            <a:chExt cx="2170687" cy="1092740"/>
          </a:xfrm>
        </p:grpSpPr>
        <p:pic>
          <p:nvPicPr>
            <p:cNvPr id="131" name="Picture 130" descr="Logo, company name&#10;&#10;Description automatically generated">
              <a:extLst>
                <a:ext uri="{FF2B5EF4-FFF2-40B4-BE49-F238E27FC236}">
                  <a16:creationId xmlns:a16="http://schemas.microsoft.com/office/drawing/2014/main" id="{5A1DC5F1-E7EF-7002-2232-BB4D21DBB47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208168" y="5528000"/>
              <a:ext cx="1344475" cy="799638"/>
            </a:xfrm>
            <a:prstGeom prst="rect">
              <a:avLst/>
            </a:prstGeom>
          </p:spPr>
        </p:pic>
        <p:pic>
          <p:nvPicPr>
            <p:cNvPr id="132" name="Picture 131" descr="Logo&#10;&#10;Description automatically generated">
              <a:extLst>
                <a:ext uri="{FF2B5EF4-FFF2-40B4-BE49-F238E27FC236}">
                  <a16:creationId xmlns:a16="http://schemas.microsoft.com/office/drawing/2014/main" id="{7256C962-0B03-52F8-32A7-2EDDB41B40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1177" y="5234898"/>
              <a:ext cx="1157678" cy="829813"/>
            </a:xfrm>
            <a:prstGeom prst="rect">
              <a:avLst/>
            </a:prstGeom>
          </p:spPr>
        </p:pic>
      </p:grpSp>
      <p:pic>
        <p:nvPicPr>
          <p:cNvPr id="134" name="Picture 133">
            <a:extLst>
              <a:ext uri="{FF2B5EF4-FFF2-40B4-BE49-F238E27FC236}">
                <a16:creationId xmlns:a16="http://schemas.microsoft.com/office/drawing/2014/main" id="{10D44C49-241F-86F1-2792-463851994C1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67823" y="5152409"/>
            <a:ext cx="1674260" cy="1262054"/>
          </a:xfrm>
          <a:prstGeom prst="rect">
            <a:avLst/>
          </a:prstGeom>
        </p:spPr>
      </p:pic>
      <p:pic>
        <p:nvPicPr>
          <p:cNvPr id="7170" name="Picture 2" descr="Ilustraciones gratis de España">
            <a:extLst>
              <a:ext uri="{FF2B5EF4-FFF2-40B4-BE49-F238E27FC236}">
                <a16:creationId xmlns:a16="http://schemas.microsoft.com/office/drawing/2014/main" id="{4D4993EC-E0A3-2E3B-8CE9-A4A09CF6C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9548" y="2809316"/>
            <a:ext cx="554476" cy="36965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Gráficos vectoriales gratis de Silla">
            <a:extLst>
              <a:ext uri="{FF2B5EF4-FFF2-40B4-BE49-F238E27FC236}">
                <a16:creationId xmlns:a16="http://schemas.microsoft.com/office/drawing/2014/main" id="{C357AE53-A5D1-7EAC-5BFE-3225190BC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209" y="2937048"/>
            <a:ext cx="911582" cy="1265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" name="Picture 4" descr="Gráficos vectoriales gratis de Silla">
            <a:extLst>
              <a:ext uri="{FF2B5EF4-FFF2-40B4-BE49-F238E27FC236}">
                <a16:creationId xmlns:a16="http://schemas.microsoft.com/office/drawing/2014/main" id="{50C2E50E-9D34-1FDA-1177-4E2E5EC8F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798" y="2943748"/>
            <a:ext cx="911582" cy="1265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Gráficos vectoriales gratis de Animales">
            <a:extLst>
              <a:ext uri="{FF2B5EF4-FFF2-40B4-BE49-F238E27FC236}">
                <a16:creationId xmlns:a16="http://schemas.microsoft.com/office/drawing/2014/main" id="{E9323081-5CD5-2FE7-C4F2-A26C92CD1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1332" y="5519786"/>
            <a:ext cx="1369460" cy="91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" name="Rectangle 135">
            <a:extLst>
              <a:ext uri="{FF2B5EF4-FFF2-40B4-BE49-F238E27FC236}">
                <a16:creationId xmlns:a16="http://schemas.microsoft.com/office/drawing/2014/main" id="{0B0B3C0A-B398-ADE1-5358-04C8F4A8332B}"/>
              </a:ext>
            </a:extLst>
          </p:cNvPr>
          <p:cNvSpPr/>
          <p:nvPr/>
        </p:nvSpPr>
        <p:spPr>
          <a:xfrm>
            <a:off x="4867887" y="2652944"/>
            <a:ext cx="641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dirty="0">
                <a:ln w="28575" cmpd="sng">
                  <a:solidFill>
                    <a:srgbClr val="FF3399"/>
                  </a:solidFill>
                  <a:prstDash val="solid"/>
                </a:ln>
                <a:solidFill>
                  <a:srgbClr val="FFCCFF"/>
                </a:solidFill>
                <a:latin typeface="Century Gothic" panose="020B0502020202020204" pitchFamily="34" charset="0"/>
              </a:rPr>
              <a:t>a</a:t>
            </a:r>
            <a:endParaRPr lang="en-GB" sz="5400" b="1" cap="none" spc="0" dirty="0">
              <a:ln w="28575" cmpd="sng">
                <a:solidFill>
                  <a:srgbClr val="FF3399"/>
                </a:solidFill>
                <a:prstDash val="solid"/>
              </a:ln>
              <a:solidFill>
                <a:srgbClr val="FFCCFF"/>
              </a:solidFill>
              <a:effectLst/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A6F841A4-F089-F23F-F174-DAA791C7F7AE}"/>
              </a:ext>
            </a:extLst>
          </p:cNvPr>
          <p:cNvSpPr/>
          <p:nvPr/>
        </p:nvSpPr>
        <p:spPr>
          <a:xfrm>
            <a:off x="7309371" y="2724646"/>
            <a:ext cx="641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dirty="0">
                <a:ln w="28575" cmpd="sng">
                  <a:solidFill>
                    <a:srgbClr val="FF3399"/>
                  </a:solidFill>
                  <a:prstDash val="solid"/>
                </a:ln>
                <a:solidFill>
                  <a:srgbClr val="FFCCFF"/>
                </a:solidFill>
                <a:latin typeface="Century Gothic" panose="020B0502020202020204" pitchFamily="34" charset="0"/>
              </a:rPr>
              <a:t>b</a:t>
            </a:r>
            <a:endParaRPr lang="en-GB" sz="5400" b="1" cap="none" spc="0" dirty="0">
              <a:ln w="28575" cmpd="sng">
                <a:solidFill>
                  <a:srgbClr val="FF3399"/>
                </a:solidFill>
                <a:prstDash val="solid"/>
              </a:ln>
              <a:solidFill>
                <a:srgbClr val="FFCCFF"/>
              </a:solidFill>
              <a:effectLst/>
            </a:endParaRP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12467FAF-6F3B-4809-9751-C789670182C3}"/>
              </a:ext>
            </a:extLst>
          </p:cNvPr>
          <p:cNvSpPr/>
          <p:nvPr/>
        </p:nvSpPr>
        <p:spPr>
          <a:xfrm>
            <a:off x="9918570" y="2746814"/>
            <a:ext cx="6286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dirty="0">
                <a:ln w="28575" cmpd="sng">
                  <a:solidFill>
                    <a:srgbClr val="FF3399"/>
                  </a:solidFill>
                  <a:prstDash val="solid"/>
                </a:ln>
                <a:solidFill>
                  <a:srgbClr val="FFCCFF"/>
                </a:solidFill>
                <a:latin typeface="Century Gothic" panose="020B0502020202020204" pitchFamily="34" charset="0"/>
              </a:rPr>
              <a:t>c</a:t>
            </a:r>
            <a:endParaRPr lang="en-GB" sz="5400" b="1" cap="none" spc="0" dirty="0">
              <a:ln w="28575" cmpd="sng">
                <a:solidFill>
                  <a:srgbClr val="FF3399"/>
                </a:solidFill>
                <a:prstDash val="solid"/>
              </a:ln>
              <a:solidFill>
                <a:srgbClr val="FFCCFF"/>
              </a:solidFill>
              <a:effectLst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DF43A44D-95A7-CACC-A666-A9BCE6238A11}"/>
              </a:ext>
            </a:extLst>
          </p:cNvPr>
          <p:cNvSpPr/>
          <p:nvPr/>
        </p:nvSpPr>
        <p:spPr>
          <a:xfrm>
            <a:off x="4807799" y="4767091"/>
            <a:ext cx="641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dirty="0">
                <a:ln w="28575" cmpd="sng">
                  <a:solidFill>
                    <a:srgbClr val="FF3399"/>
                  </a:solidFill>
                  <a:prstDash val="solid"/>
                </a:ln>
                <a:solidFill>
                  <a:srgbClr val="FFCCFF"/>
                </a:solidFill>
                <a:latin typeface="Century Gothic" panose="020B0502020202020204" pitchFamily="34" charset="0"/>
              </a:rPr>
              <a:t>d</a:t>
            </a:r>
            <a:endParaRPr lang="en-GB" sz="5400" b="1" cap="none" spc="0" dirty="0">
              <a:ln w="28575" cmpd="sng">
                <a:solidFill>
                  <a:srgbClr val="FF3399"/>
                </a:solidFill>
                <a:prstDash val="solid"/>
              </a:ln>
              <a:solidFill>
                <a:srgbClr val="FFCCFF"/>
              </a:solidFill>
              <a:effectLst/>
            </a:endParaRP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023484B2-E159-ACE0-9DF6-4BE1BDDBC911}"/>
              </a:ext>
            </a:extLst>
          </p:cNvPr>
          <p:cNvSpPr/>
          <p:nvPr/>
        </p:nvSpPr>
        <p:spPr>
          <a:xfrm>
            <a:off x="7269637" y="4922923"/>
            <a:ext cx="6286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dirty="0">
                <a:ln w="28575" cmpd="sng">
                  <a:solidFill>
                    <a:srgbClr val="FF3399"/>
                  </a:solidFill>
                  <a:prstDash val="solid"/>
                </a:ln>
                <a:solidFill>
                  <a:srgbClr val="FFCCFF"/>
                </a:solidFill>
                <a:latin typeface="Century Gothic" panose="020B0502020202020204" pitchFamily="34" charset="0"/>
              </a:rPr>
              <a:t>e</a:t>
            </a:r>
            <a:endParaRPr lang="en-GB" sz="5400" b="1" cap="none" spc="0" dirty="0">
              <a:ln w="28575" cmpd="sng">
                <a:solidFill>
                  <a:srgbClr val="FF3399"/>
                </a:solidFill>
                <a:prstDash val="solid"/>
              </a:ln>
              <a:solidFill>
                <a:srgbClr val="FFCCFF"/>
              </a:solidFill>
              <a:effectLst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595FB9C5-FFFF-BE02-DC8E-A5CC54505897}"/>
              </a:ext>
            </a:extLst>
          </p:cNvPr>
          <p:cNvSpPr/>
          <p:nvPr/>
        </p:nvSpPr>
        <p:spPr>
          <a:xfrm>
            <a:off x="10036353" y="4921438"/>
            <a:ext cx="3786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dirty="0">
                <a:ln w="28575" cmpd="sng">
                  <a:solidFill>
                    <a:srgbClr val="FF3399"/>
                  </a:solidFill>
                  <a:prstDash val="solid"/>
                </a:ln>
                <a:solidFill>
                  <a:srgbClr val="FFCCFF"/>
                </a:solidFill>
                <a:latin typeface="Century Gothic" panose="020B0502020202020204" pitchFamily="34" charset="0"/>
              </a:rPr>
              <a:t>f</a:t>
            </a:r>
            <a:endParaRPr lang="en-GB" sz="5400" b="1" cap="none" spc="0" dirty="0">
              <a:ln w="28575" cmpd="sng">
                <a:solidFill>
                  <a:srgbClr val="FF3399"/>
                </a:solidFill>
                <a:prstDash val="solid"/>
              </a:ln>
              <a:solidFill>
                <a:srgbClr val="FFCCFF"/>
              </a:solidFill>
              <a:effectLst/>
            </a:endParaRP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2D513E79-31AC-5118-F471-EAF7A9C5C0A0}"/>
              </a:ext>
            </a:extLst>
          </p:cNvPr>
          <p:cNvSpPr txBox="1"/>
          <p:nvPr/>
        </p:nvSpPr>
        <p:spPr>
          <a:xfrm>
            <a:off x="2146780" y="1855380"/>
            <a:ext cx="21836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92D050"/>
                </a:solidFill>
                <a:latin typeface="Segoe Print" panose="02000600000000000000" pitchFamily="2" charset="0"/>
              </a:rPr>
              <a:t>la comida</a:t>
            </a:r>
          </a:p>
        </p:txBody>
      </p:sp>
      <p:sp>
        <p:nvSpPr>
          <p:cNvPr id="144" name="CustomShape 23">
            <a:extLst>
              <a:ext uri="{FF2B5EF4-FFF2-40B4-BE49-F238E27FC236}">
                <a16:creationId xmlns:a16="http://schemas.microsoft.com/office/drawing/2014/main" id="{475FD05B-D7D8-C3A0-5EC9-790A56D98530}"/>
              </a:ext>
            </a:extLst>
          </p:cNvPr>
          <p:cNvSpPr/>
          <p:nvPr/>
        </p:nvSpPr>
        <p:spPr>
          <a:xfrm>
            <a:off x="9983556" y="2474471"/>
            <a:ext cx="498726" cy="461665"/>
          </a:xfrm>
          <a:prstGeom prst="actionButtonBlank">
            <a:avLst/>
          </a:prstGeom>
          <a:solidFill>
            <a:srgbClr val="22A7CC"/>
          </a:solidFill>
          <a:ln w="25400" cap="flat" cmpd="sng" algn="ctr">
            <a:solidFill>
              <a:srgbClr val="A5A5A5">
                <a:lumMod val="75000"/>
              </a:srgbClr>
            </a:solidFill>
            <a:prstDash val="solid"/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lIns="90000" tIns="45000" rIns="90000" bIns="45000" anchor="ctr"/>
          <a:lstStyle/>
          <a:p>
            <a:pPr algn="ctr">
              <a:defRPr/>
            </a:pPr>
            <a:r>
              <a:rPr lang="en-GB" sz="2400" b="1" kern="0" spc="-1" dirty="0">
                <a:solidFill>
                  <a:prstClr val="white"/>
                </a:solidFill>
                <a:latin typeface="Century Gothic" panose="020B0502020202020204" pitchFamily="34" charset="0"/>
                <a:ea typeface="DejaVu Sans"/>
              </a:rPr>
              <a:t>E</a:t>
            </a:r>
            <a:endParaRPr lang="en-GB" sz="2400" kern="0" spc="-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D4496470-BB61-4847-8D0B-DC23E17A487F}"/>
              </a:ext>
            </a:extLst>
          </p:cNvPr>
          <p:cNvSpPr txBox="1"/>
          <p:nvPr/>
        </p:nvSpPr>
        <p:spPr>
          <a:xfrm>
            <a:off x="2224349" y="2544938"/>
            <a:ext cx="1996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92D050"/>
                </a:solidFill>
                <a:latin typeface="Segoe Print" panose="02000600000000000000" pitchFamily="2" charset="0"/>
              </a:rPr>
              <a:t>la </a:t>
            </a:r>
            <a:r>
              <a:rPr lang="en-GB" sz="2800" b="1" dirty="0" err="1">
                <a:solidFill>
                  <a:srgbClr val="92D050"/>
                </a:solidFill>
                <a:latin typeface="Segoe Print" panose="02000600000000000000" pitchFamily="2" charset="0"/>
              </a:rPr>
              <a:t>tortuga</a:t>
            </a:r>
            <a:endParaRPr lang="en-GB" sz="2800" b="1" dirty="0">
              <a:solidFill>
                <a:srgbClr val="92D050"/>
              </a:solidFill>
              <a:latin typeface="Segoe Print" panose="02000600000000000000" pitchFamily="2" charset="0"/>
            </a:endParaRPr>
          </a:p>
        </p:txBody>
      </p:sp>
      <p:sp>
        <p:nvSpPr>
          <p:cNvPr id="146" name="CustomShape 23">
            <a:extLst>
              <a:ext uri="{FF2B5EF4-FFF2-40B4-BE49-F238E27FC236}">
                <a16:creationId xmlns:a16="http://schemas.microsoft.com/office/drawing/2014/main" id="{96F73A81-D7A1-7560-FF85-4CBB85C107F5}"/>
              </a:ext>
            </a:extLst>
          </p:cNvPr>
          <p:cNvSpPr/>
          <p:nvPr/>
        </p:nvSpPr>
        <p:spPr>
          <a:xfrm>
            <a:off x="10004550" y="4434771"/>
            <a:ext cx="498726" cy="461665"/>
          </a:xfrm>
          <a:prstGeom prst="actionButtonBlank">
            <a:avLst/>
          </a:prstGeom>
          <a:solidFill>
            <a:srgbClr val="22A7CC"/>
          </a:solidFill>
          <a:ln w="25400" cap="flat" cmpd="sng" algn="ctr">
            <a:solidFill>
              <a:srgbClr val="A5A5A5">
                <a:lumMod val="75000"/>
              </a:srgbClr>
            </a:solidFill>
            <a:prstDash val="solid"/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lIns="90000" tIns="45000" rIns="90000" bIns="45000" anchor="ctr"/>
          <a:lstStyle/>
          <a:p>
            <a:pPr algn="ctr">
              <a:defRPr/>
            </a:pPr>
            <a:r>
              <a:rPr lang="en-GB" sz="2400" b="1" kern="0" spc="-1" dirty="0">
                <a:solidFill>
                  <a:prstClr val="white"/>
                </a:solidFill>
                <a:latin typeface="Century Gothic" panose="020B0502020202020204" pitchFamily="34" charset="0"/>
              </a:rPr>
              <a:t>1</a:t>
            </a:r>
            <a:endParaRPr lang="en-GB" sz="2400" kern="0" spc="-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E0DFC995-FC87-09C6-1159-087E6BD749AB}"/>
              </a:ext>
            </a:extLst>
          </p:cNvPr>
          <p:cNvSpPr txBox="1"/>
          <p:nvPr/>
        </p:nvSpPr>
        <p:spPr>
          <a:xfrm>
            <a:off x="2129331" y="3269125"/>
            <a:ext cx="21515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err="1">
                <a:solidFill>
                  <a:srgbClr val="92D050"/>
                </a:solidFill>
                <a:latin typeface="Segoe Print" panose="02000600000000000000" pitchFamily="2" charset="0"/>
              </a:rPr>
              <a:t>los</a:t>
            </a:r>
            <a:r>
              <a:rPr lang="en-GB" sz="2800" b="1" dirty="0">
                <a:solidFill>
                  <a:srgbClr val="92D050"/>
                </a:solidFill>
                <a:latin typeface="Segoe Print" panose="02000600000000000000" pitchFamily="2" charset="0"/>
              </a:rPr>
              <a:t> </a:t>
            </a:r>
            <a:r>
              <a:rPr lang="en-GB" sz="2800" b="1" dirty="0" err="1">
                <a:solidFill>
                  <a:srgbClr val="92D050"/>
                </a:solidFill>
                <a:latin typeface="Segoe Print" panose="02000600000000000000" pitchFamily="2" charset="0"/>
              </a:rPr>
              <a:t>idiomas</a:t>
            </a:r>
            <a:endParaRPr lang="en-GB" sz="2800" b="1" dirty="0">
              <a:solidFill>
                <a:srgbClr val="92D050"/>
              </a:solidFill>
              <a:latin typeface="Segoe Print" panose="02000600000000000000" pitchFamily="2" charset="0"/>
            </a:endParaRPr>
          </a:p>
        </p:txBody>
      </p:sp>
      <p:sp>
        <p:nvSpPr>
          <p:cNvPr id="148" name="CustomShape 23">
            <a:extLst>
              <a:ext uri="{FF2B5EF4-FFF2-40B4-BE49-F238E27FC236}">
                <a16:creationId xmlns:a16="http://schemas.microsoft.com/office/drawing/2014/main" id="{EEF9FB31-00CA-C7DE-7CC8-7A900D629326}"/>
              </a:ext>
            </a:extLst>
          </p:cNvPr>
          <p:cNvSpPr/>
          <p:nvPr/>
        </p:nvSpPr>
        <p:spPr>
          <a:xfrm>
            <a:off x="4879197" y="4318360"/>
            <a:ext cx="498726" cy="461665"/>
          </a:xfrm>
          <a:prstGeom prst="actionButtonBlank">
            <a:avLst/>
          </a:prstGeom>
          <a:solidFill>
            <a:srgbClr val="22A7CC"/>
          </a:solidFill>
          <a:ln w="25400" cap="flat" cmpd="sng" algn="ctr">
            <a:solidFill>
              <a:srgbClr val="A5A5A5">
                <a:lumMod val="75000"/>
              </a:srgbClr>
            </a:solidFill>
            <a:prstDash val="solid"/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lIns="90000" tIns="45000" rIns="90000" bIns="45000" anchor="ctr"/>
          <a:lstStyle/>
          <a:p>
            <a:pPr algn="ctr">
              <a:defRPr/>
            </a:pPr>
            <a:r>
              <a:rPr lang="en-GB" sz="2400" b="1" kern="0" spc="-1" dirty="0">
                <a:solidFill>
                  <a:prstClr val="white"/>
                </a:solidFill>
                <a:latin typeface="Century Gothic" panose="020B0502020202020204" pitchFamily="34" charset="0"/>
              </a:rPr>
              <a:t>2</a:t>
            </a:r>
            <a:endParaRPr lang="en-GB" sz="2400" kern="0" spc="-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E42CE921-EA7E-1799-06F5-87C3FDDC4465}"/>
              </a:ext>
            </a:extLst>
          </p:cNvPr>
          <p:cNvSpPr txBox="1"/>
          <p:nvPr/>
        </p:nvSpPr>
        <p:spPr>
          <a:xfrm>
            <a:off x="2133458" y="3955053"/>
            <a:ext cx="16161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92D050"/>
                </a:solidFill>
                <a:latin typeface="Segoe Print" panose="02000600000000000000" pitchFamily="2" charset="0"/>
              </a:rPr>
              <a:t>las </a:t>
            </a:r>
            <a:r>
              <a:rPr lang="en-GB" sz="2800" b="1" dirty="0" err="1">
                <a:solidFill>
                  <a:srgbClr val="92D050"/>
                </a:solidFill>
                <a:latin typeface="Segoe Print" panose="02000600000000000000" pitchFamily="2" charset="0"/>
              </a:rPr>
              <a:t>sillas</a:t>
            </a:r>
            <a:endParaRPr lang="en-GB" sz="2800" b="1" dirty="0">
              <a:solidFill>
                <a:srgbClr val="92D050"/>
              </a:solidFill>
              <a:latin typeface="Segoe Print" panose="02000600000000000000" pitchFamily="2" charset="0"/>
            </a:endParaRPr>
          </a:p>
        </p:txBody>
      </p:sp>
      <p:sp>
        <p:nvSpPr>
          <p:cNvPr id="150" name="CustomShape 23">
            <a:extLst>
              <a:ext uri="{FF2B5EF4-FFF2-40B4-BE49-F238E27FC236}">
                <a16:creationId xmlns:a16="http://schemas.microsoft.com/office/drawing/2014/main" id="{ABE5254B-27C8-E8F9-DFF4-A92F5E11BFAE}"/>
              </a:ext>
            </a:extLst>
          </p:cNvPr>
          <p:cNvSpPr/>
          <p:nvPr/>
        </p:nvSpPr>
        <p:spPr>
          <a:xfrm>
            <a:off x="4927066" y="2262981"/>
            <a:ext cx="498726" cy="461665"/>
          </a:xfrm>
          <a:prstGeom prst="actionButtonBlank">
            <a:avLst/>
          </a:prstGeom>
          <a:solidFill>
            <a:srgbClr val="22A7CC"/>
          </a:solidFill>
          <a:ln w="25400" cap="flat" cmpd="sng" algn="ctr">
            <a:solidFill>
              <a:srgbClr val="A5A5A5">
                <a:lumMod val="75000"/>
              </a:srgbClr>
            </a:solidFill>
            <a:prstDash val="solid"/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lIns="90000" tIns="45000" rIns="90000" bIns="45000" anchor="ctr"/>
          <a:lstStyle/>
          <a:p>
            <a:pPr algn="ctr">
              <a:defRPr/>
            </a:pPr>
            <a:r>
              <a:rPr lang="en-GB" sz="2400" b="1" kern="0" spc="-1" dirty="0">
                <a:solidFill>
                  <a:prstClr val="white"/>
                </a:solidFill>
                <a:latin typeface="Century Gothic" panose="020B0502020202020204" pitchFamily="34" charset="0"/>
              </a:rPr>
              <a:t>3</a:t>
            </a:r>
            <a:endParaRPr lang="en-GB" sz="2400" kern="0" spc="-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7D77F8D1-B49F-1F1E-DD21-1B619D53654F}"/>
              </a:ext>
            </a:extLst>
          </p:cNvPr>
          <p:cNvSpPr txBox="1"/>
          <p:nvPr/>
        </p:nvSpPr>
        <p:spPr>
          <a:xfrm>
            <a:off x="2111110" y="4613824"/>
            <a:ext cx="16177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92D050"/>
                </a:solidFill>
                <a:latin typeface="Segoe Print" panose="02000600000000000000" pitchFamily="2" charset="0"/>
              </a:rPr>
              <a:t>la clase </a:t>
            </a:r>
          </a:p>
        </p:txBody>
      </p:sp>
      <p:sp>
        <p:nvSpPr>
          <p:cNvPr id="152" name="CustomShape 23">
            <a:extLst>
              <a:ext uri="{FF2B5EF4-FFF2-40B4-BE49-F238E27FC236}">
                <a16:creationId xmlns:a16="http://schemas.microsoft.com/office/drawing/2014/main" id="{BA523B9C-E460-9A3E-B790-3C67D5B79E81}"/>
              </a:ext>
            </a:extLst>
          </p:cNvPr>
          <p:cNvSpPr/>
          <p:nvPr/>
        </p:nvSpPr>
        <p:spPr>
          <a:xfrm>
            <a:off x="7399609" y="2281141"/>
            <a:ext cx="498726" cy="461665"/>
          </a:xfrm>
          <a:prstGeom prst="actionButtonBlank">
            <a:avLst/>
          </a:prstGeom>
          <a:solidFill>
            <a:srgbClr val="22A7CC"/>
          </a:solidFill>
          <a:ln w="25400" cap="flat" cmpd="sng" algn="ctr">
            <a:solidFill>
              <a:srgbClr val="A5A5A5">
                <a:lumMod val="75000"/>
              </a:srgbClr>
            </a:solidFill>
            <a:prstDash val="solid"/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lIns="90000" tIns="45000" rIns="90000" bIns="45000" anchor="ctr"/>
          <a:lstStyle/>
          <a:p>
            <a:pPr algn="ctr">
              <a:defRPr/>
            </a:pPr>
            <a:r>
              <a:rPr lang="en-GB" sz="2400" b="1" kern="0" spc="-1" dirty="0">
                <a:solidFill>
                  <a:prstClr val="white"/>
                </a:solidFill>
                <a:latin typeface="Century Gothic" panose="020B0502020202020204" pitchFamily="34" charset="0"/>
              </a:rPr>
              <a:t>4</a:t>
            </a:r>
            <a:endParaRPr lang="en-GB" sz="2400" kern="0" spc="-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536EB676-62BA-D37F-28F9-F5B3428B4C2B}"/>
              </a:ext>
            </a:extLst>
          </p:cNvPr>
          <p:cNvSpPr txBox="1"/>
          <p:nvPr/>
        </p:nvSpPr>
        <p:spPr>
          <a:xfrm>
            <a:off x="2064584" y="5377987"/>
            <a:ext cx="24096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92D050"/>
                </a:solidFill>
                <a:latin typeface="Segoe Print" panose="02000600000000000000" pitchFamily="2" charset="0"/>
              </a:rPr>
              <a:t>las </a:t>
            </a:r>
            <a:r>
              <a:rPr lang="en-GB" sz="2800" b="1" dirty="0" err="1">
                <a:solidFill>
                  <a:srgbClr val="92D050"/>
                </a:solidFill>
                <a:latin typeface="Segoe Print" panose="02000600000000000000" pitchFamily="2" charset="0"/>
              </a:rPr>
              <a:t>mañanas</a:t>
            </a:r>
            <a:endParaRPr lang="en-GB" sz="2800" b="1" dirty="0">
              <a:solidFill>
                <a:srgbClr val="92D050"/>
              </a:solidFill>
              <a:latin typeface="Segoe Print" panose="02000600000000000000" pitchFamily="2" charset="0"/>
            </a:endParaRPr>
          </a:p>
        </p:txBody>
      </p:sp>
      <p:sp>
        <p:nvSpPr>
          <p:cNvPr id="154" name="CustomShape 23">
            <a:extLst>
              <a:ext uri="{FF2B5EF4-FFF2-40B4-BE49-F238E27FC236}">
                <a16:creationId xmlns:a16="http://schemas.microsoft.com/office/drawing/2014/main" id="{731D8EC6-25A5-6BB2-38A8-1FA5997E0C09}"/>
              </a:ext>
            </a:extLst>
          </p:cNvPr>
          <p:cNvSpPr/>
          <p:nvPr/>
        </p:nvSpPr>
        <p:spPr>
          <a:xfrm>
            <a:off x="7477572" y="4584199"/>
            <a:ext cx="498726" cy="461665"/>
          </a:xfrm>
          <a:prstGeom prst="actionButtonBlank">
            <a:avLst/>
          </a:prstGeom>
          <a:solidFill>
            <a:srgbClr val="22A7CC"/>
          </a:solidFill>
          <a:ln w="25400" cap="flat" cmpd="sng" algn="ctr">
            <a:solidFill>
              <a:srgbClr val="A5A5A5">
                <a:lumMod val="75000"/>
              </a:srgbClr>
            </a:solidFill>
            <a:prstDash val="solid"/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lIns="90000" tIns="45000" rIns="90000" bIns="45000" anchor="ctr"/>
          <a:lstStyle/>
          <a:p>
            <a:pPr algn="ctr">
              <a:defRPr/>
            </a:pPr>
            <a:r>
              <a:rPr lang="en-GB" sz="2400" b="1" kern="0" spc="-1" dirty="0">
                <a:solidFill>
                  <a:prstClr val="white"/>
                </a:solidFill>
                <a:latin typeface="Century Gothic" panose="020B0502020202020204" pitchFamily="34" charset="0"/>
              </a:rPr>
              <a:t>5</a:t>
            </a:r>
            <a:endParaRPr lang="en-GB" sz="2400" kern="0" spc="-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49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5" grpId="0"/>
      <p:bldP spid="142" grpId="0"/>
      <p:bldP spid="144" grpId="0" animBg="1"/>
      <p:bldP spid="145" grpId="0"/>
      <p:bldP spid="146" grpId="0" animBg="1"/>
      <p:bldP spid="147" grpId="0"/>
      <p:bldP spid="148" grpId="0" animBg="1"/>
      <p:bldP spid="149" grpId="0"/>
      <p:bldP spid="150" grpId="0" animBg="1"/>
      <p:bldP spid="151" grpId="0"/>
      <p:bldP spid="152" grpId="0" animBg="1"/>
      <p:bldP spid="153" grpId="0"/>
      <p:bldP spid="15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21" descr="background rectangle"/>
          <p:cNvSpPr/>
          <p:nvPr/>
        </p:nvSpPr>
        <p:spPr>
          <a:xfrm>
            <a:off x="0" y="0"/>
            <a:ext cx="4350984" cy="6858000"/>
          </a:xfrm>
          <a:prstGeom prst="rect">
            <a:avLst/>
          </a:prstGeom>
          <a:solidFill>
            <a:srgbClr val="FF111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20" name="Google Shape;42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4752" y="304800"/>
            <a:ext cx="4953631" cy="4247588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21"/>
          <p:cNvSpPr/>
          <p:nvPr/>
        </p:nvSpPr>
        <p:spPr>
          <a:xfrm>
            <a:off x="6368181" y="4552388"/>
            <a:ext cx="3214451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9600"/>
              <a:buFont typeface="Arial"/>
              <a:buNone/>
            </a:pPr>
            <a:r>
              <a:rPr lang="en-GB" sz="9600" b="1" i="0" u="none" strike="noStrike" cap="none" dirty="0" err="1">
                <a:solidFill>
                  <a:srgbClr val="FF3333"/>
                </a:solidFill>
                <a:latin typeface="Modern Love" panose="04090805081005020601" pitchFamily="82" charset="0"/>
                <a:sym typeface="Arial"/>
              </a:rPr>
              <a:t>rojo</a:t>
            </a:r>
            <a:endParaRPr dirty="0">
              <a:latin typeface="Modern Love" panose="04090805081005020601" pitchFamily="8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4F55C3-A2F8-4910-ADD9-148ED941E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356302">
            <a:off x="187038" y="2904693"/>
            <a:ext cx="3976907" cy="1325563"/>
          </a:xfrm>
        </p:spPr>
        <p:txBody>
          <a:bodyPr>
            <a:normAutofit/>
          </a:bodyPr>
          <a:lstStyle/>
          <a:p>
            <a:pPr lvl="0" algn="ctr">
              <a:lnSpc>
                <a:spcPct val="100000"/>
              </a:lnSpc>
            </a:pPr>
            <a:r>
              <a:rPr lang="en-GB" sz="8000" b="1" dirty="0">
                <a:solidFill>
                  <a:srgbClr val="FFFFFF"/>
                </a:solidFill>
                <a:latin typeface="Segoe Print" panose="02000600000000000000" pitchFamily="2" charset="0"/>
                <a:cs typeface="Arial" panose="020B0604020202020204" pitchFamily="34" charset="0"/>
                <a:sym typeface="Arial"/>
              </a:rPr>
              <a:t>¡</a:t>
            </a:r>
            <a:r>
              <a:rPr lang="en-GB" sz="8000" b="1" dirty="0" err="1">
                <a:solidFill>
                  <a:srgbClr val="FFFFFF"/>
                </a:solidFill>
                <a:latin typeface="Segoe Print" panose="02000600000000000000" pitchFamily="2" charset="0"/>
                <a:cs typeface="Arial" panose="020B0604020202020204" pitchFamily="34" charset="0"/>
                <a:sym typeface="Arial"/>
              </a:rPr>
              <a:t>adiós</a:t>
            </a:r>
            <a:r>
              <a:rPr lang="en-GB" sz="8000" b="1" dirty="0">
                <a:solidFill>
                  <a:srgbClr val="FFFFFF"/>
                </a:solidFill>
                <a:latin typeface="Segoe Print" panose="02000600000000000000" pitchFamily="2" charset="0"/>
                <a:cs typeface="Arial" panose="020B0604020202020204" pitchFamily="34" charset="0"/>
                <a:sym typeface="Arial"/>
              </a:rPr>
              <a:t>!</a:t>
            </a:r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 descr="background rectangle"/>
          <p:cNvSpPr/>
          <p:nvPr/>
        </p:nvSpPr>
        <p:spPr>
          <a:xfrm>
            <a:off x="0" y="0"/>
            <a:ext cx="4350984" cy="6858000"/>
          </a:xfrm>
          <a:prstGeom prst="rect">
            <a:avLst/>
          </a:prstGeom>
          <a:solidFill>
            <a:srgbClr val="FF111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4752" y="304800"/>
            <a:ext cx="4953631" cy="4247588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"/>
          <p:cNvSpPr/>
          <p:nvPr/>
        </p:nvSpPr>
        <p:spPr>
          <a:xfrm>
            <a:off x="4844488" y="4681407"/>
            <a:ext cx="3214451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9600"/>
              <a:buFont typeface="Arial"/>
              <a:buNone/>
            </a:pPr>
            <a:r>
              <a:rPr lang="en-GB" sz="9600" b="1" i="0" u="none" strike="noStrike" cap="none" dirty="0" err="1">
                <a:solidFill>
                  <a:srgbClr val="FF3333"/>
                </a:solidFill>
                <a:latin typeface="Modern Love" panose="04090805081005020601" pitchFamily="82" charset="0"/>
                <a:sym typeface="Arial"/>
              </a:rPr>
              <a:t>rojo</a:t>
            </a:r>
            <a:endParaRPr dirty="0">
              <a:latin typeface="Modern Love" panose="04090805081005020601" pitchFamily="8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3F0534-389A-424E-948D-9C52302BB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803"/>
            <a:ext cx="435098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Describing things and people</a:t>
            </a:r>
            <a:endParaRPr lang="en-GB" sz="4000" dirty="0">
              <a:solidFill>
                <a:schemeClr val="bg1"/>
              </a:solidFill>
            </a:endParaRPr>
          </a:p>
        </p:txBody>
      </p:sp>
      <p:sp>
        <p:nvSpPr>
          <p:cNvPr id="11" name="Google Shape;101;p2">
            <a:extLst>
              <a:ext uri="{FF2B5EF4-FFF2-40B4-BE49-F238E27FC236}">
                <a16:creationId xmlns:a16="http://schemas.microsoft.com/office/drawing/2014/main" id="{AFF00D05-ECAA-4F39-A8E3-0C5CC7B128DD}"/>
              </a:ext>
            </a:extLst>
          </p:cNvPr>
          <p:cNvSpPr txBox="1"/>
          <p:nvPr/>
        </p:nvSpPr>
        <p:spPr>
          <a:xfrm>
            <a:off x="-21944" y="4850242"/>
            <a:ext cx="4350984" cy="224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Char char="-"/>
            </a:pPr>
            <a:r>
              <a:rPr lang="en-GB" sz="2800" b="1" dirty="0">
                <a:solidFill>
                  <a:srgbClr val="FFFFFF"/>
                </a:solidFill>
                <a:latin typeface="Century Gothic"/>
                <a:sym typeface="Century Gothic"/>
              </a:rPr>
              <a:t>Definite articles 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</a:pPr>
            <a:r>
              <a:rPr lang="en-GB" sz="2800" b="1" dirty="0">
                <a:solidFill>
                  <a:srgbClr val="FFFFFF"/>
                </a:solidFill>
                <a:latin typeface="Century Gothic"/>
                <a:sym typeface="Century Gothic"/>
              </a:rPr>
              <a:t>         (</a:t>
            </a:r>
            <a:r>
              <a:rPr lang="en-GB" sz="2800" b="1" dirty="0" err="1">
                <a:solidFill>
                  <a:srgbClr val="FFFFFF"/>
                </a:solidFill>
                <a:latin typeface="Century Gothic"/>
                <a:sym typeface="Century Gothic"/>
              </a:rPr>
              <a:t>el</a:t>
            </a:r>
            <a:r>
              <a:rPr lang="en-GB" sz="2800" b="1" dirty="0">
                <a:solidFill>
                  <a:srgbClr val="FFFFFF"/>
                </a:solidFill>
                <a:latin typeface="Century Gothic"/>
                <a:sym typeface="Century Gothic"/>
              </a:rPr>
              <a:t>, la, </a:t>
            </a:r>
            <a:r>
              <a:rPr lang="en-GB" sz="2800" b="1" dirty="0" err="1">
                <a:solidFill>
                  <a:srgbClr val="FFFFFF"/>
                </a:solidFill>
                <a:latin typeface="Century Gothic"/>
                <a:sym typeface="Century Gothic"/>
              </a:rPr>
              <a:t>los</a:t>
            </a:r>
            <a:r>
              <a:rPr lang="en-GB" sz="2800" b="1" dirty="0">
                <a:solidFill>
                  <a:srgbClr val="FFFFFF"/>
                </a:solidFill>
                <a:latin typeface="Century Gothic"/>
                <a:sym typeface="Century Gothic"/>
              </a:rPr>
              <a:t>, las)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Char char="-"/>
            </a:pPr>
            <a:r>
              <a:rPr lang="en-GB" sz="2800" b="1" dirty="0">
                <a:solidFill>
                  <a:srgbClr val="FFFFFF"/>
                </a:solidFill>
                <a:latin typeface="Century Gothic"/>
                <a:sym typeface="Century Gothic"/>
              </a:rPr>
              <a:t>opinion (</a:t>
            </a:r>
            <a:r>
              <a:rPr lang="en-GB" sz="2800" b="1" dirty="0" err="1">
                <a:solidFill>
                  <a:srgbClr val="FFFFFF"/>
                </a:solidFill>
                <a:latin typeface="Century Gothic"/>
                <a:sym typeface="Century Gothic"/>
              </a:rPr>
              <a:t>odiar</a:t>
            </a:r>
            <a:r>
              <a:rPr lang="en-GB" sz="2800" b="1" dirty="0">
                <a:solidFill>
                  <a:srgbClr val="FFFFFF"/>
                </a:solidFill>
                <a:latin typeface="Century Gothic"/>
                <a:sym typeface="Century Gothic"/>
              </a:rPr>
              <a:t>, </a:t>
            </a:r>
            <a:r>
              <a:rPr lang="en-GB" sz="2800" b="1" dirty="0" err="1">
                <a:solidFill>
                  <a:srgbClr val="FFFFFF"/>
                </a:solidFill>
                <a:latin typeface="Century Gothic"/>
                <a:sym typeface="Century Gothic"/>
              </a:rPr>
              <a:t>amar</a:t>
            </a:r>
            <a:r>
              <a:rPr lang="en-GB" sz="2800" b="1" dirty="0">
                <a:solidFill>
                  <a:srgbClr val="FFFFFF"/>
                </a:solidFill>
                <a:latin typeface="Century Gothic"/>
                <a:sym typeface="Century Gothic"/>
              </a:rPr>
              <a:t>)</a:t>
            </a:r>
            <a:endParaRPr lang="en-GB" sz="28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Char char="-"/>
            </a:pPr>
            <a:r>
              <a:rPr lang="en-GB" sz="2800" b="1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SSC [r] [</a:t>
            </a:r>
            <a:r>
              <a:rPr lang="en-GB" sz="2800" b="1" i="0" u="none" strike="noStrike" cap="none" dirty="0" err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rr</a:t>
            </a:r>
            <a:r>
              <a:rPr lang="en-GB" sz="2800" b="1" i="0" u="none" strike="noStrike" cap="none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]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Char char="-"/>
            </a:pPr>
            <a:endParaRPr lang="en-GB" sz="28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C57D7CA-CDF4-425A-A2CD-07EDC441AF5E}"/>
              </a:ext>
            </a:extLst>
          </p:cNvPr>
          <p:cNvGrpSpPr/>
          <p:nvPr/>
        </p:nvGrpSpPr>
        <p:grpSpPr>
          <a:xfrm>
            <a:off x="276912" y="1467776"/>
            <a:ext cx="1010476" cy="733121"/>
            <a:chOff x="12983862" y="5605323"/>
            <a:chExt cx="2184332" cy="1457874"/>
          </a:xfrm>
        </p:grpSpPr>
        <p:pic>
          <p:nvPicPr>
            <p:cNvPr id="18" name="Picture 17" descr="A picture containing clipart&#10;&#10;Description automatically generated">
              <a:extLst>
                <a:ext uri="{FF2B5EF4-FFF2-40B4-BE49-F238E27FC236}">
                  <a16:creationId xmlns:a16="http://schemas.microsoft.com/office/drawing/2014/main" id="{DD794025-2EE3-44C1-B316-CF8EDE0DC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01275">
              <a:off x="12983862" y="5605323"/>
              <a:ext cx="1594442" cy="797221"/>
            </a:xfrm>
            <a:prstGeom prst="rect">
              <a:avLst/>
            </a:prstGeom>
          </p:spPr>
        </p:pic>
        <p:pic>
          <p:nvPicPr>
            <p:cNvPr id="19" name="Picture 18" descr="A tennis racket and a ball&#10;&#10;Description automatically generated with medium confidence">
              <a:extLst>
                <a:ext uri="{FF2B5EF4-FFF2-40B4-BE49-F238E27FC236}">
                  <a16:creationId xmlns:a16="http://schemas.microsoft.com/office/drawing/2014/main" id="{18FD01C0-179E-4DB2-83B4-49144B8607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21998">
              <a:off x="13212002" y="5883989"/>
              <a:ext cx="1956192" cy="978096"/>
            </a:xfrm>
            <a:prstGeom prst="rect">
              <a:avLst/>
            </a:prstGeom>
          </p:spPr>
        </p:pic>
        <p:pic>
          <p:nvPicPr>
            <p:cNvPr id="20" name="Picture 19" descr="A close-up of a football ball&#10;&#10;Description automatically generated with medium confidence">
              <a:extLst>
                <a:ext uri="{FF2B5EF4-FFF2-40B4-BE49-F238E27FC236}">
                  <a16:creationId xmlns:a16="http://schemas.microsoft.com/office/drawing/2014/main" id="{EB3B42F1-D384-4AA3-A972-4B44AB244D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9792" y="6265976"/>
              <a:ext cx="812455" cy="797221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0BB5AEA-F7A2-4F56-A0EF-0365E60EA1B6}"/>
              </a:ext>
            </a:extLst>
          </p:cNvPr>
          <p:cNvGrpSpPr/>
          <p:nvPr/>
        </p:nvGrpSpPr>
        <p:grpSpPr>
          <a:xfrm>
            <a:off x="2983781" y="1390411"/>
            <a:ext cx="1225803" cy="683817"/>
            <a:chOff x="9208168" y="5234898"/>
            <a:chExt cx="2170687" cy="1092740"/>
          </a:xfrm>
        </p:grpSpPr>
        <p:pic>
          <p:nvPicPr>
            <p:cNvPr id="22" name="Picture 21" descr="Logo, company name&#10;&#10;Description automatically generated">
              <a:extLst>
                <a:ext uri="{FF2B5EF4-FFF2-40B4-BE49-F238E27FC236}">
                  <a16:creationId xmlns:a16="http://schemas.microsoft.com/office/drawing/2014/main" id="{A3024AE1-7C26-4AF8-82C4-F1EEAB48854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208168" y="5528000"/>
              <a:ext cx="1344475" cy="799638"/>
            </a:xfrm>
            <a:prstGeom prst="rect">
              <a:avLst/>
            </a:prstGeom>
          </p:spPr>
        </p:pic>
        <p:pic>
          <p:nvPicPr>
            <p:cNvPr id="23" name="Picture 22" descr="Logo&#10;&#10;Description automatically generated">
              <a:extLst>
                <a:ext uri="{FF2B5EF4-FFF2-40B4-BE49-F238E27FC236}">
                  <a16:creationId xmlns:a16="http://schemas.microsoft.com/office/drawing/2014/main" id="{2AA1B124-77B5-4DC9-8F3E-CFD541831E2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1177" y="5234898"/>
              <a:ext cx="1157678" cy="829813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CEE9BBA-E44E-4FC1-9EAF-CAE10EE07BF6}"/>
              </a:ext>
            </a:extLst>
          </p:cNvPr>
          <p:cNvGrpSpPr/>
          <p:nvPr/>
        </p:nvGrpSpPr>
        <p:grpSpPr>
          <a:xfrm>
            <a:off x="959690" y="1980374"/>
            <a:ext cx="2489539" cy="2124560"/>
            <a:chOff x="13106896" y="1574673"/>
            <a:chExt cx="2350322" cy="2188770"/>
          </a:xfrm>
        </p:grpSpPr>
        <p:pic>
          <p:nvPicPr>
            <p:cNvPr id="25" name="Picture 24" descr="A picture containing text, sign, queen, vector graphics&#10;&#10;Description automatically generated">
              <a:extLst>
                <a:ext uri="{FF2B5EF4-FFF2-40B4-BE49-F238E27FC236}">
                  <a16:creationId xmlns:a16="http://schemas.microsoft.com/office/drawing/2014/main" id="{AEF18DA6-2A17-4B93-9322-CC1D108A113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17331" y="1796282"/>
              <a:ext cx="532581" cy="530362"/>
            </a:xfrm>
            <a:prstGeom prst="rect">
              <a:avLst/>
            </a:prstGeom>
          </p:spPr>
        </p:pic>
        <p:pic>
          <p:nvPicPr>
            <p:cNvPr id="26" name="Picture 25" descr="Shape&#10;&#10;Description automatically generated">
              <a:extLst>
                <a:ext uri="{FF2B5EF4-FFF2-40B4-BE49-F238E27FC236}">
                  <a16:creationId xmlns:a16="http://schemas.microsoft.com/office/drawing/2014/main" id="{61DBD6CA-63B8-4507-BADA-A0DBA5BE44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53753" y="2104811"/>
              <a:ext cx="1198353" cy="1144989"/>
            </a:xfrm>
            <a:prstGeom prst="rect">
              <a:avLst/>
            </a:prstGeom>
          </p:spPr>
        </p:pic>
        <p:pic>
          <p:nvPicPr>
            <p:cNvPr id="27" name="Picture 26" descr="A picture containing text, sign, queen, vector graphics&#10;&#10;Description automatically generated">
              <a:extLst>
                <a:ext uri="{FF2B5EF4-FFF2-40B4-BE49-F238E27FC236}">
                  <a16:creationId xmlns:a16="http://schemas.microsoft.com/office/drawing/2014/main" id="{4CDF5626-4576-4B72-8A5C-AF1BD933AA6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89341" y="1574673"/>
              <a:ext cx="532581" cy="530362"/>
            </a:xfrm>
            <a:prstGeom prst="rect">
              <a:avLst/>
            </a:prstGeom>
          </p:spPr>
        </p:pic>
        <p:pic>
          <p:nvPicPr>
            <p:cNvPr id="28" name="Picture 27" descr="A picture containing text, sign, queen, vector graphics&#10;&#10;Description automatically generated">
              <a:extLst>
                <a:ext uri="{FF2B5EF4-FFF2-40B4-BE49-F238E27FC236}">
                  <a16:creationId xmlns:a16="http://schemas.microsoft.com/office/drawing/2014/main" id="{6BE59D8B-A075-4AC4-98A7-95637E22CD8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86713" y="1606915"/>
              <a:ext cx="532581" cy="530362"/>
            </a:xfrm>
            <a:prstGeom prst="rect">
              <a:avLst/>
            </a:prstGeom>
          </p:spPr>
        </p:pic>
        <p:pic>
          <p:nvPicPr>
            <p:cNvPr id="29" name="Picture 28" descr="A picture containing text, sign, queen, vector graphics&#10;&#10;Description automatically generated">
              <a:extLst>
                <a:ext uri="{FF2B5EF4-FFF2-40B4-BE49-F238E27FC236}">
                  <a16:creationId xmlns:a16="http://schemas.microsoft.com/office/drawing/2014/main" id="{0575AC64-D55B-4F42-8E14-0A8912E771F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06896" y="2456855"/>
              <a:ext cx="532581" cy="530362"/>
            </a:xfrm>
            <a:prstGeom prst="rect">
              <a:avLst/>
            </a:prstGeom>
          </p:spPr>
        </p:pic>
        <p:pic>
          <p:nvPicPr>
            <p:cNvPr id="30" name="Picture 29" descr="A picture containing text, sign, queen, vector graphics&#10;&#10;Description automatically generated">
              <a:extLst>
                <a:ext uri="{FF2B5EF4-FFF2-40B4-BE49-F238E27FC236}">
                  <a16:creationId xmlns:a16="http://schemas.microsoft.com/office/drawing/2014/main" id="{6467B6CD-1E30-4E50-9884-3CBE8351E4F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88900" y="3048280"/>
              <a:ext cx="532581" cy="530362"/>
            </a:xfrm>
            <a:prstGeom prst="rect">
              <a:avLst/>
            </a:prstGeom>
          </p:spPr>
        </p:pic>
        <p:pic>
          <p:nvPicPr>
            <p:cNvPr id="31" name="Picture 30" descr="A picture containing text, sign, queen, vector graphics&#10;&#10;Description automatically generated">
              <a:extLst>
                <a:ext uri="{FF2B5EF4-FFF2-40B4-BE49-F238E27FC236}">
                  <a16:creationId xmlns:a16="http://schemas.microsoft.com/office/drawing/2014/main" id="{056E41D9-C70E-44BA-8026-9732119AF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86638" y="3233081"/>
              <a:ext cx="532581" cy="530362"/>
            </a:xfrm>
            <a:prstGeom prst="rect">
              <a:avLst/>
            </a:prstGeom>
          </p:spPr>
        </p:pic>
        <p:pic>
          <p:nvPicPr>
            <p:cNvPr id="32" name="Picture 31" descr="A picture containing text, sign, queen, vector graphics&#10;&#10;Description automatically generated">
              <a:extLst>
                <a:ext uri="{FF2B5EF4-FFF2-40B4-BE49-F238E27FC236}">
                  <a16:creationId xmlns:a16="http://schemas.microsoft.com/office/drawing/2014/main" id="{6A1D7067-C992-40CB-9166-E775CDEF5B2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24637" y="2304281"/>
              <a:ext cx="532581" cy="530362"/>
            </a:xfrm>
            <a:prstGeom prst="rect">
              <a:avLst/>
            </a:prstGeom>
          </p:spPr>
        </p:pic>
        <p:pic>
          <p:nvPicPr>
            <p:cNvPr id="33" name="Picture 32" descr="A picture containing text, sign, queen, vector graphics&#10;&#10;Description automatically generated">
              <a:extLst>
                <a:ext uri="{FF2B5EF4-FFF2-40B4-BE49-F238E27FC236}">
                  <a16:creationId xmlns:a16="http://schemas.microsoft.com/office/drawing/2014/main" id="{53915086-4E63-4D05-B12D-FB46572105A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43467" y="3027967"/>
              <a:ext cx="532581" cy="530362"/>
            </a:xfrm>
            <a:prstGeom prst="rect">
              <a:avLst/>
            </a:prstGeom>
          </p:spPr>
        </p:pic>
      </p:grpSp>
      <p:pic>
        <p:nvPicPr>
          <p:cNvPr id="34" name="Picture 33" descr="Icon&#10;&#10;Description automatically generated">
            <a:extLst>
              <a:ext uri="{FF2B5EF4-FFF2-40B4-BE49-F238E27FC236}">
                <a16:creationId xmlns:a16="http://schemas.microsoft.com/office/drawing/2014/main" id="{4CDDBAF6-094E-4B6E-A12B-A3F813F216BF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00" y="3612529"/>
            <a:ext cx="786857" cy="786857"/>
          </a:xfrm>
          <a:prstGeom prst="rect">
            <a:avLst/>
          </a:prstGeom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5E016C8A-8C0E-4AEB-9B38-5342E910514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164" y="3311860"/>
            <a:ext cx="838816" cy="1000637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7AADB10C-DF97-4DC2-B443-B534E41D40FC}"/>
              </a:ext>
            </a:extLst>
          </p:cNvPr>
          <p:cNvSpPr txBox="1"/>
          <p:nvPr/>
        </p:nvSpPr>
        <p:spPr>
          <a:xfrm>
            <a:off x="4156692" y="6259191"/>
            <a:ext cx="7841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NB: AUDIO TO BE ADDED TO THIS LESSON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3" descr="Speech Icon, Voice, Talking, Audio, Speec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63735" y="152022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3"/>
          <p:cNvSpPr txBox="1"/>
          <p:nvPr/>
        </p:nvSpPr>
        <p:spPr>
          <a:xfrm>
            <a:off x="10379813" y="971171"/>
            <a:ext cx="1544012" cy="400110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</a:pPr>
            <a:r>
              <a:rPr lang="en-GB" sz="2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pronunciar</a:t>
            </a:r>
            <a:endParaRPr sz="2000" b="1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" name="Google Shape;108;p3">
            <a:extLst>
              <a:ext uri="{FF2B5EF4-FFF2-40B4-BE49-F238E27FC236}">
                <a16:creationId xmlns:a16="http://schemas.microsoft.com/office/drawing/2014/main" id="{A2B8486C-2C8F-4BA2-ABC9-39C585CF9966}"/>
              </a:ext>
            </a:extLst>
          </p:cNvPr>
          <p:cNvSpPr txBox="1"/>
          <p:nvPr/>
        </p:nvSpPr>
        <p:spPr>
          <a:xfrm>
            <a:off x="268175" y="255274"/>
            <a:ext cx="4572000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500"/>
              <a:buFont typeface="Century Gothic"/>
              <a:buNone/>
            </a:pPr>
            <a:r>
              <a:rPr lang="en-GB" sz="96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</a:t>
            </a:r>
            <a:r>
              <a:rPr lang="en-GB" sz="96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lang="en-GB" sz="96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]</a:t>
            </a:r>
            <a:endParaRPr sz="96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10;p3">
            <a:extLst>
              <a:ext uri="{FF2B5EF4-FFF2-40B4-BE49-F238E27FC236}">
                <a16:creationId xmlns:a16="http://schemas.microsoft.com/office/drawing/2014/main" id="{8C59329B-4107-4AA3-9710-46891F3A343B}"/>
              </a:ext>
            </a:extLst>
          </p:cNvPr>
          <p:cNvSpPr txBox="1"/>
          <p:nvPr/>
        </p:nvSpPr>
        <p:spPr>
          <a:xfrm>
            <a:off x="2277717" y="255274"/>
            <a:ext cx="5939390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002060"/>
              </a:buClr>
              <a:buSzPts val="11500"/>
            </a:pPr>
            <a:r>
              <a:rPr lang="en-GB" sz="96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</a:t>
            </a:r>
            <a:r>
              <a:rPr lang="en-GB" sz="9600" b="1" dirty="0" err="1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lang="en-GB" sz="96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lang="en-GB" sz="9600" b="1" dirty="0" err="1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endParaRPr sz="9600" b="1" i="0" u="none" strike="noStrike" cap="none" dirty="0">
              <a:solidFill>
                <a:srgbClr val="FF00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 descr="Detener, La Seguridad, Decoración, Globo">
            <a:extLst>
              <a:ext uri="{FF2B5EF4-FFF2-40B4-BE49-F238E27FC236}">
                <a16:creationId xmlns:a16="http://schemas.microsoft.com/office/drawing/2014/main" id="{0A798C32-52CB-4DDE-B562-35C23C2AA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424" y="2699098"/>
            <a:ext cx="5133975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45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3" descr="Speech Icon, Voice, Talking, Audio, Speec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63735" y="152022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3"/>
          <p:cNvSpPr txBox="1"/>
          <p:nvPr/>
        </p:nvSpPr>
        <p:spPr>
          <a:xfrm>
            <a:off x="10379813" y="971171"/>
            <a:ext cx="1544012" cy="400110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</a:pPr>
            <a:r>
              <a:rPr lang="en-GB" sz="2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pronunciar</a:t>
            </a:r>
            <a:endParaRPr sz="2000" b="1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" name="Google Shape;108;p3">
            <a:extLst>
              <a:ext uri="{FF2B5EF4-FFF2-40B4-BE49-F238E27FC236}">
                <a16:creationId xmlns:a16="http://schemas.microsoft.com/office/drawing/2014/main" id="{A2B8486C-2C8F-4BA2-ABC9-39C585CF9966}"/>
              </a:ext>
            </a:extLst>
          </p:cNvPr>
          <p:cNvSpPr txBox="1"/>
          <p:nvPr/>
        </p:nvSpPr>
        <p:spPr>
          <a:xfrm>
            <a:off x="268175" y="255274"/>
            <a:ext cx="4572000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1500"/>
              <a:buFont typeface="Century Gothic"/>
              <a:buNone/>
            </a:pPr>
            <a:r>
              <a:rPr lang="en-GB" sz="96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</a:t>
            </a:r>
            <a:r>
              <a:rPr lang="en-GB" sz="9600" b="1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rr</a:t>
            </a:r>
            <a:r>
              <a:rPr lang="en-GB" sz="96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]</a:t>
            </a:r>
            <a:endParaRPr sz="96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10;p3">
            <a:extLst>
              <a:ext uri="{FF2B5EF4-FFF2-40B4-BE49-F238E27FC236}">
                <a16:creationId xmlns:a16="http://schemas.microsoft.com/office/drawing/2014/main" id="{8C59329B-4107-4AA3-9710-46891F3A343B}"/>
              </a:ext>
            </a:extLst>
          </p:cNvPr>
          <p:cNvSpPr txBox="1"/>
          <p:nvPr/>
        </p:nvSpPr>
        <p:spPr>
          <a:xfrm>
            <a:off x="2496398" y="255274"/>
            <a:ext cx="5939390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002060"/>
              </a:buClr>
              <a:buSzPts val="11500"/>
            </a:pPr>
            <a:r>
              <a:rPr lang="en-GB" sz="96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</a:t>
            </a:r>
            <a:r>
              <a:rPr lang="en-GB" sz="9600" b="1" dirty="0" err="1">
                <a:solidFill>
                  <a:srgbClr val="FF00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rr</a:t>
            </a:r>
            <a:r>
              <a:rPr lang="en-GB" sz="96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er</a:t>
            </a:r>
            <a:endParaRPr sz="9600" b="1" i="0" u="none" strike="noStrike" cap="none" dirty="0">
              <a:solidFill>
                <a:srgbClr val="FF00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0" name="Picture 2" descr="Hombre, Corriendo, Ejercicio, Correr">
            <a:extLst>
              <a:ext uri="{FF2B5EF4-FFF2-40B4-BE49-F238E27FC236}">
                <a16:creationId xmlns:a16="http://schemas.microsoft.com/office/drawing/2014/main" id="{218E8425-D190-49B8-AAFD-AE30E91EB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62544" y="2436051"/>
            <a:ext cx="344805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98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0249059F-224C-4D56-870F-7E7207509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3949" y="1011610"/>
            <a:ext cx="1698356" cy="403881"/>
          </a:xfrm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vocabulario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0" name="Picture 2" descr="Brain, Idea, Think, Creativity">
            <a:extLst>
              <a:ext uri="{FF2B5EF4-FFF2-40B4-BE49-F238E27FC236}">
                <a16:creationId xmlns:a16="http://schemas.microsoft.com/office/drawing/2014/main" id="{D88CCA73-7624-4855-B3DB-EFBA41ABD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187" y="75907"/>
            <a:ext cx="880618" cy="880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A569561F-DB38-4090-99BA-C1E9376734AF}"/>
              </a:ext>
            </a:extLst>
          </p:cNvPr>
          <p:cNvGrpSpPr/>
          <p:nvPr/>
        </p:nvGrpSpPr>
        <p:grpSpPr>
          <a:xfrm>
            <a:off x="1203193" y="717067"/>
            <a:ext cx="4905500" cy="525942"/>
            <a:chOff x="1140978" y="6269194"/>
            <a:chExt cx="4479150" cy="525942"/>
          </a:xfrm>
        </p:grpSpPr>
        <p:sp>
          <p:nvSpPr>
            <p:cNvPr id="38" name="Speech Bubble: Rectangle with Corners Rounded 37">
              <a:extLst>
                <a:ext uri="{FF2B5EF4-FFF2-40B4-BE49-F238E27FC236}">
                  <a16:creationId xmlns:a16="http://schemas.microsoft.com/office/drawing/2014/main" id="{25FA4F54-0FDD-4244-B325-E07F5BDA1E18}"/>
                </a:ext>
              </a:extLst>
            </p:cNvPr>
            <p:cNvSpPr/>
            <p:nvPr/>
          </p:nvSpPr>
          <p:spPr>
            <a:xfrm>
              <a:off x="1173502" y="6277096"/>
              <a:ext cx="3842036" cy="518040"/>
            </a:xfrm>
            <a:prstGeom prst="wedgeRoundRectCallout">
              <a:avLst>
                <a:gd name="adj1" fmla="val -54991"/>
                <a:gd name="adj2" fmla="val -7585"/>
                <a:gd name="adj3" fmla="val 16667"/>
              </a:avLst>
            </a:prstGeom>
            <a:solidFill>
              <a:srgbClr val="22A7CC"/>
            </a:solidFill>
            <a:ln>
              <a:solidFill>
                <a:srgbClr val="22A7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44BE3E8-1201-472D-9E36-CEFD0CE092BD}"/>
                </a:ext>
              </a:extLst>
            </p:cNvPr>
            <p:cNvSpPr txBox="1"/>
            <p:nvPr/>
          </p:nvSpPr>
          <p:spPr>
            <a:xfrm>
              <a:off x="1140978" y="6269194"/>
              <a:ext cx="447915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¿</a:t>
              </a:r>
              <a:r>
                <a:rPr kumimoji="0" lang="en-GB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Cómo</a:t>
              </a: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 es en español?</a:t>
              </a:r>
            </a:p>
          </p:txBody>
        </p:sp>
      </p:grpSp>
      <p:pic>
        <p:nvPicPr>
          <p:cNvPr id="50" name="Graphic 49" descr="Teacher">
            <a:extLst>
              <a:ext uri="{FF2B5EF4-FFF2-40B4-BE49-F238E27FC236}">
                <a16:creationId xmlns:a16="http://schemas.microsoft.com/office/drawing/2014/main" id="{9F967274-C449-41B1-9E03-01EE780886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6128" y="587278"/>
            <a:ext cx="914400" cy="914400"/>
          </a:xfrm>
          <a:prstGeom prst="rect">
            <a:avLst/>
          </a:prstGeom>
        </p:spPr>
      </p:pic>
      <p:sp>
        <p:nvSpPr>
          <p:cNvPr id="51" name="CustomShape 3">
            <a:extLst>
              <a:ext uri="{FF2B5EF4-FFF2-40B4-BE49-F238E27FC236}">
                <a16:creationId xmlns:a16="http://schemas.microsoft.com/office/drawing/2014/main" id="{EDE0CC5B-185F-4D1E-A115-9A588365E000}"/>
              </a:ext>
            </a:extLst>
          </p:cNvPr>
          <p:cNvSpPr/>
          <p:nvPr/>
        </p:nvSpPr>
        <p:spPr>
          <a:xfrm>
            <a:off x="160200" y="44640"/>
            <a:ext cx="9354600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Vocabulario</a:t>
            </a:r>
            <a:endParaRPr kumimoji="0" lang="en-GB" sz="2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aphicFrame>
        <p:nvGraphicFramePr>
          <p:cNvPr id="40" name="Table 43">
            <a:extLst>
              <a:ext uri="{FF2B5EF4-FFF2-40B4-BE49-F238E27FC236}">
                <a16:creationId xmlns:a16="http://schemas.microsoft.com/office/drawing/2014/main" id="{83475C98-78FF-489D-A8A7-8E875BB0D7F3}"/>
              </a:ext>
            </a:extLst>
          </p:cNvPr>
          <p:cNvGraphicFramePr>
            <a:graphicFrameLocks noGrp="1"/>
          </p:cNvGraphicFramePr>
          <p:nvPr/>
        </p:nvGraphicFramePr>
        <p:xfrm>
          <a:off x="515799" y="1500035"/>
          <a:ext cx="11183832" cy="52018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95958">
                  <a:extLst>
                    <a:ext uri="{9D8B030D-6E8A-4147-A177-3AD203B41FA5}">
                      <a16:colId xmlns:a16="http://schemas.microsoft.com/office/drawing/2014/main" val="4199981001"/>
                    </a:ext>
                  </a:extLst>
                </a:gridCol>
                <a:gridCol w="2795958">
                  <a:extLst>
                    <a:ext uri="{9D8B030D-6E8A-4147-A177-3AD203B41FA5}">
                      <a16:colId xmlns:a16="http://schemas.microsoft.com/office/drawing/2014/main" val="1402726713"/>
                    </a:ext>
                  </a:extLst>
                </a:gridCol>
                <a:gridCol w="2795958">
                  <a:extLst>
                    <a:ext uri="{9D8B030D-6E8A-4147-A177-3AD203B41FA5}">
                      <a16:colId xmlns:a16="http://schemas.microsoft.com/office/drawing/2014/main" val="2176681153"/>
                    </a:ext>
                  </a:extLst>
                </a:gridCol>
                <a:gridCol w="2795958">
                  <a:extLst>
                    <a:ext uri="{9D8B030D-6E8A-4147-A177-3AD203B41FA5}">
                      <a16:colId xmlns:a16="http://schemas.microsoft.com/office/drawing/2014/main" val="4264848222"/>
                    </a:ext>
                  </a:extLst>
                </a:gridCol>
              </a:tblGrid>
              <a:tr h="173394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650891"/>
                  </a:ext>
                </a:extLst>
              </a:tr>
              <a:tr h="173394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7895483"/>
                  </a:ext>
                </a:extLst>
              </a:tr>
              <a:tr h="173394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ashDot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7313096"/>
                  </a:ext>
                </a:extLst>
              </a:tr>
            </a:tbl>
          </a:graphicData>
        </a:graphic>
      </p:graphicFrame>
      <p:sp>
        <p:nvSpPr>
          <p:cNvPr id="41" name="TextBox 40">
            <a:extLst>
              <a:ext uri="{FF2B5EF4-FFF2-40B4-BE49-F238E27FC236}">
                <a16:creationId xmlns:a16="http://schemas.microsoft.com/office/drawing/2014/main" id="{177BDF3F-7B33-44E1-B55A-15C187AD3061}"/>
              </a:ext>
            </a:extLst>
          </p:cNvPr>
          <p:cNvSpPr txBox="1"/>
          <p:nvPr/>
        </p:nvSpPr>
        <p:spPr>
          <a:xfrm>
            <a:off x="3700825" y="3737642"/>
            <a:ext cx="497205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grandad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91C928F-7AE3-43F9-A90F-ACC8C8C024D8}"/>
              </a:ext>
            </a:extLst>
          </p:cNvPr>
          <p:cNvSpPr txBox="1"/>
          <p:nvPr/>
        </p:nvSpPr>
        <p:spPr>
          <a:xfrm>
            <a:off x="792539" y="2063035"/>
            <a:ext cx="236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 amiga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77781F9-7F90-4CE6-A06F-D7D8C6D77A64}"/>
              </a:ext>
            </a:extLst>
          </p:cNvPr>
          <p:cNvSpPr txBox="1"/>
          <p:nvPr/>
        </p:nvSpPr>
        <p:spPr>
          <a:xfrm>
            <a:off x="623328" y="3732665"/>
            <a:ext cx="236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odiar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F4FF554-1C7D-4D9F-A5CC-FFB6A6B86DC9}"/>
              </a:ext>
            </a:extLst>
          </p:cNvPr>
          <p:cNvSpPr txBox="1"/>
          <p:nvPr/>
        </p:nvSpPr>
        <p:spPr>
          <a:xfrm>
            <a:off x="6307877" y="2060064"/>
            <a:ext cx="236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el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abuelo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18C810B-88AB-4ECD-A689-F6E684D3D29E}"/>
              </a:ext>
            </a:extLst>
          </p:cNvPr>
          <p:cNvSpPr txBox="1"/>
          <p:nvPr/>
        </p:nvSpPr>
        <p:spPr>
          <a:xfrm>
            <a:off x="6107715" y="5626278"/>
            <a:ext cx="2872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el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uniforme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677B091-4226-412A-A702-14AF24F7DE67}"/>
              </a:ext>
            </a:extLst>
          </p:cNvPr>
          <p:cNvSpPr txBox="1"/>
          <p:nvPr/>
        </p:nvSpPr>
        <p:spPr>
          <a:xfrm>
            <a:off x="9118419" y="3763443"/>
            <a:ext cx="236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 clase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82DE659-A0DF-4FF6-8319-E398ED3CE596}"/>
              </a:ext>
            </a:extLst>
          </p:cNvPr>
          <p:cNvSpPr txBox="1"/>
          <p:nvPr/>
        </p:nvSpPr>
        <p:spPr>
          <a:xfrm>
            <a:off x="623328" y="5568421"/>
            <a:ext cx="236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abuela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8DA645C-A0E6-4F7B-B748-950F886A9815}"/>
              </a:ext>
            </a:extLst>
          </p:cNvPr>
          <p:cNvSpPr txBox="1"/>
          <p:nvPr/>
        </p:nvSpPr>
        <p:spPr>
          <a:xfrm>
            <a:off x="3553338" y="5580104"/>
            <a:ext cx="236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amar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C16B214-93B2-4B4D-99DF-C0B20B7DC3C5}"/>
              </a:ext>
            </a:extLst>
          </p:cNvPr>
          <p:cNvSpPr txBox="1"/>
          <p:nvPr/>
        </p:nvSpPr>
        <p:spPr>
          <a:xfrm>
            <a:off x="3342684" y="2060064"/>
            <a:ext cx="2738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mañana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A4A3F9A-2991-40AB-8665-3138E4AF010C}"/>
              </a:ext>
            </a:extLst>
          </p:cNvPr>
          <p:cNvSpPr txBox="1"/>
          <p:nvPr/>
        </p:nvSpPr>
        <p:spPr>
          <a:xfrm>
            <a:off x="9212648" y="2060064"/>
            <a:ext cx="236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 comida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67BC720-E49E-4C6C-81C8-EEAD5AF92726}"/>
              </a:ext>
            </a:extLst>
          </p:cNvPr>
          <p:cNvSpPr txBox="1"/>
          <p:nvPr/>
        </p:nvSpPr>
        <p:spPr>
          <a:xfrm>
            <a:off x="9266580" y="5649805"/>
            <a:ext cx="236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el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idioma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5290AAD-D4EB-4BAE-AB07-D2FDDABCB9AE}"/>
              </a:ext>
            </a:extLst>
          </p:cNvPr>
          <p:cNvSpPr txBox="1"/>
          <p:nvPr/>
        </p:nvSpPr>
        <p:spPr>
          <a:xfrm>
            <a:off x="3561286" y="3795946"/>
            <a:ext cx="497205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hate, hating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C258CCF-4515-4E36-A081-9BC6044A1CEF}"/>
              </a:ext>
            </a:extLst>
          </p:cNvPr>
          <p:cNvSpPr txBox="1"/>
          <p:nvPr/>
        </p:nvSpPr>
        <p:spPr>
          <a:xfrm>
            <a:off x="3524559" y="3813843"/>
            <a:ext cx="497205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(the) friend</a:t>
            </a:r>
            <a:r>
              <a:rPr kumimoji="0" lang="en-GB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(f)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3F72D4C-D2A7-4B12-8165-570FD99C6EEE}"/>
              </a:ext>
            </a:extLst>
          </p:cNvPr>
          <p:cNvSpPr txBox="1"/>
          <p:nvPr/>
        </p:nvSpPr>
        <p:spPr>
          <a:xfrm>
            <a:off x="3821851" y="3785936"/>
            <a:ext cx="497205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(the) class,</a:t>
            </a:r>
            <a:r>
              <a:rPr kumimoji="0" lang="en-GB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classroom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8CF59C9-E899-402A-98A3-A1D72C38C957}"/>
              </a:ext>
            </a:extLst>
          </p:cNvPr>
          <p:cNvSpPr txBox="1"/>
          <p:nvPr/>
        </p:nvSpPr>
        <p:spPr>
          <a:xfrm>
            <a:off x="3614551" y="3767454"/>
            <a:ext cx="497205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(the) grandma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D3F4C11-CCAB-4802-B458-1BE977456424}"/>
              </a:ext>
            </a:extLst>
          </p:cNvPr>
          <p:cNvSpPr txBox="1"/>
          <p:nvPr/>
        </p:nvSpPr>
        <p:spPr>
          <a:xfrm>
            <a:off x="3504094" y="3814650"/>
            <a:ext cx="497205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to love, loving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7A5C8F8-9395-404E-8015-55199792AC0D}"/>
              </a:ext>
            </a:extLst>
          </p:cNvPr>
          <p:cNvSpPr txBox="1"/>
          <p:nvPr/>
        </p:nvSpPr>
        <p:spPr>
          <a:xfrm>
            <a:off x="3645584" y="3860551"/>
            <a:ext cx="497205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(the) uniform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99C5320-CF6E-42C8-98BB-E76A17923AB2}"/>
              </a:ext>
            </a:extLst>
          </p:cNvPr>
          <p:cNvSpPr txBox="1"/>
          <p:nvPr/>
        </p:nvSpPr>
        <p:spPr>
          <a:xfrm>
            <a:off x="3645584" y="3815209"/>
            <a:ext cx="497205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(the) language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028BE42-2AC9-4EF8-888F-0F948345A714}"/>
              </a:ext>
            </a:extLst>
          </p:cNvPr>
          <p:cNvSpPr txBox="1"/>
          <p:nvPr/>
        </p:nvSpPr>
        <p:spPr>
          <a:xfrm>
            <a:off x="3725007" y="3830696"/>
            <a:ext cx="497205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(the)</a:t>
            </a:r>
            <a:r>
              <a:rPr kumimoji="0" lang="en-GB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food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6078B3A-6DCC-40A3-BBB8-B4ADEA4D3D30}"/>
              </a:ext>
            </a:extLst>
          </p:cNvPr>
          <p:cNvSpPr txBox="1"/>
          <p:nvPr/>
        </p:nvSpPr>
        <p:spPr>
          <a:xfrm>
            <a:off x="3725007" y="3799723"/>
            <a:ext cx="497205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(the) morning</a:t>
            </a:r>
            <a:r>
              <a:rPr kumimoji="0" lang="en-GB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675A186F-0611-4BC0-91D3-E974D7AAE0E6}"/>
              </a:ext>
            </a:extLst>
          </p:cNvPr>
          <p:cNvSpPr txBox="1"/>
          <p:nvPr/>
        </p:nvSpPr>
        <p:spPr>
          <a:xfrm>
            <a:off x="3629130" y="3876143"/>
            <a:ext cx="4972052" cy="584775"/>
          </a:xfrm>
          <a:prstGeom prst="rect">
            <a:avLst/>
          </a:prstGeom>
          <a:solidFill>
            <a:srgbClr val="22A7CC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(the) class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C6DDB7A8-2BCA-4E0B-9FC9-F421DECE3738}"/>
              </a:ext>
            </a:extLst>
          </p:cNvPr>
          <p:cNvSpPr txBox="1"/>
          <p:nvPr/>
        </p:nvSpPr>
        <p:spPr>
          <a:xfrm>
            <a:off x="3688144" y="3891982"/>
            <a:ext cx="4972052" cy="584775"/>
          </a:xfrm>
          <a:prstGeom prst="rect">
            <a:avLst/>
          </a:prstGeom>
          <a:solidFill>
            <a:srgbClr val="22A7CC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(the) friend (f)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06D996E3-14E5-4302-94D0-DB5F856ABF15}"/>
              </a:ext>
            </a:extLst>
          </p:cNvPr>
          <p:cNvSpPr txBox="1"/>
          <p:nvPr/>
        </p:nvSpPr>
        <p:spPr>
          <a:xfrm>
            <a:off x="3725182" y="3834502"/>
            <a:ext cx="4972052" cy="584775"/>
          </a:xfrm>
          <a:prstGeom prst="rect">
            <a:avLst/>
          </a:prstGeom>
          <a:solidFill>
            <a:srgbClr val="22A7CC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(the) language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D49D9BDB-7CB4-4EF7-A23F-1F6B7A4778F2}"/>
              </a:ext>
            </a:extLst>
          </p:cNvPr>
          <p:cNvSpPr txBox="1"/>
          <p:nvPr/>
        </p:nvSpPr>
        <p:spPr>
          <a:xfrm>
            <a:off x="3708338" y="3789057"/>
            <a:ext cx="4972052" cy="584775"/>
          </a:xfrm>
          <a:prstGeom prst="rect">
            <a:avLst/>
          </a:prstGeom>
          <a:solidFill>
            <a:srgbClr val="22A7CC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(the) grandma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B4CD726E-179F-4A31-B7B3-E43A23444256}"/>
              </a:ext>
            </a:extLst>
          </p:cNvPr>
          <p:cNvSpPr txBox="1"/>
          <p:nvPr/>
        </p:nvSpPr>
        <p:spPr>
          <a:xfrm>
            <a:off x="3748243" y="3828856"/>
            <a:ext cx="4972052" cy="584775"/>
          </a:xfrm>
          <a:prstGeom prst="rect">
            <a:avLst/>
          </a:prstGeom>
          <a:solidFill>
            <a:srgbClr val="22A7CC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(the) uniform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6F3980F1-CBA7-4C7A-B557-2EEC18021DC9}"/>
              </a:ext>
            </a:extLst>
          </p:cNvPr>
          <p:cNvSpPr txBox="1"/>
          <p:nvPr/>
        </p:nvSpPr>
        <p:spPr>
          <a:xfrm>
            <a:off x="3699016" y="3812528"/>
            <a:ext cx="4972052" cy="584775"/>
          </a:xfrm>
          <a:prstGeom prst="rect">
            <a:avLst/>
          </a:prstGeom>
          <a:solidFill>
            <a:srgbClr val="22A7CC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(the) morning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0FBECE78-E8D7-46FF-8F0D-45661A8E54A7}"/>
              </a:ext>
            </a:extLst>
          </p:cNvPr>
          <p:cNvSpPr txBox="1"/>
          <p:nvPr/>
        </p:nvSpPr>
        <p:spPr>
          <a:xfrm>
            <a:off x="3745986" y="3827261"/>
            <a:ext cx="4972052" cy="584775"/>
          </a:xfrm>
          <a:prstGeom prst="rect">
            <a:avLst/>
          </a:prstGeom>
          <a:solidFill>
            <a:srgbClr val="22A7CC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love, loving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BD979B48-859F-48AA-B96A-69B7F96F0B9C}"/>
              </a:ext>
            </a:extLst>
          </p:cNvPr>
          <p:cNvSpPr txBox="1"/>
          <p:nvPr/>
        </p:nvSpPr>
        <p:spPr>
          <a:xfrm>
            <a:off x="3653375" y="3759922"/>
            <a:ext cx="4972052" cy="584775"/>
          </a:xfrm>
          <a:prstGeom prst="rect">
            <a:avLst/>
          </a:prstGeom>
          <a:solidFill>
            <a:srgbClr val="22A7CC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noProof="0" dirty="0">
                <a:solidFill>
                  <a:prstClr val="white"/>
                </a:solidFill>
                <a:latin typeface="Century Gothic" panose="020B0502020202020204" pitchFamily="34" charset="0"/>
              </a:rPr>
              <a:t>(the) grandad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B7506AC5-8B83-44BA-B154-38A383631793}"/>
              </a:ext>
            </a:extLst>
          </p:cNvPr>
          <p:cNvSpPr txBox="1"/>
          <p:nvPr/>
        </p:nvSpPr>
        <p:spPr>
          <a:xfrm>
            <a:off x="3686972" y="3786396"/>
            <a:ext cx="4972052" cy="584775"/>
          </a:xfrm>
          <a:prstGeom prst="rect">
            <a:avLst/>
          </a:prstGeom>
          <a:solidFill>
            <a:srgbClr val="22A7CC"/>
          </a:solidFill>
        </p:spPr>
        <p:txBody>
          <a:bodyPr wrap="square" rtlCol="0" anchor="ctr">
            <a:spAutoFit/>
          </a:bodyPr>
          <a:lstStyle/>
          <a:p>
            <a:pPr lvl="0" algn="ctr">
              <a:defRPr/>
            </a:pPr>
            <a:r>
              <a:rPr lang="en-GB" sz="3200" b="1" dirty="0">
                <a:solidFill>
                  <a:prstClr val="white"/>
                </a:solidFill>
                <a:latin typeface="Century Gothic" panose="020B0502020202020204" pitchFamily="34" charset="0"/>
              </a:rPr>
              <a:t>hate, hating 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381A6619-2856-4F1B-82B6-23C019B0FB0F}"/>
              </a:ext>
            </a:extLst>
          </p:cNvPr>
          <p:cNvSpPr txBox="1"/>
          <p:nvPr/>
        </p:nvSpPr>
        <p:spPr>
          <a:xfrm>
            <a:off x="3667816" y="3834000"/>
            <a:ext cx="4972052" cy="584775"/>
          </a:xfrm>
          <a:prstGeom prst="rect">
            <a:avLst/>
          </a:prstGeom>
          <a:solidFill>
            <a:srgbClr val="22A7CC"/>
          </a:solidFill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(the)</a:t>
            </a:r>
            <a:r>
              <a:rPr kumimoji="0" lang="en-GB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food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38F6D435-A0BA-4A94-B286-DC322B21A3F5}"/>
              </a:ext>
            </a:extLst>
          </p:cNvPr>
          <p:cNvGrpSpPr/>
          <p:nvPr/>
        </p:nvGrpSpPr>
        <p:grpSpPr>
          <a:xfrm>
            <a:off x="9208168" y="5234898"/>
            <a:ext cx="2170687" cy="1092740"/>
            <a:chOff x="9208168" y="5234898"/>
            <a:chExt cx="2170687" cy="1092740"/>
          </a:xfrm>
        </p:grpSpPr>
        <p:pic>
          <p:nvPicPr>
            <p:cNvPr id="68" name="Picture 67" descr="Logo, company name&#10;&#10;Description automatically generated">
              <a:extLst>
                <a:ext uri="{FF2B5EF4-FFF2-40B4-BE49-F238E27FC236}">
                  <a16:creationId xmlns:a16="http://schemas.microsoft.com/office/drawing/2014/main" id="{937848F9-5CFA-4CC6-99D3-A865B60D0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208168" y="5528000"/>
              <a:ext cx="1344475" cy="799638"/>
            </a:xfrm>
            <a:prstGeom prst="rect">
              <a:avLst/>
            </a:prstGeom>
          </p:spPr>
        </p:pic>
        <p:pic>
          <p:nvPicPr>
            <p:cNvPr id="63" name="Picture 62" descr="Logo&#10;&#10;Description automatically generated">
              <a:extLst>
                <a:ext uri="{FF2B5EF4-FFF2-40B4-BE49-F238E27FC236}">
                  <a16:creationId xmlns:a16="http://schemas.microsoft.com/office/drawing/2014/main" id="{350DE562-F742-4695-B896-1E3E0EB74DB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1177" y="5234898"/>
              <a:ext cx="1157678" cy="829813"/>
            </a:xfrm>
            <a:prstGeom prst="rect">
              <a:avLst/>
            </a:prstGeom>
          </p:spPr>
        </p:pic>
      </p:grpSp>
      <p:pic>
        <p:nvPicPr>
          <p:cNvPr id="72" name="Picture 71">
            <a:extLst>
              <a:ext uri="{FF2B5EF4-FFF2-40B4-BE49-F238E27FC236}">
                <a16:creationId xmlns:a16="http://schemas.microsoft.com/office/drawing/2014/main" id="{1BD767AF-1ABF-7194-F3EF-42201B090C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422" y="1611069"/>
            <a:ext cx="1235339" cy="1468184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4B3C2D8D-9E9E-71C4-CB93-9BB14E2C64B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813" y="5136210"/>
            <a:ext cx="1092989" cy="1359598"/>
          </a:xfrm>
          <a:prstGeom prst="rect">
            <a:avLst/>
          </a:prstGeom>
        </p:spPr>
      </p:pic>
      <p:pic>
        <p:nvPicPr>
          <p:cNvPr id="76" name="Picture 2" descr="Gráficos vectoriales gratis de Corazón">
            <a:extLst>
              <a:ext uri="{FF2B5EF4-FFF2-40B4-BE49-F238E27FC236}">
                <a16:creationId xmlns:a16="http://schemas.microsoft.com/office/drawing/2014/main" id="{AC65489F-7FE9-E0B6-4162-FE5110F77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689" y="5373147"/>
            <a:ext cx="1029331" cy="98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" descr="Angry, Emoji, Emoticon, Anger, Smiley">
            <a:extLst>
              <a:ext uri="{FF2B5EF4-FFF2-40B4-BE49-F238E27FC236}">
                <a16:creationId xmlns:a16="http://schemas.microsoft.com/office/drawing/2014/main" id="{04102FB7-A6CD-EFB4-3232-F09B82DB0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813" y="3555234"/>
            <a:ext cx="1122306" cy="122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9" name="Group 78">
            <a:extLst>
              <a:ext uri="{FF2B5EF4-FFF2-40B4-BE49-F238E27FC236}">
                <a16:creationId xmlns:a16="http://schemas.microsoft.com/office/drawing/2014/main" id="{87A0DC11-04CA-8C2F-D1EB-C34B521E52AA}"/>
              </a:ext>
            </a:extLst>
          </p:cNvPr>
          <p:cNvGrpSpPr/>
          <p:nvPr/>
        </p:nvGrpSpPr>
        <p:grpSpPr>
          <a:xfrm>
            <a:off x="9090665" y="1773932"/>
            <a:ext cx="2369480" cy="1182510"/>
            <a:chOff x="8248650" y="1681491"/>
            <a:chExt cx="5110885" cy="2038350"/>
          </a:xfrm>
        </p:grpSpPr>
        <p:pic>
          <p:nvPicPr>
            <p:cNvPr id="80" name="Picture 18" descr="Gráficos vectoriales gratis de Verduras">
              <a:extLst>
                <a:ext uri="{FF2B5EF4-FFF2-40B4-BE49-F238E27FC236}">
                  <a16:creationId xmlns:a16="http://schemas.microsoft.com/office/drawing/2014/main" id="{80339849-D95F-8CD1-8674-F085E856E5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24465" y="1839577"/>
              <a:ext cx="2335070" cy="17221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" name="Picture 16" descr="Gráficos vectoriales gratis de Comida">
              <a:extLst>
                <a:ext uri="{FF2B5EF4-FFF2-40B4-BE49-F238E27FC236}">
                  <a16:creationId xmlns:a16="http://schemas.microsoft.com/office/drawing/2014/main" id="{B785B2A7-6725-5FEC-8BE8-6CB094A6A3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8650" y="1681491"/>
              <a:ext cx="4076700" cy="2038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Picture 3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06AEFE91-9488-7DE5-F74F-8BA1474DAF0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588" y="1515076"/>
            <a:ext cx="709301" cy="1603993"/>
          </a:xfrm>
          <a:prstGeom prst="rect">
            <a:avLst/>
          </a:prstGeom>
        </p:spPr>
      </p:pic>
      <p:pic>
        <p:nvPicPr>
          <p:cNvPr id="2052" name="Picture 4" descr="Gráficos vectoriales gratis de Asiático">
            <a:extLst>
              <a:ext uri="{FF2B5EF4-FFF2-40B4-BE49-F238E27FC236}">
                <a16:creationId xmlns:a16="http://schemas.microsoft.com/office/drawing/2014/main" id="{34320695-61BE-27C1-92C8-EBBCCF691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678" y="5083598"/>
            <a:ext cx="1732464" cy="140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AA65F706-E4F2-A3B2-B202-5837B1D92B5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787084" y="1704981"/>
            <a:ext cx="1674260" cy="1262054"/>
          </a:xfrm>
          <a:prstGeom prst="rect">
            <a:avLst/>
          </a:prstGeom>
        </p:spPr>
      </p:pic>
      <p:pic>
        <p:nvPicPr>
          <p:cNvPr id="102" name="Picture 2" descr="Gráficos vectoriales gratis de Birmania">
            <a:extLst>
              <a:ext uri="{FF2B5EF4-FFF2-40B4-BE49-F238E27FC236}">
                <a16:creationId xmlns:a16="http://schemas.microsoft.com/office/drawing/2014/main" id="{3FF8B7CE-11E7-7F6A-7109-E9AA31FF5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9967" y="3355384"/>
            <a:ext cx="1980768" cy="140891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28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91667E-6 4.07407E-6 L -2.91667E-6 -0.07223 " pathEditMode="relative" rAng="0" ptsTypes="AA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125E-6 2.59259E-6 L 3.125E-6 -0.07222 " pathEditMode="relative" rAng="0" ptsTypes="AA">
                                      <p:cBhvr>
                                        <p:cTn id="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875E-6 -2.96296E-6 L -1.875E-6 -0.07222 " pathEditMode="relative" rAng="0" ptsTypes="AA">
                                      <p:cBhvr>
                                        <p:cTn id="6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6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125E-6 1.11022E-16 L 3.125E-6 -0.07222 " pathEditMode="relative" rAng="0" ptsTypes="AA">
                                      <p:cBhvr>
                                        <p:cTn id="8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45833E-6 -1.85185E-6 L -1.45833E-6 -0.07222 " pathEditMode="relative" rAng="0" ptsTypes="AA">
                                      <p:cBhvr>
                                        <p:cTn id="10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11022E-16 -4.81481E-6 L 1.11022E-16 -0.07222 " pathEditMode="relative" rAng="0" ptsTypes="AA">
                                      <p:cBhvr>
                                        <p:cTn id="12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2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25E-6 2.96296E-6 L -1.25E-6 -0.07223 " pathEditMode="relative" rAng="0" ptsTypes="AA">
                                      <p:cBhvr>
                                        <p:cTn id="14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16667E-6 4.07407E-6 L -4.16667E-6 -0.07223 " pathEditMode="relative" rAng="0" ptsTypes="AA">
                                      <p:cBhvr>
                                        <p:cTn id="16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6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66667E-6 4.07407E-6 L 1.66667E-6 -0.07223 " pathEditMode="relative" rAng="0" ptsTypes="AA">
                                      <p:cBhvr>
                                        <p:cTn id="18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8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9" grpId="0"/>
      <p:bldP spid="49" grpId="1"/>
      <p:bldP spid="53" grpId="0"/>
      <p:bldP spid="53" grpId="1"/>
      <p:bldP spid="54" grpId="0"/>
      <p:bldP spid="54" grpId="1"/>
      <p:bldP spid="55" grpId="0"/>
      <p:bldP spid="55" grpId="1"/>
      <p:bldP spid="56" grpId="0" animBg="1"/>
      <p:bldP spid="57" grpId="0" animBg="1"/>
      <p:bldP spid="58" grpId="0" animBg="1"/>
      <p:bldP spid="59" grpId="0" animBg="1"/>
      <p:bldP spid="60" grpId="0" animBg="1"/>
      <p:bldP spid="62" grpId="0" animBg="1"/>
      <p:bldP spid="64" grpId="0" animBg="1"/>
      <p:bldP spid="65" grpId="0" animBg="1"/>
      <p:bldP spid="66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94" grpId="0" animBg="1"/>
      <p:bldP spid="95" grpId="0" animBg="1"/>
      <p:bldP spid="96" grpId="0" animBg="1"/>
      <p:bldP spid="97" grpId="0" animBg="1"/>
      <p:bldP spid="9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4A6DC-187E-4C4A-92B8-4D8EDD2BB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236" y="124452"/>
            <a:ext cx="10515600" cy="770175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buClr>
                <a:srgbClr val="1E4E79"/>
              </a:buClr>
              <a:buSzPts val="8625"/>
            </a:pPr>
            <a:r>
              <a:rPr lang="en-GB" b="1" dirty="0">
                <a:solidFill>
                  <a:srgbClr val="1E4E79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Singular and plural definite articles</a:t>
            </a:r>
            <a:endParaRPr lang="en-GB" sz="3600" i="0" u="none" strike="noStrike" cap="none" dirty="0">
              <a:solidFill>
                <a:srgbClr val="1E4E7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6" name="Google Shape;170;p8" descr="Jigsaw, Puzzle, Piece, Game, Concept, Solution">
            <a:extLst>
              <a:ext uri="{FF2B5EF4-FFF2-40B4-BE49-F238E27FC236}">
                <a16:creationId xmlns:a16="http://schemas.microsoft.com/office/drawing/2014/main" id="{696F779F-A90C-45D4-8ADC-3796A5C1CCA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57369" y="76217"/>
            <a:ext cx="1330395" cy="133224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9;p8">
            <a:extLst>
              <a:ext uri="{FF2B5EF4-FFF2-40B4-BE49-F238E27FC236}">
                <a16:creationId xmlns:a16="http://schemas.microsoft.com/office/drawing/2014/main" id="{B4F132BF-0F27-4183-A033-D182D0CEA9FB}"/>
              </a:ext>
            </a:extLst>
          </p:cNvPr>
          <p:cNvSpPr txBox="1"/>
          <p:nvPr/>
        </p:nvSpPr>
        <p:spPr>
          <a:xfrm>
            <a:off x="282562" y="924457"/>
            <a:ext cx="5474835" cy="64629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2800"/>
              <a:buFont typeface="Century Gothic"/>
              <a:buNone/>
            </a:pPr>
            <a:r>
              <a:rPr lang="en-GB" sz="36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</a:t>
            </a:r>
            <a:r>
              <a:rPr lang="en-GB" sz="36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</a:t>
            </a:r>
            <a:r>
              <a:rPr lang="en-GB" sz="36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]</a:t>
            </a:r>
            <a:endParaRPr sz="3600" b="1" i="0" u="none" strike="noStrike" cap="none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9A27A35-46B6-41D2-8038-D09C6E925C28}"/>
              </a:ext>
            </a:extLst>
          </p:cNvPr>
          <p:cNvSpPr/>
          <p:nvPr/>
        </p:nvSpPr>
        <p:spPr>
          <a:xfrm>
            <a:off x="2493878" y="4334727"/>
            <a:ext cx="2153154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strike="noStrike" kern="1200" spc="50" normalizeH="0" baseline="0" noProof="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Masculine</a:t>
            </a:r>
            <a:endParaRPr kumimoji="0" lang="en-US" sz="3000" b="1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0070C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9EAE7C2-F637-454A-8493-C0E1BF163299}"/>
              </a:ext>
            </a:extLst>
          </p:cNvPr>
          <p:cNvSpPr txBox="1"/>
          <p:nvPr/>
        </p:nvSpPr>
        <p:spPr>
          <a:xfrm>
            <a:off x="1794187" y="4848958"/>
            <a:ext cx="17599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000" b="1" noProof="0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grupo</a:t>
            </a:r>
            <a:endParaRPr kumimoji="0" lang="en-GB" sz="3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B186702-B248-494E-B7D0-58BC34944536}"/>
              </a:ext>
            </a:extLst>
          </p:cNvPr>
          <p:cNvSpPr txBox="1"/>
          <p:nvPr/>
        </p:nvSpPr>
        <p:spPr>
          <a:xfrm>
            <a:off x="7271542" y="4869762"/>
            <a:ext cx="16734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tortuga</a:t>
            </a:r>
            <a:endParaRPr kumimoji="0" lang="en-GB" sz="3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D14743D7-B2B9-4654-9C27-7C8D8E734E4F}"/>
              </a:ext>
            </a:extLst>
          </p:cNvPr>
          <p:cNvSpPr/>
          <p:nvPr/>
        </p:nvSpPr>
        <p:spPr>
          <a:xfrm>
            <a:off x="8293087" y="4362122"/>
            <a:ext cx="192392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spc="50" normalizeH="0" baseline="0" noProof="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Feminine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32E39CC-3DFE-45F7-8B23-9BC65B1938EC}"/>
              </a:ext>
            </a:extLst>
          </p:cNvPr>
          <p:cNvSpPr txBox="1"/>
          <p:nvPr/>
        </p:nvSpPr>
        <p:spPr>
          <a:xfrm>
            <a:off x="963235" y="4824961"/>
            <a:ext cx="6787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el</a:t>
            </a: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39858A5-CA94-40A0-A49A-722804737EAE}"/>
              </a:ext>
            </a:extLst>
          </p:cNvPr>
          <p:cNvSpPr txBox="1"/>
          <p:nvPr/>
        </p:nvSpPr>
        <p:spPr>
          <a:xfrm>
            <a:off x="6771777" y="4831761"/>
            <a:ext cx="9995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</a:t>
            </a: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FA73843-7770-48F0-8E5A-D3F70106DADF}"/>
              </a:ext>
            </a:extLst>
          </p:cNvPr>
          <p:cNvSpPr txBox="1"/>
          <p:nvPr/>
        </p:nvSpPr>
        <p:spPr>
          <a:xfrm>
            <a:off x="3831217" y="4869762"/>
            <a:ext cx="25478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0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the group</a:t>
            </a: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2449BB7-7DF0-4B79-9B1B-4DC202AC1C5D}"/>
              </a:ext>
            </a:extLst>
          </p:cNvPr>
          <p:cNvSpPr txBox="1"/>
          <p:nvPr/>
        </p:nvSpPr>
        <p:spPr>
          <a:xfrm>
            <a:off x="9080181" y="4912134"/>
            <a:ext cx="27603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0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the tortoise</a:t>
            </a: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B68BDCC-BE7E-4C8F-BFEC-A899BF6BF7F6}"/>
              </a:ext>
            </a:extLst>
          </p:cNvPr>
          <p:cNvSpPr txBox="1"/>
          <p:nvPr/>
        </p:nvSpPr>
        <p:spPr>
          <a:xfrm>
            <a:off x="282562" y="1668867"/>
            <a:ext cx="1183501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We have learned that to say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the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before a singular noun, you use </a:t>
            </a:r>
            <a:r>
              <a:rPr lang="en-GB" sz="2800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‘</a:t>
            </a:r>
            <a:r>
              <a:rPr lang="en-GB" sz="2800" b="1" i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el</a:t>
            </a:r>
            <a:r>
              <a:rPr lang="en-GB" sz="2800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’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or </a:t>
            </a: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‘la’,</a:t>
            </a:r>
            <a:r>
              <a:rPr kumimoji="0" lang="en-GB" sz="28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depending on whether the noun is masculine or feminine.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FC1BFC1-7250-BDEC-A816-5903AA7BA5F6}"/>
              </a:ext>
            </a:extLst>
          </p:cNvPr>
          <p:cNvSpPr txBox="1"/>
          <p:nvPr/>
        </p:nvSpPr>
        <p:spPr>
          <a:xfrm>
            <a:off x="1855743" y="5579320"/>
            <a:ext cx="17599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000" b="1" noProof="0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grupos</a:t>
            </a:r>
            <a:endParaRPr kumimoji="0" lang="en-GB" sz="3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301DFFB-D996-0B9A-BBBC-F6BEA012DCCB}"/>
              </a:ext>
            </a:extLst>
          </p:cNvPr>
          <p:cNvSpPr txBox="1"/>
          <p:nvPr/>
        </p:nvSpPr>
        <p:spPr>
          <a:xfrm>
            <a:off x="7333098" y="5600124"/>
            <a:ext cx="20241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tortugas</a:t>
            </a:r>
            <a:endParaRPr kumimoji="0" lang="en-GB" sz="3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AA671EB-D15B-F791-CD39-EB3A9F162500}"/>
              </a:ext>
            </a:extLst>
          </p:cNvPr>
          <p:cNvSpPr txBox="1"/>
          <p:nvPr/>
        </p:nvSpPr>
        <p:spPr>
          <a:xfrm>
            <a:off x="963235" y="5555323"/>
            <a:ext cx="7402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los</a:t>
            </a: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351271A-A474-E808-1164-A705F3EFCFC7}"/>
              </a:ext>
            </a:extLst>
          </p:cNvPr>
          <p:cNvSpPr txBox="1"/>
          <p:nvPr/>
        </p:nvSpPr>
        <p:spPr>
          <a:xfrm>
            <a:off x="6717702" y="5591151"/>
            <a:ext cx="9995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las</a:t>
            </a:r>
            <a:endParaRPr kumimoji="0" lang="en-GB" sz="3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3CBD7CE-4BBB-5A5C-640D-5A3AFAD6B099}"/>
              </a:ext>
            </a:extLst>
          </p:cNvPr>
          <p:cNvSpPr txBox="1"/>
          <p:nvPr/>
        </p:nvSpPr>
        <p:spPr>
          <a:xfrm>
            <a:off x="3892773" y="5600124"/>
            <a:ext cx="25478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0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the group</a:t>
            </a:r>
            <a:r>
              <a:rPr lang="en-GB" sz="3000" b="1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s</a:t>
            </a:r>
            <a:endParaRPr kumimoji="0" lang="en-GB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FCA7ECA-4F3C-3AA6-1B43-E63A6E153F2B}"/>
              </a:ext>
            </a:extLst>
          </p:cNvPr>
          <p:cNvSpPr txBox="1"/>
          <p:nvPr/>
        </p:nvSpPr>
        <p:spPr>
          <a:xfrm>
            <a:off x="9357212" y="5605666"/>
            <a:ext cx="27603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0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the tortoise</a:t>
            </a:r>
            <a:r>
              <a:rPr lang="en-GB" sz="3000" b="1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s</a:t>
            </a:r>
            <a:endParaRPr kumimoji="0" lang="en-GB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66901EE-D792-B253-3DA9-42346746EB8E}"/>
              </a:ext>
            </a:extLst>
          </p:cNvPr>
          <p:cNvSpPr txBox="1"/>
          <p:nvPr/>
        </p:nvSpPr>
        <p:spPr>
          <a:xfrm>
            <a:off x="214928" y="3378515"/>
            <a:ext cx="11958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To say ‘the’ before a plural noun (more than one), use ‘</a:t>
            </a: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los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’ or ‘</a:t>
            </a: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las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’.</a:t>
            </a:r>
            <a:endParaRPr lang="en-GB" sz="2800" i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77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5" grpId="1"/>
      <p:bldP spid="59" grpId="0"/>
      <p:bldP spid="59" grpId="1"/>
      <p:bldP spid="60" grpId="0"/>
      <p:bldP spid="62" grpId="0"/>
      <p:bldP spid="62" grpId="1"/>
      <p:bldP spid="66" grpId="0"/>
      <p:bldP spid="66" grpId="1"/>
      <p:bldP spid="68" grpId="0"/>
      <p:bldP spid="68" grpId="1"/>
      <p:bldP spid="72" grpId="0"/>
      <p:bldP spid="72" grpId="1"/>
      <p:bldP spid="29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C3A5114-FE4F-43BE-A5D9-6EEFF3FE6E06}"/>
              </a:ext>
            </a:extLst>
          </p:cNvPr>
          <p:cNvSpPr/>
          <p:nvPr/>
        </p:nvSpPr>
        <p:spPr>
          <a:xfrm>
            <a:off x="2036064" y="3543734"/>
            <a:ext cx="1536192" cy="1191688"/>
          </a:xfrm>
          <a:custGeom>
            <a:avLst/>
            <a:gdLst>
              <a:gd name="connsiteX0" fmla="*/ 0 w 1536192"/>
              <a:gd name="connsiteY0" fmla="*/ 0 h 1191688"/>
              <a:gd name="connsiteX1" fmla="*/ 496702 w 1536192"/>
              <a:gd name="connsiteY1" fmla="*/ 0 h 1191688"/>
              <a:gd name="connsiteX2" fmla="*/ 1008766 w 1536192"/>
              <a:gd name="connsiteY2" fmla="*/ 0 h 1191688"/>
              <a:gd name="connsiteX3" fmla="*/ 1536192 w 1536192"/>
              <a:gd name="connsiteY3" fmla="*/ 0 h 1191688"/>
              <a:gd name="connsiteX4" fmla="*/ 1536192 w 1536192"/>
              <a:gd name="connsiteY4" fmla="*/ 595844 h 1191688"/>
              <a:gd name="connsiteX5" fmla="*/ 1536192 w 1536192"/>
              <a:gd name="connsiteY5" fmla="*/ 1191688 h 1191688"/>
              <a:gd name="connsiteX6" fmla="*/ 1024128 w 1536192"/>
              <a:gd name="connsiteY6" fmla="*/ 1191688 h 1191688"/>
              <a:gd name="connsiteX7" fmla="*/ 542788 w 1536192"/>
              <a:gd name="connsiteY7" fmla="*/ 1191688 h 1191688"/>
              <a:gd name="connsiteX8" fmla="*/ 0 w 1536192"/>
              <a:gd name="connsiteY8" fmla="*/ 1191688 h 1191688"/>
              <a:gd name="connsiteX9" fmla="*/ 0 w 1536192"/>
              <a:gd name="connsiteY9" fmla="*/ 607761 h 1191688"/>
              <a:gd name="connsiteX10" fmla="*/ 0 w 1536192"/>
              <a:gd name="connsiteY10" fmla="*/ 0 h 1191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36192" h="1191688" fill="none" extrusionOk="0">
                <a:moveTo>
                  <a:pt x="0" y="0"/>
                </a:moveTo>
                <a:cubicBezTo>
                  <a:pt x="194679" y="-6288"/>
                  <a:pt x="267066" y="38734"/>
                  <a:pt x="496702" y="0"/>
                </a:cubicBezTo>
                <a:cubicBezTo>
                  <a:pt x="726338" y="-38734"/>
                  <a:pt x="838692" y="51272"/>
                  <a:pt x="1008766" y="0"/>
                </a:cubicBezTo>
                <a:cubicBezTo>
                  <a:pt x="1178840" y="-51272"/>
                  <a:pt x="1306277" y="12045"/>
                  <a:pt x="1536192" y="0"/>
                </a:cubicBezTo>
                <a:cubicBezTo>
                  <a:pt x="1561179" y="248349"/>
                  <a:pt x="1513617" y="438533"/>
                  <a:pt x="1536192" y="595844"/>
                </a:cubicBezTo>
                <a:cubicBezTo>
                  <a:pt x="1558767" y="753155"/>
                  <a:pt x="1535188" y="1028076"/>
                  <a:pt x="1536192" y="1191688"/>
                </a:cubicBezTo>
                <a:cubicBezTo>
                  <a:pt x="1291294" y="1217049"/>
                  <a:pt x="1187440" y="1143880"/>
                  <a:pt x="1024128" y="1191688"/>
                </a:cubicBezTo>
                <a:cubicBezTo>
                  <a:pt x="860816" y="1239496"/>
                  <a:pt x="669201" y="1175211"/>
                  <a:pt x="542788" y="1191688"/>
                </a:cubicBezTo>
                <a:cubicBezTo>
                  <a:pt x="416375" y="1208165"/>
                  <a:pt x="219976" y="1145953"/>
                  <a:pt x="0" y="1191688"/>
                </a:cubicBezTo>
                <a:cubicBezTo>
                  <a:pt x="-637" y="1057495"/>
                  <a:pt x="15306" y="795208"/>
                  <a:pt x="0" y="607761"/>
                </a:cubicBezTo>
                <a:cubicBezTo>
                  <a:pt x="-15306" y="420314"/>
                  <a:pt x="45887" y="168908"/>
                  <a:pt x="0" y="0"/>
                </a:cubicBezTo>
                <a:close/>
              </a:path>
              <a:path w="1536192" h="1191688" stroke="0" extrusionOk="0">
                <a:moveTo>
                  <a:pt x="0" y="0"/>
                </a:moveTo>
                <a:cubicBezTo>
                  <a:pt x="173859" y="-31216"/>
                  <a:pt x="328387" y="997"/>
                  <a:pt x="496702" y="0"/>
                </a:cubicBezTo>
                <a:cubicBezTo>
                  <a:pt x="665017" y="-997"/>
                  <a:pt x="860652" y="39850"/>
                  <a:pt x="962680" y="0"/>
                </a:cubicBezTo>
                <a:cubicBezTo>
                  <a:pt x="1064708" y="-39850"/>
                  <a:pt x="1367114" y="67607"/>
                  <a:pt x="1536192" y="0"/>
                </a:cubicBezTo>
                <a:cubicBezTo>
                  <a:pt x="1567279" y="207062"/>
                  <a:pt x="1517066" y="426174"/>
                  <a:pt x="1536192" y="583927"/>
                </a:cubicBezTo>
                <a:cubicBezTo>
                  <a:pt x="1555318" y="741680"/>
                  <a:pt x="1486307" y="979864"/>
                  <a:pt x="1536192" y="1191688"/>
                </a:cubicBezTo>
                <a:cubicBezTo>
                  <a:pt x="1337713" y="1237739"/>
                  <a:pt x="1220206" y="1140799"/>
                  <a:pt x="1054852" y="1191688"/>
                </a:cubicBezTo>
                <a:cubicBezTo>
                  <a:pt x="889498" y="1242577"/>
                  <a:pt x="791925" y="1151801"/>
                  <a:pt x="573512" y="1191688"/>
                </a:cubicBezTo>
                <a:cubicBezTo>
                  <a:pt x="355099" y="1231575"/>
                  <a:pt x="249804" y="1168101"/>
                  <a:pt x="0" y="1191688"/>
                </a:cubicBezTo>
                <a:cubicBezTo>
                  <a:pt x="-54918" y="962368"/>
                  <a:pt x="36144" y="865575"/>
                  <a:pt x="0" y="631595"/>
                </a:cubicBezTo>
                <a:cubicBezTo>
                  <a:pt x="-36144" y="397615"/>
                  <a:pt x="20312" y="26695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4A8522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los</a:t>
            </a:r>
            <a:endParaRPr lang="en-GB" sz="4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Google Shape;319;p15" descr="Speech Icon, Voice, Talking, Audio, Speech">
            <a:extLst>
              <a:ext uri="{FF2B5EF4-FFF2-40B4-BE49-F238E27FC236}">
                <a16:creationId xmlns:a16="http://schemas.microsoft.com/office/drawing/2014/main" id="{FACDBD76-4317-4AF7-BE76-8E0B58B38D0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32154" y="226970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307;p14">
            <a:extLst>
              <a:ext uri="{FF2B5EF4-FFF2-40B4-BE49-F238E27FC236}">
                <a16:creationId xmlns:a16="http://schemas.microsoft.com/office/drawing/2014/main" id="{F933F113-ADFF-4ADB-A94B-728DBC8F8035}"/>
              </a:ext>
            </a:extLst>
          </p:cNvPr>
          <p:cNvSpPr txBox="1"/>
          <p:nvPr/>
        </p:nvSpPr>
        <p:spPr>
          <a:xfrm>
            <a:off x="10923147" y="1087777"/>
            <a:ext cx="994183" cy="400110"/>
          </a:xfrm>
          <a:prstGeom prst="rect">
            <a:avLst/>
          </a:prstGeom>
          <a:solidFill>
            <a:srgbClr val="85CFE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Century Gothic"/>
              <a:buNone/>
            </a:pPr>
            <a:r>
              <a:rPr lang="es-AR" sz="2000" b="1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hablar</a:t>
            </a:r>
          </a:p>
        </p:txBody>
      </p:sp>
      <p:sp>
        <p:nvSpPr>
          <p:cNvPr id="14" name="Google Shape;283;p13">
            <a:extLst>
              <a:ext uri="{FF2B5EF4-FFF2-40B4-BE49-F238E27FC236}">
                <a16:creationId xmlns:a16="http://schemas.microsoft.com/office/drawing/2014/main" id="{305ECFDA-7EDC-4E62-8FFB-4B91E8B1E848}"/>
              </a:ext>
            </a:extLst>
          </p:cNvPr>
          <p:cNvSpPr txBox="1"/>
          <p:nvPr/>
        </p:nvSpPr>
        <p:spPr>
          <a:xfrm>
            <a:off x="10204573" y="1087777"/>
            <a:ext cx="654346" cy="40011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entury Gothic"/>
              <a:buNone/>
            </a:pPr>
            <a:r>
              <a:rPr lang="en-GB" sz="2000" b="1" i="0" u="none" strike="noStrike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leer</a:t>
            </a:r>
            <a:endParaRPr sz="2000" b="1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" name="Google Shape;282;p13" descr="Reading, Book, Symbol, Icon, Reader, Man">
            <a:extLst>
              <a:ext uri="{FF2B5EF4-FFF2-40B4-BE49-F238E27FC236}">
                <a16:creationId xmlns:a16="http://schemas.microsoft.com/office/drawing/2014/main" id="{E937FB71-4B9D-DA51-92A1-EA718DE79560}"/>
              </a:ext>
            </a:extLst>
          </p:cNvPr>
          <p:cNvPicPr preferRelativeResize="0"/>
          <p:nvPr/>
        </p:nvPicPr>
        <p:blipFill rotWithShape="1">
          <a:blip r:embed="rId4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Strokes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0140345" y="220337"/>
            <a:ext cx="782801" cy="78280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</p:pic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EEF13324-92C7-BFDF-D0F5-3D14544639EB}"/>
              </a:ext>
            </a:extLst>
          </p:cNvPr>
          <p:cNvSpPr/>
          <p:nvPr/>
        </p:nvSpPr>
        <p:spPr>
          <a:xfrm>
            <a:off x="1309778" y="234872"/>
            <a:ext cx="4018125" cy="518040"/>
          </a:xfrm>
          <a:prstGeom prst="wedgeRoundRectCallout">
            <a:avLst>
              <a:gd name="adj1" fmla="val -54991"/>
              <a:gd name="adj2" fmla="val -7585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09B4365-5FA5-EE04-D199-9D52F369D250}"/>
              </a:ext>
            </a:extLst>
          </p:cNvPr>
          <p:cNvSpPr txBox="1"/>
          <p:nvPr/>
        </p:nvSpPr>
        <p:spPr>
          <a:xfrm>
            <a:off x="1309779" y="220337"/>
            <a:ext cx="563601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Clasifica</a:t>
            </a:r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las palabras. </a:t>
            </a:r>
          </a:p>
        </p:txBody>
      </p:sp>
      <p:pic>
        <p:nvPicPr>
          <p:cNvPr id="18" name="Graphic 17" descr="Teacher">
            <a:extLst>
              <a:ext uri="{FF2B5EF4-FFF2-40B4-BE49-F238E27FC236}">
                <a16:creationId xmlns:a16="http://schemas.microsoft.com/office/drawing/2014/main" id="{9A3051AC-5F60-3120-1323-944967C23D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1789" y="97181"/>
            <a:ext cx="914400" cy="914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9F058A-2B06-D5B6-F9B0-6E9511A0EDF3}"/>
              </a:ext>
            </a:extLst>
          </p:cNvPr>
          <p:cNvSpPr txBox="1"/>
          <p:nvPr/>
        </p:nvSpPr>
        <p:spPr>
          <a:xfrm>
            <a:off x="2758189" y="2063497"/>
            <a:ext cx="5724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el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abuelo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 ______ 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abuelos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	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BC2208-EE12-728A-8F3C-9194D43E736F}"/>
              </a:ext>
            </a:extLst>
          </p:cNvPr>
          <p:cNvSpPr txBox="1"/>
          <p:nvPr/>
        </p:nvSpPr>
        <p:spPr>
          <a:xfrm>
            <a:off x="1809650" y="2968314"/>
            <a:ext cx="22012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Segoe Print" panose="02000600000000000000" pitchFamily="2" charset="0"/>
              </a:rPr>
              <a:t>masculine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E275847-BCD1-115B-B938-F9EA9F45667D}"/>
              </a:ext>
            </a:extLst>
          </p:cNvPr>
          <p:cNvSpPr/>
          <p:nvPr/>
        </p:nvSpPr>
        <p:spPr>
          <a:xfrm>
            <a:off x="7433477" y="3601364"/>
            <a:ext cx="1536192" cy="1191688"/>
          </a:xfrm>
          <a:custGeom>
            <a:avLst/>
            <a:gdLst>
              <a:gd name="connsiteX0" fmla="*/ 0 w 1536192"/>
              <a:gd name="connsiteY0" fmla="*/ 0 h 1191688"/>
              <a:gd name="connsiteX1" fmla="*/ 496702 w 1536192"/>
              <a:gd name="connsiteY1" fmla="*/ 0 h 1191688"/>
              <a:gd name="connsiteX2" fmla="*/ 1008766 w 1536192"/>
              <a:gd name="connsiteY2" fmla="*/ 0 h 1191688"/>
              <a:gd name="connsiteX3" fmla="*/ 1536192 w 1536192"/>
              <a:gd name="connsiteY3" fmla="*/ 0 h 1191688"/>
              <a:gd name="connsiteX4" fmla="*/ 1536192 w 1536192"/>
              <a:gd name="connsiteY4" fmla="*/ 595844 h 1191688"/>
              <a:gd name="connsiteX5" fmla="*/ 1536192 w 1536192"/>
              <a:gd name="connsiteY5" fmla="*/ 1191688 h 1191688"/>
              <a:gd name="connsiteX6" fmla="*/ 1024128 w 1536192"/>
              <a:gd name="connsiteY6" fmla="*/ 1191688 h 1191688"/>
              <a:gd name="connsiteX7" fmla="*/ 542788 w 1536192"/>
              <a:gd name="connsiteY7" fmla="*/ 1191688 h 1191688"/>
              <a:gd name="connsiteX8" fmla="*/ 0 w 1536192"/>
              <a:gd name="connsiteY8" fmla="*/ 1191688 h 1191688"/>
              <a:gd name="connsiteX9" fmla="*/ 0 w 1536192"/>
              <a:gd name="connsiteY9" fmla="*/ 607761 h 1191688"/>
              <a:gd name="connsiteX10" fmla="*/ 0 w 1536192"/>
              <a:gd name="connsiteY10" fmla="*/ 0 h 1191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36192" h="1191688" fill="none" extrusionOk="0">
                <a:moveTo>
                  <a:pt x="0" y="0"/>
                </a:moveTo>
                <a:cubicBezTo>
                  <a:pt x="194679" y="-6288"/>
                  <a:pt x="267066" y="38734"/>
                  <a:pt x="496702" y="0"/>
                </a:cubicBezTo>
                <a:cubicBezTo>
                  <a:pt x="726338" y="-38734"/>
                  <a:pt x="838692" y="51272"/>
                  <a:pt x="1008766" y="0"/>
                </a:cubicBezTo>
                <a:cubicBezTo>
                  <a:pt x="1178840" y="-51272"/>
                  <a:pt x="1306277" y="12045"/>
                  <a:pt x="1536192" y="0"/>
                </a:cubicBezTo>
                <a:cubicBezTo>
                  <a:pt x="1561179" y="248349"/>
                  <a:pt x="1513617" y="438533"/>
                  <a:pt x="1536192" y="595844"/>
                </a:cubicBezTo>
                <a:cubicBezTo>
                  <a:pt x="1558767" y="753155"/>
                  <a:pt x="1535188" y="1028076"/>
                  <a:pt x="1536192" y="1191688"/>
                </a:cubicBezTo>
                <a:cubicBezTo>
                  <a:pt x="1291294" y="1217049"/>
                  <a:pt x="1187440" y="1143880"/>
                  <a:pt x="1024128" y="1191688"/>
                </a:cubicBezTo>
                <a:cubicBezTo>
                  <a:pt x="860816" y="1239496"/>
                  <a:pt x="669201" y="1175211"/>
                  <a:pt x="542788" y="1191688"/>
                </a:cubicBezTo>
                <a:cubicBezTo>
                  <a:pt x="416375" y="1208165"/>
                  <a:pt x="219976" y="1145953"/>
                  <a:pt x="0" y="1191688"/>
                </a:cubicBezTo>
                <a:cubicBezTo>
                  <a:pt x="-637" y="1057495"/>
                  <a:pt x="15306" y="795208"/>
                  <a:pt x="0" y="607761"/>
                </a:cubicBezTo>
                <a:cubicBezTo>
                  <a:pt x="-15306" y="420314"/>
                  <a:pt x="45887" y="168908"/>
                  <a:pt x="0" y="0"/>
                </a:cubicBezTo>
                <a:close/>
              </a:path>
              <a:path w="1536192" h="1191688" stroke="0" extrusionOk="0">
                <a:moveTo>
                  <a:pt x="0" y="0"/>
                </a:moveTo>
                <a:cubicBezTo>
                  <a:pt x="173859" y="-31216"/>
                  <a:pt x="328387" y="997"/>
                  <a:pt x="496702" y="0"/>
                </a:cubicBezTo>
                <a:cubicBezTo>
                  <a:pt x="665017" y="-997"/>
                  <a:pt x="860652" y="39850"/>
                  <a:pt x="962680" y="0"/>
                </a:cubicBezTo>
                <a:cubicBezTo>
                  <a:pt x="1064708" y="-39850"/>
                  <a:pt x="1367114" y="67607"/>
                  <a:pt x="1536192" y="0"/>
                </a:cubicBezTo>
                <a:cubicBezTo>
                  <a:pt x="1567279" y="207062"/>
                  <a:pt x="1517066" y="426174"/>
                  <a:pt x="1536192" y="583927"/>
                </a:cubicBezTo>
                <a:cubicBezTo>
                  <a:pt x="1555318" y="741680"/>
                  <a:pt x="1486307" y="979864"/>
                  <a:pt x="1536192" y="1191688"/>
                </a:cubicBezTo>
                <a:cubicBezTo>
                  <a:pt x="1337713" y="1237739"/>
                  <a:pt x="1220206" y="1140799"/>
                  <a:pt x="1054852" y="1191688"/>
                </a:cubicBezTo>
                <a:cubicBezTo>
                  <a:pt x="889498" y="1242577"/>
                  <a:pt x="791925" y="1151801"/>
                  <a:pt x="573512" y="1191688"/>
                </a:cubicBezTo>
                <a:cubicBezTo>
                  <a:pt x="355099" y="1231575"/>
                  <a:pt x="249804" y="1168101"/>
                  <a:pt x="0" y="1191688"/>
                </a:cubicBezTo>
                <a:cubicBezTo>
                  <a:pt x="-54918" y="962368"/>
                  <a:pt x="36144" y="865575"/>
                  <a:pt x="0" y="631595"/>
                </a:cubicBezTo>
                <a:cubicBezTo>
                  <a:pt x="-36144" y="397615"/>
                  <a:pt x="20312" y="26695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4A8522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rgbClr val="002060"/>
                </a:solidFill>
                <a:latin typeface="Century Gothic" panose="020B0502020202020204" pitchFamily="34" charset="0"/>
              </a:rPr>
              <a:t>las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7B669BD-11FD-430E-C680-67C62A085876}"/>
              </a:ext>
            </a:extLst>
          </p:cNvPr>
          <p:cNvSpPr txBox="1"/>
          <p:nvPr/>
        </p:nvSpPr>
        <p:spPr>
          <a:xfrm>
            <a:off x="7207063" y="3025944"/>
            <a:ext cx="19672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Segoe Print" panose="02000600000000000000" pitchFamily="2" charset="0"/>
              </a:rPr>
              <a:t>feminine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67752A-8290-AAE0-4FA5-E27171CEE7C4}"/>
              </a:ext>
            </a:extLst>
          </p:cNvPr>
          <p:cNvSpPr txBox="1"/>
          <p:nvPr/>
        </p:nvSpPr>
        <p:spPr>
          <a:xfrm>
            <a:off x="5115019" y="1971164"/>
            <a:ext cx="8402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err="1">
                <a:solidFill>
                  <a:srgbClr val="92D050"/>
                </a:solidFill>
                <a:latin typeface="Segoe Print" panose="02000600000000000000" pitchFamily="2" charset="0"/>
              </a:rPr>
              <a:t>los</a:t>
            </a:r>
            <a:endParaRPr lang="en-GB" sz="4000" dirty="0">
              <a:solidFill>
                <a:srgbClr val="92D050"/>
              </a:solidFill>
              <a:latin typeface="Segoe Print" panose="02000600000000000000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63E0BE2-D7DF-DBC8-E4B8-534248D7BAE6}"/>
              </a:ext>
            </a:extLst>
          </p:cNvPr>
          <p:cNvSpPr/>
          <p:nvPr/>
        </p:nvSpPr>
        <p:spPr>
          <a:xfrm>
            <a:off x="2380668" y="1826866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dirty="0">
                <a:ln w="28575" cmpd="sng">
                  <a:solidFill>
                    <a:srgbClr val="FF3399"/>
                  </a:solidFill>
                  <a:prstDash val="solid"/>
                </a:ln>
                <a:solidFill>
                  <a:srgbClr val="FFCCFF"/>
                </a:solidFill>
                <a:latin typeface="Century Gothic" panose="020B0502020202020204" pitchFamily="34" charset="0"/>
              </a:rPr>
              <a:t>1</a:t>
            </a:r>
            <a:endParaRPr lang="en-GB" sz="5400" b="1" cap="none" spc="0" dirty="0">
              <a:ln w="28575" cmpd="sng">
                <a:solidFill>
                  <a:srgbClr val="FF3399"/>
                </a:solidFill>
                <a:prstDash val="solid"/>
              </a:ln>
              <a:solidFill>
                <a:srgbClr val="FFCCFF"/>
              </a:solidFill>
              <a:effectLst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745B1F7-8E44-1AA2-5DAB-5F3B161DD0CE}"/>
              </a:ext>
            </a:extLst>
          </p:cNvPr>
          <p:cNvSpPr txBox="1"/>
          <p:nvPr/>
        </p:nvSpPr>
        <p:spPr>
          <a:xfrm>
            <a:off x="2808548" y="2054241"/>
            <a:ext cx="480131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el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juego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 ______ 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juegos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	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63EF6DA-8A9B-BFA7-7234-3B8263C73B16}"/>
              </a:ext>
            </a:extLst>
          </p:cNvPr>
          <p:cNvSpPr/>
          <p:nvPr/>
        </p:nvSpPr>
        <p:spPr>
          <a:xfrm>
            <a:off x="2333491" y="1817610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dirty="0">
                <a:ln w="28575" cmpd="sng">
                  <a:solidFill>
                    <a:srgbClr val="FF3399"/>
                  </a:solidFill>
                  <a:prstDash val="solid"/>
                </a:ln>
                <a:solidFill>
                  <a:srgbClr val="FFCCFF"/>
                </a:solidFill>
                <a:latin typeface="Century Gothic" panose="020B0502020202020204" pitchFamily="34" charset="0"/>
              </a:rPr>
              <a:t>2</a:t>
            </a:r>
            <a:endParaRPr lang="en-GB" sz="5400" b="1" cap="none" spc="0" dirty="0">
              <a:ln w="28575" cmpd="sng">
                <a:solidFill>
                  <a:srgbClr val="FF3399"/>
                </a:solidFill>
                <a:prstDash val="solid"/>
              </a:ln>
              <a:solidFill>
                <a:srgbClr val="FFCCFF"/>
              </a:solidFill>
              <a:effectLst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8FD1FBB-9F75-4E59-2665-5242300712B8}"/>
              </a:ext>
            </a:extLst>
          </p:cNvPr>
          <p:cNvSpPr txBox="1"/>
          <p:nvPr/>
        </p:nvSpPr>
        <p:spPr>
          <a:xfrm>
            <a:off x="4975288" y="1952096"/>
            <a:ext cx="8402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err="1">
                <a:solidFill>
                  <a:srgbClr val="92D050"/>
                </a:solidFill>
                <a:latin typeface="Segoe Print" panose="02000600000000000000" pitchFamily="2" charset="0"/>
              </a:rPr>
              <a:t>los</a:t>
            </a:r>
            <a:endParaRPr lang="en-GB" sz="4000" dirty="0">
              <a:solidFill>
                <a:srgbClr val="92D050"/>
              </a:solidFill>
              <a:latin typeface="Segoe Print" panose="020006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4C0A0BB-12F7-361A-BFDF-608FF928059E}"/>
              </a:ext>
            </a:extLst>
          </p:cNvPr>
          <p:cNvSpPr txBox="1"/>
          <p:nvPr/>
        </p:nvSpPr>
        <p:spPr>
          <a:xfrm>
            <a:off x="2808548" y="2014959"/>
            <a:ext cx="496298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la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tarta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  ______ 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tartas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	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3E57BEC-C905-52B3-78B5-8F68098C7A42}"/>
              </a:ext>
            </a:extLst>
          </p:cNvPr>
          <p:cNvSpPr/>
          <p:nvPr/>
        </p:nvSpPr>
        <p:spPr>
          <a:xfrm>
            <a:off x="2333491" y="1778328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dirty="0">
                <a:ln w="28575" cmpd="sng">
                  <a:solidFill>
                    <a:srgbClr val="FF3399"/>
                  </a:solidFill>
                  <a:prstDash val="solid"/>
                </a:ln>
                <a:solidFill>
                  <a:srgbClr val="FFCCFF"/>
                </a:solidFill>
                <a:latin typeface="Century Gothic" panose="020B0502020202020204" pitchFamily="34" charset="0"/>
              </a:rPr>
              <a:t>3</a:t>
            </a:r>
            <a:endParaRPr lang="en-GB" sz="5400" b="1" cap="none" spc="0" dirty="0">
              <a:ln w="28575" cmpd="sng">
                <a:solidFill>
                  <a:srgbClr val="FF3399"/>
                </a:solidFill>
                <a:prstDash val="solid"/>
              </a:ln>
              <a:solidFill>
                <a:srgbClr val="FFCCFF"/>
              </a:solidFill>
              <a:effectLst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6FA4038-40FE-519B-BD19-6FD97F011C58}"/>
              </a:ext>
            </a:extLst>
          </p:cNvPr>
          <p:cNvSpPr txBox="1"/>
          <p:nvPr/>
        </p:nvSpPr>
        <p:spPr>
          <a:xfrm>
            <a:off x="4975288" y="1912814"/>
            <a:ext cx="8515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rgbClr val="92D050"/>
                </a:solidFill>
                <a:latin typeface="Segoe Print" panose="02000600000000000000" pitchFamily="2" charset="0"/>
              </a:rPr>
              <a:t>las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10EDC8E-F4CE-BA09-927E-4A99E8F443E0}"/>
              </a:ext>
            </a:extLst>
          </p:cNvPr>
          <p:cNvSpPr txBox="1"/>
          <p:nvPr/>
        </p:nvSpPr>
        <p:spPr>
          <a:xfrm>
            <a:off x="2808548" y="2022293"/>
            <a:ext cx="572464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el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deporte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 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 ______ 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deportes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	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57DECDA-F9EC-6BE6-7EFD-47220D908BD3}"/>
              </a:ext>
            </a:extLst>
          </p:cNvPr>
          <p:cNvSpPr/>
          <p:nvPr/>
        </p:nvSpPr>
        <p:spPr>
          <a:xfrm>
            <a:off x="2333491" y="1785662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dirty="0">
                <a:ln w="28575" cmpd="sng">
                  <a:solidFill>
                    <a:srgbClr val="FF3399"/>
                  </a:solidFill>
                  <a:prstDash val="solid"/>
                </a:ln>
                <a:solidFill>
                  <a:srgbClr val="FFCCFF"/>
                </a:solidFill>
                <a:latin typeface="Century Gothic" panose="020B0502020202020204" pitchFamily="34" charset="0"/>
              </a:rPr>
              <a:t>4</a:t>
            </a:r>
            <a:endParaRPr lang="en-GB" sz="5400" b="1" cap="none" spc="0" dirty="0">
              <a:ln w="28575" cmpd="sng">
                <a:solidFill>
                  <a:srgbClr val="FF3399"/>
                </a:solidFill>
                <a:prstDash val="solid"/>
              </a:ln>
              <a:solidFill>
                <a:srgbClr val="FFCCFF"/>
              </a:solidFill>
              <a:effectLst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CCD377D-5236-BF12-F186-5B7D9A89A726}"/>
              </a:ext>
            </a:extLst>
          </p:cNvPr>
          <p:cNvSpPr txBox="1"/>
          <p:nvPr/>
        </p:nvSpPr>
        <p:spPr>
          <a:xfrm>
            <a:off x="5487492" y="1920839"/>
            <a:ext cx="8402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err="1">
                <a:solidFill>
                  <a:srgbClr val="92D050"/>
                </a:solidFill>
                <a:latin typeface="Segoe Print" panose="02000600000000000000" pitchFamily="2" charset="0"/>
              </a:rPr>
              <a:t>los</a:t>
            </a:r>
            <a:endParaRPr lang="en-GB" sz="4000" dirty="0">
              <a:solidFill>
                <a:srgbClr val="92D050"/>
              </a:solidFill>
              <a:latin typeface="Segoe Print" panose="02000600000000000000" pitchFamily="2" charset="0"/>
            </a:endParaRPr>
          </a:p>
        </p:txBody>
      </p:sp>
      <p:sp>
        <p:nvSpPr>
          <p:cNvPr id="33" name="Speech Bubble: Rectangle with Corners Rounded 32">
            <a:extLst>
              <a:ext uri="{FF2B5EF4-FFF2-40B4-BE49-F238E27FC236}">
                <a16:creationId xmlns:a16="http://schemas.microsoft.com/office/drawing/2014/main" id="{21D174C1-3E24-1B56-C549-B87B3BFF32C1}"/>
              </a:ext>
            </a:extLst>
          </p:cNvPr>
          <p:cNvSpPr/>
          <p:nvPr/>
        </p:nvSpPr>
        <p:spPr>
          <a:xfrm>
            <a:off x="5487493" y="123473"/>
            <a:ext cx="4279790" cy="1308910"/>
          </a:xfrm>
          <a:prstGeom prst="wedgeRoundRectCallout">
            <a:avLst>
              <a:gd name="adj1" fmla="val 26670"/>
              <a:gd name="adj2" fmla="val 77645"/>
              <a:gd name="adj3" fmla="val 16667"/>
            </a:avLst>
          </a:prstGeom>
          <a:solidFill>
            <a:srgbClr val="2BC0C7"/>
          </a:solidFill>
          <a:ln>
            <a:solidFill>
              <a:srgbClr val="2BC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⚠ Remember that nouns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that en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in 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–e 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can be either masculine or feminine.</a:t>
            </a:r>
            <a:endParaRPr lang="en-GB" sz="2400" b="1" u="sng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3D802F2-B40F-C5D7-753D-46B3904F8EA7}"/>
              </a:ext>
            </a:extLst>
          </p:cNvPr>
          <p:cNvSpPr txBox="1"/>
          <p:nvPr/>
        </p:nvSpPr>
        <p:spPr>
          <a:xfrm>
            <a:off x="2919463" y="2021501"/>
            <a:ext cx="572464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la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tortuga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  ______ 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tortugas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	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2E97C0E-5DD9-2AEE-E237-828D4AD25B39}"/>
              </a:ext>
            </a:extLst>
          </p:cNvPr>
          <p:cNvSpPr/>
          <p:nvPr/>
        </p:nvSpPr>
        <p:spPr>
          <a:xfrm>
            <a:off x="2283132" y="1741968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dirty="0">
                <a:ln w="28575" cmpd="sng">
                  <a:solidFill>
                    <a:srgbClr val="FF3399"/>
                  </a:solidFill>
                  <a:prstDash val="solid"/>
                </a:ln>
                <a:solidFill>
                  <a:srgbClr val="FFCCFF"/>
                </a:solidFill>
                <a:latin typeface="Century Gothic" panose="020B0502020202020204" pitchFamily="34" charset="0"/>
              </a:rPr>
              <a:t>5</a:t>
            </a:r>
            <a:endParaRPr lang="en-GB" sz="5400" b="1" cap="none" spc="0" dirty="0">
              <a:ln w="28575" cmpd="sng">
                <a:solidFill>
                  <a:srgbClr val="FF3399"/>
                </a:solidFill>
                <a:prstDash val="solid"/>
              </a:ln>
              <a:solidFill>
                <a:srgbClr val="FFCCFF"/>
              </a:solidFill>
              <a:effectLst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B4B78B7-1233-22BE-E382-EE6C326CC931}"/>
              </a:ext>
            </a:extLst>
          </p:cNvPr>
          <p:cNvSpPr txBox="1"/>
          <p:nvPr/>
        </p:nvSpPr>
        <p:spPr>
          <a:xfrm>
            <a:off x="5167813" y="1861371"/>
            <a:ext cx="8515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rgbClr val="92D050"/>
                </a:solidFill>
                <a:latin typeface="Segoe Print" panose="02000600000000000000" pitchFamily="2" charset="0"/>
              </a:rPr>
              <a:t>las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F768AE2-4B2F-483D-724A-94B33F83E4BD}"/>
              </a:ext>
            </a:extLst>
          </p:cNvPr>
          <p:cNvSpPr txBox="1"/>
          <p:nvPr/>
        </p:nvSpPr>
        <p:spPr>
          <a:xfrm>
            <a:off x="2919463" y="2008386"/>
            <a:ext cx="664797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la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montaña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  ______ 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montañas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	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CE02301-BCA6-005E-E638-FE20F63B0212}"/>
              </a:ext>
            </a:extLst>
          </p:cNvPr>
          <p:cNvSpPr/>
          <p:nvPr/>
        </p:nvSpPr>
        <p:spPr>
          <a:xfrm>
            <a:off x="2283132" y="1743213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dirty="0">
                <a:ln w="28575" cmpd="sng">
                  <a:solidFill>
                    <a:srgbClr val="FF3399"/>
                  </a:solidFill>
                  <a:prstDash val="solid"/>
                </a:ln>
                <a:solidFill>
                  <a:srgbClr val="FFCCFF"/>
                </a:solidFill>
                <a:latin typeface="Century Gothic" panose="020B0502020202020204" pitchFamily="34" charset="0"/>
              </a:rPr>
              <a:t>6</a:t>
            </a:r>
            <a:endParaRPr lang="en-GB" sz="5400" b="1" cap="none" spc="0" dirty="0">
              <a:ln w="28575" cmpd="sng">
                <a:solidFill>
                  <a:srgbClr val="FF3399"/>
                </a:solidFill>
                <a:prstDash val="solid"/>
              </a:ln>
              <a:solidFill>
                <a:srgbClr val="FFCCFF"/>
              </a:solidFill>
              <a:effectLst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51C58E2-1EF7-11AF-CC50-F3F6462129C1}"/>
              </a:ext>
            </a:extLst>
          </p:cNvPr>
          <p:cNvSpPr txBox="1"/>
          <p:nvPr/>
        </p:nvSpPr>
        <p:spPr>
          <a:xfrm>
            <a:off x="5485901" y="1878390"/>
            <a:ext cx="8515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rgbClr val="92D050"/>
                </a:solidFill>
                <a:latin typeface="Segoe Print" panose="02000600000000000000" pitchFamily="2" charset="0"/>
              </a:rPr>
              <a:t>las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D2634BA-E43F-6D3C-04B5-1ED1B5CDCC63}"/>
              </a:ext>
            </a:extLst>
          </p:cNvPr>
          <p:cNvSpPr txBox="1"/>
          <p:nvPr/>
        </p:nvSpPr>
        <p:spPr>
          <a:xfrm>
            <a:off x="2858324" y="2029514"/>
            <a:ext cx="602091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la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silla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  ______ 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sillas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	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4C889FF-A07A-1974-2144-A40FE76FE582}"/>
              </a:ext>
            </a:extLst>
          </p:cNvPr>
          <p:cNvSpPr txBox="1"/>
          <p:nvPr/>
        </p:nvSpPr>
        <p:spPr>
          <a:xfrm>
            <a:off x="4523134" y="1861221"/>
            <a:ext cx="8515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rgbClr val="92D050"/>
                </a:solidFill>
                <a:latin typeface="Segoe Print" panose="02000600000000000000" pitchFamily="2" charset="0"/>
              </a:rPr>
              <a:t>las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ECA1626-F089-CD81-0D08-DC261CF49675}"/>
              </a:ext>
            </a:extLst>
          </p:cNvPr>
          <p:cNvSpPr/>
          <p:nvPr/>
        </p:nvSpPr>
        <p:spPr>
          <a:xfrm>
            <a:off x="2284634" y="1764209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1" dirty="0">
                <a:ln w="28575" cmpd="sng">
                  <a:solidFill>
                    <a:srgbClr val="FF3399"/>
                  </a:solidFill>
                  <a:prstDash val="solid"/>
                </a:ln>
                <a:solidFill>
                  <a:srgbClr val="FFCCFF"/>
                </a:solidFill>
                <a:latin typeface="Century Gothic" panose="020B0502020202020204" pitchFamily="34" charset="0"/>
              </a:rPr>
              <a:t>7</a:t>
            </a:r>
            <a:endParaRPr lang="en-GB" sz="5400" b="1" cap="none" spc="0" dirty="0">
              <a:ln w="28575" cmpd="sng">
                <a:solidFill>
                  <a:srgbClr val="FF3399"/>
                </a:solidFill>
                <a:prstDash val="solid"/>
              </a:ln>
              <a:solidFill>
                <a:srgbClr val="FFCCF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61495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5" grpId="1"/>
      <p:bldP spid="21" grpId="0"/>
      <p:bldP spid="21" grpId="1"/>
      <p:bldP spid="22" grpId="0" animBg="1"/>
      <p:bldP spid="22" grpId="1" animBg="1"/>
      <p:bldP spid="24" grpId="0"/>
      <p:bldP spid="24" grpId="1"/>
      <p:bldP spid="26" grpId="0"/>
      <p:bldP spid="26" grpId="1"/>
      <p:bldP spid="27" grpId="0" animBg="1"/>
      <p:bldP spid="27" grpId="1" animBg="1"/>
      <p:bldP spid="28" grpId="0"/>
      <p:bldP spid="28" grpId="1"/>
      <p:bldP spid="29" grpId="0"/>
      <p:bldP spid="29" grpId="1"/>
      <p:bldP spid="30" grpId="0" animBg="1"/>
      <p:bldP spid="30" grpId="1" animBg="1"/>
      <p:bldP spid="31" grpId="0"/>
      <p:bldP spid="31" grpId="1"/>
      <p:bldP spid="32" grpId="0"/>
      <p:bldP spid="32" grpId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/>
      <p:bldP spid="36" grpId="1"/>
      <p:bldP spid="37" grpId="0" animBg="1"/>
      <p:bldP spid="37" grpId="1" animBg="1"/>
      <p:bldP spid="38" grpId="0"/>
      <p:bldP spid="38" grpId="1"/>
      <p:bldP spid="39" grpId="0"/>
      <p:bldP spid="39" grpId="1"/>
      <p:bldP spid="40" grpId="0" animBg="1"/>
      <p:bldP spid="41" grpId="0"/>
      <p:bldP spid="41" grpId="1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4A6DC-187E-4C4A-92B8-4D8EDD2BB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236" y="124452"/>
            <a:ext cx="10515600" cy="770175"/>
          </a:xfrm>
        </p:spPr>
        <p:txBody>
          <a:bodyPr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8625"/>
              <a:buFont typeface="Century Gothic"/>
              <a:buNone/>
            </a:pPr>
            <a:r>
              <a:rPr lang="en-GB" b="1" dirty="0">
                <a:solidFill>
                  <a:srgbClr val="1E4E79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Giving your opinion</a:t>
            </a:r>
            <a:endParaRPr lang="en-GB" sz="4400" b="1" i="0" u="none" strike="noStrike" cap="none" dirty="0">
              <a:solidFill>
                <a:srgbClr val="1E4E79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" name="Google Shape;170;p8" descr="Jigsaw, Puzzle, Piece, Game, Concept, Solution">
            <a:extLst>
              <a:ext uri="{FF2B5EF4-FFF2-40B4-BE49-F238E27FC236}">
                <a16:creationId xmlns:a16="http://schemas.microsoft.com/office/drawing/2014/main" id="{20A2F853-0CF4-4CB0-9B24-6365D924ED7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57369" y="76217"/>
            <a:ext cx="1330395" cy="133224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69;p8">
            <a:extLst>
              <a:ext uri="{FF2B5EF4-FFF2-40B4-BE49-F238E27FC236}">
                <a16:creationId xmlns:a16="http://schemas.microsoft.com/office/drawing/2014/main" id="{128FE9E4-B5C0-3CA3-6B55-438027464A3B}"/>
              </a:ext>
            </a:extLst>
          </p:cNvPr>
          <p:cNvSpPr txBox="1"/>
          <p:nvPr/>
        </p:nvSpPr>
        <p:spPr>
          <a:xfrm>
            <a:off x="282562" y="924457"/>
            <a:ext cx="5474835" cy="64629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2800"/>
              <a:buFont typeface="Century Gothic"/>
              <a:buNone/>
            </a:pPr>
            <a:r>
              <a:rPr lang="en-GB" sz="36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[</a:t>
            </a:r>
            <a:r>
              <a:rPr lang="en-GB" sz="36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amar</a:t>
            </a:r>
            <a:r>
              <a:rPr lang="en-GB" sz="36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lang="en-GB" sz="36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odiar</a:t>
            </a:r>
            <a:r>
              <a:rPr lang="en-GB" sz="36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]</a:t>
            </a:r>
            <a:endParaRPr sz="3600" b="1" i="0" u="none" strike="noStrike" cap="none" dirty="0">
              <a:solidFill>
                <a:srgbClr val="00206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9900378-B0EC-6A7B-E5B9-69DC7F643AE4}"/>
              </a:ext>
            </a:extLst>
          </p:cNvPr>
          <p:cNvSpPr txBox="1"/>
          <p:nvPr/>
        </p:nvSpPr>
        <p:spPr>
          <a:xfrm>
            <a:off x="331860" y="2769825"/>
            <a:ext cx="4296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Amo </a:t>
            </a:r>
            <a:r>
              <a:rPr kumimoji="0" lang="en-GB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los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idiomas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</a:t>
            </a:r>
          </a:p>
        </p:txBody>
      </p:sp>
      <p:pic>
        <p:nvPicPr>
          <p:cNvPr id="24" name="Google Shape;183;p8">
            <a:extLst>
              <a:ext uri="{FF2B5EF4-FFF2-40B4-BE49-F238E27FC236}">
                <a16:creationId xmlns:a16="http://schemas.microsoft.com/office/drawing/2014/main" id="{4858A761-5159-DFC5-58E4-BB477B70DAE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2562" y="3278319"/>
            <a:ext cx="634523" cy="671647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1EFAA493-F102-AA56-FCF5-45310E60660A}"/>
              </a:ext>
            </a:extLst>
          </p:cNvPr>
          <p:cNvSpPr txBox="1"/>
          <p:nvPr/>
        </p:nvSpPr>
        <p:spPr>
          <a:xfrm>
            <a:off x="1075880" y="3322741"/>
            <a:ext cx="4296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love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languages.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6EC2847-FBCE-2DD8-FEEA-75E68F221AFD}"/>
              </a:ext>
            </a:extLst>
          </p:cNvPr>
          <p:cNvSpPr txBox="1"/>
          <p:nvPr/>
        </p:nvSpPr>
        <p:spPr>
          <a:xfrm>
            <a:off x="6461797" y="2769825"/>
            <a:ext cx="4296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Odio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las </a:t>
            </a:r>
            <a:r>
              <a:rPr kumimoji="0" lang="en-GB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mañanas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</p:txBody>
      </p:sp>
      <p:pic>
        <p:nvPicPr>
          <p:cNvPr id="29" name="Google Shape;183;p8">
            <a:extLst>
              <a:ext uri="{FF2B5EF4-FFF2-40B4-BE49-F238E27FC236}">
                <a16:creationId xmlns:a16="http://schemas.microsoft.com/office/drawing/2014/main" id="{C06F35DA-DE26-2F32-1E7D-253554DCC9C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12499" y="3278319"/>
            <a:ext cx="634523" cy="671647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900C706E-2D02-C274-EB0B-41A92C398610}"/>
              </a:ext>
            </a:extLst>
          </p:cNvPr>
          <p:cNvSpPr txBox="1"/>
          <p:nvPr/>
        </p:nvSpPr>
        <p:spPr>
          <a:xfrm>
            <a:off x="7205817" y="3322741"/>
            <a:ext cx="4296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en-GB" sz="2800" noProof="0" dirty="0">
                <a:solidFill>
                  <a:srgbClr val="002060"/>
                </a:solidFill>
                <a:latin typeface="Century Gothic" panose="020B0502020202020204" pitchFamily="34" charset="0"/>
              </a:rPr>
              <a:t>hate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mornings. 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1" name="Speech Bubble: Rectangle with Corners Rounded 30">
            <a:extLst>
              <a:ext uri="{FF2B5EF4-FFF2-40B4-BE49-F238E27FC236}">
                <a16:creationId xmlns:a16="http://schemas.microsoft.com/office/drawing/2014/main" id="{6D1B5D5A-E1C8-E9E3-05F9-268AE4164314}"/>
              </a:ext>
            </a:extLst>
          </p:cNvPr>
          <p:cNvSpPr/>
          <p:nvPr/>
        </p:nvSpPr>
        <p:spPr>
          <a:xfrm>
            <a:off x="5844631" y="258140"/>
            <a:ext cx="4605655" cy="1308910"/>
          </a:xfrm>
          <a:prstGeom prst="wedgeRoundRectCallout">
            <a:avLst>
              <a:gd name="adj1" fmla="val 35637"/>
              <a:gd name="adj2" fmla="val 72101"/>
              <a:gd name="adj3" fmla="val 16667"/>
            </a:avLst>
          </a:prstGeom>
          <a:solidFill>
            <a:srgbClr val="2BC0C7"/>
          </a:solidFill>
          <a:ln>
            <a:solidFill>
              <a:srgbClr val="2BC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In English, we often don’t translate the article</a:t>
            </a:r>
            <a:b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(e.g. ‘I love languages’.</a:t>
            </a:r>
            <a:endParaRPr lang="en-GB" sz="2400" dirty="0">
              <a:solidFill>
                <a:srgbClr val="4472C4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CF2319B-C0DE-8C35-764C-E865A953DE5E}"/>
              </a:ext>
            </a:extLst>
          </p:cNvPr>
          <p:cNvSpPr/>
          <p:nvPr/>
        </p:nvSpPr>
        <p:spPr>
          <a:xfrm>
            <a:off x="1307906" y="2769825"/>
            <a:ext cx="520894" cy="523220"/>
          </a:xfrm>
          <a:prstGeom prst="roundRect">
            <a:avLst/>
          </a:prstGeom>
          <a:noFill/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67B4DA0-4F17-2794-1A1F-89E3A0807FD7}"/>
              </a:ext>
            </a:extLst>
          </p:cNvPr>
          <p:cNvSpPr txBox="1"/>
          <p:nvPr/>
        </p:nvSpPr>
        <p:spPr>
          <a:xfrm>
            <a:off x="177983" y="1841948"/>
            <a:ext cx="111445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We use the definite article after opinion verbs (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amar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,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odiar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).</a:t>
            </a:r>
            <a:endParaRPr lang="en-GB" sz="2800" dirty="0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C2780FC0-434C-C929-047E-C243D014BBEC}"/>
              </a:ext>
            </a:extLst>
          </p:cNvPr>
          <p:cNvSpPr/>
          <p:nvPr/>
        </p:nvSpPr>
        <p:spPr>
          <a:xfrm>
            <a:off x="7475433" y="2754069"/>
            <a:ext cx="520894" cy="523220"/>
          </a:xfrm>
          <a:prstGeom prst="roundRect">
            <a:avLst/>
          </a:prstGeom>
          <a:noFill/>
          <a:ln w="3810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1D524AC-53C7-EB77-2C19-CAE3C4BA00B6}"/>
              </a:ext>
            </a:extLst>
          </p:cNvPr>
          <p:cNvSpPr txBox="1"/>
          <p:nvPr/>
        </p:nvSpPr>
        <p:spPr>
          <a:xfrm>
            <a:off x="255906" y="4251843"/>
            <a:ext cx="11680188" cy="978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kern="120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To mean 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‘</a:t>
            </a:r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s/he, it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’ </a:t>
            </a:r>
            <a:r>
              <a:rPr lang="en-GB" sz="2800" kern="120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with ‘</a:t>
            </a:r>
            <a:r>
              <a:rPr lang="en-GB" sz="2800" kern="120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odiar</a:t>
            </a:r>
            <a:r>
              <a:rPr lang="en-GB" sz="2800" kern="120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’ and ‘</a:t>
            </a:r>
            <a:r>
              <a:rPr lang="en-GB" sz="2800" kern="1200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amar</a:t>
            </a:r>
            <a:r>
              <a:rPr lang="en-GB" sz="2800" kern="120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’,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 we remove –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ar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 and add </a:t>
            </a:r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–a</a:t>
            </a:r>
            <a:r>
              <a:rPr lang="en-GB" sz="2800" dirty="0">
                <a:solidFill>
                  <a:srgbClr val="92D05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4888CD5-399C-F6F6-04A8-319FE6209D7B}"/>
              </a:ext>
            </a:extLst>
          </p:cNvPr>
          <p:cNvSpPr txBox="1"/>
          <p:nvPr/>
        </p:nvSpPr>
        <p:spPr>
          <a:xfrm>
            <a:off x="459081" y="5613206"/>
            <a:ext cx="4296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Ama la clase.</a:t>
            </a:r>
          </a:p>
        </p:txBody>
      </p:sp>
      <p:pic>
        <p:nvPicPr>
          <p:cNvPr id="38" name="Google Shape;183;p8">
            <a:extLst>
              <a:ext uri="{FF2B5EF4-FFF2-40B4-BE49-F238E27FC236}">
                <a16:creationId xmlns:a16="http://schemas.microsoft.com/office/drawing/2014/main" id="{B13B4FD4-F20E-23E5-5F85-379C0C51F4B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9783" y="6121700"/>
            <a:ext cx="634523" cy="671647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8472A3D3-C462-9ACC-112E-6AF3D237FB6D}"/>
              </a:ext>
            </a:extLst>
          </p:cNvPr>
          <p:cNvSpPr txBox="1"/>
          <p:nvPr/>
        </p:nvSpPr>
        <p:spPr>
          <a:xfrm>
            <a:off x="1203100" y="6166122"/>
            <a:ext cx="4892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S/he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love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</a:t>
            </a:r>
            <a:r>
              <a:rPr kumimoji="0" lang="en-GB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the classroom.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89A1D9D-4F47-51D1-958A-DEB8C633910D}"/>
              </a:ext>
            </a:extLst>
          </p:cNvPr>
          <p:cNvSpPr txBox="1"/>
          <p:nvPr/>
        </p:nvSpPr>
        <p:spPr>
          <a:xfrm>
            <a:off x="6589018" y="5613206"/>
            <a:ext cx="4296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Odia </a:t>
            </a:r>
            <a:r>
              <a:rPr kumimoji="0" lang="en-GB" sz="28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el</a:t>
            </a:r>
            <a:r>
              <a:rPr kumimoji="0" lang="en-GB" sz="28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8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uniforme</a:t>
            </a:r>
            <a:r>
              <a:rPr lang="en-GB" sz="2800" noProof="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  <a:endParaRPr kumimoji="0" lang="en-GB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41" name="Google Shape;183;p8">
            <a:extLst>
              <a:ext uri="{FF2B5EF4-FFF2-40B4-BE49-F238E27FC236}">
                <a16:creationId xmlns:a16="http://schemas.microsoft.com/office/drawing/2014/main" id="{D1159F53-6FA9-8D5E-48D5-BEEC8E07279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39720" y="6121700"/>
            <a:ext cx="634523" cy="671647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EDA3361B-E487-9DD4-25A1-30303E9034BE}"/>
              </a:ext>
            </a:extLst>
          </p:cNvPr>
          <p:cNvSpPr txBox="1"/>
          <p:nvPr/>
        </p:nvSpPr>
        <p:spPr>
          <a:xfrm>
            <a:off x="7174243" y="6189179"/>
            <a:ext cx="4296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S/he 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hate</a:t>
            </a:r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s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the uniform.</a:t>
            </a:r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0BDCE6F5-BD96-2FBF-750F-4AB0CB400B25}"/>
              </a:ext>
            </a:extLst>
          </p:cNvPr>
          <p:cNvSpPr/>
          <p:nvPr/>
        </p:nvSpPr>
        <p:spPr>
          <a:xfrm>
            <a:off x="7637009" y="4004339"/>
            <a:ext cx="4350755" cy="1473545"/>
          </a:xfrm>
          <a:prstGeom prst="wedgeRoundRectCallout">
            <a:avLst>
              <a:gd name="adj1" fmla="val 21477"/>
              <a:gd name="adj2" fmla="val 75292"/>
              <a:gd name="adj3" fmla="val 16667"/>
            </a:avLst>
          </a:prstGeom>
          <a:solidFill>
            <a:srgbClr val="2BC0C7"/>
          </a:solidFill>
          <a:ln>
            <a:solidFill>
              <a:srgbClr val="2BC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Notice that in English, the verb also changes when referring to s/he, it 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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3889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28" grpId="0"/>
      <p:bldP spid="30" grpId="0"/>
      <p:bldP spid="31" grpId="0" animBg="1"/>
      <p:bldP spid="3" grpId="0" animBg="1"/>
      <p:bldP spid="32" grpId="0"/>
      <p:bldP spid="33" grpId="0" animBg="1"/>
      <p:bldP spid="37" grpId="0"/>
      <p:bldP spid="39" grpId="0"/>
      <p:bldP spid="40" grpId="0"/>
      <p:bldP spid="44" grpId="0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Table 13">
            <a:extLst>
              <a:ext uri="{FF2B5EF4-FFF2-40B4-BE49-F238E27FC236}">
                <a16:creationId xmlns:a16="http://schemas.microsoft.com/office/drawing/2014/main" id="{DBA33C64-F8E1-B350-1616-D8AEBE775B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647995"/>
              </p:ext>
            </p:extLst>
          </p:nvPr>
        </p:nvGraphicFramePr>
        <p:xfrm>
          <a:off x="80102" y="2147727"/>
          <a:ext cx="2955536" cy="8061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8562">
                  <a:extLst>
                    <a:ext uri="{9D8B030D-6E8A-4147-A177-3AD203B41FA5}">
                      <a16:colId xmlns:a16="http://schemas.microsoft.com/office/drawing/2014/main" val="3519236234"/>
                    </a:ext>
                  </a:extLst>
                </a:gridCol>
                <a:gridCol w="2076974">
                  <a:extLst>
                    <a:ext uri="{9D8B030D-6E8A-4147-A177-3AD203B41FA5}">
                      <a16:colId xmlns:a16="http://schemas.microsoft.com/office/drawing/2014/main" val="1454820256"/>
                    </a:ext>
                  </a:extLst>
                </a:gridCol>
              </a:tblGrid>
              <a:tr h="80618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8489995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F9B81CA-49CF-4113-B92C-AF8FEDD23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8028" y="841617"/>
            <a:ext cx="1399358" cy="400111"/>
          </a:xfrm>
          <a:solidFill>
            <a:srgbClr val="91EAD2"/>
          </a:solidFill>
        </p:spPr>
        <p:txBody>
          <a:bodyPr>
            <a:noAutofit/>
          </a:bodyPr>
          <a:lstStyle/>
          <a:p>
            <a:pPr algn="ctr"/>
            <a:r>
              <a:rPr lang="en-GB" sz="20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escuchar</a:t>
            </a:r>
            <a:endParaRPr lang="en-GB" sz="2000" dirty="0"/>
          </a:p>
        </p:txBody>
      </p:sp>
      <p:pic>
        <p:nvPicPr>
          <p:cNvPr id="33" name="Google Shape;221;p10">
            <a:extLst>
              <a:ext uri="{FF2B5EF4-FFF2-40B4-BE49-F238E27FC236}">
                <a16:creationId xmlns:a16="http://schemas.microsoft.com/office/drawing/2014/main" id="{7715E50F-BB82-4EB5-90E0-DEB2E3E3AAA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61761" y="-133350"/>
            <a:ext cx="1166103" cy="1183191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F203E0BE-9A27-0C9A-B87C-36ED3E6F9307}"/>
              </a:ext>
            </a:extLst>
          </p:cNvPr>
          <p:cNvSpPr/>
          <p:nvPr/>
        </p:nvSpPr>
        <p:spPr>
          <a:xfrm>
            <a:off x="121019" y="121872"/>
            <a:ext cx="25330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>
                <a:solidFill>
                  <a:srgbClr val="002060"/>
                </a:solidFill>
                <a:latin typeface="Century Gothic"/>
              </a:rPr>
              <a:t>Sofía </a:t>
            </a:r>
            <a:r>
              <a:rPr lang="en-GB" sz="3200" b="1" dirty="0" err="1">
                <a:solidFill>
                  <a:srgbClr val="002060"/>
                </a:solidFill>
                <a:latin typeface="Century Gothic"/>
              </a:rPr>
              <a:t>habla</a:t>
            </a:r>
            <a:r>
              <a:rPr lang="en-GB" sz="3200" b="1" dirty="0">
                <a:solidFill>
                  <a:srgbClr val="002060"/>
                </a:solidFill>
                <a:latin typeface="Century Gothic"/>
              </a:rPr>
              <a:t>.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0" name="Speech Bubble: Rectangle with Corners Rounded 59">
            <a:extLst>
              <a:ext uri="{FF2B5EF4-FFF2-40B4-BE49-F238E27FC236}">
                <a16:creationId xmlns:a16="http://schemas.microsoft.com/office/drawing/2014/main" id="{715A2A8C-4D07-58D5-8854-73AB61196AED}"/>
              </a:ext>
            </a:extLst>
          </p:cNvPr>
          <p:cNvSpPr/>
          <p:nvPr/>
        </p:nvSpPr>
        <p:spPr>
          <a:xfrm>
            <a:off x="3774018" y="86263"/>
            <a:ext cx="4814722" cy="518040"/>
          </a:xfrm>
          <a:prstGeom prst="wedgeRoundRectCallout">
            <a:avLst>
              <a:gd name="adj1" fmla="val -54991"/>
              <a:gd name="adj2" fmla="val -7585"/>
              <a:gd name="adj3" fmla="val 16667"/>
            </a:avLst>
          </a:prstGeom>
          <a:solidFill>
            <a:srgbClr val="FF3399"/>
          </a:solidFill>
          <a:ln w="5715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F4D4A9C-51AC-9841-9B9C-AEAE3FED4669}"/>
              </a:ext>
            </a:extLst>
          </p:cNvPr>
          <p:cNvSpPr txBox="1"/>
          <p:nvPr/>
        </p:nvSpPr>
        <p:spPr>
          <a:xfrm>
            <a:off x="3752833" y="107238"/>
            <a:ext cx="4960953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¿Qué</a:t>
            </a:r>
            <a:r>
              <a:rPr kumimoji="0" lang="en-GB" sz="2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6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opina</a:t>
            </a: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? Escribe </a:t>
            </a:r>
            <a:r>
              <a:rPr kumimoji="0" lang="en-GB" sz="2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 o</a:t>
            </a:r>
            <a:r>
              <a:rPr kumimoji="0" lang="en-GB" sz="2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 .</a:t>
            </a:r>
            <a:endParaRPr kumimoji="0" lang="en-GB" sz="2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62" name="Graphic 61" descr="Teacher">
            <a:extLst>
              <a:ext uri="{FF2B5EF4-FFF2-40B4-BE49-F238E27FC236}">
                <a16:creationId xmlns:a16="http://schemas.microsoft.com/office/drawing/2014/main" id="{917205CF-9424-3237-5D68-4C1A217904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99220" y="-42940"/>
            <a:ext cx="914400" cy="914400"/>
          </a:xfrm>
          <a:prstGeom prst="rect">
            <a:avLst/>
          </a:prstGeom>
        </p:spPr>
      </p:pic>
      <p:pic>
        <p:nvPicPr>
          <p:cNvPr id="39" name="Picture 2" descr="Gráficos vectoriales gratis de Corazón">
            <a:extLst>
              <a:ext uri="{FF2B5EF4-FFF2-40B4-BE49-F238E27FC236}">
                <a16:creationId xmlns:a16="http://schemas.microsoft.com/office/drawing/2014/main" id="{85F2BA72-A22A-1B9D-0E9F-5926CC1DF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778" y="2280999"/>
            <a:ext cx="486772" cy="46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CustomShape 23">
            <a:extLst>
              <a:ext uri="{FF2B5EF4-FFF2-40B4-BE49-F238E27FC236}">
                <a16:creationId xmlns:a16="http://schemas.microsoft.com/office/drawing/2014/main" id="{33CA5D3D-B162-3822-E462-367A6C47E6E7}"/>
              </a:ext>
            </a:extLst>
          </p:cNvPr>
          <p:cNvSpPr/>
          <p:nvPr/>
        </p:nvSpPr>
        <p:spPr>
          <a:xfrm>
            <a:off x="234176" y="2303978"/>
            <a:ext cx="498726" cy="461665"/>
          </a:xfrm>
          <a:prstGeom prst="actionButtonBlank">
            <a:avLst/>
          </a:prstGeom>
          <a:solidFill>
            <a:srgbClr val="22A7CC"/>
          </a:solidFill>
          <a:ln w="25400" cap="flat" cmpd="sng" algn="ctr">
            <a:solidFill>
              <a:srgbClr val="A5A5A5">
                <a:lumMod val="75000"/>
              </a:srgbClr>
            </a:solidFill>
            <a:prstDash val="solid"/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lIns="90000" tIns="45000" rIns="90000" bIns="45000" anchor="ctr"/>
          <a:lstStyle/>
          <a:p>
            <a:pPr algn="ctr">
              <a:defRPr/>
            </a:pPr>
            <a:r>
              <a:rPr lang="en-GB" sz="2400" b="1" kern="0" spc="-1" dirty="0">
                <a:solidFill>
                  <a:prstClr val="white"/>
                </a:solidFill>
                <a:latin typeface="Century Gothic" panose="020B0502020202020204" pitchFamily="34" charset="0"/>
                <a:ea typeface="DejaVu Sans"/>
              </a:rPr>
              <a:t>E</a:t>
            </a:r>
            <a:endParaRPr lang="en-GB" sz="2400" kern="0" spc="-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8" name="Picture 2" descr="Angry, Emoji, Emoticon, Anger, Smiley">
            <a:extLst>
              <a:ext uri="{FF2B5EF4-FFF2-40B4-BE49-F238E27FC236}">
                <a16:creationId xmlns:a16="http://schemas.microsoft.com/office/drawing/2014/main" id="{A9DC5D05-AFEC-88EF-4BA1-9A06B4A15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822" y="2284091"/>
            <a:ext cx="486773" cy="53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Google Shape;319;p15" descr="Speech Icon, Voice, Talking, Audio, Speech">
            <a:extLst>
              <a:ext uri="{FF2B5EF4-FFF2-40B4-BE49-F238E27FC236}">
                <a16:creationId xmlns:a16="http://schemas.microsoft.com/office/drawing/2014/main" id="{685169FC-CE8F-A0C5-33CB-FECC066A0324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743841" y="33630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Title 1">
            <a:extLst>
              <a:ext uri="{FF2B5EF4-FFF2-40B4-BE49-F238E27FC236}">
                <a16:creationId xmlns:a16="http://schemas.microsoft.com/office/drawing/2014/main" id="{562176C7-D08D-1210-FBAE-5E513BF72C29}"/>
              </a:ext>
            </a:extLst>
          </p:cNvPr>
          <p:cNvSpPr txBox="1">
            <a:spLocks/>
          </p:cNvSpPr>
          <p:nvPr/>
        </p:nvSpPr>
        <p:spPr>
          <a:xfrm>
            <a:off x="9602192" y="859647"/>
            <a:ext cx="1058732" cy="382081"/>
          </a:xfrm>
          <a:prstGeom prst="rect">
            <a:avLst/>
          </a:prstGeom>
          <a:solidFill>
            <a:srgbClr val="86CFE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hablar</a:t>
            </a:r>
          </a:p>
        </p:txBody>
      </p:sp>
      <p:graphicFrame>
        <p:nvGraphicFramePr>
          <p:cNvPr id="49" name="Table 13">
            <a:extLst>
              <a:ext uri="{FF2B5EF4-FFF2-40B4-BE49-F238E27FC236}">
                <a16:creationId xmlns:a16="http://schemas.microsoft.com/office/drawing/2014/main" id="{7DB11854-3877-04C4-E484-1FF032B7F6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7165629"/>
              </p:ext>
            </p:extLst>
          </p:nvPr>
        </p:nvGraphicFramePr>
        <p:xfrm>
          <a:off x="3224315" y="1605311"/>
          <a:ext cx="2479799" cy="13485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33685">
                  <a:extLst>
                    <a:ext uri="{9D8B030D-6E8A-4147-A177-3AD203B41FA5}">
                      <a16:colId xmlns:a16="http://schemas.microsoft.com/office/drawing/2014/main" val="3519236234"/>
                    </a:ext>
                  </a:extLst>
                </a:gridCol>
                <a:gridCol w="1246114">
                  <a:extLst>
                    <a:ext uri="{9D8B030D-6E8A-4147-A177-3AD203B41FA5}">
                      <a16:colId xmlns:a16="http://schemas.microsoft.com/office/drawing/2014/main" val="1454820256"/>
                    </a:ext>
                  </a:extLst>
                </a:gridCol>
              </a:tblGrid>
              <a:tr h="57647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Sofía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Quique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0935449"/>
                  </a:ext>
                </a:extLst>
              </a:tr>
              <a:tr h="77212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8489995"/>
                  </a:ext>
                </a:extLst>
              </a:tr>
            </a:tbl>
          </a:graphicData>
        </a:graphic>
      </p:graphicFrame>
      <p:pic>
        <p:nvPicPr>
          <p:cNvPr id="50" name="Picture 49">
            <a:extLst>
              <a:ext uri="{FF2B5EF4-FFF2-40B4-BE49-F238E27FC236}">
                <a16:creationId xmlns:a16="http://schemas.microsoft.com/office/drawing/2014/main" id="{E4D7BE8B-30AD-986C-80F4-8CC5345BDA3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979" y="2289525"/>
            <a:ext cx="527764" cy="54975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370684D-D21D-36BA-751B-5C57394AF4F8}"/>
              </a:ext>
            </a:extLst>
          </p:cNvPr>
          <p:cNvSpPr/>
          <p:nvPr/>
        </p:nvSpPr>
        <p:spPr>
          <a:xfrm>
            <a:off x="2056916" y="2195759"/>
            <a:ext cx="704461" cy="687790"/>
          </a:xfrm>
          <a:custGeom>
            <a:avLst/>
            <a:gdLst>
              <a:gd name="connsiteX0" fmla="*/ 0 w 704461"/>
              <a:gd name="connsiteY0" fmla="*/ 114634 h 687790"/>
              <a:gd name="connsiteX1" fmla="*/ 114634 w 704461"/>
              <a:gd name="connsiteY1" fmla="*/ 0 h 687790"/>
              <a:gd name="connsiteX2" fmla="*/ 589827 w 704461"/>
              <a:gd name="connsiteY2" fmla="*/ 0 h 687790"/>
              <a:gd name="connsiteX3" fmla="*/ 704461 w 704461"/>
              <a:gd name="connsiteY3" fmla="*/ 114634 h 687790"/>
              <a:gd name="connsiteX4" fmla="*/ 704461 w 704461"/>
              <a:gd name="connsiteY4" fmla="*/ 573156 h 687790"/>
              <a:gd name="connsiteX5" fmla="*/ 589827 w 704461"/>
              <a:gd name="connsiteY5" fmla="*/ 687790 h 687790"/>
              <a:gd name="connsiteX6" fmla="*/ 114634 w 704461"/>
              <a:gd name="connsiteY6" fmla="*/ 687790 h 687790"/>
              <a:gd name="connsiteX7" fmla="*/ 0 w 704461"/>
              <a:gd name="connsiteY7" fmla="*/ 573156 h 687790"/>
              <a:gd name="connsiteX8" fmla="*/ 0 w 704461"/>
              <a:gd name="connsiteY8" fmla="*/ 114634 h 687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4461" h="687790" extrusionOk="0">
                <a:moveTo>
                  <a:pt x="0" y="114634"/>
                </a:moveTo>
                <a:cubicBezTo>
                  <a:pt x="13609" y="43297"/>
                  <a:pt x="64363" y="-7225"/>
                  <a:pt x="114634" y="0"/>
                </a:cubicBezTo>
                <a:cubicBezTo>
                  <a:pt x="303696" y="-21646"/>
                  <a:pt x="445222" y="7129"/>
                  <a:pt x="589827" y="0"/>
                </a:cubicBezTo>
                <a:cubicBezTo>
                  <a:pt x="650567" y="10562"/>
                  <a:pt x="701624" y="41164"/>
                  <a:pt x="704461" y="114634"/>
                </a:cubicBezTo>
                <a:cubicBezTo>
                  <a:pt x="720629" y="213471"/>
                  <a:pt x="715855" y="401585"/>
                  <a:pt x="704461" y="573156"/>
                </a:cubicBezTo>
                <a:cubicBezTo>
                  <a:pt x="716395" y="645487"/>
                  <a:pt x="657395" y="683084"/>
                  <a:pt x="589827" y="687790"/>
                </a:cubicBezTo>
                <a:cubicBezTo>
                  <a:pt x="367879" y="707117"/>
                  <a:pt x="255160" y="677087"/>
                  <a:pt x="114634" y="687790"/>
                </a:cubicBezTo>
                <a:cubicBezTo>
                  <a:pt x="53952" y="689603"/>
                  <a:pt x="2999" y="648674"/>
                  <a:pt x="0" y="573156"/>
                </a:cubicBezTo>
                <a:cubicBezTo>
                  <a:pt x="-3867" y="397717"/>
                  <a:pt x="9050" y="299242"/>
                  <a:pt x="0" y="114634"/>
                </a:cubicBezTo>
                <a:close/>
              </a:path>
            </a:pathLst>
          </a:custGeom>
          <a:noFill/>
          <a:ln w="38100">
            <a:solidFill>
              <a:srgbClr val="92D050"/>
            </a:solidFill>
            <a:extLst>
              <a:ext uri="{C807C97D-BFC1-408E-A445-0C87EB9F89A2}">
                <ask:lineSketchStyleProps xmlns:ask="http://schemas.microsoft.com/office/drawing/2018/sketchyshapes" sd="170560214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64" name="Table 13">
            <a:extLst>
              <a:ext uri="{FF2B5EF4-FFF2-40B4-BE49-F238E27FC236}">
                <a16:creationId xmlns:a16="http://schemas.microsoft.com/office/drawing/2014/main" id="{0C7287F6-3B75-292A-BAD2-A4C44460A3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7734509"/>
              </p:ext>
            </p:extLst>
          </p:nvPr>
        </p:nvGraphicFramePr>
        <p:xfrm>
          <a:off x="116404" y="3621179"/>
          <a:ext cx="2955536" cy="8061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8562">
                  <a:extLst>
                    <a:ext uri="{9D8B030D-6E8A-4147-A177-3AD203B41FA5}">
                      <a16:colId xmlns:a16="http://schemas.microsoft.com/office/drawing/2014/main" val="3519236234"/>
                    </a:ext>
                  </a:extLst>
                </a:gridCol>
                <a:gridCol w="2076974">
                  <a:extLst>
                    <a:ext uri="{9D8B030D-6E8A-4147-A177-3AD203B41FA5}">
                      <a16:colId xmlns:a16="http://schemas.microsoft.com/office/drawing/2014/main" val="1454820256"/>
                    </a:ext>
                  </a:extLst>
                </a:gridCol>
              </a:tblGrid>
              <a:tr h="80618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8489995"/>
                  </a:ext>
                </a:extLst>
              </a:tr>
            </a:tbl>
          </a:graphicData>
        </a:graphic>
      </p:graphicFrame>
      <p:pic>
        <p:nvPicPr>
          <p:cNvPr id="65" name="Picture 2" descr="Gráficos vectoriales gratis de Corazón">
            <a:extLst>
              <a:ext uri="{FF2B5EF4-FFF2-40B4-BE49-F238E27FC236}">
                <a16:creationId xmlns:a16="http://schemas.microsoft.com/office/drawing/2014/main" id="{9D6EBF31-4919-B44A-EE9F-099202A56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080" y="3754451"/>
            <a:ext cx="486772" cy="46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CustomShape 23">
            <a:extLst>
              <a:ext uri="{FF2B5EF4-FFF2-40B4-BE49-F238E27FC236}">
                <a16:creationId xmlns:a16="http://schemas.microsoft.com/office/drawing/2014/main" id="{56B77A55-9840-B424-2854-BAA4C569C4DF}"/>
              </a:ext>
            </a:extLst>
          </p:cNvPr>
          <p:cNvSpPr/>
          <p:nvPr/>
        </p:nvSpPr>
        <p:spPr>
          <a:xfrm>
            <a:off x="270478" y="3777430"/>
            <a:ext cx="498726" cy="461665"/>
          </a:xfrm>
          <a:prstGeom prst="actionButtonBlank">
            <a:avLst/>
          </a:prstGeom>
          <a:solidFill>
            <a:srgbClr val="22A7CC"/>
          </a:solidFill>
          <a:ln w="25400" cap="flat" cmpd="sng" algn="ctr">
            <a:solidFill>
              <a:srgbClr val="A5A5A5">
                <a:lumMod val="75000"/>
              </a:srgbClr>
            </a:solidFill>
            <a:prstDash val="solid"/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lIns="90000" tIns="45000" rIns="90000" bIns="45000" anchor="ctr"/>
          <a:lstStyle/>
          <a:p>
            <a:pPr algn="ctr">
              <a:defRPr/>
            </a:pPr>
            <a:r>
              <a:rPr lang="en-GB" sz="2400" b="1" kern="0" spc="-1" dirty="0">
                <a:solidFill>
                  <a:prstClr val="white"/>
                </a:solidFill>
                <a:latin typeface="Century Gothic" panose="020B0502020202020204" pitchFamily="34" charset="0"/>
              </a:rPr>
              <a:t>1</a:t>
            </a:r>
            <a:endParaRPr lang="en-GB" sz="2400" kern="0" spc="-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7" name="Picture 2" descr="Angry, Emoji, Emoticon, Anger, Smiley">
            <a:extLst>
              <a:ext uri="{FF2B5EF4-FFF2-40B4-BE49-F238E27FC236}">
                <a16:creationId xmlns:a16="http://schemas.microsoft.com/office/drawing/2014/main" id="{1A98437D-03CE-FF95-DDFB-8BE1BDD64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124" y="3757543"/>
            <a:ext cx="486773" cy="53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74D278C3-6C19-A911-4613-012A27D3C1DB}"/>
              </a:ext>
            </a:extLst>
          </p:cNvPr>
          <p:cNvSpPr/>
          <p:nvPr/>
        </p:nvSpPr>
        <p:spPr>
          <a:xfrm>
            <a:off x="1339480" y="3677616"/>
            <a:ext cx="704461" cy="687790"/>
          </a:xfrm>
          <a:custGeom>
            <a:avLst/>
            <a:gdLst>
              <a:gd name="connsiteX0" fmla="*/ 0 w 704461"/>
              <a:gd name="connsiteY0" fmla="*/ 114634 h 687790"/>
              <a:gd name="connsiteX1" fmla="*/ 114634 w 704461"/>
              <a:gd name="connsiteY1" fmla="*/ 0 h 687790"/>
              <a:gd name="connsiteX2" fmla="*/ 589827 w 704461"/>
              <a:gd name="connsiteY2" fmla="*/ 0 h 687790"/>
              <a:gd name="connsiteX3" fmla="*/ 704461 w 704461"/>
              <a:gd name="connsiteY3" fmla="*/ 114634 h 687790"/>
              <a:gd name="connsiteX4" fmla="*/ 704461 w 704461"/>
              <a:gd name="connsiteY4" fmla="*/ 573156 h 687790"/>
              <a:gd name="connsiteX5" fmla="*/ 589827 w 704461"/>
              <a:gd name="connsiteY5" fmla="*/ 687790 h 687790"/>
              <a:gd name="connsiteX6" fmla="*/ 114634 w 704461"/>
              <a:gd name="connsiteY6" fmla="*/ 687790 h 687790"/>
              <a:gd name="connsiteX7" fmla="*/ 0 w 704461"/>
              <a:gd name="connsiteY7" fmla="*/ 573156 h 687790"/>
              <a:gd name="connsiteX8" fmla="*/ 0 w 704461"/>
              <a:gd name="connsiteY8" fmla="*/ 114634 h 687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4461" h="687790" extrusionOk="0">
                <a:moveTo>
                  <a:pt x="0" y="114634"/>
                </a:moveTo>
                <a:cubicBezTo>
                  <a:pt x="13609" y="43297"/>
                  <a:pt x="64363" y="-7225"/>
                  <a:pt x="114634" y="0"/>
                </a:cubicBezTo>
                <a:cubicBezTo>
                  <a:pt x="303696" y="-21646"/>
                  <a:pt x="445222" y="7129"/>
                  <a:pt x="589827" y="0"/>
                </a:cubicBezTo>
                <a:cubicBezTo>
                  <a:pt x="650567" y="10562"/>
                  <a:pt x="701624" y="41164"/>
                  <a:pt x="704461" y="114634"/>
                </a:cubicBezTo>
                <a:cubicBezTo>
                  <a:pt x="720629" y="213471"/>
                  <a:pt x="715855" y="401585"/>
                  <a:pt x="704461" y="573156"/>
                </a:cubicBezTo>
                <a:cubicBezTo>
                  <a:pt x="716395" y="645487"/>
                  <a:pt x="657395" y="683084"/>
                  <a:pt x="589827" y="687790"/>
                </a:cubicBezTo>
                <a:cubicBezTo>
                  <a:pt x="367879" y="707117"/>
                  <a:pt x="255160" y="677087"/>
                  <a:pt x="114634" y="687790"/>
                </a:cubicBezTo>
                <a:cubicBezTo>
                  <a:pt x="53952" y="689603"/>
                  <a:pt x="2999" y="648674"/>
                  <a:pt x="0" y="573156"/>
                </a:cubicBezTo>
                <a:cubicBezTo>
                  <a:pt x="-3867" y="397717"/>
                  <a:pt x="9050" y="299242"/>
                  <a:pt x="0" y="114634"/>
                </a:cubicBezTo>
                <a:close/>
              </a:path>
            </a:pathLst>
          </a:custGeom>
          <a:noFill/>
          <a:ln w="38100">
            <a:solidFill>
              <a:srgbClr val="92D050"/>
            </a:solidFill>
            <a:extLst>
              <a:ext uri="{C807C97D-BFC1-408E-A445-0C87EB9F89A2}">
                <ask:lineSketchStyleProps xmlns:ask="http://schemas.microsoft.com/office/drawing/2018/sketchyshapes" sd="170560214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1" name="Table 13">
            <a:extLst>
              <a:ext uri="{FF2B5EF4-FFF2-40B4-BE49-F238E27FC236}">
                <a16:creationId xmlns:a16="http://schemas.microsoft.com/office/drawing/2014/main" id="{28FB233F-2DC5-BF81-CD34-705303776E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9050021"/>
              </p:ext>
            </p:extLst>
          </p:nvPr>
        </p:nvGraphicFramePr>
        <p:xfrm>
          <a:off x="3233937" y="3079238"/>
          <a:ext cx="2499852" cy="13485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33685">
                  <a:extLst>
                    <a:ext uri="{9D8B030D-6E8A-4147-A177-3AD203B41FA5}">
                      <a16:colId xmlns:a16="http://schemas.microsoft.com/office/drawing/2014/main" val="3519236234"/>
                    </a:ext>
                  </a:extLst>
                </a:gridCol>
                <a:gridCol w="1266167">
                  <a:extLst>
                    <a:ext uri="{9D8B030D-6E8A-4147-A177-3AD203B41FA5}">
                      <a16:colId xmlns:a16="http://schemas.microsoft.com/office/drawing/2014/main" val="1454820256"/>
                    </a:ext>
                  </a:extLst>
                </a:gridCol>
              </a:tblGrid>
              <a:tr h="57647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Sofía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Quique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0935449"/>
                  </a:ext>
                </a:extLst>
              </a:tr>
              <a:tr h="77212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8489995"/>
                  </a:ext>
                </a:extLst>
              </a:tr>
            </a:tbl>
          </a:graphicData>
        </a:graphic>
      </p:graphicFrame>
      <p:pic>
        <p:nvPicPr>
          <p:cNvPr id="72" name="Picture 71">
            <a:extLst>
              <a:ext uri="{FF2B5EF4-FFF2-40B4-BE49-F238E27FC236}">
                <a16:creationId xmlns:a16="http://schemas.microsoft.com/office/drawing/2014/main" id="{B340FD71-B4D2-602C-AB66-142A9661599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218" y="3749966"/>
            <a:ext cx="527764" cy="549754"/>
          </a:xfrm>
          <a:prstGeom prst="rect">
            <a:avLst/>
          </a:prstGeom>
        </p:spPr>
      </p:pic>
      <p:graphicFrame>
        <p:nvGraphicFramePr>
          <p:cNvPr id="76" name="Table 13">
            <a:extLst>
              <a:ext uri="{FF2B5EF4-FFF2-40B4-BE49-F238E27FC236}">
                <a16:creationId xmlns:a16="http://schemas.microsoft.com/office/drawing/2014/main" id="{3D0B1E87-C358-0D90-1272-4F8C7E3576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7507706"/>
              </p:ext>
            </p:extLst>
          </p:nvPr>
        </p:nvGraphicFramePr>
        <p:xfrm>
          <a:off x="174440" y="5094631"/>
          <a:ext cx="2955536" cy="8061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8562">
                  <a:extLst>
                    <a:ext uri="{9D8B030D-6E8A-4147-A177-3AD203B41FA5}">
                      <a16:colId xmlns:a16="http://schemas.microsoft.com/office/drawing/2014/main" val="3519236234"/>
                    </a:ext>
                  </a:extLst>
                </a:gridCol>
                <a:gridCol w="2076974">
                  <a:extLst>
                    <a:ext uri="{9D8B030D-6E8A-4147-A177-3AD203B41FA5}">
                      <a16:colId xmlns:a16="http://schemas.microsoft.com/office/drawing/2014/main" val="1454820256"/>
                    </a:ext>
                  </a:extLst>
                </a:gridCol>
              </a:tblGrid>
              <a:tr h="80618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8489995"/>
                  </a:ext>
                </a:extLst>
              </a:tr>
            </a:tbl>
          </a:graphicData>
        </a:graphic>
      </p:graphicFrame>
      <p:pic>
        <p:nvPicPr>
          <p:cNvPr id="78" name="Picture 2" descr="Gráficos vectoriales gratis de Corazón">
            <a:extLst>
              <a:ext uri="{FF2B5EF4-FFF2-40B4-BE49-F238E27FC236}">
                <a16:creationId xmlns:a16="http://schemas.microsoft.com/office/drawing/2014/main" id="{7435D059-D164-0589-7D75-CFB195B08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16" y="5227903"/>
            <a:ext cx="486772" cy="46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CustomShape 23">
            <a:extLst>
              <a:ext uri="{FF2B5EF4-FFF2-40B4-BE49-F238E27FC236}">
                <a16:creationId xmlns:a16="http://schemas.microsoft.com/office/drawing/2014/main" id="{71289474-FFF9-47BE-7A1A-CAEBDF867FC2}"/>
              </a:ext>
            </a:extLst>
          </p:cNvPr>
          <p:cNvSpPr/>
          <p:nvPr/>
        </p:nvSpPr>
        <p:spPr>
          <a:xfrm>
            <a:off x="328514" y="5250882"/>
            <a:ext cx="498726" cy="461665"/>
          </a:xfrm>
          <a:prstGeom prst="actionButtonBlank">
            <a:avLst/>
          </a:prstGeom>
          <a:solidFill>
            <a:srgbClr val="22A7CC"/>
          </a:solidFill>
          <a:ln w="25400" cap="flat" cmpd="sng" algn="ctr">
            <a:solidFill>
              <a:srgbClr val="A5A5A5">
                <a:lumMod val="75000"/>
              </a:srgbClr>
            </a:solidFill>
            <a:prstDash val="solid"/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lIns="90000" tIns="45000" rIns="90000" bIns="45000" anchor="ctr"/>
          <a:lstStyle/>
          <a:p>
            <a:pPr algn="ctr">
              <a:defRPr/>
            </a:pPr>
            <a:r>
              <a:rPr lang="en-GB" sz="2400" b="1" kern="0" spc="-1" dirty="0">
                <a:solidFill>
                  <a:prstClr val="white"/>
                </a:solidFill>
                <a:latin typeface="Century Gothic" panose="020B0502020202020204" pitchFamily="34" charset="0"/>
              </a:rPr>
              <a:t>2</a:t>
            </a:r>
            <a:endParaRPr lang="en-GB" sz="2400" kern="0" spc="-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4" name="Picture 2" descr="Angry, Emoji, Emoticon, Anger, Smiley">
            <a:extLst>
              <a:ext uri="{FF2B5EF4-FFF2-40B4-BE49-F238E27FC236}">
                <a16:creationId xmlns:a16="http://schemas.microsoft.com/office/drawing/2014/main" id="{6D3EDE5D-0106-0539-28E9-34ACBE622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160" y="5230995"/>
            <a:ext cx="486773" cy="53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84CA72D1-1552-3DFD-F58B-E21325594C35}"/>
              </a:ext>
            </a:extLst>
          </p:cNvPr>
          <p:cNvSpPr/>
          <p:nvPr/>
        </p:nvSpPr>
        <p:spPr>
          <a:xfrm>
            <a:off x="2122217" y="5152595"/>
            <a:ext cx="704461" cy="687790"/>
          </a:xfrm>
          <a:custGeom>
            <a:avLst/>
            <a:gdLst>
              <a:gd name="connsiteX0" fmla="*/ 0 w 704461"/>
              <a:gd name="connsiteY0" fmla="*/ 114634 h 687790"/>
              <a:gd name="connsiteX1" fmla="*/ 114634 w 704461"/>
              <a:gd name="connsiteY1" fmla="*/ 0 h 687790"/>
              <a:gd name="connsiteX2" fmla="*/ 589827 w 704461"/>
              <a:gd name="connsiteY2" fmla="*/ 0 h 687790"/>
              <a:gd name="connsiteX3" fmla="*/ 704461 w 704461"/>
              <a:gd name="connsiteY3" fmla="*/ 114634 h 687790"/>
              <a:gd name="connsiteX4" fmla="*/ 704461 w 704461"/>
              <a:gd name="connsiteY4" fmla="*/ 573156 h 687790"/>
              <a:gd name="connsiteX5" fmla="*/ 589827 w 704461"/>
              <a:gd name="connsiteY5" fmla="*/ 687790 h 687790"/>
              <a:gd name="connsiteX6" fmla="*/ 114634 w 704461"/>
              <a:gd name="connsiteY6" fmla="*/ 687790 h 687790"/>
              <a:gd name="connsiteX7" fmla="*/ 0 w 704461"/>
              <a:gd name="connsiteY7" fmla="*/ 573156 h 687790"/>
              <a:gd name="connsiteX8" fmla="*/ 0 w 704461"/>
              <a:gd name="connsiteY8" fmla="*/ 114634 h 687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4461" h="687790" extrusionOk="0">
                <a:moveTo>
                  <a:pt x="0" y="114634"/>
                </a:moveTo>
                <a:cubicBezTo>
                  <a:pt x="13609" y="43297"/>
                  <a:pt x="64363" y="-7225"/>
                  <a:pt x="114634" y="0"/>
                </a:cubicBezTo>
                <a:cubicBezTo>
                  <a:pt x="303696" y="-21646"/>
                  <a:pt x="445222" y="7129"/>
                  <a:pt x="589827" y="0"/>
                </a:cubicBezTo>
                <a:cubicBezTo>
                  <a:pt x="650567" y="10562"/>
                  <a:pt x="701624" y="41164"/>
                  <a:pt x="704461" y="114634"/>
                </a:cubicBezTo>
                <a:cubicBezTo>
                  <a:pt x="720629" y="213471"/>
                  <a:pt x="715855" y="401585"/>
                  <a:pt x="704461" y="573156"/>
                </a:cubicBezTo>
                <a:cubicBezTo>
                  <a:pt x="716395" y="645487"/>
                  <a:pt x="657395" y="683084"/>
                  <a:pt x="589827" y="687790"/>
                </a:cubicBezTo>
                <a:cubicBezTo>
                  <a:pt x="367879" y="707117"/>
                  <a:pt x="255160" y="677087"/>
                  <a:pt x="114634" y="687790"/>
                </a:cubicBezTo>
                <a:cubicBezTo>
                  <a:pt x="53952" y="689603"/>
                  <a:pt x="2999" y="648674"/>
                  <a:pt x="0" y="573156"/>
                </a:cubicBezTo>
                <a:cubicBezTo>
                  <a:pt x="-3867" y="397717"/>
                  <a:pt x="9050" y="299242"/>
                  <a:pt x="0" y="114634"/>
                </a:cubicBezTo>
                <a:close/>
              </a:path>
            </a:pathLst>
          </a:custGeom>
          <a:noFill/>
          <a:ln w="38100">
            <a:solidFill>
              <a:srgbClr val="92D050"/>
            </a:solidFill>
            <a:extLst>
              <a:ext uri="{C807C97D-BFC1-408E-A445-0C87EB9F89A2}">
                <ask:lineSketchStyleProps xmlns:ask="http://schemas.microsoft.com/office/drawing/2018/sketchyshapes" sd="170560214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86" name="Table 13">
            <a:extLst>
              <a:ext uri="{FF2B5EF4-FFF2-40B4-BE49-F238E27FC236}">
                <a16:creationId xmlns:a16="http://schemas.microsoft.com/office/drawing/2014/main" id="{CEFB5712-2A07-EEDB-D9B1-D3794A56D5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1174559"/>
              </p:ext>
            </p:extLst>
          </p:nvPr>
        </p:nvGraphicFramePr>
        <p:xfrm>
          <a:off x="3235620" y="4525179"/>
          <a:ext cx="2499852" cy="13485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33685">
                  <a:extLst>
                    <a:ext uri="{9D8B030D-6E8A-4147-A177-3AD203B41FA5}">
                      <a16:colId xmlns:a16="http://schemas.microsoft.com/office/drawing/2014/main" val="3519236234"/>
                    </a:ext>
                  </a:extLst>
                </a:gridCol>
                <a:gridCol w="1266167">
                  <a:extLst>
                    <a:ext uri="{9D8B030D-6E8A-4147-A177-3AD203B41FA5}">
                      <a16:colId xmlns:a16="http://schemas.microsoft.com/office/drawing/2014/main" val="1454820256"/>
                    </a:ext>
                  </a:extLst>
                </a:gridCol>
              </a:tblGrid>
              <a:tr h="57647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Sofía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Quique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0935449"/>
                  </a:ext>
                </a:extLst>
              </a:tr>
              <a:tr h="77212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8489995"/>
                  </a:ext>
                </a:extLst>
              </a:tr>
            </a:tbl>
          </a:graphicData>
        </a:graphic>
      </p:graphicFrame>
      <p:pic>
        <p:nvPicPr>
          <p:cNvPr id="87" name="Picture 86">
            <a:extLst>
              <a:ext uri="{FF2B5EF4-FFF2-40B4-BE49-F238E27FC236}">
                <a16:creationId xmlns:a16="http://schemas.microsoft.com/office/drawing/2014/main" id="{65BFC9AA-5998-8A75-15BF-9CFDE9CEA92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150" y="5269761"/>
            <a:ext cx="527764" cy="549754"/>
          </a:xfrm>
          <a:prstGeom prst="rect">
            <a:avLst/>
          </a:prstGeom>
        </p:spPr>
      </p:pic>
      <p:graphicFrame>
        <p:nvGraphicFramePr>
          <p:cNvPr id="89" name="Table 13">
            <a:extLst>
              <a:ext uri="{FF2B5EF4-FFF2-40B4-BE49-F238E27FC236}">
                <a16:creationId xmlns:a16="http://schemas.microsoft.com/office/drawing/2014/main" id="{2611B7E2-1C32-1F91-23B8-68108780F9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5029740"/>
              </p:ext>
            </p:extLst>
          </p:nvPr>
        </p:nvGraphicFramePr>
        <p:xfrm>
          <a:off x="5938411" y="2169543"/>
          <a:ext cx="2955536" cy="8061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8562">
                  <a:extLst>
                    <a:ext uri="{9D8B030D-6E8A-4147-A177-3AD203B41FA5}">
                      <a16:colId xmlns:a16="http://schemas.microsoft.com/office/drawing/2014/main" val="3519236234"/>
                    </a:ext>
                  </a:extLst>
                </a:gridCol>
                <a:gridCol w="2076974">
                  <a:extLst>
                    <a:ext uri="{9D8B030D-6E8A-4147-A177-3AD203B41FA5}">
                      <a16:colId xmlns:a16="http://schemas.microsoft.com/office/drawing/2014/main" val="1454820256"/>
                    </a:ext>
                  </a:extLst>
                </a:gridCol>
              </a:tblGrid>
              <a:tr h="80618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8489995"/>
                  </a:ext>
                </a:extLst>
              </a:tr>
            </a:tbl>
          </a:graphicData>
        </a:graphic>
      </p:graphicFrame>
      <p:pic>
        <p:nvPicPr>
          <p:cNvPr id="91" name="Picture 2" descr="Gráficos vectoriales gratis de Corazón">
            <a:extLst>
              <a:ext uri="{FF2B5EF4-FFF2-40B4-BE49-F238E27FC236}">
                <a16:creationId xmlns:a16="http://schemas.microsoft.com/office/drawing/2014/main" id="{72C082F6-513D-2B69-3305-AFE51CB67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087" y="2302815"/>
            <a:ext cx="486772" cy="46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CustomShape 23">
            <a:extLst>
              <a:ext uri="{FF2B5EF4-FFF2-40B4-BE49-F238E27FC236}">
                <a16:creationId xmlns:a16="http://schemas.microsoft.com/office/drawing/2014/main" id="{303E57F9-5EDB-7A53-D027-4A465DA63B61}"/>
              </a:ext>
            </a:extLst>
          </p:cNvPr>
          <p:cNvSpPr/>
          <p:nvPr/>
        </p:nvSpPr>
        <p:spPr>
          <a:xfrm>
            <a:off x="6092485" y="2325794"/>
            <a:ext cx="498726" cy="461665"/>
          </a:xfrm>
          <a:prstGeom prst="actionButtonBlank">
            <a:avLst/>
          </a:prstGeom>
          <a:solidFill>
            <a:srgbClr val="22A7CC"/>
          </a:solidFill>
          <a:ln w="25400" cap="flat" cmpd="sng" algn="ctr">
            <a:solidFill>
              <a:srgbClr val="A5A5A5">
                <a:lumMod val="75000"/>
              </a:srgbClr>
            </a:solidFill>
            <a:prstDash val="solid"/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lIns="90000" tIns="45000" rIns="90000" bIns="45000" anchor="ctr"/>
          <a:lstStyle/>
          <a:p>
            <a:pPr algn="ctr">
              <a:defRPr/>
            </a:pPr>
            <a:r>
              <a:rPr lang="en-GB" sz="2400" b="1" kern="0" spc="-1" dirty="0">
                <a:solidFill>
                  <a:prstClr val="white"/>
                </a:solidFill>
                <a:latin typeface="Century Gothic" panose="020B0502020202020204" pitchFamily="34" charset="0"/>
              </a:rPr>
              <a:t>3</a:t>
            </a:r>
            <a:endParaRPr lang="en-GB" sz="2400" kern="0" spc="-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3" name="Picture 2" descr="Angry, Emoji, Emoticon, Anger, Smiley">
            <a:extLst>
              <a:ext uri="{FF2B5EF4-FFF2-40B4-BE49-F238E27FC236}">
                <a16:creationId xmlns:a16="http://schemas.microsoft.com/office/drawing/2014/main" id="{3F700FC6-4D96-C7FD-D0D1-F3A2C1B30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965" y="2291397"/>
            <a:ext cx="486773" cy="53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49C05FE1-9F5A-0170-1761-850A06C1BC12}"/>
              </a:ext>
            </a:extLst>
          </p:cNvPr>
          <p:cNvSpPr/>
          <p:nvPr/>
        </p:nvSpPr>
        <p:spPr>
          <a:xfrm>
            <a:off x="7917056" y="2212731"/>
            <a:ext cx="704461" cy="687790"/>
          </a:xfrm>
          <a:custGeom>
            <a:avLst/>
            <a:gdLst>
              <a:gd name="connsiteX0" fmla="*/ 0 w 704461"/>
              <a:gd name="connsiteY0" fmla="*/ 114634 h 687790"/>
              <a:gd name="connsiteX1" fmla="*/ 114634 w 704461"/>
              <a:gd name="connsiteY1" fmla="*/ 0 h 687790"/>
              <a:gd name="connsiteX2" fmla="*/ 589827 w 704461"/>
              <a:gd name="connsiteY2" fmla="*/ 0 h 687790"/>
              <a:gd name="connsiteX3" fmla="*/ 704461 w 704461"/>
              <a:gd name="connsiteY3" fmla="*/ 114634 h 687790"/>
              <a:gd name="connsiteX4" fmla="*/ 704461 w 704461"/>
              <a:gd name="connsiteY4" fmla="*/ 573156 h 687790"/>
              <a:gd name="connsiteX5" fmla="*/ 589827 w 704461"/>
              <a:gd name="connsiteY5" fmla="*/ 687790 h 687790"/>
              <a:gd name="connsiteX6" fmla="*/ 114634 w 704461"/>
              <a:gd name="connsiteY6" fmla="*/ 687790 h 687790"/>
              <a:gd name="connsiteX7" fmla="*/ 0 w 704461"/>
              <a:gd name="connsiteY7" fmla="*/ 573156 h 687790"/>
              <a:gd name="connsiteX8" fmla="*/ 0 w 704461"/>
              <a:gd name="connsiteY8" fmla="*/ 114634 h 687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4461" h="687790" extrusionOk="0">
                <a:moveTo>
                  <a:pt x="0" y="114634"/>
                </a:moveTo>
                <a:cubicBezTo>
                  <a:pt x="13609" y="43297"/>
                  <a:pt x="64363" y="-7225"/>
                  <a:pt x="114634" y="0"/>
                </a:cubicBezTo>
                <a:cubicBezTo>
                  <a:pt x="303696" y="-21646"/>
                  <a:pt x="445222" y="7129"/>
                  <a:pt x="589827" y="0"/>
                </a:cubicBezTo>
                <a:cubicBezTo>
                  <a:pt x="650567" y="10562"/>
                  <a:pt x="701624" y="41164"/>
                  <a:pt x="704461" y="114634"/>
                </a:cubicBezTo>
                <a:cubicBezTo>
                  <a:pt x="720629" y="213471"/>
                  <a:pt x="715855" y="401585"/>
                  <a:pt x="704461" y="573156"/>
                </a:cubicBezTo>
                <a:cubicBezTo>
                  <a:pt x="716395" y="645487"/>
                  <a:pt x="657395" y="683084"/>
                  <a:pt x="589827" y="687790"/>
                </a:cubicBezTo>
                <a:cubicBezTo>
                  <a:pt x="367879" y="707117"/>
                  <a:pt x="255160" y="677087"/>
                  <a:pt x="114634" y="687790"/>
                </a:cubicBezTo>
                <a:cubicBezTo>
                  <a:pt x="53952" y="689603"/>
                  <a:pt x="2999" y="648674"/>
                  <a:pt x="0" y="573156"/>
                </a:cubicBezTo>
                <a:cubicBezTo>
                  <a:pt x="-3867" y="397717"/>
                  <a:pt x="9050" y="299242"/>
                  <a:pt x="0" y="114634"/>
                </a:cubicBezTo>
                <a:close/>
              </a:path>
            </a:pathLst>
          </a:custGeom>
          <a:noFill/>
          <a:ln w="38100">
            <a:solidFill>
              <a:srgbClr val="92D050"/>
            </a:solidFill>
            <a:extLst>
              <a:ext uri="{C807C97D-BFC1-408E-A445-0C87EB9F89A2}">
                <ask:lineSketchStyleProps xmlns:ask="http://schemas.microsoft.com/office/drawing/2018/sketchyshapes" sd="170560214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95" name="Table 13">
            <a:extLst>
              <a:ext uri="{FF2B5EF4-FFF2-40B4-BE49-F238E27FC236}">
                <a16:creationId xmlns:a16="http://schemas.microsoft.com/office/drawing/2014/main" id="{C12412A9-53F4-70BE-A4A6-8627CBEE2D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8531063"/>
              </p:ext>
            </p:extLst>
          </p:nvPr>
        </p:nvGraphicFramePr>
        <p:xfrm>
          <a:off x="8999591" y="1600091"/>
          <a:ext cx="2383877" cy="13485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76451">
                  <a:extLst>
                    <a:ext uri="{9D8B030D-6E8A-4147-A177-3AD203B41FA5}">
                      <a16:colId xmlns:a16="http://schemas.microsoft.com/office/drawing/2014/main" val="3519236234"/>
                    </a:ext>
                  </a:extLst>
                </a:gridCol>
                <a:gridCol w="1207426">
                  <a:extLst>
                    <a:ext uri="{9D8B030D-6E8A-4147-A177-3AD203B41FA5}">
                      <a16:colId xmlns:a16="http://schemas.microsoft.com/office/drawing/2014/main" val="1454820256"/>
                    </a:ext>
                  </a:extLst>
                </a:gridCol>
              </a:tblGrid>
              <a:tr h="57647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Sofía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Quique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0935449"/>
                  </a:ext>
                </a:extLst>
              </a:tr>
              <a:tr h="77212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8489995"/>
                  </a:ext>
                </a:extLst>
              </a:tr>
            </a:tbl>
          </a:graphicData>
        </a:graphic>
      </p:graphicFrame>
      <p:pic>
        <p:nvPicPr>
          <p:cNvPr id="96" name="Picture 95">
            <a:extLst>
              <a:ext uri="{FF2B5EF4-FFF2-40B4-BE49-F238E27FC236}">
                <a16:creationId xmlns:a16="http://schemas.microsoft.com/office/drawing/2014/main" id="{B2C06135-8BA0-26E0-934A-3848365FB52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686" y="2251991"/>
            <a:ext cx="527764" cy="549754"/>
          </a:xfrm>
          <a:prstGeom prst="rect">
            <a:avLst/>
          </a:prstGeom>
        </p:spPr>
      </p:pic>
      <p:graphicFrame>
        <p:nvGraphicFramePr>
          <p:cNvPr id="97" name="Table 13">
            <a:extLst>
              <a:ext uri="{FF2B5EF4-FFF2-40B4-BE49-F238E27FC236}">
                <a16:creationId xmlns:a16="http://schemas.microsoft.com/office/drawing/2014/main" id="{34A432B0-A580-A26E-C5F9-0C15B9024C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2682662"/>
              </p:ext>
            </p:extLst>
          </p:nvPr>
        </p:nvGraphicFramePr>
        <p:xfrm>
          <a:off x="5832767" y="3593715"/>
          <a:ext cx="2955536" cy="8061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8562">
                  <a:extLst>
                    <a:ext uri="{9D8B030D-6E8A-4147-A177-3AD203B41FA5}">
                      <a16:colId xmlns:a16="http://schemas.microsoft.com/office/drawing/2014/main" val="3519236234"/>
                    </a:ext>
                  </a:extLst>
                </a:gridCol>
                <a:gridCol w="2076974">
                  <a:extLst>
                    <a:ext uri="{9D8B030D-6E8A-4147-A177-3AD203B41FA5}">
                      <a16:colId xmlns:a16="http://schemas.microsoft.com/office/drawing/2014/main" val="1454820256"/>
                    </a:ext>
                  </a:extLst>
                </a:gridCol>
              </a:tblGrid>
              <a:tr h="80618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8489995"/>
                  </a:ext>
                </a:extLst>
              </a:tr>
            </a:tbl>
          </a:graphicData>
        </a:graphic>
      </p:graphicFrame>
      <p:pic>
        <p:nvPicPr>
          <p:cNvPr id="98" name="Picture 2" descr="Gráficos vectoriales gratis de Corazón">
            <a:extLst>
              <a:ext uri="{FF2B5EF4-FFF2-40B4-BE49-F238E27FC236}">
                <a16:creationId xmlns:a16="http://schemas.microsoft.com/office/drawing/2014/main" id="{22C84271-80BE-3417-DA44-7E4E8A214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443" y="3726987"/>
            <a:ext cx="486772" cy="46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CustomShape 23">
            <a:extLst>
              <a:ext uri="{FF2B5EF4-FFF2-40B4-BE49-F238E27FC236}">
                <a16:creationId xmlns:a16="http://schemas.microsoft.com/office/drawing/2014/main" id="{EE4944A0-9A93-C5B4-E847-9BC392AFF0D5}"/>
              </a:ext>
            </a:extLst>
          </p:cNvPr>
          <p:cNvSpPr/>
          <p:nvPr/>
        </p:nvSpPr>
        <p:spPr>
          <a:xfrm>
            <a:off x="5986841" y="3749966"/>
            <a:ext cx="498726" cy="461665"/>
          </a:xfrm>
          <a:prstGeom prst="actionButtonBlank">
            <a:avLst/>
          </a:prstGeom>
          <a:solidFill>
            <a:srgbClr val="22A7CC"/>
          </a:solidFill>
          <a:ln w="25400" cap="flat" cmpd="sng" algn="ctr">
            <a:solidFill>
              <a:srgbClr val="A5A5A5">
                <a:lumMod val="75000"/>
              </a:srgbClr>
            </a:solidFill>
            <a:prstDash val="solid"/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lIns="90000" tIns="45000" rIns="90000" bIns="45000" anchor="ctr"/>
          <a:lstStyle/>
          <a:p>
            <a:pPr algn="ctr">
              <a:defRPr/>
            </a:pPr>
            <a:r>
              <a:rPr lang="en-GB" sz="2400" b="1" kern="0" spc="-1" dirty="0">
                <a:solidFill>
                  <a:prstClr val="white"/>
                </a:solidFill>
                <a:latin typeface="Century Gothic" panose="020B0502020202020204" pitchFamily="34" charset="0"/>
              </a:rPr>
              <a:t>4</a:t>
            </a:r>
            <a:endParaRPr lang="en-GB" sz="2400" kern="0" spc="-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4" name="Picture 2" descr="Angry, Emoji, Emoticon, Anger, Smiley">
            <a:extLst>
              <a:ext uri="{FF2B5EF4-FFF2-40B4-BE49-F238E27FC236}">
                <a16:creationId xmlns:a16="http://schemas.microsoft.com/office/drawing/2014/main" id="{EF84BF08-13AB-1049-DADF-5E4EC0D67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487" y="3730079"/>
            <a:ext cx="486773" cy="53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" name="Rectangle: Rounded Corners 104">
            <a:extLst>
              <a:ext uri="{FF2B5EF4-FFF2-40B4-BE49-F238E27FC236}">
                <a16:creationId xmlns:a16="http://schemas.microsoft.com/office/drawing/2014/main" id="{4D33480A-8CAF-741A-C49D-B73B1C9B84DE}"/>
              </a:ext>
            </a:extLst>
          </p:cNvPr>
          <p:cNvSpPr/>
          <p:nvPr/>
        </p:nvSpPr>
        <p:spPr>
          <a:xfrm>
            <a:off x="7837023" y="3665927"/>
            <a:ext cx="704461" cy="687790"/>
          </a:xfrm>
          <a:custGeom>
            <a:avLst/>
            <a:gdLst>
              <a:gd name="connsiteX0" fmla="*/ 0 w 704461"/>
              <a:gd name="connsiteY0" fmla="*/ 114634 h 687790"/>
              <a:gd name="connsiteX1" fmla="*/ 114634 w 704461"/>
              <a:gd name="connsiteY1" fmla="*/ 0 h 687790"/>
              <a:gd name="connsiteX2" fmla="*/ 589827 w 704461"/>
              <a:gd name="connsiteY2" fmla="*/ 0 h 687790"/>
              <a:gd name="connsiteX3" fmla="*/ 704461 w 704461"/>
              <a:gd name="connsiteY3" fmla="*/ 114634 h 687790"/>
              <a:gd name="connsiteX4" fmla="*/ 704461 w 704461"/>
              <a:gd name="connsiteY4" fmla="*/ 573156 h 687790"/>
              <a:gd name="connsiteX5" fmla="*/ 589827 w 704461"/>
              <a:gd name="connsiteY5" fmla="*/ 687790 h 687790"/>
              <a:gd name="connsiteX6" fmla="*/ 114634 w 704461"/>
              <a:gd name="connsiteY6" fmla="*/ 687790 h 687790"/>
              <a:gd name="connsiteX7" fmla="*/ 0 w 704461"/>
              <a:gd name="connsiteY7" fmla="*/ 573156 h 687790"/>
              <a:gd name="connsiteX8" fmla="*/ 0 w 704461"/>
              <a:gd name="connsiteY8" fmla="*/ 114634 h 687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4461" h="687790" extrusionOk="0">
                <a:moveTo>
                  <a:pt x="0" y="114634"/>
                </a:moveTo>
                <a:cubicBezTo>
                  <a:pt x="13609" y="43297"/>
                  <a:pt x="64363" y="-7225"/>
                  <a:pt x="114634" y="0"/>
                </a:cubicBezTo>
                <a:cubicBezTo>
                  <a:pt x="303696" y="-21646"/>
                  <a:pt x="445222" y="7129"/>
                  <a:pt x="589827" y="0"/>
                </a:cubicBezTo>
                <a:cubicBezTo>
                  <a:pt x="650567" y="10562"/>
                  <a:pt x="701624" y="41164"/>
                  <a:pt x="704461" y="114634"/>
                </a:cubicBezTo>
                <a:cubicBezTo>
                  <a:pt x="720629" y="213471"/>
                  <a:pt x="715855" y="401585"/>
                  <a:pt x="704461" y="573156"/>
                </a:cubicBezTo>
                <a:cubicBezTo>
                  <a:pt x="716395" y="645487"/>
                  <a:pt x="657395" y="683084"/>
                  <a:pt x="589827" y="687790"/>
                </a:cubicBezTo>
                <a:cubicBezTo>
                  <a:pt x="367879" y="707117"/>
                  <a:pt x="255160" y="677087"/>
                  <a:pt x="114634" y="687790"/>
                </a:cubicBezTo>
                <a:cubicBezTo>
                  <a:pt x="53952" y="689603"/>
                  <a:pt x="2999" y="648674"/>
                  <a:pt x="0" y="573156"/>
                </a:cubicBezTo>
                <a:cubicBezTo>
                  <a:pt x="-3867" y="397717"/>
                  <a:pt x="9050" y="299242"/>
                  <a:pt x="0" y="114634"/>
                </a:cubicBezTo>
                <a:close/>
              </a:path>
            </a:pathLst>
          </a:custGeom>
          <a:noFill/>
          <a:ln w="38100">
            <a:solidFill>
              <a:srgbClr val="92D050"/>
            </a:solidFill>
            <a:extLst>
              <a:ext uri="{C807C97D-BFC1-408E-A445-0C87EB9F89A2}">
                <ask:lineSketchStyleProps xmlns:ask="http://schemas.microsoft.com/office/drawing/2018/sketchyshapes" sd="170560214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06" name="Table 13">
            <a:extLst>
              <a:ext uri="{FF2B5EF4-FFF2-40B4-BE49-F238E27FC236}">
                <a16:creationId xmlns:a16="http://schemas.microsoft.com/office/drawing/2014/main" id="{9D4601EA-2599-5DE9-77ED-A5EAD5CA7C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2572324"/>
              </p:ext>
            </p:extLst>
          </p:nvPr>
        </p:nvGraphicFramePr>
        <p:xfrm>
          <a:off x="8893948" y="3024263"/>
          <a:ext cx="2509546" cy="13485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38469">
                  <a:extLst>
                    <a:ext uri="{9D8B030D-6E8A-4147-A177-3AD203B41FA5}">
                      <a16:colId xmlns:a16="http://schemas.microsoft.com/office/drawing/2014/main" val="3519236234"/>
                    </a:ext>
                  </a:extLst>
                </a:gridCol>
                <a:gridCol w="1271077">
                  <a:extLst>
                    <a:ext uri="{9D8B030D-6E8A-4147-A177-3AD203B41FA5}">
                      <a16:colId xmlns:a16="http://schemas.microsoft.com/office/drawing/2014/main" val="1454820256"/>
                    </a:ext>
                  </a:extLst>
                </a:gridCol>
              </a:tblGrid>
              <a:tr h="57647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Sofía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Quique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0935449"/>
                  </a:ext>
                </a:extLst>
              </a:tr>
              <a:tr h="77212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8489995"/>
                  </a:ext>
                </a:extLst>
              </a:tr>
            </a:tbl>
          </a:graphicData>
        </a:graphic>
      </p:graphicFrame>
      <p:pic>
        <p:nvPicPr>
          <p:cNvPr id="107" name="Picture 106">
            <a:extLst>
              <a:ext uri="{FF2B5EF4-FFF2-40B4-BE49-F238E27FC236}">
                <a16:creationId xmlns:a16="http://schemas.microsoft.com/office/drawing/2014/main" id="{B8085ECA-730D-22A4-F563-35C0E032C54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9296" y="3761568"/>
            <a:ext cx="527764" cy="549754"/>
          </a:xfrm>
          <a:prstGeom prst="rect">
            <a:avLst/>
          </a:prstGeom>
        </p:spPr>
      </p:pic>
      <p:graphicFrame>
        <p:nvGraphicFramePr>
          <p:cNvPr id="108" name="Table 13">
            <a:extLst>
              <a:ext uri="{FF2B5EF4-FFF2-40B4-BE49-F238E27FC236}">
                <a16:creationId xmlns:a16="http://schemas.microsoft.com/office/drawing/2014/main" id="{28DDFE68-34B8-ADD7-2515-AC42F37FCC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1482313"/>
              </p:ext>
            </p:extLst>
          </p:nvPr>
        </p:nvGraphicFramePr>
        <p:xfrm>
          <a:off x="5822436" y="5030639"/>
          <a:ext cx="2955536" cy="8061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78562">
                  <a:extLst>
                    <a:ext uri="{9D8B030D-6E8A-4147-A177-3AD203B41FA5}">
                      <a16:colId xmlns:a16="http://schemas.microsoft.com/office/drawing/2014/main" val="3519236234"/>
                    </a:ext>
                  </a:extLst>
                </a:gridCol>
                <a:gridCol w="2076974">
                  <a:extLst>
                    <a:ext uri="{9D8B030D-6E8A-4147-A177-3AD203B41FA5}">
                      <a16:colId xmlns:a16="http://schemas.microsoft.com/office/drawing/2014/main" val="1454820256"/>
                    </a:ext>
                  </a:extLst>
                </a:gridCol>
              </a:tblGrid>
              <a:tr h="80618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8489995"/>
                  </a:ext>
                </a:extLst>
              </a:tr>
            </a:tbl>
          </a:graphicData>
        </a:graphic>
      </p:graphicFrame>
      <p:pic>
        <p:nvPicPr>
          <p:cNvPr id="109" name="Picture 2" descr="Gráficos vectoriales gratis de Corazón">
            <a:extLst>
              <a:ext uri="{FF2B5EF4-FFF2-40B4-BE49-F238E27FC236}">
                <a16:creationId xmlns:a16="http://schemas.microsoft.com/office/drawing/2014/main" id="{29A4394D-D841-0416-9C87-BFFAB7B38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112" y="5163911"/>
            <a:ext cx="486772" cy="46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" name="CustomShape 23">
            <a:extLst>
              <a:ext uri="{FF2B5EF4-FFF2-40B4-BE49-F238E27FC236}">
                <a16:creationId xmlns:a16="http://schemas.microsoft.com/office/drawing/2014/main" id="{E3692AE6-3352-22F0-5394-C32D2E752B30}"/>
              </a:ext>
            </a:extLst>
          </p:cNvPr>
          <p:cNvSpPr/>
          <p:nvPr/>
        </p:nvSpPr>
        <p:spPr>
          <a:xfrm>
            <a:off x="5976510" y="5186890"/>
            <a:ext cx="498726" cy="461665"/>
          </a:xfrm>
          <a:prstGeom prst="actionButtonBlank">
            <a:avLst/>
          </a:prstGeom>
          <a:solidFill>
            <a:srgbClr val="22A7CC"/>
          </a:solidFill>
          <a:ln w="25400" cap="flat" cmpd="sng" algn="ctr">
            <a:solidFill>
              <a:srgbClr val="A5A5A5">
                <a:lumMod val="75000"/>
              </a:srgbClr>
            </a:solidFill>
            <a:prstDash val="solid"/>
            <a:round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txBody>
          <a:bodyPr lIns="90000" tIns="45000" rIns="90000" bIns="45000" anchor="ctr"/>
          <a:lstStyle/>
          <a:p>
            <a:pPr algn="ctr">
              <a:defRPr/>
            </a:pPr>
            <a:r>
              <a:rPr lang="en-GB" sz="2400" b="1" kern="0" spc="-1" dirty="0">
                <a:solidFill>
                  <a:prstClr val="white"/>
                </a:solidFill>
                <a:latin typeface="Century Gothic" panose="020B0502020202020204" pitchFamily="34" charset="0"/>
              </a:rPr>
              <a:t>5</a:t>
            </a:r>
          </a:p>
        </p:txBody>
      </p:sp>
      <p:pic>
        <p:nvPicPr>
          <p:cNvPr id="111" name="Picture 2" descr="Angry, Emoji, Emoticon, Anger, Smiley">
            <a:extLst>
              <a:ext uri="{FF2B5EF4-FFF2-40B4-BE49-F238E27FC236}">
                <a16:creationId xmlns:a16="http://schemas.microsoft.com/office/drawing/2014/main" id="{03282794-2E17-9047-0C07-476818208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156" y="5167003"/>
            <a:ext cx="486773" cy="53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" name="Rectangle: Rounded Corners 111">
            <a:extLst>
              <a:ext uri="{FF2B5EF4-FFF2-40B4-BE49-F238E27FC236}">
                <a16:creationId xmlns:a16="http://schemas.microsoft.com/office/drawing/2014/main" id="{1BA46A5C-C393-60A5-12DF-C50B923BF264}"/>
              </a:ext>
            </a:extLst>
          </p:cNvPr>
          <p:cNvSpPr/>
          <p:nvPr/>
        </p:nvSpPr>
        <p:spPr>
          <a:xfrm>
            <a:off x="7026123" y="5096119"/>
            <a:ext cx="704461" cy="687790"/>
          </a:xfrm>
          <a:custGeom>
            <a:avLst/>
            <a:gdLst>
              <a:gd name="connsiteX0" fmla="*/ 0 w 704461"/>
              <a:gd name="connsiteY0" fmla="*/ 114634 h 687790"/>
              <a:gd name="connsiteX1" fmla="*/ 114634 w 704461"/>
              <a:gd name="connsiteY1" fmla="*/ 0 h 687790"/>
              <a:gd name="connsiteX2" fmla="*/ 589827 w 704461"/>
              <a:gd name="connsiteY2" fmla="*/ 0 h 687790"/>
              <a:gd name="connsiteX3" fmla="*/ 704461 w 704461"/>
              <a:gd name="connsiteY3" fmla="*/ 114634 h 687790"/>
              <a:gd name="connsiteX4" fmla="*/ 704461 w 704461"/>
              <a:gd name="connsiteY4" fmla="*/ 573156 h 687790"/>
              <a:gd name="connsiteX5" fmla="*/ 589827 w 704461"/>
              <a:gd name="connsiteY5" fmla="*/ 687790 h 687790"/>
              <a:gd name="connsiteX6" fmla="*/ 114634 w 704461"/>
              <a:gd name="connsiteY6" fmla="*/ 687790 h 687790"/>
              <a:gd name="connsiteX7" fmla="*/ 0 w 704461"/>
              <a:gd name="connsiteY7" fmla="*/ 573156 h 687790"/>
              <a:gd name="connsiteX8" fmla="*/ 0 w 704461"/>
              <a:gd name="connsiteY8" fmla="*/ 114634 h 687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4461" h="687790" extrusionOk="0">
                <a:moveTo>
                  <a:pt x="0" y="114634"/>
                </a:moveTo>
                <a:cubicBezTo>
                  <a:pt x="13609" y="43297"/>
                  <a:pt x="64363" y="-7225"/>
                  <a:pt x="114634" y="0"/>
                </a:cubicBezTo>
                <a:cubicBezTo>
                  <a:pt x="303696" y="-21646"/>
                  <a:pt x="445222" y="7129"/>
                  <a:pt x="589827" y="0"/>
                </a:cubicBezTo>
                <a:cubicBezTo>
                  <a:pt x="650567" y="10562"/>
                  <a:pt x="701624" y="41164"/>
                  <a:pt x="704461" y="114634"/>
                </a:cubicBezTo>
                <a:cubicBezTo>
                  <a:pt x="720629" y="213471"/>
                  <a:pt x="715855" y="401585"/>
                  <a:pt x="704461" y="573156"/>
                </a:cubicBezTo>
                <a:cubicBezTo>
                  <a:pt x="716395" y="645487"/>
                  <a:pt x="657395" y="683084"/>
                  <a:pt x="589827" y="687790"/>
                </a:cubicBezTo>
                <a:cubicBezTo>
                  <a:pt x="367879" y="707117"/>
                  <a:pt x="255160" y="677087"/>
                  <a:pt x="114634" y="687790"/>
                </a:cubicBezTo>
                <a:cubicBezTo>
                  <a:pt x="53952" y="689603"/>
                  <a:pt x="2999" y="648674"/>
                  <a:pt x="0" y="573156"/>
                </a:cubicBezTo>
                <a:cubicBezTo>
                  <a:pt x="-3867" y="397717"/>
                  <a:pt x="9050" y="299242"/>
                  <a:pt x="0" y="114634"/>
                </a:cubicBezTo>
                <a:close/>
              </a:path>
            </a:pathLst>
          </a:custGeom>
          <a:noFill/>
          <a:ln w="38100">
            <a:solidFill>
              <a:srgbClr val="92D050"/>
            </a:solidFill>
            <a:extLst>
              <a:ext uri="{C807C97D-BFC1-408E-A445-0C87EB9F89A2}">
                <ask:lineSketchStyleProps xmlns:ask="http://schemas.microsoft.com/office/drawing/2018/sketchyshapes" sd="170560214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13" name="Table 13">
            <a:extLst>
              <a:ext uri="{FF2B5EF4-FFF2-40B4-BE49-F238E27FC236}">
                <a16:creationId xmlns:a16="http://schemas.microsoft.com/office/drawing/2014/main" id="{C1B82935-EA52-99E7-CB4D-A97E8D5B08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8440267"/>
              </p:ext>
            </p:extLst>
          </p:nvPr>
        </p:nvGraphicFramePr>
        <p:xfrm>
          <a:off x="8883616" y="4461187"/>
          <a:ext cx="2499852" cy="13485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33685">
                  <a:extLst>
                    <a:ext uri="{9D8B030D-6E8A-4147-A177-3AD203B41FA5}">
                      <a16:colId xmlns:a16="http://schemas.microsoft.com/office/drawing/2014/main" val="3519236234"/>
                    </a:ext>
                  </a:extLst>
                </a:gridCol>
                <a:gridCol w="1266167">
                  <a:extLst>
                    <a:ext uri="{9D8B030D-6E8A-4147-A177-3AD203B41FA5}">
                      <a16:colId xmlns:a16="http://schemas.microsoft.com/office/drawing/2014/main" val="1454820256"/>
                    </a:ext>
                  </a:extLst>
                </a:gridCol>
              </a:tblGrid>
              <a:tr h="57647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Sofía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Quique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0935449"/>
                  </a:ext>
                </a:extLst>
              </a:tr>
              <a:tr h="772128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8489995"/>
                  </a:ext>
                </a:extLst>
              </a:tr>
            </a:tbl>
          </a:graphicData>
        </a:graphic>
      </p:graphicFrame>
      <p:pic>
        <p:nvPicPr>
          <p:cNvPr id="114" name="Picture 113">
            <a:extLst>
              <a:ext uri="{FF2B5EF4-FFF2-40B4-BE49-F238E27FC236}">
                <a16:creationId xmlns:a16="http://schemas.microsoft.com/office/drawing/2014/main" id="{17EE53AD-87E1-A379-2CA2-450D603B6EB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146" y="5205769"/>
            <a:ext cx="527764" cy="549754"/>
          </a:xfrm>
          <a:prstGeom prst="rect">
            <a:avLst/>
          </a:prstGeom>
        </p:spPr>
      </p:pic>
      <p:pic>
        <p:nvPicPr>
          <p:cNvPr id="37" name="Picture 36" descr="A picture containing doll, toy&#10;&#10;Description automatically generated">
            <a:extLst>
              <a:ext uri="{FF2B5EF4-FFF2-40B4-BE49-F238E27FC236}">
                <a16:creationId xmlns:a16="http://schemas.microsoft.com/office/drawing/2014/main" id="{E005876A-1BC9-81D6-F283-D8E11B0D5CE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728" y="5247907"/>
            <a:ext cx="1228658" cy="1652612"/>
          </a:xfrm>
          <a:prstGeom prst="rect">
            <a:avLst/>
          </a:prstGeom>
        </p:spPr>
      </p:pic>
      <p:pic>
        <p:nvPicPr>
          <p:cNvPr id="117" name="Picture 2" descr="Gráficos vectoriales gratis de Corazón">
            <a:extLst>
              <a:ext uri="{FF2B5EF4-FFF2-40B4-BE49-F238E27FC236}">
                <a16:creationId xmlns:a16="http://schemas.microsoft.com/office/drawing/2014/main" id="{7A3C4D8D-7123-3E1B-A8F1-722771EED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2570">
            <a:off x="11817208" y="5027739"/>
            <a:ext cx="331111" cy="316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2" descr="Angry, Emoji, Emoticon, Anger, Smiley">
            <a:extLst>
              <a:ext uri="{FF2B5EF4-FFF2-40B4-BE49-F238E27FC236}">
                <a16:creationId xmlns:a16="http://schemas.microsoft.com/office/drawing/2014/main" id="{995B250B-EB90-AD15-48BD-9B427B179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80" y="4977410"/>
            <a:ext cx="287687" cy="31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Speech Bubble: Rectangle with Corners Rounded 73">
            <a:extLst>
              <a:ext uri="{FF2B5EF4-FFF2-40B4-BE49-F238E27FC236}">
                <a16:creationId xmlns:a16="http://schemas.microsoft.com/office/drawing/2014/main" id="{5EC7002A-0A91-9FE0-78BF-610F0BDAA84C}"/>
              </a:ext>
            </a:extLst>
          </p:cNvPr>
          <p:cNvSpPr/>
          <p:nvPr/>
        </p:nvSpPr>
        <p:spPr>
          <a:xfrm>
            <a:off x="296873" y="909321"/>
            <a:ext cx="5407241" cy="518040"/>
          </a:xfrm>
          <a:prstGeom prst="wedgeRoundRectCallout">
            <a:avLst>
              <a:gd name="adj1" fmla="val 23987"/>
              <a:gd name="adj2" fmla="val 87675"/>
              <a:gd name="adj3" fmla="val 16667"/>
            </a:avLst>
          </a:prstGeom>
          <a:solidFill>
            <a:srgbClr val="FF3399"/>
          </a:solidFill>
          <a:ln w="5715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253DA78-4750-77FE-F588-5A6F8DA6DADD}"/>
              </a:ext>
            </a:extLst>
          </p:cNvPr>
          <p:cNvSpPr txBox="1"/>
          <p:nvPr/>
        </p:nvSpPr>
        <p:spPr>
          <a:xfrm>
            <a:off x="296873" y="922671"/>
            <a:ext cx="540724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¿Es Sofía o Quique? Marca </a:t>
            </a:r>
            <a:r>
              <a:rPr lang="en-GB" b="1" dirty="0">
                <a:solidFill>
                  <a:schemeClr val="bg1"/>
                </a:solidFill>
                <a:latin typeface="Century Gothic" panose="020B0502020202020204" pitchFamily="34" charset="0"/>
              </a:rPr>
              <a:t>✅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A343B8-1880-F1C2-D2AD-2DDDDC752663}"/>
              </a:ext>
            </a:extLst>
          </p:cNvPr>
          <p:cNvSpPr txBox="1"/>
          <p:nvPr/>
        </p:nvSpPr>
        <p:spPr>
          <a:xfrm>
            <a:off x="5751218" y="830915"/>
            <a:ext cx="12811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rgbClr val="002060"/>
                </a:solidFill>
                <a:latin typeface="Century Gothic" panose="020B0502020202020204" pitchFamily="34" charset="0"/>
              </a:rPr>
              <a:t>[1-5]</a:t>
            </a:r>
          </a:p>
        </p:txBody>
      </p:sp>
    </p:spTree>
    <p:extLst>
      <p:ext uri="{BB962C8B-B14F-4D97-AF65-F5344CB8AC3E}">
        <p14:creationId xmlns:p14="http://schemas.microsoft.com/office/powerpoint/2010/main" val="2099784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/>
      <p:bldP spid="41" grpId="0" animBg="1"/>
      <p:bldP spid="41" grpId="1" animBg="1"/>
      <p:bldP spid="6" grpId="0" animBg="1"/>
      <p:bldP spid="6" grpId="1" animBg="1"/>
      <p:bldP spid="66" grpId="0" animBg="1"/>
      <p:bldP spid="66" grpId="1" animBg="1"/>
      <p:bldP spid="69" grpId="0" animBg="1"/>
      <p:bldP spid="69" grpId="1" animBg="1"/>
      <p:bldP spid="83" grpId="0" animBg="1"/>
      <p:bldP spid="83" grpId="1" animBg="1"/>
      <p:bldP spid="85" grpId="0" animBg="1"/>
      <p:bldP spid="85" grpId="1" animBg="1"/>
      <p:bldP spid="92" grpId="0" animBg="1"/>
      <p:bldP spid="92" grpId="1" animBg="1"/>
      <p:bldP spid="94" grpId="0" animBg="1"/>
      <p:bldP spid="94" grpId="1" animBg="1"/>
      <p:bldP spid="99" grpId="0" animBg="1"/>
      <p:bldP spid="99" grpId="1" animBg="1"/>
      <p:bldP spid="105" grpId="0" animBg="1"/>
      <p:bldP spid="105" grpId="1" animBg="1"/>
      <p:bldP spid="110" grpId="0" animBg="1"/>
      <p:bldP spid="110" grpId="1" animBg="1"/>
      <p:bldP spid="112" grpId="0" animBg="1"/>
      <p:bldP spid="112" grpId="1" animBg="1"/>
      <p:bldP spid="74" grpId="0" animBg="1"/>
      <p:bldP spid="7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9815</TotalTime>
  <Words>1524</Words>
  <Application>Microsoft Office PowerPoint</Application>
  <PresentationFormat>Widescreen</PresentationFormat>
  <Paragraphs>286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docs-Century Gothic</vt:lpstr>
      <vt:lpstr>Arial</vt:lpstr>
      <vt:lpstr>Calibri</vt:lpstr>
      <vt:lpstr>Calibri Light</vt:lpstr>
      <vt:lpstr>Century Gothic</vt:lpstr>
      <vt:lpstr>Modern Love</vt:lpstr>
      <vt:lpstr>Segoe Print</vt:lpstr>
      <vt:lpstr>Office Theme</vt:lpstr>
      <vt:lpstr>español, con Sofía</vt:lpstr>
      <vt:lpstr>Describing things and people</vt:lpstr>
      <vt:lpstr>PowerPoint Presentation</vt:lpstr>
      <vt:lpstr>PowerPoint Presentation</vt:lpstr>
      <vt:lpstr>vocabulario</vt:lpstr>
      <vt:lpstr>Singular and plural definite articles</vt:lpstr>
      <vt:lpstr>PowerPoint Presentation</vt:lpstr>
      <vt:lpstr>Giving your opinion</vt:lpstr>
      <vt:lpstr>escuchar</vt:lpstr>
      <vt:lpstr>escuchar</vt:lpstr>
      <vt:lpstr>¡adiós!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español, con Sofía</dc:title>
  <dc:creator>Paula</dc:creator>
  <cp:lastModifiedBy>Rachel Hawkes</cp:lastModifiedBy>
  <cp:revision>89</cp:revision>
  <dcterms:created xsi:type="dcterms:W3CDTF">2022-01-14T11:53:29Z</dcterms:created>
  <dcterms:modified xsi:type="dcterms:W3CDTF">2022-07-04T03:04:26Z</dcterms:modified>
</cp:coreProperties>
</file>