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9" r:id="rId3"/>
  </p:sldMasterIdLst>
  <p:notesMasterIdLst>
    <p:notesMasterId r:id="rId16"/>
  </p:notesMasterIdLst>
  <p:sldIdLst>
    <p:sldId id="257" r:id="rId4"/>
    <p:sldId id="299" r:id="rId5"/>
    <p:sldId id="538" r:id="rId6"/>
    <p:sldId id="962" r:id="rId7"/>
    <p:sldId id="514" r:id="rId8"/>
    <p:sldId id="971" r:id="rId9"/>
    <p:sldId id="972" r:id="rId10"/>
    <p:sldId id="957" r:id="rId11"/>
    <p:sldId id="961" r:id="rId12"/>
    <p:sldId id="389" r:id="rId13"/>
    <p:sldId id="952" r:id="rId14"/>
    <p:sldId id="9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7AD"/>
    <a:srgbClr val="FF2D82"/>
    <a:srgbClr val="92D050"/>
    <a:srgbClr val="4A8522"/>
    <a:srgbClr val="E4F8E4"/>
    <a:srgbClr val="E9FBF6"/>
    <a:srgbClr val="68D5C8"/>
    <a:srgbClr val="A8EEDC"/>
    <a:srgbClr val="91EAD2"/>
    <a:srgbClr val="2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80544-4396-4A83-8709-CDE255BCB1F7}" v="160" dt="2022-07-01T17:17:33.42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09" autoAdjust="0"/>
    <p:restoredTop sz="59107" autoAdjust="0"/>
  </p:normalViewPr>
  <p:slideViewPr>
    <p:cSldViewPr snapToGrid="0">
      <p:cViewPr varScale="1">
        <p:scale>
          <a:sx n="42" d="100"/>
          <a:sy n="42" d="100"/>
        </p:scale>
        <p:origin x="1512"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02/07/2022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a:t>
            </a:r>
            <a:r>
              <a:rPr lang="en-GB" sz="1200" b="0" i="0" u="none" strike="noStrike" cap="none" dirty="0">
                <a:solidFill>
                  <a:srgbClr val="FFFFFF"/>
                </a:solidFill>
                <a:latin typeface="Century Gothic"/>
                <a:ea typeface="Century Gothic"/>
                <a:cs typeface="Century Gothic"/>
                <a:sym typeface="Century Gothic"/>
              </a:rPr>
              <a:t>[ga] [</a:t>
            </a:r>
            <a:r>
              <a:rPr lang="en-GB" sz="1200" b="0" dirty="0">
                <a:solidFill>
                  <a:srgbClr val="FFFFFF"/>
                </a:solidFill>
                <a:latin typeface="Century Gothic"/>
                <a:ea typeface="Century Gothic"/>
                <a:cs typeface="Century Gothic"/>
                <a:sym typeface="Century Gothic"/>
              </a:rPr>
              <a:t>go</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gu</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ge</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gi</a:t>
            </a:r>
            <a:r>
              <a:rPr lang="en-GB" sz="1200" b="0" i="0" u="none" strike="noStrike" cap="none" dirty="0">
                <a:solidFill>
                  <a:srgbClr val="FFFFFF"/>
                </a:solidFill>
                <a:latin typeface="Century Gothic"/>
                <a:ea typeface="Century Gothic"/>
                <a:cs typeface="Century Gothic"/>
                <a:sym typeface="Century Gothic"/>
              </a:rPr>
              <a:t>] [j]</a:t>
            </a: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200" b="1" i="0" u="none" strike="noStrike" dirty="0">
                <a:solidFill>
                  <a:srgbClr val="1F3864"/>
                </a:solidFill>
                <a:effectLst/>
                <a:latin typeface="docs-Century Gothic"/>
              </a:rPr>
              <a:t>grupo </a:t>
            </a:r>
            <a:r>
              <a:rPr lang="es-ES" sz="1200" b="0" i="0" u="none" strike="noStrike" dirty="0">
                <a:solidFill>
                  <a:srgbClr val="1F3864"/>
                </a:solidFill>
                <a:effectLst/>
                <a:latin typeface="docs-Century Gothic"/>
              </a:rPr>
              <a:t>[200] </a:t>
            </a:r>
            <a:r>
              <a:rPr lang="es-ES" sz="1200" b="1" i="0" u="none" strike="noStrike" dirty="0">
                <a:solidFill>
                  <a:srgbClr val="1F3864"/>
                </a:solidFill>
                <a:effectLst/>
                <a:latin typeface="docs-Century Gothic"/>
              </a:rPr>
              <a:t>favorito </a:t>
            </a:r>
            <a:r>
              <a:rPr lang="es-ES" sz="1200" b="0" i="0" u="none" strike="noStrike" dirty="0">
                <a:solidFill>
                  <a:srgbClr val="1F3864"/>
                </a:solidFill>
                <a:effectLst/>
                <a:latin typeface="docs-Century Gothic"/>
              </a:rPr>
              <a:t>[2630] </a:t>
            </a:r>
            <a:r>
              <a:rPr lang="es-ES" sz="1200" b="1" i="0" u="none" strike="noStrike" dirty="0">
                <a:solidFill>
                  <a:srgbClr val="1F3864"/>
                </a:solidFill>
                <a:effectLst/>
                <a:latin typeface="docs-Century Gothic"/>
              </a:rPr>
              <a:t>mi </a:t>
            </a:r>
            <a:r>
              <a:rPr lang="es-ES" sz="1200" b="0" i="0" u="none" strike="noStrike" dirty="0">
                <a:solidFill>
                  <a:srgbClr val="1F3864"/>
                </a:solidFill>
                <a:effectLst/>
                <a:latin typeface="docs-Century Gothic"/>
              </a:rPr>
              <a:t>[37] </a:t>
            </a:r>
            <a:r>
              <a:rPr lang="es-ES" sz="1200" b="1" i="0" u="none" strike="noStrike" dirty="0">
                <a:solidFill>
                  <a:srgbClr val="1F3864"/>
                </a:solidFill>
                <a:effectLst/>
                <a:latin typeface="docs-Century Gothic"/>
              </a:rPr>
              <a:t>tu </a:t>
            </a:r>
            <a:r>
              <a:rPr lang="es-ES" sz="1200" b="0" i="0" u="none" strike="noStrike" dirty="0">
                <a:solidFill>
                  <a:srgbClr val="1F3864"/>
                </a:solidFill>
                <a:effectLst/>
                <a:latin typeface="docs-Century Gothic"/>
              </a:rPr>
              <a:t>[53] </a:t>
            </a:r>
            <a:r>
              <a:rPr lang="es-ES" sz="1200" b="1" i="0" u="none" strike="noStrike" dirty="0">
                <a:solidFill>
                  <a:srgbClr val="1F3864"/>
                </a:solidFill>
                <a:effectLst/>
                <a:latin typeface="docs-Century Gothic"/>
              </a:rPr>
              <a:t>muy</a:t>
            </a:r>
            <a:r>
              <a:rPr lang="es-ES" sz="1200" b="0" i="0" u="none" strike="noStrike" dirty="0">
                <a:solidFill>
                  <a:srgbClr val="1F3864"/>
                </a:solidFill>
                <a:effectLst/>
                <a:latin typeface="docs-Century Gothic"/>
              </a:rPr>
              <a:t> [43] </a:t>
            </a:r>
            <a:r>
              <a:rPr lang="es-ES" sz="1200" b="1" i="0" u="none" strike="noStrike" dirty="0">
                <a:solidFill>
                  <a:srgbClr val="1F3864"/>
                </a:solidFill>
                <a:effectLst/>
                <a:latin typeface="docs-Century Gothic"/>
              </a:rPr>
              <a:t>también </a:t>
            </a:r>
            <a:r>
              <a:rPr lang="es-ES" sz="1200" b="0" i="0" u="none" strike="noStrike" dirty="0">
                <a:solidFill>
                  <a:srgbClr val="1F3864"/>
                </a:solidFill>
                <a:effectLst/>
                <a:latin typeface="docs-Century Gothic"/>
              </a:rPr>
              <a:t>[49] </a:t>
            </a:r>
            <a:r>
              <a:rPr lang="es-ES" sz="1200" b="1" i="0" u="none" strike="noStrike" dirty="0">
                <a:solidFill>
                  <a:srgbClr val="1F3864"/>
                </a:solidFill>
                <a:effectLst/>
                <a:latin typeface="docs-Century Gothic"/>
              </a:rPr>
              <a:t>y</a:t>
            </a:r>
            <a:r>
              <a:rPr lang="es-ES" sz="1200" b="0" i="0" u="none" strike="noStrike" dirty="0">
                <a:solidFill>
                  <a:srgbClr val="1F3864"/>
                </a:solidFill>
                <a:effectLst/>
                <a:latin typeface="docs-Century Gothic"/>
              </a:rPr>
              <a:t> [4]</a:t>
            </a:r>
          </a:p>
          <a:p>
            <a:pPr marL="0" lvl="0" indent="0" algn="l" rtl="0">
              <a:spcBef>
                <a:spcPts val="0"/>
              </a:spcBef>
              <a:spcAft>
                <a:spcPts val="0"/>
              </a:spcAft>
              <a:buNone/>
            </a:pPr>
            <a:r>
              <a:rPr lang="es-ES" sz="1200" b="0" i="0" u="none" strike="noStrike" dirty="0">
                <a:solidFill>
                  <a:srgbClr val="1F3864"/>
                </a:solidFill>
                <a:effectLst/>
                <a:latin typeface="docs-Century Gothic"/>
              </a:rPr>
              <a:t>Revisit 1: alto [231] azul [811] bajo [452] gris [1751] (Revisit: amarillo, bonito, fantástico, pequeño, tranquilo, triste)</a:t>
            </a:r>
          </a:p>
          <a:p>
            <a:pPr marL="0" lvl="0" indent="0" algn="l" rtl="0">
              <a:spcBef>
                <a:spcPts val="0"/>
              </a:spcBef>
              <a:spcAft>
                <a:spcPts val="0"/>
              </a:spcAft>
              <a:buNone/>
            </a:pPr>
            <a:r>
              <a:rPr lang="es-ES" sz="1200" b="0" i="0" u="none" strike="noStrike" dirty="0">
                <a:solidFill>
                  <a:srgbClr val="1F3864"/>
                </a:solidFill>
                <a:effectLst/>
                <a:latin typeface="docs-Century Gothic"/>
              </a:rPr>
              <a:t>Revisit 2: aprender [428] leer [209] ver [38] deporte [1489] idioma [1159] juego [409]  de</a:t>
            </a:r>
            <a:r>
              <a:rPr lang="es-ES" sz="1200" b="0" i="0" u="none" strike="noStrike" baseline="30000" dirty="0">
                <a:solidFill>
                  <a:srgbClr val="1F3864"/>
                </a:solidFill>
                <a:effectLst/>
                <a:latin typeface="docs-Century Gothic"/>
              </a:rPr>
              <a:t>2</a:t>
            </a:r>
            <a:r>
              <a:rPr lang="es-ES" sz="1200" b="0" i="0" u="none" strike="noStrike" dirty="0">
                <a:solidFill>
                  <a:srgbClr val="1F3864"/>
                </a:solidFill>
                <a:effectLst/>
                <a:latin typeface="docs-Century Gothic"/>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olidFill>
                <a:srgbClr val="00206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aural distinction between hard g [ga/go/go], soft g [j/</a:t>
            </a:r>
            <a:r>
              <a:rPr lang="en-GB" b="0" dirty="0" err="1"/>
              <a:t>ge</a:t>
            </a:r>
            <a:r>
              <a:rPr lang="en-GB" b="0" dirty="0"/>
              <a:t>/</a:t>
            </a:r>
            <a:r>
              <a:rPr lang="en-GB" b="0" dirty="0" err="1"/>
              <a:t>gi</a:t>
            </a:r>
            <a:r>
              <a:rPr lang="en-GB" b="0" dirty="0"/>
              <a:t>/] and [</a:t>
            </a:r>
            <a:r>
              <a:rPr lang="en-GB" b="0" dirty="0" err="1"/>
              <a:t>gue</a:t>
            </a:r>
            <a:r>
              <a:rPr lang="en-GB" b="0" dirty="0"/>
              <a:t>/</a:t>
            </a:r>
            <a:r>
              <a:rPr lang="en-GB" b="0" dirty="0" err="1"/>
              <a:t>gui</a:t>
            </a:r>
            <a:r>
              <a:rPr lang="en-GB" b="0" dirty="0"/>
              <a:t>] in a mixture of known and unknown words.</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Pupil Bs turn away from the board, having written 1, 2, 3 and made 3 x columns for [ga/go/</a:t>
            </a:r>
            <a:r>
              <a:rPr lang="en-US" b="0" baseline="0" dirty="0" err="1"/>
              <a:t>gu</a:t>
            </a:r>
            <a:r>
              <a:rPr lang="en-US" b="0" baseline="0" dirty="0"/>
              <a:t>], [/j/</a:t>
            </a:r>
            <a:r>
              <a:rPr lang="en-US" b="0" baseline="0" dirty="0" err="1"/>
              <a:t>ge</a:t>
            </a:r>
            <a:r>
              <a:rPr lang="en-US" b="0" baseline="0" dirty="0"/>
              <a:t>/</a:t>
            </a:r>
            <a:r>
              <a:rPr lang="en-US" b="0" baseline="0" dirty="0" err="1"/>
              <a:t>gi</a:t>
            </a:r>
            <a:r>
              <a:rPr lang="en-US" b="0" baseline="0" dirty="0"/>
              <a:t>] and [</a:t>
            </a:r>
            <a:r>
              <a:rPr lang="en-US" b="0" baseline="0" dirty="0" err="1"/>
              <a:t>gue</a:t>
            </a:r>
            <a:r>
              <a:rPr lang="en-US" b="0" baseline="0" dirty="0"/>
              <a:t>/</a:t>
            </a:r>
            <a:r>
              <a:rPr lang="en-US" b="0" baseline="0" dirty="0" err="1"/>
              <a:t>gui</a:t>
            </a:r>
            <a:r>
              <a:rPr lang="en-US" b="0" baseline="0" dirty="0"/>
              <a:t>]</a:t>
            </a:r>
          </a:p>
          <a:p>
            <a:pPr marL="228600" indent="-228600">
              <a:buAutoNum type="arabicPeriod"/>
            </a:pPr>
            <a:r>
              <a:rPr lang="en-US" b="0" baseline="0" dirty="0"/>
              <a:t>Click to reveal the sentences.</a:t>
            </a:r>
          </a:p>
          <a:p>
            <a:pPr marL="228600" indent="-228600">
              <a:buAutoNum type="arabicPeriod"/>
            </a:pPr>
            <a:r>
              <a:rPr lang="en-US" b="0" baseline="0" dirty="0"/>
              <a:t>Pupil A reads each sentence (Pupil B may say ‘¡</a:t>
            </a:r>
            <a:r>
              <a:rPr lang="en-US" b="0" baseline="0" dirty="0" err="1"/>
              <a:t>Repite</a:t>
            </a:r>
            <a:r>
              <a:rPr lang="en-US" b="0" baseline="0" dirty="0"/>
              <a:t>!’, as necessary).</a:t>
            </a:r>
          </a:p>
          <a:p>
            <a:pPr marL="228600" indent="-228600">
              <a:buAutoNum type="arabicPeriod"/>
            </a:pPr>
            <a:r>
              <a:rPr lang="en-US" b="0" baseline="0" dirty="0"/>
              <a:t>Pupil B ticks his/her columns according to the sounds s/he hears.</a:t>
            </a:r>
          </a:p>
          <a:p>
            <a:pPr marL="228600" indent="-228600">
              <a:buAutoNum type="arabicPeriod"/>
            </a:pPr>
            <a:r>
              <a:rPr lang="en-US" b="0" baseline="0" dirty="0"/>
              <a:t>Click to correct.</a:t>
            </a:r>
          </a:p>
          <a:p>
            <a:pPr marL="228600" indent="-228600">
              <a:buAutoNum type="arabicPeriod"/>
            </a:pPr>
            <a:r>
              <a:rPr lang="en-US" b="0" baseline="0" dirty="0"/>
              <a:t>Pupil As turn away.  Repeat steps 3 – 6.</a:t>
            </a:r>
          </a:p>
          <a:p>
            <a:pPr marL="228600" indent="-228600">
              <a:buAutoNum type="arabicPeriod"/>
            </a:pPr>
            <a:endParaRPr lang="en-US" b="0" baseline="0" dirty="0"/>
          </a:p>
          <a:p>
            <a:pPr algn="l">
              <a:lnSpc>
                <a:spcPct val="107000"/>
              </a:lnSpc>
              <a:spcAft>
                <a:spcPts val="800"/>
              </a:spcAft>
            </a:pPr>
            <a:r>
              <a:rPr lang="en-US" b="1" baseline="0" dirty="0"/>
              <a:t>Transcript:</a:t>
            </a:r>
            <a:br>
              <a:rPr lang="en-US" b="0" baseline="0" dirty="0"/>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Mi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conejo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Gerardo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muy</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pequeño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también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divertido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Mi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tortuga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Gabriela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también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divertida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pero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gigante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Gerónimo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y Gina son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gemelos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mi colegio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El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juguete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favorito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mi amigo Gómez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juego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trenes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domingo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y Guillermina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prepara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guiso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La Tomatina es una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guerra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tomates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dice Gustavo.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baseline="0" dirty="0"/>
          </a:p>
          <a:p>
            <a:pPr marL="0" indent="0">
              <a:buNone/>
            </a:pPr>
            <a:r>
              <a:rPr lang="en-US" b="1" baseline="0" dirty="0"/>
              <a:t>Frequency of unknown words and cognates</a:t>
            </a:r>
            <a:r>
              <a:rPr lang="en-US" b="0" baseline="0" dirty="0"/>
              <a:t>:</a:t>
            </a:r>
            <a:br>
              <a:rPr lang="en-US" b="0" baseline="0" dirty="0"/>
            </a:br>
            <a:r>
              <a:rPr lang="en-US" b="0" baseline="0" dirty="0"/>
              <a:t>colegio [628] </a:t>
            </a:r>
            <a:r>
              <a:rPr lang="en-US" b="0" baseline="0" dirty="0" err="1"/>
              <a:t>gigante</a:t>
            </a:r>
            <a:r>
              <a:rPr lang="en-US" b="0" baseline="0" dirty="0"/>
              <a:t> [2816] </a:t>
            </a:r>
            <a:r>
              <a:rPr lang="en-US" b="0" baseline="0" dirty="0" err="1"/>
              <a:t>gemelo</a:t>
            </a:r>
            <a:r>
              <a:rPr lang="en-US" b="0" baseline="0" dirty="0"/>
              <a:t> [&gt;5000] </a:t>
            </a:r>
            <a:r>
              <a:rPr lang="en-US" b="0" baseline="0" dirty="0" err="1"/>
              <a:t>juguete</a:t>
            </a:r>
            <a:r>
              <a:rPr lang="en-US" b="0" baseline="0" dirty="0"/>
              <a:t> [3162] </a:t>
            </a:r>
            <a:r>
              <a:rPr lang="en-US" b="0" baseline="0" dirty="0" err="1"/>
              <a:t>tren</a:t>
            </a:r>
            <a:r>
              <a:rPr lang="en-US" b="0" baseline="0" dirty="0"/>
              <a:t> [1488] </a:t>
            </a:r>
            <a:r>
              <a:rPr lang="en-US" b="0" baseline="0" dirty="0" err="1"/>
              <a:t>guiso</a:t>
            </a:r>
            <a:r>
              <a:rPr lang="en-US" b="0" baseline="0" dirty="0"/>
              <a:t> [&gt;5000] </a:t>
            </a:r>
            <a:r>
              <a:rPr lang="en-US" b="0" baseline="0" dirty="0" err="1"/>
              <a:t>guerra</a:t>
            </a:r>
            <a:r>
              <a:rPr lang="en-US" b="0" baseline="0" dirty="0"/>
              <a:t> [282] </a:t>
            </a:r>
            <a:r>
              <a:rPr lang="en-US" b="0" baseline="0" dirty="0" err="1"/>
              <a:t>tomate</a:t>
            </a:r>
            <a:r>
              <a:rPr lang="en-US" b="0" baseline="0" dirty="0"/>
              <a:t> [&gt;5000] </a:t>
            </a:r>
            <a:r>
              <a:rPr lang="en-US" b="0" baseline="0" dirty="0" err="1"/>
              <a:t>decir</a:t>
            </a:r>
            <a:r>
              <a:rPr lang="en-US" b="0" baseline="0" dirty="0"/>
              <a:t> [31]</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le/la and its connection with masculine/feminine nouns; to practise read aloud of mainly unknown nouns; to practise saying what your favourite animal is using the new adjective ‘</a:t>
            </a:r>
            <a:r>
              <a:rPr lang="en-GB" sz="1200" b="0" strike="noStrike" spc="-1" dirty="0" err="1">
                <a:solidFill>
                  <a:srgbClr val="000000"/>
                </a:solidFill>
                <a:latin typeface="Calibri"/>
                <a:ea typeface="Calibri"/>
              </a:rPr>
              <a:t>favorito</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Model the task with pupils, using the sequence provided.</a:t>
            </a:r>
          </a:p>
          <a:p>
            <a:pPr marL="229320" indent="-228600">
              <a:lnSpc>
                <a:spcPct val="100000"/>
              </a:lnSpc>
              <a:buAutoNum type="arabicPeriod"/>
            </a:pPr>
            <a:r>
              <a:rPr lang="en-GB" sz="1200" b="0" strike="noStrike" spc="-1" dirty="0">
                <a:latin typeface="Arial"/>
              </a:rPr>
              <a:t>Pupils keep talking until they have used all the animals.</a:t>
            </a:r>
          </a:p>
          <a:p>
            <a:pPr marL="229320" indent="-228600">
              <a:lnSpc>
                <a:spcPct val="100000"/>
              </a:lnSpc>
              <a:buAutoNum type="arabicPeriod"/>
            </a:pPr>
            <a:r>
              <a:rPr lang="en-GB" sz="1200" b="0" strike="noStrike" spc="-1" dirty="0">
                <a:latin typeface="Arial"/>
              </a:rPr>
              <a:t>Provide support as needed for the class or individuals.</a:t>
            </a:r>
          </a:p>
          <a:p>
            <a:pPr marL="229320" indent="-228600">
              <a:lnSpc>
                <a:spcPct val="100000"/>
              </a:lnSpc>
              <a:buAutoNum type="arabicPeriod"/>
            </a:pPr>
            <a:r>
              <a:rPr lang="en-GB" sz="1200" b="0" strike="noStrike" spc="-1" dirty="0">
                <a:latin typeface="Arial"/>
              </a:rPr>
              <a:t>If needed, the pronunciation of each animal and its articles can be heard by click on the animal image.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8-10 minutes (3 slides)</a:t>
            </a:r>
          </a:p>
          <a:p>
            <a:endParaRPr lang="en-GB" sz="1200" b="1" baseline="0" dirty="0">
              <a:solidFill>
                <a:schemeClr val="accent5">
                  <a:lumMod val="50000"/>
                </a:schemeClr>
              </a:solidFill>
            </a:endParaRPr>
          </a:p>
          <a:p>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endParaRPr lang="en-GB" sz="1200" b="1" baseline="0" dirty="0">
              <a:solidFill>
                <a:schemeClr val="accent5">
                  <a:lumMod val="50000"/>
                </a:schemeClr>
              </a:solidFill>
            </a:endParaRPr>
          </a:p>
          <a:p>
            <a:r>
              <a:rPr lang="en-GB" sz="1200" b="0" baseline="0" dirty="0">
                <a:solidFill>
                  <a:schemeClr val="accent5">
                    <a:lumMod val="50000"/>
                  </a:schemeClr>
                </a:solidFill>
              </a:rPr>
              <a:t>1. Use this slide to model the task.</a:t>
            </a:r>
            <a:br>
              <a:rPr lang="en-GB" sz="1200" b="0" baseline="0" dirty="0">
                <a:solidFill>
                  <a:schemeClr val="accent5">
                    <a:lumMod val="50000"/>
                  </a:schemeClr>
                </a:solidFill>
              </a:rPr>
            </a:br>
            <a:r>
              <a:rPr lang="en-GB" sz="1200" b="0" baseline="0" dirty="0">
                <a:solidFill>
                  <a:schemeClr val="accent5">
                    <a:lumMod val="50000"/>
                  </a:schemeClr>
                </a:solidFill>
              </a:rPr>
              <a:t>2. Click through the animations and ensure that pupils are clear about the task.</a:t>
            </a:r>
            <a:br>
              <a:rPr lang="en-GB" sz="1200" b="0" baseline="0" dirty="0">
                <a:solidFill>
                  <a:schemeClr val="accent5">
                    <a:lumMod val="50000"/>
                  </a:schemeClr>
                </a:solidFill>
              </a:rPr>
            </a:br>
            <a:r>
              <a:rPr lang="en-GB" sz="1200" b="0" baseline="0" dirty="0">
                <a:solidFill>
                  <a:schemeClr val="accent5">
                    <a:lumMod val="50000"/>
                  </a:schemeClr>
                </a:solidFill>
              </a:rPr>
              <a:t>3. If needed, teachers can elicit the 4 questions that are needed for this game from pupils to refresh the knowledge before they start: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Tienes</a:t>
            </a:r>
            <a:r>
              <a:rPr lang="en-GB" i="1" dirty="0"/>
              <a:t> un animal?</a:t>
            </a:r>
            <a:br>
              <a:rPr lang="en-GB" i="1" dirty="0"/>
            </a:br>
            <a:r>
              <a:rPr lang="en-GB" i="1" dirty="0"/>
              <a:t>Tu </a:t>
            </a:r>
            <a:r>
              <a:rPr lang="en-GB" i="1" dirty="0" err="1"/>
              <a:t>deporte</a:t>
            </a:r>
            <a:r>
              <a:rPr lang="en-GB" i="1" dirty="0"/>
              <a:t> </a:t>
            </a:r>
            <a:r>
              <a:rPr lang="en-GB" i="1" dirty="0" err="1"/>
              <a:t>favorito</a:t>
            </a:r>
            <a:r>
              <a:rPr lang="en-GB" i="1" dirty="0"/>
              <a:t> es </a:t>
            </a:r>
            <a:r>
              <a:rPr lang="en-GB" i="1" dirty="0" err="1"/>
              <a:t>el</a:t>
            </a:r>
            <a:r>
              <a:rPr lang="en-GB" i="1" dirty="0"/>
              <a:t> </a:t>
            </a:r>
            <a:r>
              <a:rPr lang="en-GB" i="1" dirty="0" err="1"/>
              <a:t>fútbol</a:t>
            </a:r>
            <a:r>
              <a:rPr lang="en-GB" i="1" dirty="0"/>
              <a:t>/</a:t>
            </a:r>
            <a:r>
              <a:rPr lang="en-GB" i="1" dirty="0" err="1"/>
              <a:t>el</a:t>
            </a:r>
            <a:r>
              <a:rPr lang="en-GB" i="1" dirty="0"/>
              <a:t> </a:t>
            </a:r>
            <a:r>
              <a:rPr lang="en-GB" i="1" dirty="0" err="1"/>
              <a:t>tenis</a:t>
            </a:r>
            <a:r>
              <a:rPr lang="en-GB" i="1" dirty="0"/>
              <a:t>?</a:t>
            </a:r>
            <a:br>
              <a:rPr lang="en-GB" i="1" dirty="0"/>
            </a:br>
            <a:r>
              <a:rPr lang="en-GB" i="1" dirty="0"/>
              <a:t>Lees </a:t>
            </a:r>
            <a:r>
              <a:rPr lang="en-GB" i="1" dirty="0" err="1"/>
              <a:t>libros</a:t>
            </a:r>
            <a:r>
              <a:rPr lang="en-GB" i="1" dirty="0"/>
              <a:t> </a:t>
            </a:r>
            <a:r>
              <a:rPr lang="en-GB" i="1" dirty="0" err="1"/>
              <a:t>en</a:t>
            </a:r>
            <a:r>
              <a:rPr lang="en-GB" i="1" dirty="0"/>
              <a:t> </a:t>
            </a:r>
            <a:r>
              <a:rPr lang="en-GB" i="1" dirty="0" err="1"/>
              <a:t>español</a:t>
            </a:r>
            <a:r>
              <a:rPr lang="en-GB" i="1" dirty="0"/>
              <a:t>?</a:t>
            </a:r>
            <a:br>
              <a:rPr lang="en-GB" i="1" dirty="0"/>
            </a:br>
            <a:r>
              <a:rPr lang="en-GB" i="1" dirty="0"/>
              <a:t>Tu </a:t>
            </a:r>
            <a:r>
              <a:rPr lang="en-GB" i="1" dirty="0" err="1"/>
              <a:t>libro</a:t>
            </a:r>
            <a:r>
              <a:rPr lang="en-GB" i="1" dirty="0"/>
              <a:t> </a:t>
            </a:r>
            <a:r>
              <a:rPr lang="en-GB" i="1" dirty="0" err="1"/>
              <a:t>favorito</a:t>
            </a:r>
            <a:r>
              <a:rPr lang="en-GB" i="1" dirty="0"/>
              <a:t> es Harry Potter/Dragons in a bag?</a:t>
            </a:r>
          </a:p>
          <a:p>
            <a:r>
              <a:rPr lang="en-GB" b="0" dirty="0"/>
              <a:t>4. Move to the next slide to do the activity.</a:t>
            </a: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B chooses one letter – that is the ‘person’ they are.</a:t>
            </a:r>
          </a:p>
          <a:p>
            <a:r>
              <a:rPr lang="en-GB" dirty="0"/>
              <a:t>2. A asks yes/no questions to work out who B is.</a:t>
            </a:r>
          </a:p>
          <a:p>
            <a:r>
              <a:rPr lang="en-GB" dirty="0"/>
              <a:t>The four questions are labelled (1-4) on the right-hand side if the pupils need help:</a:t>
            </a:r>
            <a:br>
              <a:rPr lang="en-GB" dirty="0"/>
            </a:br>
            <a:r>
              <a:rPr lang="en-GB" dirty="0"/>
              <a:t>1. ¿</a:t>
            </a:r>
            <a:r>
              <a:rPr lang="en-GB" i="1" dirty="0" err="1"/>
              <a:t>Tienes</a:t>
            </a:r>
            <a:r>
              <a:rPr lang="en-GB" i="1" dirty="0"/>
              <a:t> un animal?</a:t>
            </a:r>
            <a:br>
              <a:rPr lang="en-GB" i="1" dirty="0"/>
            </a:br>
            <a:r>
              <a:rPr lang="en-GB" i="1" dirty="0"/>
              <a:t>2. </a:t>
            </a:r>
            <a:r>
              <a:rPr lang="en-GB" dirty="0"/>
              <a:t>¿</a:t>
            </a:r>
            <a:r>
              <a:rPr lang="en-GB" i="1" dirty="0"/>
              <a:t>Tu </a:t>
            </a:r>
            <a:r>
              <a:rPr lang="en-GB" i="1" dirty="0" err="1"/>
              <a:t>deporte</a:t>
            </a:r>
            <a:r>
              <a:rPr lang="en-GB" i="1" dirty="0"/>
              <a:t> </a:t>
            </a:r>
            <a:r>
              <a:rPr lang="en-GB" i="1" dirty="0" err="1"/>
              <a:t>favorito</a:t>
            </a:r>
            <a:r>
              <a:rPr lang="en-GB" i="1" dirty="0"/>
              <a:t> es </a:t>
            </a:r>
            <a:r>
              <a:rPr lang="en-GB" i="1" dirty="0" err="1"/>
              <a:t>el</a:t>
            </a:r>
            <a:r>
              <a:rPr lang="en-GB" i="1" dirty="0"/>
              <a:t> </a:t>
            </a:r>
            <a:r>
              <a:rPr lang="en-GB" i="1" dirty="0" err="1"/>
              <a:t>fútbol</a:t>
            </a:r>
            <a:r>
              <a:rPr lang="en-GB" i="1" dirty="0"/>
              <a:t>/</a:t>
            </a:r>
            <a:r>
              <a:rPr lang="en-GB" i="1" dirty="0" err="1"/>
              <a:t>el</a:t>
            </a:r>
            <a:r>
              <a:rPr lang="en-GB" i="1" dirty="0"/>
              <a:t> </a:t>
            </a:r>
            <a:r>
              <a:rPr lang="en-GB" i="1" dirty="0" err="1"/>
              <a:t>tenis</a:t>
            </a:r>
            <a:r>
              <a:rPr lang="en-GB" i="1" dirty="0"/>
              <a:t>?</a:t>
            </a:r>
            <a:br>
              <a:rPr lang="en-GB" i="1" dirty="0"/>
            </a:br>
            <a:r>
              <a:rPr lang="en-GB" i="1" dirty="0"/>
              <a:t>3. </a:t>
            </a:r>
            <a:r>
              <a:rPr lang="en-GB" dirty="0"/>
              <a:t>¿</a:t>
            </a:r>
            <a:r>
              <a:rPr lang="en-GB" i="1" dirty="0"/>
              <a:t>Lees </a:t>
            </a:r>
            <a:r>
              <a:rPr lang="en-GB" i="1" dirty="0" err="1"/>
              <a:t>libros</a:t>
            </a:r>
            <a:r>
              <a:rPr lang="en-GB" i="1" dirty="0"/>
              <a:t> en </a:t>
            </a:r>
            <a:r>
              <a:rPr lang="en-GB" i="1" dirty="0" err="1"/>
              <a:t>español</a:t>
            </a:r>
            <a:r>
              <a:rPr lang="en-GB" i="1" dirty="0"/>
              <a:t>?</a:t>
            </a:r>
            <a:br>
              <a:rPr lang="en-GB" i="1" dirty="0"/>
            </a:br>
            <a:r>
              <a:rPr lang="en-GB" i="1" dirty="0"/>
              <a:t>4. </a:t>
            </a:r>
            <a:r>
              <a:rPr lang="en-GB" dirty="0"/>
              <a:t>¿</a:t>
            </a:r>
            <a:r>
              <a:rPr lang="en-GB" i="1" dirty="0"/>
              <a:t>Tu </a:t>
            </a:r>
            <a:r>
              <a:rPr lang="en-GB" i="1" dirty="0" err="1"/>
              <a:t>libro</a:t>
            </a:r>
            <a:r>
              <a:rPr lang="en-GB" i="1" dirty="0"/>
              <a:t> </a:t>
            </a:r>
            <a:r>
              <a:rPr lang="en-GB" i="1" dirty="0" err="1"/>
              <a:t>favorito</a:t>
            </a:r>
            <a:r>
              <a:rPr lang="en-GB" i="1" dirty="0"/>
              <a:t> es Harry Potter/Dragons in a bag?</a:t>
            </a:r>
          </a:p>
          <a:p>
            <a:r>
              <a:rPr lang="en-GB" dirty="0"/>
              <a:t>3. Pupil B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A keeps going until s/he has worked out which letter B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r>
              <a:rPr lang="en-GB" dirty="0"/>
              <a:t>There is a further round of the game with different language to practise on the next slide.</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23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endParaRPr lang="en-GB" b="1" dirty="0"/>
          </a:p>
          <a:p>
            <a:r>
              <a:rPr lang="en-GB" b="1" dirty="0"/>
              <a:t>This is the 2</a:t>
            </a:r>
            <a:r>
              <a:rPr lang="en-GB" b="1" baseline="30000" dirty="0"/>
              <a:t>nd</a:t>
            </a:r>
            <a:r>
              <a:rPr lang="en-GB" b="1" dirty="0"/>
              <a:t> version of the game.</a:t>
            </a:r>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A chooses one letter – that is the ‘person’ they are.</a:t>
            </a:r>
          </a:p>
          <a:p>
            <a:r>
              <a:rPr lang="en-GB" dirty="0"/>
              <a:t>2. B asks yes/no questions to work out who A is.</a:t>
            </a:r>
          </a:p>
          <a:p>
            <a:r>
              <a:rPr lang="en-GB" dirty="0"/>
              <a:t>The four questions are labelled (1-4) on the right-hand side if the pupils need help:</a:t>
            </a:r>
          </a:p>
          <a:p>
            <a:r>
              <a:rPr lang="en-GB" i="1" dirty="0"/>
              <a:t>1. ¿Tu </a:t>
            </a:r>
            <a:r>
              <a:rPr lang="en-GB" i="1" dirty="0" err="1"/>
              <a:t>película</a:t>
            </a:r>
            <a:r>
              <a:rPr lang="en-GB" i="1" dirty="0"/>
              <a:t> </a:t>
            </a:r>
            <a:r>
              <a:rPr lang="en-GB" i="1" dirty="0" err="1"/>
              <a:t>favorita</a:t>
            </a:r>
            <a:r>
              <a:rPr lang="en-GB" i="1" dirty="0"/>
              <a:t> es Spiderman/Encanto?</a:t>
            </a:r>
          </a:p>
          <a:p>
            <a:r>
              <a:rPr lang="en-GB" i="1" dirty="0"/>
              <a:t>2. ¿</a:t>
            </a:r>
            <a:r>
              <a:rPr lang="en-GB" i="1" dirty="0" err="1"/>
              <a:t>Ves</a:t>
            </a:r>
            <a:r>
              <a:rPr lang="en-GB" i="1" dirty="0"/>
              <a:t> </a:t>
            </a:r>
            <a:r>
              <a:rPr lang="en-GB" i="1" dirty="0" err="1"/>
              <a:t>películas</a:t>
            </a:r>
            <a:r>
              <a:rPr lang="en-GB" i="1" dirty="0"/>
              <a:t> en </a:t>
            </a:r>
            <a:r>
              <a:rPr lang="en-GB" i="1" dirty="0" err="1"/>
              <a:t>español</a:t>
            </a:r>
            <a:r>
              <a:rPr lang="en-GB" i="1" dirty="0"/>
              <a:t>/</a:t>
            </a:r>
            <a:r>
              <a:rPr lang="en-GB" i="1" dirty="0" err="1"/>
              <a:t>inglés</a:t>
            </a:r>
            <a:r>
              <a:rPr lang="en-GB" i="1" dirty="0"/>
              <a:t>?</a:t>
            </a:r>
          </a:p>
          <a:p>
            <a:r>
              <a:rPr lang="en-GB" i="1" dirty="0"/>
              <a:t>3. ¿Tu </a:t>
            </a:r>
            <a:r>
              <a:rPr lang="en-GB" i="1" dirty="0" err="1"/>
              <a:t>grupo</a:t>
            </a:r>
            <a:r>
              <a:rPr lang="en-GB" i="1" dirty="0"/>
              <a:t> </a:t>
            </a:r>
            <a:r>
              <a:rPr lang="en-GB" i="1" dirty="0" err="1"/>
              <a:t>favorito</a:t>
            </a:r>
            <a:r>
              <a:rPr lang="en-GB" i="1" dirty="0"/>
              <a:t> es BTS/Little Mix?</a:t>
            </a:r>
            <a:br>
              <a:rPr lang="en-GB" dirty="0"/>
            </a:br>
            <a:r>
              <a:rPr lang="en-GB" dirty="0"/>
              <a:t>4. ¿</a:t>
            </a:r>
            <a:r>
              <a:rPr lang="en-GB" i="1" dirty="0"/>
              <a:t>Tu animal </a:t>
            </a:r>
            <a:r>
              <a:rPr lang="en-GB" i="1" dirty="0" err="1"/>
              <a:t>favorito</a:t>
            </a:r>
            <a:r>
              <a:rPr lang="en-GB" i="1" dirty="0"/>
              <a:t> es </a:t>
            </a:r>
            <a:r>
              <a:rPr lang="en-GB" i="1" dirty="0" err="1"/>
              <a:t>el</a:t>
            </a:r>
            <a:r>
              <a:rPr lang="en-GB" i="1" dirty="0"/>
              <a:t> </a:t>
            </a:r>
            <a:r>
              <a:rPr lang="en-GB" i="1" dirty="0" err="1"/>
              <a:t>elefante</a:t>
            </a:r>
            <a:r>
              <a:rPr lang="en-GB" i="1" dirty="0"/>
              <a:t> / la </a:t>
            </a:r>
            <a:r>
              <a:rPr lang="en-GB" i="1" dirty="0" err="1"/>
              <a:t>girafa</a:t>
            </a:r>
            <a:r>
              <a:rPr lang="en-GB" i="1" dirty="0"/>
              <a:t>?</a:t>
            </a:r>
            <a:br>
              <a:rPr lang="en-GB" i="1" dirty="0"/>
            </a:br>
            <a:endParaRPr lang="en-GB" i="1" dirty="0"/>
          </a:p>
          <a:p>
            <a:r>
              <a:rPr lang="en-GB" dirty="0"/>
              <a:t>3. Pupil A says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B keeps going until s/he has worked out which letter A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Picture attribution:</a:t>
            </a:r>
            <a:br>
              <a:rPr lang="en-GB" dirty="0"/>
            </a:br>
            <a:r>
              <a:rPr lang="en-US" dirty="0" err="1"/>
              <a:t>Albatroswar</a:t>
            </a:r>
            <a:r>
              <a:rPr lang="en-US" dirty="0"/>
              <a:t>, CC BY-SA 4.0 via Wikimedia Commons</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3928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68358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3835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7757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900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056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06158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7215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25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29964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6277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98340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03625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1356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97673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64866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502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264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719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9884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6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29811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778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0430971"/>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8222277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13.png"/><Relationship Id="rId17" Type="http://schemas.openxmlformats.org/officeDocument/2006/relationships/image" Target="../media/image17.sv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2.png"/><Relationship Id="rId15" Type="http://schemas.openxmlformats.org/officeDocument/2006/relationships/audio" Target="../media/audio8.wav"/><Relationship Id="rId10" Type="http://schemas.openxmlformats.org/officeDocument/2006/relationships/audio" Target="../media/audio6.wav"/><Relationship Id="rId4" Type="http://schemas.openxmlformats.org/officeDocument/2006/relationships/image" Target="../media/image11.png"/><Relationship Id="rId9" Type="http://schemas.openxmlformats.org/officeDocument/2006/relationships/audio" Target="../media/audio5.wav"/><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13" Type="http://schemas.openxmlformats.org/officeDocument/2006/relationships/audio" Target="../media/audio18.wav"/><Relationship Id="rId18" Type="http://schemas.openxmlformats.org/officeDocument/2006/relationships/audio" Target="../media/audio23.wav"/><Relationship Id="rId26" Type="http://schemas.openxmlformats.org/officeDocument/2006/relationships/image" Target="../media/image24.gif"/><Relationship Id="rId3" Type="http://schemas.openxmlformats.org/officeDocument/2006/relationships/audio" Target="../media/audio9.wav"/><Relationship Id="rId21" Type="http://schemas.openxmlformats.org/officeDocument/2006/relationships/image" Target="../media/image10.gif"/><Relationship Id="rId7" Type="http://schemas.openxmlformats.org/officeDocument/2006/relationships/image" Target="../media/image18.gif"/><Relationship Id="rId12" Type="http://schemas.openxmlformats.org/officeDocument/2006/relationships/audio" Target="../media/audio17.wav"/><Relationship Id="rId17" Type="http://schemas.openxmlformats.org/officeDocument/2006/relationships/audio" Target="../media/audio22.wav"/><Relationship Id="rId25" Type="http://schemas.openxmlformats.org/officeDocument/2006/relationships/image" Target="../media/image23.gif"/><Relationship Id="rId33" Type="http://schemas.openxmlformats.org/officeDocument/2006/relationships/image" Target="../media/image31.gif"/><Relationship Id="rId2" Type="http://schemas.openxmlformats.org/officeDocument/2006/relationships/notesSlide" Target="../notesSlides/notesSlide3.xml"/><Relationship Id="rId16" Type="http://schemas.openxmlformats.org/officeDocument/2006/relationships/audio" Target="../media/audio21.wav"/><Relationship Id="rId20" Type="http://schemas.openxmlformats.org/officeDocument/2006/relationships/image" Target="../media/image19.gif"/><Relationship Id="rId29"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6.wav"/><Relationship Id="rId24" Type="http://schemas.openxmlformats.org/officeDocument/2006/relationships/image" Target="../media/image22.gif"/><Relationship Id="rId32" Type="http://schemas.openxmlformats.org/officeDocument/2006/relationships/image" Target="../media/image30.gif"/><Relationship Id="rId5" Type="http://schemas.openxmlformats.org/officeDocument/2006/relationships/audio" Target="../media/audio11.wav"/><Relationship Id="rId15" Type="http://schemas.openxmlformats.org/officeDocument/2006/relationships/audio" Target="../media/audio20.wav"/><Relationship Id="rId23" Type="http://schemas.openxmlformats.org/officeDocument/2006/relationships/image" Target="../media/image21.gif"/><Relationship Id="rId28" Type="http://schemas.openxmlformats.org/officeDocument/2006/relationships/image" Target="../media/image26.png"/><Relationship Id="rId10" Type="http://schemas.openxmlformats.org/officeDocument/2006/relationships/audio" Target="../media/audio15.wav"/><Relationship Id="rId19" Type="http://schemas.openxmlformats.org/officeDocument/2006/relationships/audio" Target="../media/audio24.wav"/><Relationship Id="rId31" Type="http://schemas.openxmlformats.org/officeDocument/2006/relationships/image" Target="../media/image29.png"/><Relationship Id="rId4" Type="http://schemas.openxmlformats.org/officeDocument/2006/relationships/audio" Target="../media/audio10.wav"/><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20.gif"/><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audio" Target="../media/audio13.wav"/></Relationships>
</file>

<file path=ppt/slides/_rels/slide4.xml.rels><?xml version="1.0" encoding="UTF-8" standalone="yes"?>
<Relationships xmlns="http://schemas.openxmlformats.org/package/2006/relationships"><Relationship Id="rId8" Type="http://schemas.openxmlformats.org/officeDocument/2006/relationships/audio" Target="../media/audio27.wav"/><Relationship Id="rId13" Type="http://schemas.microsoft.com/office/2007/relationships/hdphoto" Target="../media/hdphoto1.wdp"/><Relationship Id="rId3" Type="http://schemas.openxmlformats.org/officeDocument/2006/relationships/image" Target="../media/image32.png"/><Relationship Id="rId7" Type="http://schemas.openxmlformats.org/officeDocument/2006/relationships/audio" Target="../media/audio26.wav"/><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35.gif"/><Relationship Id="rId5" Type="http://schemas.openxmlformats.org/officeDocument/2006/relationships/image" Target="../media/image34.png"/><Relationship Id="rId10" Type="http://schemas.openxmlformats.org/officeDocument/2006/relationships/audio" Target="../media/audio29.wav"/><Relationship Id="rId4" Type="http://schemas.openxmlformats.org/officeDocument/2006/relationships/image" Target="../media/image33.svg"/><Relationship Id="rId9" Type="http://schemas.openxmlformats.org/officeDocument/2006/relationships/audio" Target="../media/audio28.wav"/></Relationships>
</file>

<file path=ppt/slides/_rels/slide5.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audio" Target="../media/audio30.wav"/><Relationship Id="rId21" Type="http://schemas.openxmlformats.org/officeDocument/2006/relationships/image" Target="../media/image8.png"/><Relationship Id="rId7" Type="http://schemas.openxmlformats.org/officeDocument/2006/relationships/audio" Target="../media/audio34.wav"/><Relationship Id="rId12" Type="http://schemas.openxmlformats.org/officeDocument/2006/relationships/image" Target="../media/image10.gif"/><Relationship Id="rId17" Type="http://schemas.openxmlformats.org/officeDocument/2006/relationships/image" Target="../media/image41.gif"/><Relationship Id="rId2" Type="http://schemas.openxmlformats.org/officeDocument/2006/relationships/notesSlide" Target="../notesSlides/notesSlide5.xml"/><Relationship Id="rId16" Type="http://schemas.openxmlformats.org/officeDocument/2006/relationships/image" Target="../media/image40.png"/><Relationship Id="rId20"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audio" Target="../media/audio33.wav"/><Relationship Id="rId11" Type="http://schemas.openxmlformats.org/officeDocument/2006/relationships/image" Target="../media/image29.png"/><Relationship Id="rId24" Type="http://schemas.openxmlformats.org/officeDocument/2006/relationships/audio" Target="../media/audio36.wav"/><Relationship Id="rId5" Type="http://schemas.openxmlformats.org/officeDocument/2006/relationships/audio" Target="../media/audio32.wav"/><Relationship Id="rId15" Type="http://schemas.openxmlformats.org/officeDocument/2006/relationships/image" Target="../media/image39.png"/><Relationship Id="rId23" Type="http://schemas.openxmlformats.org/officeDocument/2006/relationships/image" Target="../media/image44.png"/><Relationship Id="rId10" Type="http://schemas.openxmlformats.org/officeDocument/2006/relationships/image" Target="../media/image17.svg"/><Relationship Id="rId19" Type="http://schemas.openxmlformats.org/officeDocument/2006/relationships/image" Target="../media/image19.gif"/><Relationship Id="rId4" Type="http://schemas.openxmlformats.org/officeDocument/2006/relationships/audio" Target="../media/audio31.wav"/><Relationship Id="rId9" Type="http://schemas.openxmlformats.org/officeDocument/2006/relationships/image" Target="../media/image16.png"/><Relationship Id="rId14" Type="http://schemas.openxmlformats.org/officeDocument/2006/relationships/image" Target="../media/image38.png"/><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png"/><Relationship Id="rId18" Type="http://schemas.openxmlformats.org/officeDocument/2006/relationships/audio" Target="../media/audio39.wav"/><Relationship Id="rId3" Type="http://schemas.openxmlformats.org/officeDocument/2006/relationships/image" Target="../media/image29.png"/><Relationship Id="rId21" Type="http://schemas.openxmlformats.org/officeDocument/2006/relationships/audio" Target="../media/audio42.wav"/><Relationship Id="rId7" Type="http://schemas.openxmlformats.org/officeDocument/2006/relationships/image" Target="../media/image45.png"/><Relationship Id="rId12" Type="http://schemas.openxmlformats.org/officeDocument/2006/relationships/image" Target="../media/image7.png"/><Relationship Id="rId17" Type="http://schemas.openxmlformats.org/officeDocument/2006/relationships/audio" Target="../media/audio38.wav"/><Relationship Id="rId2" Type="http://schemas.openxmlformats.org/officeDocument/2006/relationships/notesSlide" Target="../notesSlides/notesSlide6.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28.xml"/><Relationship Id="rId6" Type="http://schemas.openxmlformats.org/officeDocument/2006/relationships/image" Target="../media/image38.png"/><Relationship Id="rId11" Type="http://schemas.openxmlformats.org/officeDocument/2006/relationships/image" Target="../media/image19.gif"/><Relationship Id="rId5" Type="http://schemas.openxmlformats.org/officeDocument/2006/relationships/image" Target="../media/image37.png"/><Relationship Id="rId15" Type="http://schemas.openxmlformats.org/officeDocument/2006/relationships/image" Target="../media/image41.gif"/><Relationship Id="rId10" Type="http://schemas.openxmlformats.org/officeDocument/2006/relationships/image" Target="../media/image42.png"/><Relationship Id="rId19" Type="http://schemas.openxmlformats.org/officeDocument/2006/relationships/audio" Target="../media/audio40.wav"/><Relationship Id="rId4" Type="http://schemas.openxmlformats.org/officeDocument/2006/relationships/image" Target="../media/image10.gif"/><Relationship Id="rId9" Type="http://schemas.openxmlformats.org/officeDocument/2006/relationships/image" Target="../media/image46.png"/><Relationship Id="rId14" Type="http://schemas.openxmlformats.org/officeDocument/2006/relationships/image" Target="../media/image40.png"/><Relationship Id="rId22" Type="http://schemas.openxmlformats.org/officeDocument/2006/relationships/audio" Target="../media/audio43.wav"/></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18" Type="http://schemas.openxmlformats.org/officeDocument/2006/relationships/audio" Target="../media/audio47.wav"/><Relationship Id="rId3" Type="http://schemas.openxmlformats.org/officeDocument/2006/relationships/image" Target="../media/image29.png"/><Relationship Id="rId21" Type="http://schemas.openxmlformats.org/officeDocument/2006/relationships/audio" Target="../media/audio50.wav"/><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audio" Target="../media/audio46.wav"/><Relationship Id="rId2" Type="http://schemas.openxmlformats.org/officeDocument/2006/relationships/notesSlide" Target="../notesSlides/notesSlide7.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28.xml"/><Relationship Id="rId6" Type="http://schemas.openxmlformats.org/officeDocument/2006/relationships/image" Target="../media/image38.png"/><Relationship Id="rId11" Type="http://schemas.openxmlformats.org/officeDocument/2006/relationships/image" Target="../media/image50.jpg"/><Relationship Id="rId5" Type="http://schemas.openxmlformats.org/officeDocument/2006/relationships/image" Target="../media/image45.png"/><Relationship Id="rId15" Type="http://schemas.openxmlformats.org/officeDocument/2006/relationships/audio" Target="../media/audio44.wav"/><Relationship Id="rId10" Type="http://schemas.openxmlformats.org/officeDocument/2006/relationships/image" Target="../media/image49.jpg"/><Relationship Id="rId19" Type="http://schemas.openxmlformats.org/officeDocument/2006/relationships/audio" Target="../media/audio48.wav"/><Relationship Id="rId4" Type="http://schemas.openxmlformats.org/officeDocument/2006/relationships/image" Target="../media/image47.png"/><Relationship Id="rId9" Type="http://schemas.openxmlformats.org/officeDocument/2006/relationships/image" Target="../media/image8.png"/><Relationship Id="rId14" Type="http://schemas.openxmlformats.org/officeDocument/2006/relationships/image" Target="../media/image20.gif"/><Relationship Id="rId22" Type="http://schemas.openxmlformats.org/officeDocument/2006/relationships/audio" Target="../media/audio51.wav"/></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audio" Target="../media/audio52.wav"/></Relationships>
</file>

<file path=ppt/slides/_rels/slide9.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18" Type="http://schemas.openxmlformats.org/officeDocument/2006/relationships/audio" Target="../media/audio68.wav"/><Relationship Id="rId3" Type="http://schemas.openxmlformats.org/officeDocument/2006/relationships/audio" Target="../media/audio53.wav"/><Relationship Id="rId21" Type="http://schemas.openxmlformats.org/officeDocument/2006/relationships/image" Target="../media/image52.png"/><Relationship Id="rId7" Type="http://schemas.openxmlformats.org/officeDocument/2006/relationships/audio" Target="../media/audio57.wav"/><Relationship Id="rId12" Type="http://schemas.openxmlformats.org/officeDocument/2006/relationships/audio" Target="../media/audio62.wav"/><Relationship Id="rId17" Type="http://schemas.openxmlformats.org/officeDocument/2006/relationships/audio" Target="../media/audio67.wav"/><Relationship Id="rId25"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audio" Target="../media/audio66.wav"/><Relationship Id="rId20" Type="http://schemas.openxmlformats.org/officeDocument/2006/relationships/audio" Target="../media/audio70.wav"/><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audio" Target="../media/audio61.wav"/><Relationship Id="rId24" Type="http://schemas.openxmlformats.org/officeDocument/2006/relationships/image" Target="../media/image54.png"/><Relationship Id="rId5" Type="http://schemas.openxmlformats.org/officeDocument/2006/relationships/audio" Target="../media/audio55.wav"/><Relationship Id="rId15" Type="http://schemas.openxmlformats.org/officeDocument/2006/relationships/audio" Target="../media/audio65.wav"/><Relationship Id="rId23" Type="http://schemas.openxmlformats.org/officeDocument/2006/relationships/image" Target="../media/image53.png"/><Relationship Id="rId10" Type="http://schemas.openxmlformats.org/officeDocument/2006/relationships/audio" Target="../media/audio60.wav"/><Relationship Id="rId19" Type="http://schemas.openxmlformats.org/officeDocument/2006/relationships/audio" Target="../media/audio69.wav"/><Relationship Id="rId4" Type="http://schemas.openxmlformats.org/officeDocument/2006/relationships/audio" Target="../media/audio54.wav"/><Relationship Id="rId9" Type="http://schemas.openxmlformats.org/officeDocument/2006/relationships/audio" Target="../media/audio59.wav"/><Relationship Id="rId14" Type="http://schemas.openxmlformats.org/officeDocument/2006/relationships/audio" Target="../media/audio64.wav"/><Relationship Id="rId22" Type="http://schemas.openxmlformats.org/officeDocument/2006/relationships/audio" Target="../media/audio7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474661" y="27827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grpSp>
        <p:nvGrpSpPr>
          <p:cNvPr id="8" name="Group 7">
            <a:extLst>
              <a:ext uri="{FF2B5EF4-FFF2-40B4-BE49-F238E27FC236}">
                <a16:creationId xmlns:a16="http://schemas.microsoft.com/office/drawing/2014/main" id="{794EC318-9276-485A-8394-A1675D79F1D9}"/>
              </a:ext>
            </a:extLst>
          </p:cNvPr>
          <p:cNvGrpSpPr/>
          <p:nvPr/>
        </p:nvGrpSpPr>
        <p:grpSpPr>
          <a:xfrm>
            <a:off x="233303" y="2478104"/>
            <a:ext cx="1010476" cy="733121"/>
            <a:chOff x="12983862" y="5605323"/>
            <a:chExt cx="2184332" cy="1457874"/>
          </a:xfrm>
        </p:grpSpPr>
        <p:pic>
          <p:nvPicPr>
            <p:cNvPr id="9" name="Picture 8" descr="A picture containing clipart&#10;&#10;Description automatically generated">
              <a:extLst>
                <a:ext uri="{FF2B5EF4-FFF2-40B4-BE49-F238E27FC236}">
                  <a16:creationId xmlns:a16="http://schemas.microsoft.com/office/drawing/2014/main" id="{FB83BBFA-E117-42EF-A918-79C998EAE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01275">
              <a:off x="12983862" y="5605323"/>
              <a:ext cx="1594442" cy="797221"/>
            </a:xfrm>
            <a:prstGeom prst="rect">
              <a:avLst/>
            </a:prstGeom>
          </p:spPr>
        </p:pic>
        <p:pic>
          <p:nvPicPr>
            <p:cNvPr id="10" name="Picture 9" descr="A tennis racket and a ball&#10;&#10;Description automatically generated with medium confidence">
              <a:extLst>
                <a:ext uri="{FF2B5EF4-FFF2-40B4-BE49-F238E27FC236}">
                  <a16:creationId xmlns:a16="http://schemas.microsoft.com/office/drawing/2014/main" id="{F90C9387-B615-4BF9-8FFC-8644B77BC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21998">
              <a:off x="13212002" y="5883989"/>
              <a:ext cx="1956192" cy="978096"/>
            </a:xfrm>
            <a:prstGeom prst="rect">
              <a:avLst/>
            </a:prstGeom>
          </p:spPr>
        </p:pic>
        <p:pic>
          <p:nvPicPr>
            <p:cNvPr id="11" name="Picture 10" descr="A close-up of a football ball&#10;&#10;Description automatically generated with medium confidence">
              <a:extLst>
                <a:ext uri="{FF2B5EF4-FFF2-40B4-BE49-F238E27FC236}">
                  <a16:creationId xmlns:a16="http://schemas.microsoft.com/office/drawing/2014/main" id="{1BCE40F9-0359-4C35-AC6E-7EB398C6A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9792" y="6265976"/>
              <a:ext cx="812455" cy="797221"/>
            </a:xfrm>
            <a:prstGeom prst="rect">
              <a:avLst/>
            </a:prstGeom>
          </p:spPr>
        </p:pic>
      </p:grpSp>
      <p:grpSp>
        <p:nvGrpSpPr>
          <p:cNvPr id="12" name="Group 11">
            <a:extLst>
              <a:ext uri="{FF2B5EF4-FFF2-40B4-BE49-F238E27FC236}">
                <a16:creationId xmlns:a16="http://schemas.microsoft.com/office/drawing/2014/main" id="{2EB6E5F1-8406-4495-ADD5-35D95A837D65}"/>
              </a:ext>
            </a:extLst>
          </p:cNvPr>
          <p:cNvGrpSpPr/>
          <p:nvPr/>
        </p:nvGrpSpPr>
        <p:grpSpPr>
          <a:xfrm>
            <a:off x="2940172" y="2400739"/>
            <a:ext cx="1225803" cy="683817"/>
            <a:chOff x="9208168" y="5234898"/>
            <a:chExt cx="2170687" cy="1092740"/>
          </a:xfrm>
        </p:grpSpPr>
        <p:pic>
          <p:nvPicPr>
            <p:cNvPr id="13" name="Picture 12" descr="Logo, company name&#10;&#10;Description automatically generated">
              <a:extLst>
                <a:ext uri="{FF2B5EF4-FFF2-40B4-BE49-F238E27FC236}">
                  <a16:creationId xmlns:a16="http://schemas.microsoft.com/office/drawing/2014/main" id="{70DC13C0-4635-4B58-A094-A5202F441E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08168" y="5528000"/>
              <a:ext cx="1344475" cy="799638"/>
            </a:xfrm>
            <a:prstGeom prst="rect">
              <a:avLst/>
            </a:prstGeom>
          </p:spPr>
        </p:pic>
        <p:pic>
          <p:nvPicPr>
            <p:cNvPr id="14" name="Picture 13" descr="Logo&#10;&#10;Description automatically generated">
              <a:extLst>
                <a:ext uri="{FF2B5EF4-FFF2-40B4-BE49-F238E27FC236}">
                  <a16:creationId xmlns:a16="http://schemas.microsoft.com/office/drawing/2014/main" id="{86F9A6BB-DD98-4941-92E7-578AAB7FB1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1177" y="5234898"/>
              <a:ext cx="1157678" cy="829813"/>
            </a:xfrm>
            <a:prstGeom prst="rect">
              <a:avLst/>
            </a:prstGeom>
          </p:spPr>
        </p:pic>
      </p:grpSp>
      <p:grpSp>
        <p:nvGrpSpPr>
          <p:cNvPr id="15" name="Group 14">
            <a:extLst>
              <a:ext uri="{FF2B5EF4-FFF2-40B4-BE49-F238E27FC236}">
                <a16:creationId xmlns:a16="http://schemas.microsoft.com/office/drawing/2014/main" id="{FA5E6698-7DC4-4B7F-9392-80BBD01C3CC1}"/>
              </a:ext>
            </a:extLst>
          </p:cNvPr>
          <p:cNvGrpSpPr/>
          <p:nvPr/>
        </p:nvGrpSpPr>
        <p:grpSpPr>
          <a:xfrm>
            <a:off x="916081" y="2990702"/>
            <a:ext cx="2489539" cy="2124560"/>
            <a:chOff x="13106896" y="1574673"/>
            <a:chExt cx="2350322" cy="2188770"/>
          </a:xfrm>
        </p:grpSpPr>
        <p:pic>
          <p:nvPicPr>
            <p:cNvPr id="16" name="Picture 15" descr="A picture containing text, sign, queen, vector graphics&#10;&#10;Description automatically generated">
              <a:extLst>
                <a:ext uri="{FF2B5EF4-FFF2-40B4-BE49-F238E27FC236}">
                  <a16:creationId xmlns:a16="http://schemas.microsoft.com/office/drawing/2014/main" id="{61EDEA28-7680-4919-BF74-DE236361F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7" name="Picture 16" descr="Shape&#10;&#10;Description automatically generated">
              <a:extLst>
                <a:ext uri="{FF2B5EF4-FFF2-40B4-BE49-F238E27FC236}">
                  <a16:creationId xmlns:a16="http://schemas.microsoft.com/office/drawing/2014/main" id="{AFBCC299-C3B4-4B35-98E5-015A2AB6B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8" name="Picture 17" descr="A picture containing text, sign, queen, vector graphics&#10;&#10;Description automatically generated">
              <a:extLst>
                <a:ext uri="{FF2B5EF4-FFF2-40B4-BE49-F238E27FC236}">
                  <a16:creationId xmlns:a16="http://schemas.microsoft.com/office/drawing/2014/main" id="{56E63074-4852-4E1A-83C0-D733134D92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9" name="Picture 18" descr="A picture containing text, sign, queen, vector graphics&#10;&#10;Description automatically generated">
              <a:extLst>
                <a:ext uri="{FF2B5EF4-FFF2-40B4-BE49-F238E27FC236}">
                  <a16:creationId xmlns:a16="http://schemas.microsoft.com/office/drawing/2014/main" id="{EA953C32-359E-4C84-B0E3-CCE36BE616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0" name="Picture 19" descr="A picture containing text, sign, queen, vector graphics&#10;&#10;Description automatically generated">
              <a:extLst>
                <a:ext uri="{FF2B5EF4-FFF2-40B4-BE49-F238E27FC236}">
                  <a16:creationId xmlns:a16="http://schemas.microsoft.com/office/drawing/2014/main" id="{34D67EFE-CCF8-4A86-A326-9AB692CC7C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1" name="Picture 20" descr="A picture containing text, sign, queen, vector graphics&#10;&#10;Description automatically generated">
              <a:extLst>
                <a:ext uri="{FF2B5EF4-FFF2-40B4-BE49-F238E27FC236}">
                  <a16:creationId xmlns:a16="http://schemas.microsoft.com/office/drawing/2014/main" id="{E4C1ECB1-8665-4AE3-9C74-6D01A13FFE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2" name="Picture 21" descr="A picture containing text, sign, queen, vector graphics&#10;&#10;Description automatically generated">
              <a:extLst>
                <a:ext uri="{FF2B5EF4-FFF2-40B4-BE49-F238E27FC236}">
                  <a16:creationId xmlns:a16="http://schemas.microsoft.com/office/drawing/2014/main" id="{CBA86DF2-C337-400B-8C7A-887D4D32A9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3" name="Picture 22" descr="A picture containing text, sign, queen, vector graphics&#10;&#10;Description automatically generated">
              <a:extLst>
                <a:ext uri="{FF2B5EF4-FFF2-40B4-BE49-F238E27FC236}">
                  <a16:creationId xmlns:a16="http://schemas.microsoft.com/office/drawing/2014/main" id="{8BADB5B3-058E-4083-AB5C-BBA7F2CE97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4" name="Picture 23" descr="A picture containing text, sign, queen, vector graphics&#10;&#10;Description automatically generated">
              <a:extLst>
                <a:ext uri="{FF2B5EF4-FFF2-40B4-BE49-F238E27FC236}">
                  <a16:creationId xmlns:a16="http://schemas.microsoft.com/office/drawing/2014/main" id="{D75A4CD3-6368-4B70-A328-0FC04B9E7C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25" name="Picture 24" descr="Icon&#10;&#10;Description automatically generated">
            <a:extLst>
              <a:ext uri="{FF2B5EF4-FFF2-40B4-BE49-F238E27FC236}">
                <a16:creationId xmlns:a16="http://schemas.microsoft.com/office/drawing/2014/main" id="{0D29A168-768F-437E-9117-9FCD2C7F3A2D}"/>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4291" y="4622857"/>
            <a:ext cx="786857" cy="78685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0E584C29-4B12-4BA1-8EE3-5401E639EA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0555" y="4322188"/>
            <a:ext cx="838816" cy="1000637"/>
          </a:xfrm>
          <a:prstGeom prst="rect">
            <a:avLst/>
          </a:prstGeom>
        </p:spPr>
      </p:pic>
      <p:sp>
        <p:nvSpPr>
          <p:cNvPr id="4" name="TextBox 3">
            <a:extLst>
              <a:ext uri="{FF2B5EF4-FFF2-40B4-BE49-F238E27FC236}">
                <a16:creationId xmlns:a16="http://schemas.microsoft.com/office/drawing/2014/main" id="{58C9ACCD-8E24-4D5C-906C-9E157E342364}"/>
              </a:ext>
            </a:extLst>
          </p:cNvPr>
          <p:cNvSpPr txBox="1"/>
          <p:nvPr/>
        </p:nvSpPr>
        <p:spPr>
          <a:xfrm rot="20632952">
            <a:off x="-104839" y="519795"/>
            <a:ext cx="1929547" cy="461665"/>
          </a:xfrm>
          <a:prstGeom prst="rect">
            <a:avLst/>
          </a:prstGeom>
          <a:noFill/>
        </p:spPr>
        <p:txBody>
          <a:bodyPr wrap="square" rtlCol="0">
            <a:spAutoFit/>
          </a:bodyPr>
          <a:lstStyle/>
          <a:p>
            <a:pPr algn="ctr"/>
            <a:r>
              <a:rPr lang="en-GB" sz="2400" b="1" dirty="0">
                <a:solidFill>
                  <a:srgbClr val="FFFF00"/>
                </a:solidFill>
                <a:latin typeface="Century Gothic" panose="020B0502020202020204" pitchFamily="34" charset="0"/>
              </a:rPr>
              <a:t>favourite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4753D1A8-8BA9-4450-A2B3-8048BDCFD60E}"/>
              </a:ext>
            </a:extLst>
          </p:cNvPr>
          <p:cNvGraphicFramePr>
            <a:graphicFrameLocks noGrp="1"/>
          </p:cNvGraphicFramePr>
          <p:nvPr>
            <p:extLst>
              <p:ext uri="{D42A27DB-BD31-4B8C-83A1-F6EECF244321}">
                <p14:modId xmlns:p14="http://schemas.microsoft.com/office/powerpoint/2010/main" val="2863995979"/>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deporte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juego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leer</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idioma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gris</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a:t>
                      </a:r>
                    </a:p>
                  </a:txBody>
                  <a:tcPr/>
                </a:tc>
                <a:tc>
                  <a:txBody>
                    <a:bodyPr/>
                    <a:lstStyle/>
                    <a:p>
                      <a:r>
                        <a:rPr lang="en-GB" sz="3200" b="1" dirty="0">
                          <a:solidFill>
                            <a:srgbClr val="002060"/>
                          </a:solidFill>
                          <a:latin typeface="Century Gothic" panose="020B0502020202020204" pitchFamily="34" charset="0"/>
                        </a:rPr>
                        <a:t>alto</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bajo</a:t>
                      </a:r>
                    </a:p>
                  </a:txBody>
                  <a:tcPr/>
                </a:tc>
                <a:tc>
                  <a:txBody>
                    <a:bodyPr/>
                    <a:lstStyle/>
                    <a:p>
                      <a:r>
                        <a:rPr lang="en-GB" sz="2800" b="1" dirty="0" err="1">
                          <a:solidFill>
                            <a:srgbClr val="002060"/>
                          </a:solidFill>
                          <a:latin typeface="Century Gothic" panose="020B0502020202020204" pitchFamily="34" charset="0"/>
                        </a:rPr>
                        <a:t>aprender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azul</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favorito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grupo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muy</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mi</a:t>
                      </a:r>
                    </a:p>
                  </a:txBody>
                  <a:tcPr/>
                </a:tc>
                <a:tc>
                  <a:txBody>
                    <a:bodyPr/>
                    <a:lstStyle/>
                    <a:p>
                      <a:r>
                        <a:rPr lang="en-GB" sz="2800" b="1" dirty="0" err="1">
                          <a:solidFill>
                            <a:srgbClr val="002060"/>
                          </a:solidFill>
                          <a:latin typeface="Century Gothic" panose="020B0502020202020204" pitchFamily="34" charset="0"/>
                        </a:rPr>
                        <a:t>tu</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también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2569974-9EED-40F0-BB7F-4AF309EBBD6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7F2AC28F-BCDA-46EC-AD2B-6280C3B3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052CD213-DCC9-4604-871C-EF583578BABC}"/>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E4FAEE92-934C-4E55-B989-AEB912B0AE2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94AAD9D8-E3EB-4434-9C48-782B29BF9C5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358CF30B-3C30-4AA8-B51D-A6078BE9FD3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9EF53770-3617-481C-8A48-D7FA1F2425F9}"/>
              </a:ext>
            </a:extLst>
          </p:cNvPr>
          <p:cNvGraphicFramePr>
            <a:graphicFrameLocks noGrp="1"/>
          </p:cNvGraphicFramePr>
          <p:nvPr>
            <p:extLst>
              <p:ext uri="{D42A27DB-BD31-4B8C-83A1-F6EECF244321}">
                <p14:modId xmlns:p14="http://schemas.microsoft.com/office/powerpoint/2010/main" val="344697996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game</a:t>
                      </a:r>
                    </a:p>
                  </a:txBody>
                  <a:tcPr/>
                </a:tc>
                <a:tc>
                  <a:txBody>
                    <a:bodyPr/>
                    <a:lstStyle/>
                    <a:p>
                      <a:r>
                        <a:rPr lang="en-GB" sz="2400" b="1" dirty="0">
                          <a:solidFill>
                            <a:srgbClr val="002060"/>
                          </a:solidFill>
                          <a:latin typeface="Century Gothic" panose="020B0502020202020204" pitchFamily="34" charset="0"/>
                        </a:rPr>
                        <a:t>(the) language</a:t>
                      </a:r>
                    </a:p>
                  </a:txBody>
                  <a:tcPr/>
                </a:tc>
                <a:tc>
                  <a:txBody>
                    <a:bodyPr/>
                    <a:lstStyle/>
                    <a:p>
                      <a:r>
                        <a:rPr lang="en-GB" sz="2400" b="1" dirty="0">
                          <a:solidFill>
                            <a:srgbClr val="002060"/>
                          </a:solidFill>
                          <a:latin typeface="Century Gothic" panose="020B0502020202020204" pitchFamily="34" charset="0"/>
                        </a:rPr>
                        <a:t>from,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read, reading</a:t>
                      </a:r>
                    </a:p>
                  </a:txBody>
                  <a:tcPr/>
                </a:tc>
                <a:tc>
                  <a:txBody>
                    <a:bodyPr/>
                    <a:lstStyle/>
                    <a:p>
                      <a:r>
                        <a:rPr lang="en-GB" sz="2400" b="1" dirty="0">
                          <a:solidFill>
                            <a:srgbClr val="002060"/>
                          </a:solidFill>
                          <a:latin typeface="Century Gothic" panose="020B0502020202020204" pitchFamily="34" charset="0"/>
                        </a:rPr>
                        <a:t>to see, seeing</a:t>
                      </a:r>
                    </a:p>
                  </a:txBody>
                  <a:tcPr/>
                </a:tc>
                <a:tc>
                  <a:txBody>
                    <a:bodyPr/>
                    <a:lstStyle/>
                    <a:p>
                      <a:r>
                        <a:rPr lang="en-GB" sz="24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short, low</a:t>
                      </a:r>
                    </a:p>
                  </a:txBody>
                  <a:tcPr/>
                </a:tc>
                <a:tc>
                  <a:txBody>
                    <a:bodyPr/>
                    <a:lstStyle/>
                    <a:p>
                      <a:r>
                        <a:rPr lang="en-GB" sz="2400" b="1" dirty="0">
                          <a:solidFill>
                            <a:srgbClr val="002060"/>
                          </a:solidFill>
                          <a:latin typeface="Century Gothic" panose="020B0502020202020204" pitchFamily="34" charset="0"/>
                        </a:rPr>
                        <a:t>grey</a:t>
                      </a:r>
                    </a:p>
                  </a:txBody>
                  <a:tcPr/>
                </a:tc>
                <a:tc>
                  <a:txBody>
                    <a:bodyPr/>
                    <a:lstStyle/>
                    <a:p>
                      <a:r>
                        <a:rPr lang="en-GB" sz="2000" b="1" dirty="0">
                          <a:solidFill>
                            <a:srgbClr val="002060"/>
                          </a:solidFill>
                          <a:latin typeface="Century Gothic" panose="020B0502020202020204" pitchFamily="34" charset="0"/>
                        </a:rPr>
                        <a:t>to learn, learning</a:t>
                      </a: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and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tall, high</a:t>
                      </a:r>
                    </a:p>
                  </a:txBody>
                  <a:tcPr/>
                </a:tc>
                <a:tc>
                  <a:txBody>
                    <a:bodyPr/>
                    <a:lstStyle/>
                    <a:p>
                      <a:r>
                        <a:rPr lang="en-GB" sz="2400" b="1" dirty="0">
                          <a:solidFill>
                            <a:srgbClr val="002060"/>
                          </a:solidFill>
                          <a:latin typeface="Century Gothic" panose="020B0502020202020204" pitchFamily="34" charset="0"/>
                        </a:rPr>
                        <a:t>blue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your</a:t>
                      </a:r>
                    </a:p>
                  </a:txBody>
                  <a:tcPr/>
                </a:tc>
                <a:tc>
                  <a:txBody>
                    <a:bodyPr/>
                    <a:lstStyle/>
                    <a:p>
                      <a:r>
                        <a:rPr lang="en-GB" sz="2800" b="1" dirty="0">
                          <a:solidFill>
                            <a:srgbClr val="002060"/>
                          </a:solidFill>
                          <a:latin typeface="Century Gothic" panose="020B0502020202020204" pitchFamily="34" charset="0"/>
                        </a:rPr>
                        <a:t>very</a:t>
                      </a:r>
                    </a:p>
                  </a:txBody>
                  <a:tcPr/>
                </a:tc>
                <a:tc>
                  <a:txBody>
                    <a:bodyPr/>
                    <a:lstStyle/>
                    <a:p>
                      <a:r>
                        <a:rPr lang="en-GB" sz="2800" b="1" dirty="0">
                          <a:solidFill>
                            <a:srgbClr val="002060"/>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group</a:t>
                      </a:r>
                    </a:p>
                  </a:txBody>
                  <a:tcPr/>
                </a:tc>
                <a:tc>
                  <a:txBody>
                    <a:bodyPr/>
                    <a:lstStyle/>
                    <a:p>
                      <a:r>
                        <a:rPr lang="en-GB" sz="2800" b="1" dirty="0">
                          <a:solidFill>
                            <a:srgbClr val="002060"/>
                          </a:solidFill>
                          <a:latin typeface="Century Gothic" panose="020B0502020202020204" pitchFamily="34" charset="0"/>
                        </a:rPr>
                        <a:t>favourite</a:t>
                      </a:r>
                    </a:p>
                  </a:txBody>
                  <a:tcPr/>
                </a:tc>
                <a:tc>
                  <a:txBody>
                    <a:bodyPr/>
                    <a:lstStyle/>
                    <a:p>
                      <a:r>
                        <a:rPr lang="en-GB" sz="2800" b="1" dirty="0">
                          <a:solidFill>
                            <a:srgbClr val="002060"/>
                          </a:solidFill>
                          <a:latin typeface="Century Gothic" panose="020B0502020202020204" pitchFamily="34" charset="0"/>
                        </a:rPr>
                        <a:t>my</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343CDE3-15B8-4656-98E4-13A799C4093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DC78BCDC-E491-4B09-8D26-B685868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C27EA91A-CCEE-4831-A1C4-9E696414F34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3834F62F-7BCD-41B4-AEF9-FE1A09AF2CC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1A3EDE1-9986-4B83-BCBD-9C1E5BF4A72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4618435-EAF4-40BA-9C9C-CC48D286D5C8}"/>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 name="Google Shape;111;p3">
            <a:extLst>
              <a:ext uri="{FF2B5EF4-FFF2-40B4-BE49-F238E27FC236}">
                <a16:creationId xmlns:a16="http://schemas.microsoft.com/office/drawing/2014/main" id="{E79C443E-D378-4D1F-9478-E2D7878A6A34}"/>
              </a:ext>
            </a:extLst>
          </p:cNvPr>
          <p:cNvPicPr/>
          <p:nvPr/>
        </p:nvPicPr>
        <p:blipFill>
          <a:blip r:embed="rId4"/>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9" name="Title 1">
            <a:extLst>
              <a:ext uri="{FF2B5EF4-FFF2-40B4-BE49-F238E27FC236}">
                <a16:creationId xmlns:a16="http://schemas.microsoft.com/office/drawing/2014/main" id="{83368D8B-2F9F-4D6A-AD53-3FBF1F626B41}"/>
              </a:ext>
            </a:extLst>
          </p:cNvPr>
          <p:cNvSpPr txBox="1">
            <a:spLocks/>
          </p:cNvSpPr>
          <p:nvPr/>
        </p:nvSpPr>
        <p:spPr>
          <a:xfrm>
            <a:off x="72264" y="868056"/>
            <a:ext cx="8689881" cy="800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800" b="1" dirty="0">
                <a:solidFill>
                  <a:srgbClr val="002060"/>
                </a:solidFill>
                <a:latin typeface="Century Gothic" panose="020B0502020202020204" pitchFamily="34" charset="0"/>
                <a:ea typeface="Calibri"/>
                <a:cs typeface="Calibri"/>
                <a:sym typeface="Century Gothic"/>
              </a:rPr>
              <a:t>¡A practicar! Lee las </a:t>
            </a:r>
            <a:r>
              <a:rPr lang="en-GB" sz="2800" b="1" dirty="0" err="1">
                <a:solidFill>
                  <a:srgbClr val="002060"/>
                </a:solidFill>
                <a:latin typeface="Century Gothic" panose="020B0502020202020204" pitchFamily="34" charset="0"/>
                <a:ea typeface="Calibri"/>
                <a:cs typeface="Calibri"/>
                <a:sym typeface="Century Gothic"/>
              </a:rPr>
              <a:t>frases</a:t>
            </a:r>
            <a:r>
              <a:rPr lang="en-GB" sz="2800" b="1" dirty="0">
                <a:solidFill>
                  <a:srgbClr val="002060"/>
                </a:solidFill>
                <a:latin typeface="Century Gothic" panose="020B0502020202020204" pitchFamily="34" charset="0"/>
                <a:ea typeface="Calibri"/>
                <a:cs typeface="Calibri"/>
                <a:sym typeface="Century Gothic"/>
              </a:rPr>
              <a:t>. Tu </a:t>
            </a:r>
            <a:r>
              <a:rPr lang="fr-FR" sz="2800" b="1" dirty="0" err="1">
                <a:solidFill>
                  <a:srgbClr val="002060"/>
                </a:solidFill>
                <a:latin typeface="Century Gothic" panose="020B0502020202020204" pitchFamily="34" charset="0"/>
              </a:rPr>
              <a:t>compañero</a:t>
            </a:r>
            <a:r>
              <a:rPr lang="fr-FR" sz="2800" b="1" dirty="0">
                <a:solidFill>
                  <a:srgbClr val="002060"/>
                </a:solidFill>
                <a:latin typeface="Century Gothic" panose="020B0502020202020204" pitchFamily="34" charset="0"/>
              </a:rPr>
              <a:t>/a </a:t>
            </a:r>
            <a:r>
              <a:rPr lang="fr-FR" sz="2800" b="1" dirty="0" err="1">
                <a:solidFill>
                  <a:srgbClr val="002060"/>
                </a:solidFill>
                <a:latin typeface="Century Gothic" panose="020B0502020202020204" pitchFamily="34" charset="0"/>
              </a:rPr>
              <a:t>identifica</a:t>
            </a:r>
            <a:r>
              <a:rPr lang="fr-FR" sz="2800" b="1" dirty="0">
                <a:solidFill>
                  <a:srgbClr val="002060"/>
                </a:solidFill>
                <a:latin typeface="Century Gothic" panose="020B0502020202020204" pitchFamily="34" charset="0"/>
              </a:rPr>
              <a:t> los </a:t>
            </a:r>
            <a:r>
              <a:rPr lang="fr-FR" sz="2800" b="1" dirty="0" err="1">
                <a:solidFill>
                  <a:srgbClr val="002060"/>
                </a:solidFill>
                <a:latin typeface="Century Gothic" panose="020B0502020202020204" pitchFamily="34" charset="0"/>
              </a:rPr>
              <a:t>sonidos</a:t>
            </a:r>
            <a:r>
              <a:rPr lang="fr-FR"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pic>
        <p:nvPicPr>
          <p:cNvPr id="42" name="Picture 2" descr="Trabajo En Equipo, Grupo, Equipo, Comunidad">
            <a:extLst>
              <a:ext uri="{FF2B5EF4-FFF2-40B4-BE49-F238E27FC236}">
                <a16:creationId xmlns:a16="http://schemas.microsoft.com/office/drawing/2014/main" id="{A8FBAD00-BE12-4B15-8C77-57E9B53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9289" y="833823"/>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Table 4">
            <a:extLst>
              <a:ext uri="{FF2B5EF4-FFF2-40B4-BE49-F238E27FC236}">
                <a16:creationId xmlns:a16="http://schemas.microsoft.com/office/drawing/2014/main" id="{13A0AF8F-9098-4B6E-9CB4-F6BEA686E876}"/>
              </a:ext>
            </a:extLst>
          </p:cNvPr>
          <p:cNvGraphicFramePr>
            <a:graphicFrameLocks noGrp="1"/>
          </p:cNvGraphicFramePr>
          <p:nvPr>
            <p:extLst>
              <p:ext uri="{D42A27DB-BD31-4B8C-83A1-F6EECF244321}">
                <p14:modId xmlns:p14="http://schemas.microsoft.com/office/powerpoint/2010/main" val="3595558491"/>
              </p:ext>
            </p:extLst>
          </p:nvPr>
        </p:nvGraphicFramePr>
        <p:xfrm>
          <a:off x="714221" y="2197315"/>
          <a:ext cx="11234764" cy="2743581"/>
        </p:xfrm>
        <a:graphic>
          <a:graphicData uri="http://schemas.openxmlformats.org/drawingml/2006/table">
            <a:tbl>
              <a:tblPr firstRow="1" bandRow="1"/>
              <a:tblGrid>
                <a:gridCol w="6631087">
                  <a:extLst>
                    <a:ext uri="{9D8B030D-6E8A-4147-A177-3AD203B41FA5}">
                      <a16:colId xmlns:a16="http://schemas.microsoft.com/office/drawing/2014/main" val="1697490510"/>
                    </a:ext>
                  </a:extLst>
                </a:gridCol>
                <a:gridCol w="1565205">
                  <a:extLst>
                    <a:ext uri="{9D8B030D-6E8A-4147-A177-3AD203B41FA5}">
                      <a16:colId xmlns:a16="http://schemas.microsoft.com/office/drawing/2014/main" val="2312480290"/>
                    </a:ext>
                  </a:extLst>
                </a:gridCol>
                <a:gridCol w="1519236">
                  <a:extLst>
                    <a:ext uri="{9D8B030D-6E8A-4147-A177-3AD203B41FA5}">
                      <a16:colId xmlns:a16="http://schemas.microsoft.com/office/drawing/2014/main" val="139873084"/>
                    </a:ext>
                  </a:extLst>
                </a:gridCol>
                <a:gridCol w="1519236">
                  <a:extLst>
                    <a:ext uri="{9D8B030D-6E8A-4147-A177-3AD203B41FA5}">
                      <a16:colId xmlns:a16="http://schemas.microsoft.com/office/drawing/2014/main" val="1318863708"/>
                    </a:ext>
                  </a:extLst>
                </a:gridCol>
              </a:tblGrid>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bl>
          </a:graphicData>
        </a:graphic>
      </p:graphicFrame>
      <p:sp>
        <p:nvSpPr>
          <p:cNvPr id="45" name="CustomShape 23">
            <a:hlinkClick r:id="" action="ppaction://noaction">
              <a:snd r:embed="rId6" name="1_2.wav"/>
            </a:hlinkClick>
            <a:extLst>
              <a:ext uri="{FF2B5EF4-FFF2-40B4-BE49-F238E27FC236}">
                <a16:creationId xmlns:a16="http://schemas.microsoft.com/office/drawing/2014/main" id="{6B730B50-43C0-4978-B339-20BF29F14C73}"/>
              </a:ext>
            </a:extLst>
          </p:cNvPr>
          <p:cNvSpPr/>
          <p:nvPr/>
        </p:nvSpPr>
        <p:spPr>
          <a:xfrm>
            <a:off x="145815" y="238710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sp>
        <p:nvSpPr>
          <p:cNvPr id="49" name="CustomShape 23">
            <a:hlinkClick r:id="" action="ppaction://noaction">
              <a:snd r:embed="rId7" name="1_3.wav"/>
            </a:hlinkClick>
            <a:extLst>
              <a:ext uri="{FF2B5EF4-FFF2-40B4-BE49-F238E27FC236}">
                <a16:creationId xmlns:a16="http://schemas.microsoft.com/office/drawing/2014/main" id="{86F5FC3F-3B68-4D47-9EDB-B16E540CCD2D}"/>
              </a:ext>
            </a:extLst>
          </p:cNvPr>
          <p:cNvSpPr/>
          <p:nvPr/>
        </p:nvSpPr>
        <p:spPr>
          <a:xfrm>
            <a:off x="145815" y="335719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sp>
        <p:nvSpPr>
          <p:cNvPr id="50" name="CustomShape 23">
            <a:hlinkClick r:id="" action="ppaction://noaction">
              <a:snd r:embed="rId8" name="1_4.wav"/>
            </a:hlinkClick>
            <a:extLst>
              <a:ext uri="{FF2B5EF4-FFF2-40B4-BE49-F238E27FC236}">
                <a16:creationId xmlns:a16="http://schemas.microsoft.com/office/drawing/2014/main" id="{FDD5A207-36A3-4166-A51D-E30559065940}"/>
              </a:ext>
            </a:extLst>
          </p:cNvPr>
          <p:cNvSpPr/>
          <p:nvPr/>
        </p:nvSpPr>
        <p:spPr>
          <a:xfrm>
            <a:off x="170892" y="429284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sp>
        <p:nvSpPr>
          <p:cNvPr id="51" name="CustomShape 23">
            <a:hlinkClick r:id="" action="ppaction://noaction">
              <a:snd r:embed="rId9" name="1_5.wav"/>
            </a:hlinkClick>
            <a:extLst>
              <a:ext uri="{FF2B5EF4-FFF2-40B4-BE49-F238E27FC236}">
                <a16:creationId xmlns:a16="http://schemas.microsoft.com/office/drawing/2014/main" id="{35751316-4F29-4912-978A-BEE80B39390C}"/>
              </a:ext>
            </a:extLst>
          </p:cNvPr>
          <p:cNvSpPr/>
          <p:nvPr/>
        </p:nvSpPr>
        <p:spPr>
          <a:xfrm>
            <a:off x="148836" y="240400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4</a:t>
            </a:r>
            <a:endParaRPr lang="en-GB" sz="2400" kern="0" spc="-1" dirty="0">
              <a:solidFill>
                <a:prstClr val="white"/>
              </a:solidFill>
              <a:latin typeface="Century Gothic" panose="020B0502020202020204" pitchFamily="34" charset="0"/>
            </a:endParaRPr>
          </a:p>
        </p:txBody>
      </p:sp>
      <p:sp>
        <p:nvSpPr>
          <p:cNvPr id="54" name="CustomShape 23">
            <a:hlinkClick r:id="" action="ppaction://noaction">
              <a:snd r:embed="rId10" name="1_6.wav"/>
            </a:hlinkClick>
            <a:extLst>
              <a:ext uri="{FF2B5EF4-FFF2-40B4-BE49-F238E27FC236}">
                <a16:creationId xmlns:a16="http://schemas.microsoft.com/office/drawing/2014/main" id="{42667BC8-5F08-4671-9691-8CC7717972C0}"/>
              </a:ext>
            </a:extLst>
          </p:cNvPr>
          <p:cNvSpPr/>
          <p:nvPr/>
        </p:nvSpPr>
        <p:spPr>
          <a:xfrm>
            <a:off x="133142" y="335719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sp>
        <p:nvSpPr>
          <p:cNvPr id="55" name="CustomShape 23">
            <a:hlinkClick r:id="" action="ppaction://noaction">
              <a:snd r:embed="rId11" name="1_7.wav"/>
            </a:hlinkClick>
            <a:extLst>
              <a:ext uri="{FF2B5EF4-FFF2-40B4-BE49-F238E27FC236}">
                <a16:creationId xmlns:a16="http://schemas.microsoft.com/office/drawing/2014/main" id="{9EDD6DA4-559C-406D-BD84-07D5FCF2A8A5}"/>
              </a:ext>
            </a:extLst>
          </p:cNvPr>
          <p:cNvSpPr/>
          <p:nvPr/>
        </p:nvSpPr>
        <p:spPr>
          <a:xfrm>
            <a:off x="170892" y="429784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6</a:t>
            </a:r>
            <a:endParaRPr lang="en-GB" sz="2400" kern="0" spc="-1" dirty="0">
              <a:solidFill>
                <a:prstClr val="white"/>
              </a:solidFill>
              <a:latin typeface="Century Gothic" panose="020B0502020202020204" pitchFamily="34" charset="0"/>
            </a:endParaRPr>
          </a:p>
        </p:txBody>
      </p:sp>
      <p:sp>
        <p:nvSpPr>
          <p:cNvPr id="61" name="TextBox 60">
            <a:extLst>
              <a:ext uri="{FF2B5EF4-FFF2-40B4-BE49-F238E27FC236}">
                <a16:creationId xmlns:a16="http://schemas.microsoft.com/office/drawing/2014/main" id="{59330DA7-D5F5-4B70-847E-6E5A57FF6123}"/>
              </a:ext>
            </a:extLst>
          </p:cNvPr>
          <p:cNvSpPr txBox="1"/>
          <p:nvPr/>
        </p:nvSpPr>
        <p:spPr>
          <a:xfrm>
            <a:off x="7157335" y="1741622"/>
            <a:ext cx="1874948"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0000"/>
              </a:solidFill>
              <a:effectLst/>
              <a:uLnTx/>
              <a:uFillTx/>
            </a:endParaRPr>
          </a:p>
        </p:txBody>
      </p:sp>
      <p:pic>
        <p:nvPicPr>
          <p:cNvPr id="62" name="Picture 61">
            <a:extLst>
              <a:ext uri="{FF2B5EF4-FFF2-40B4-BE49-F238E27FC236}">
                <a16:creationId xmlns:a16="http://schemas.microsoft.com/office/drawing/2014/main" id="{AD580F90-D3FF-4D2C-9082-19FC8226C2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9516" y="2435015"/>
            <a:ext cx="409801" cy="426875"/>
          </a:xfrm>
          <a:prstGeom prst="rect">
            <a:avLst/>
          </a:prstGeom>
        </p:spPr>
      </p:pic>
      <p:pic>
        <p:nvPicPr>
          <p:cNvPr id="63" name="Picture 62">
            <a:extLst>
              <a:ext uri="{FF2B5EF4-FFF2-40B4-BE49-F238E27FC236}">
                <a16:creationId xmlns:a16="http://schemas.microsoft.com/office/drawing/2014/main" id="{7A1117D2-9363-434C-BA33-4018E1CC0F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7014" y="3326203"/>
            <a:ext cx="409801" cy="426875"/>
          </a:xfrm>
          <a:prstGeom prst="rect">
            <a:avLst/>
          </a:prstGeom>
        </p:spPr>
      </p:pic>
      <p:pic>
        <p:nvPicPr>
          <p:cNvPr id="64" name="Picture 63">
            <a:extLst>
              <a:ext uri="{FF2B5EF4-FFF2-40B4-BE49-F238E27FC236}">
                <a16:creationId xmlns:a16="http://schemas.microsoft.com/office/drawing/2014/main" id="{5E690A37-69DC-47DD-85F0-404EAC76E1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76523" y="3363344"/>
            <a:ext cx="409801" cy="426875"/>
          </a:xfrm>
          <a:prstGeom prst="rect">
            <a:avLst/>
          </a:prstGeom>
        </p:spPr>
      </p:pic>
      <p:pic>
        <p:nvPicPr>
          <p:cNvPr id="65" name="Picture 64">
            <a:extLst>
              <a:ext uri="{FF2B5EF4-FFF2-40B4-BE49-F238E27FC236}">
                <a16:creationId xmlns:a16="http://schemas.microsoft.com/office/drawing/2014/main" id="{00C459BA-F1A5-4517-8A38-A40ADC2196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3920" y="2421891"/>
            <a:ext cx="409801" cy="426875"/>
          </a:xfrm>
          <a:prstGeom prst="rect">
            <a:avLst/>
          </a:prstGeom>
        </p:spPr>
      </p:pic>
      <p:sp>
        <p:nvSpPr>
          <p:cNvPr id="71" name="TextBox 70">
            <a:extLst>
              <a:ext uri="{FF2B5EF4-FFF2-40B4-BE49-F238E27FC236}">
                <a16:creationId xmlns:a16="http://schemas.microsoft.com/office/drawing/2014/main" id="{95F4F97F-6AD1-4953-B44A-2A6A9876C4E2}"/>
              </a:ext>
            </a:extLst>
          </p:cNvPr>
          <p:cNvSpPr txBox="1"/>
          <p:nvPr/>
        </p:nvSpPr>
        <p:spPr>
          <a:xfrm>
            <a:off x="8774645" y="1766613"/>
            <a:ext cx="1777601"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[j/</a:t>
            </a:r>
            <a:r>
              <a:rPr lang="en-GB" sz="2400" b="1" kern="0" dirty="0" err="1">
                <a:solidFill>
                  <a:srgbClr val="002060"/>
                </a:solidFill>
                <a:latin typeface="Century Gothic"/>
                <a:ea typeface="Century Gothic"/>
                <a:cs typeface="Century Gothic"/>
                <a:sym typeface="Century Gothic"/>
              </a:rPr>
              <a:t>ge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10920" y="-39710"/>
            <a:ext cx="1043752" cy="1043752"/>
          </a:xfrm>
          <a:prstGeom prst="rect">
            <a:avLst/>
          </a:prstGeom>
        </p:spPr>
      </p:pic>
      <p:sp>
        <p:nvSpPr>
          <p:cNvPr id="91" name="Speech Bubble: Rectangle with Corners Rounded 90">
            <a:extLst>
              <a:ext uri="{FF2B5EF4-FFF2-40B4-BE49-F238E27FC236}">
                <a16:creationId xmlns:a16="http://schemas.microsoft.com/office/drawing/2014/main" id="{A1EA55A1-0658-4B83-8A02-99A9D695DC16}"/>
              </a:ext>
            </a:extLst>
          </p:cNvPr>
          <p:cNvSpPr/>
          <p:nvPr/>
        </p:nvSpPr>
        <p:spPr>
          <a:xfrm>
            <a:off x="4165269" y="122981"/>
            <a:ext cx="5270950"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2" name="TextBox 91">
            <a:hlinkClick r:id="" action="ppaction://noaction">
              <a:snd r:embed="rId15" name="4_1.wav"/>
            </a:hlinkClick>
            <a:extLst>
              <a:ext uri="{FF2B5EF4-FFF2-40B4-BE49-F238E27FC236}">
                <a16:creationId xmlns:a16="http://schemas.microsoft.com/office/drawing/2014/main" id="{3E6877B4-E69A-4682-94F9-F754D3D32FE7}"/>
              </a:ext>
            </a:extLst>
          </p:cNvPr>
          <p:cNvSpPr txBox="1"/>
          <p:nvPr/>
        </p:nvSpPr>
        <p:spPr>
          <a:xfrm>
            <a:off x="4165269" y="11168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  ¿[gue/gui] o [ge/gi]?</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grpSp>
        <p:nvGrpSpPr>
          <p:cNvPr id="52" name="Group 51">
            <a:extLst>
              <a:ext uri="{FF2B5EF4-FFF2-40B4-BE49-F238E27FC236}">
                <a16:creationId xmlns:a16="http://schemas.microsoft.com/office/drawing/2014/main" id="{991120DB-B1D7-48D2-A17E-2A6D273569EE}"/>
              </a:ext>
            </a:extLst>
          </p:cNvPr>
          <p:cNvGrpSpPr/>
          <p:nvPr/>
        </p:nvGrpSpPr>
        <p:grpSpPr>
          <a:xfrm>
            <a:off x="8972415" y="684034"/>
            <a:ext cx="914400" cy="914400"/>
            <a:chOff x="8257923" y="513971"/>
            <a:chExt cx="914400" cy="914400"/>
          </a:xfrm>
        </p:grpSpPr>
        <p:pic>
          <p:nvPicPr>
            <p:cNvPr id="53" name="Graphic 52" descr="User with solid fill">
              <a:extLst>
                <a:ext uri="{FF2B5EF4-FFF2-40B4-BE49-F238E27FC236}">
                  <a16:creationId xmlns:a16="http://schemas.microsoft.com/office/drawing/2014/main" id="{D0D0589B-5332-4137-8499-53E42980F4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57923" y="513971"/>
              <a:ext cx="914400" cy="914400"/>
            </a:xfrm>
            <a:prstGeom prst="rect">
              <a:avLst/>
            </a:prstGeom>
          </p:spPr>
        </p:pic>
        <p:sp>
          <p:nvSpPr>
            <p:cNvPr id="57" name="TextBox 56">
              <a:extLst>
                <a:ext uri="{FF2B5EF4-FFF2-40B4-BE49-F238E27FC236}">
                  <a16:creationId xmlns:a16="http://schemas.microsoft.com/office/drawing/2014/main" id="{E93206F5-3878-40E1-8E3C-159ECED814DD}"/>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B</a:t>
              </a:r>
            </a:p>
          </p:txBody>
        </p:sp>
      </p:grpSp>
      <p:grpSp>
        <p:nvGrpSpPr>
          <p:cNvPr id="58" name="Group 57">
            <a:extLst>
              <a:ext uri="{FF2B5EF4-FFF2-40B4-BE49-F238E27FC236}">
                <a16:creationId xmlns:a16="http://schemas.microsoft.com/office/drawing/2014/main" id="{CB009E3D-9A5D-4101-8DBA-3D51179137E3}"/>
              </a:ext>
            </a:extLst>
          </p:cNvPr>
          <p:cNvGrpSpPr/>
          <p:nvPr/>
        </p:nvGrpSpPr>
        <p:grpSpPr>
          <a:xfrm>
            <a:off x="8972415" y="694979"/>
            <a:ext cx="914400" cy="914400"/>
            <a:chOff x="8257923" y="513971"/>
            <a:chExt cx="914400" cy="914400"/>
          </a:xfrm>
        </p:grpSpPr>
        <p:pic>
          <p:nvPicPr>
            <p:cNvPr id="59" name="Graphic 58" descr="User with solid fill">
              <a:extLst>
                <a:ext uri="{FF2B5EF4-FFF2-40B4-BE49-F238E27FC236}">
                  <a16:creationId xmlns:a16="http://schemas.microsoft.com/office/drawing/2014/main" id="{0D2BC52D-F26C-4931-99EA-D9D20B9224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57923" y="513971"/>
              <a:ext cx="914400" cy="914400"/>
            </a:xfrm>
            <a:prstGeom prst="rect">
              <a:avLst/>
            </a:prstGeom>
          </p:spPr>
        </p:pic>
        <p:sp>
          <p:nvSpPr>
            <p:cNvPr id="93" name="TextBox 92">
              <a:extLst>
                <a:ext uri="{FF2B5EF4-FFF2-40B4-BE49-F238E27FC236}">
                  <a16:creationId xmlns:a16="http://schemas.microsoft.com/office/drawing/2014/main" id="{690044A8-C4CE-413F-9DD6-19B647750400}"/>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A</a:t>
              </a:r>
            </a:p>
          </p:txBody>
        </p:sp>
      </p:grpSp>
      <p:sp>
        <p:nvSpPr>
          <p:cNvPr id="94" name="TextBox 93">
            <a:extLst>
              <a:ext uri="{FF2B5EF4-FFF2-40B4-BE49-F238E27FC236}">
                <a16:creationId xmlns:a16="http://schemas.microsoft.com/office/drawing/2014/main" id="{CB4D1546-A9B7-4FD5-85E7-3E2A32DE0510}"/>
              </a:ext>
            </a:extLst>
          </p:cNvPr>
          <p:cNvSpPr txBox="1"/>
          <p:nvPr/>
        </p:nvSpPr>
        <p:spPr>
          <a:xfrm>
            <a:off x="10317787" y="1758163"/>
            <a:ext cx="1777601"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sp>
        <p:nvSpPr>
          <p:cNvPr id="95" name="TextBox 94">
            <a:extLst>
              <a:ext uri="{FF2B5EF4-FFF2-40B4-BE49-F238E27FC236}">
                <a16:creationId xmlns:a16="http://schemas.microsoft.com/office/drawing/2014/main" id="{B9D67D4D-5C65-4110-AB77-C8A4F7EF195E}"/>
              </a:ext>
            </a:extLst>
          </p:cNvPr>
          <p:cNvSpPr txBox="1"/>
          <p:nvPr/>
        </p:nvSpPr>
        <p:spPr>
          <a:xfrm>
            <a:off x="737357" y="2201572"/>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cone</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Ge</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rardo 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muy</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pequeño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también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divertido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96" name="TextBox 95">
            <a:extLst>
              <a:ext uri="{FF2B5EF4-FFF2-40B4-BE49-F238E27FC236}">
                <a16:creationId xmlns:a16="http://schemas.microsoft.com/office/drawing/2014/main" id="{B7C9928D-8818-4C48-9B2B-AC86A0CF7B1D}"/>
              </a:ext>
            </a:extLst>
          </p:cNvPr>
          <p:cNvSpPr txBox="1"/>
          <p:nvPr/>
        </p:nvSpPr>
        <p:spPr>
          <a:xfrm>
            <a:off x="721073" y="4077292"/>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rónimo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Gi</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na son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melos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en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mi cole</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gi</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a:t>
            </a:r>
          </a:p>
        </p:txBody>
      </p:sp>
      <p:sp>
        <p:nvSpPr>
          <p:cNvPr id="97" name="TextBox 96">
            <a:extLst>
              <a:ext uri="{FF2B5EF4-FFF2-40B4-BE49-F238E27FC236}">
                <a16:creationId xmlns:a16="http://schemas.microsoft.com/office/drawing/2014/main" id="{083D7C47-E4E0-44DE-9868-A979C5A68141}"/>
              </a:ext>
            </a:extLst>
          </p:cNvPr>
          <p:cNvSpPr txBox="1"/>
          <p:nvPr/>
        </p:nvSpPr>
        <p:spPr>
          <a:xfrm>
            <a:off x="730567" y="3161439"/>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tortu</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briela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también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divertida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pero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es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giga</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nte</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81" name="Rectangle: Rounded Corners 80">
            <a:extLst>
              <a:ext uri="{FF2B5EF4-FFF2-40B4-BE49-F238E27FC236}">
                <a16:creationId xmlns:a16="http://schemas.microsoft.com/office/drawing/2014/main" id="{CDCAE76C-94A3-4EE7-96DE-937C630C61C0}"/>
              </a:ext>
            </a:extLst>
          </p:cNvPr>
          <p:cNvSpPr/>
          <p:nvPr/>
        </p:nvSpPr>
        <p:spPr>
          <a:xfrm>
            <a:off x="758213" y="2285398"/>
            <a:ext cx="6168843"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DEC139D2-4939-4F02-8B79-78133F0AEDAF}"/>
              </a:ext>
            </a:extLst>
          </p:cNvPr>
          <p:cNvSpPr/>
          <p:nvPr/>
        </p:nvSpPr>
        <p:spPr>
          <a:xfrm>
            <a:off x="758213" y="3216656"/>
            <a:ext cx="644933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5F4488DE-5CB3-4EFB-82FA-0F458FFC344A}"/>
              </a:ext>
            </a:extLst>
          </p:cNvPr>
          <p:cNvSpPr/>
          <p:nvPr/>
        </p:nvSpPr>
        <p:spPr>
          <a:xfrm>
            <a:off x="812920" y="4119823"/>
            <a:ext cx="581551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E1DAEFB2-068F-4E08-A7A4-2C1876BC85D2}"/>
              </a:ext>
            </a:extLst>
          </p:cNvPr>
          <p:cNvSpPr txBox="1"/>
          <p:nvPr/>
        </p:nvSpPr>
        <p:spPr>
          <a:xfrm>
            <a:off x="812920" y="2245818"/>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El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favorito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mi ami</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Gó</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mez 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ue</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trenes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pic>
        <p:nvPicPr>
          <p:cNvPr id="99" name="Picture 98">
            <a:extLst>
              <a:ext uri="{FF2B5EF4-FFF2-40B4-BE49-F238E27FC236}">
                <a16:creationId xmlns:a16="http://schemas.microsoft.com/office/drawing/2014/main" id="{D77452DA-9D29-4B70-A845-7167269047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2638" y="3363344"/>
            <a:ext cx="409801" cy="426875"/>
          </a:xfrm>
          <a:prstGeom prst="rect">
            <a:avLst/>
          </a:prstGeom>
        </p:spPr>
      </p:pic>
      <p:pic>
        <p:nvPicPr>
          <p:cNvPr id="100" name="Picture 99">
            <a:extLst>
              <a:ext uri="{FF2B5EF4-FFF2-40B4-BE49-F238E27FC236}">
                <a16:creationId xmlns:a16="http://schemas.microsoft.com/office/drawing/2014/main" id="{1AD0DF5F-515E-407D-8CEF-71AA4242A3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97042" y="3350220"/>
            <a:ext cx="409801" cy="426875"/>
          </a:xfrm>
          <a:prstGeom prst="rect">
            <a:avLst/>
          </a:prstGeom>
        </p:spPr>
      </p:pic>
      <p:pic>
        <p:nvPicPr>
          <p:cNvPr id="101" name="Picture 100">
            <a:extLst>
              <a:ext uri="{FF2B5EF4-FFF2-40B4-BE49-F238E27FC236}">
                <a16:creationId xmlns:a16="http://schemas.microsoft.com/office/drawing/2014/main" id="{E988F3DA-5614-4973-BBDC-BE1F325626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9150" y="4274245"/>
            <a:ext cx="409801" cy="426875"/>
          </a:xfrm>
          <a:prstGeom prst="rect">
            <a:avLst/>
          </a:prstGeom>
        </p:spPr>
      </p:pic>
      <p:pic>
        <p:nvPicPr>
          <p:cNvPr id="102" name="Picture 101">
            <a:extLst>
              <a:ext uri="{FF2B5EF4-FFF2-40B4-BE49-F238E27FC236}">
                <a16:creationId xmlns:a16="http://schemas.microsoft.com/office/drawing/2014/main" id="{48918C7B-DC0A-4CBB-82BE-A99CEEA0C2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51470" y="4292841"/>
            <a:ext cx="409801" cy="426875"/>
          </a:xfrm>
          <a:prstGeom prst="rect">
            <a:avLst/>
          </a:prstGeom>
        </p:spPr>
      </p:pic>
      <p:pic>
        <p:nvPicPr>
          <p:cNvPr id="103" name="Picture 102">
            <a:extLst>
              <a:ext uri="{FF2B5EF4-FFF2-40B4-BE49-F238E27FC236}">
                <a16:creationId xmlns:a16="http://schemas.microsoft.com/office/drawing/2014/main" id="{D3663237-9339-47A5-AEF8-9BEED063A4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91436" y="4281596"/>
            <a:ext cx="409801" cy="426875"/>
          </a:xfrm>
          <a:prstGeom prst="rect">
            <a:avLst/>
          </a:prstGeom>
        </p:spPr>
      </p:pic>
      <p:pic>
        <p:nvPicPr>
          <p:cNvPr id="104" name="Picture 103">
            <a:extLst>
              <a:ext uri="{FF2B5EF4-FFF2-40B4-BE49-F238E27FC236}">
                <a16:creationId xmlns:a16="http://schemas.microsoft.com/office/drawing/2014/main" id="{92DB6969-FC60-440E-AE1B-FF675718B0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63756" y="4300192"/>
            <a:ext cx="409801" cy="426875"/>
          </a:xfrm>
          <a:prstGeom prst="rect">
            <a:avLst/>
          </a:prstGeom>
        </p:spPr>
      </p:pic>
      <p:sp>
        <p:nvSpPr>
          <p:cNvPr id="105" name="TextBox 104">
            <a:extLst>
              <a:ext uri="{FF2B5EF4-FFF2-40B4-BE49-F238E27FC236}">
                <a16:creationId xmlns:a16="http://schemas.microsoft.com/office/drawing/2014/main" id="{F1AA0808-6B3C-4ED7-B583-2D46FB61E5CA}"/>
              </a:ext>
            </a:extLst>
          </p:cNvPr>
          <p:cNvSpPr txBox="1"/>
          <p:nvPr/>
        </p:nvSpPr>
        <p:spPr>
          <a:xfrm>
            <a:off x="812920" y="3199254"/>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domin</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Gui</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llermina</a:t>
            </a:r>
            <a:r>
              <a:rPr kumimoji="0" lang="en-GB" sz="24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prepara</a:t>
            </a:r>
            <a:r>
              <a:rPr kumimoji="0" lang="en-GB" sz="24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un </a:t>
            </a:r>
            <a:r>
              <a:rPr kumimoji="0" lang="en-GB" sz="2400" b="1" i="0" u="none" strike="noStrike" kern="0" cap="none" spc="0" normalizeH="0" noProof="0" dirty="0" err="1">
                <a:ln>
                  <a:noFill/>
                </a:ln>
                <a:solidFill>
                  <a:srgbClr val="FF2D82"/>
                </a:solidFill>
                <a:effectLst/>
                <a:uLnTx/>
                <a:uFillTx/>
                <a:latin typeface="Century Gothic" panose="020B0502020202020204" pitchFamily="34" charset="0"/>
                <a:ea typeface="+mn-ea"/>
                <a:cs typeface="+mn-cs"/>
                <a:sym typeface="Arial"/>
              </a:rPr>
              <a:t>gui</a:t>
            </a:r>
            <a:r>
              <a:rPr kumimoji="0" lang="en-GB" sz="240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so</a:t>
            </a:r>
            <a:r>
              <a:rPr kumimoji="0" lang="en-GB" sz="24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6" name="TextBox 105">
            <a:extLst>
              <a:ext uri="{FF2B5EF4-FFF2-40B4-BE49-F238E27FC236}">
                <a16:creationId xmlns:a16="http://schemas.microsoft.com/office/drawing/2014/main" id="{BE3CE320-D502-4909-B72C-65261DF12482}"/>
              </a:ext>
            </a:extLst>
          </p:cNvPr>
          <p:cNvSpPr txBox="1"/>
          <p:nvPr/>
        </p:nvSpPr>
        <p:spPr>
          <a:xfrm>
            <a:off x="857233" y="4051358"/>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Tomatina es una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rra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tomates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dice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Gu</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stavo.</a:t>
            </a:r>
          </a:p>
        </p:txBody>
      </p:sp>
      <p:pic>
        <p:nvPicPr>
          <p:cNvPr id="107" name="Picture 106">
            <a:extLst>
              <a:ext uri="{FF2B5EF4-FFF2-40B4-BE49-F238E27FC236}">
                <a16:creationId xmlns:a16="http://schemas.microsoft.com/office/drawing/2014/main" id="{C95CEE22-E7E9-46DF-885F-775CEB2662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7875" y="2453507"/>
            <a:ext cx="409801" cy="426875"/>
          </a:xfrm>
          <a:prstGeom prst="rect">
            <a:avLst/>
          </a:prstGeom>
        </p:spPr>
      </p:pic>
      <p:pic>
        <p:nvPicPr>
          <p:cNvPr id="108" name="Picture 107">
            <a:extLst>
              <a:ext uri="{FF2B5EF4-FFF2-40B4-BE49-F238E27FC236}">
                <a16:creationId xmlns:a16="http://schemas.microsoft.com/office/drawing/2014/main" id="{E36EF6D5-4095-4ACE-A936-997FDCFFA7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4291" y="2386237"/>
            <a:ext cx="409801" cy="426875"/>
          </a:xfrm>
          <a:prstGeom prst="rect">
            <a:avLst/>
          </a:prstGeom>
        </p:spPr>
      </p:pic>
      <p:pic>
        <p:nvPicPr>
          <p:cNvPr id="109" name="Picture 108">
            <a:extLst>
              <a:ext uri="{FF2B5EF4-FFF2-40B4-BE49-F238E27FC236}">
                <a16:creationId xmlns:a16="http://schemas.microsoft.com/office/drawing/2014/main" id="{9C01EEA5-46F4-4129-B2C4-AF2045F2E6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51299" y="2386237"/>
            <a:ext cx="409801" cy="426875"/>
          </a:xfrm>
          <a:prstGeom prst="rect">
            <a:avLst/>
          </a:prstGeom>
        </p:spPr>
      </p:pic>
      <p:pic>
        <p:nvPicPr>
          <p:cNvPr id="110" name="Picture 109">
            <a:extLst>
              <a:ext uri="{FF2B5EF4-FFF2-40B4-BE49-F238E27FC236}">
                <a16:creationId xmlns:a16="http://schemas.microsoft.com/office/drawing/2014/main" id="{5CF7861D-C2D1-4AA7-9971-AF31798578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42974" y="3350219"/>
            <a:ext cx="409801" cy="426875"/>
          </a:xfrm>
          <a:prstGeom prst="rect">
            <a:avLst/>
          </a:prstGeom>
        </p:spPr>
      </p:pic>
      <p:pic>
        <p:nvPicPr>
          <p:cNvPr id="111" name="Picture 110">
            <a:extLst>
              <a:ext uri="{FF2B5EF4-FFF2-40B4-BE49-F238E27FC236}">
                <a16:creationId xmlns:a16="http://schemas.microsoft.com/office/drawing/2014/main" id="{798AC4CC-FCE2-40C3-8574-A7CB24AA3B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05831" y="3366924"/>
            <a:ext cx="409801" cy="426875"/>
          </a:xfrm>
          <a:prstGeom prst="rect">
            <a:avLst/>
          </a:prstGeom>
        </p:spPr>
      </p:pic>
      <p:pic>
        <p:nvPicPr>
          <p:cNvPr id="112" name="Picture 111">
            <a:extLst>
              <a:ext uri="{FF2B5EF4-FFF2-40B4-BE49-F238E27FC236}">
                <a16:creationId xmlns:a16="http://schemas.microsoft.com/office/drawing/2014/main" id="{4BC7EEA3-6DA4-4187-B418-1E2222212F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96902" y="3355601"/>
            <a:ext cx="409801" cy="426875"/>
          </a:xfrm>
          <a:prstGeom prst="rect">
            <a:avLst/>
          </a:prstGeom>
        </p:spPr>
      </p:pic>
      <p:pic>
        <p:nvPicPr>
          <p:cNvPr id="113" name="Picture 112">
            <a:extLst>
              <a:ext uri="{FF2B5EF4-FFF2-40B4-BE49-F238E27FC236}">
                <a16:creationId xmlns:a16="http://schemas.microsoft.com/office/drawing/2014/main" id="{1CCAD8E9-9416-483A-947B-783C16E811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7819" y="4239794"/>
            <a:ext cx="409801" cy="426875"/>
          </a:xfrm>
          <a:prstGeom prst="rect">
            <a:avLst/>
          </a:prstGeom>
        </p:spPr>
      </p:pic>
      <p:pic>
        <p:nvPicPr>
          <p:cNvPr id="114" name="Picture 113">
            <a:extLst>
              <a:ext uri="{FF2B5EF4-FFF2-40B4-BE49-F238E27FC236}">
                <a16:creationId xmlns:a16="http://schemas.microsoft.com/office/drawing/2014/main" id="{BE9A7653-2D12-463E-907E-429B3C7314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6988" y="4288811"/>
            <a:ext cx="409801" cy="426875"/>
          </a:xfrm>
          <a:prstGeom prst="rect">
            <a:avLst/>
          </a:prstGeom>
        </p:spPr>
      </p:pic>
      <p:pic>
        <p:nvPicPr>
          <p:cNvPr id="115" name="Picture 114">
            <a:extLst>
              <a:ext uri="{FF2B5EF4-FFF2-40B4-BE49-F238E27FC236}">
                <a16:creationId xmlns:a16="http://schemas.microsoft.com/office/drawing/2014/main" id="{275DEFE9-C236-46BA-9985-7ED14B8B08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2344" y="2401085"/>
            <a:ext cx="409801" cy="426875"/>
          </a:xfrm>
          <a:prstGeom prst="rect">
            <a:avLst/>
          </a:prstGeom>
        </p:spPr>
      </p:pic>
      <p:pic>
        <p:nvPicPr>
          <p:cNvPr id="116" name="Picture 115">
            <a:extLst>
              <a:ext uri="{FF2B5EF4-FFF2-40B4-BE49-F238E27FC236}">
                <a16:creationId xmlns:a16="http://schemas.microsoft.com/office/drawing/2014/main" id="{2CEA1762-E5BC-4275-9F60-43A698735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95147" y="2433278"/>
            <a:ext cx="409801" cy="426875"/>
          </a:xfrm>
          <a:prstGeom prst="rect">
            <a:avLst/>
          </a:prstGeom>
        </p:spPr>
      </p:pic>
      <p:pic>
        <p:nvPicPr>
          <p:cNvPr id="117" name="Picture 116">
            <a:extLst>
              <a:ext uri="{FF2B5EF4-FFF2-40B4-BE49-F238E27FC236}">
                <a16:creationId xmlns:a16="http://schemas.microsoft.com/office/drawing/2014/main" id="{9629D4E4-A57D-47AF-AF5E-93031A880D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45702" y="2439489"/>
            <a:ext cx="409801" cy="42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1.wav"/>
                                        </p:tgtEl>
                                      </p:cMediaNode>
                                    </p:audio>
                                  </p:sub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2000"/>
                                        <p:tgtEl>
                                          <p:spTgt spid="52"/>
                                        </p:tgtEl>
                                      </p:cBhvr>
                                    </p:animEffect>
                                    <p:anim calcmode="lin" valueType="num">
                                      <p:cBhvr>
                                        <p:cTn id="14" dur="2000" fill="hold"/>
                                        <p:tgtEl>
                                          <p:spTgt spid="52"/>
                                        </p:tgtEl>
                                        <p:attrNameLst>
                                          <p:attrName>ppt_w</p:attrName>
                                        </p:attrNameLst>
                                      </p:cBhvr>
                                      <p:tavLst>
                                        <p:tav tm="0" fmla="#ppt_w*sin(2.5*pi*$)">
                                          <p:val>
                                            <p:fltVal val="0"/>
                                          </p:val>
                                        </p:tav>
                                        <p:tav tm="100000">
                                          <p:val>
                                            <p:fltVal val="1"/>
                                          </p:val>
                                        </p:tav>
                                      </p:tavLst>
                                    </p:anim>
                                    <p:anim calcmode="lin" valueType="num">
                                      <p:cBhvr>
                                        <p:cTn id="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1"/>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96"/>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95"/>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62"/>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65"/>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6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6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99"/>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00"/>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1"/>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02"/>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03"/>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2000"/>
                                        <p:tgtEl>
                                          <p:spTgt spid="58"/>
                                        </p:tgtEl>
                                      </p:cBhvr>
                                    </p:animEffect>
                                    <p:anim calcmode="lin" valueType="num">
                                      <p:cBhvr>
                                        <p:cTn id="89" dur="2000" fill="hold"/>
                                        <p:tgtEl>
                                          <p:spTgt spid="58"/>
                                        </p:tgtEl>
                                        <p:attrNameLst>
                                          <p:attrName>ppt_w</p:attrName>
                                        </p:attrNameLst>
                                      </p:cBhvr>
                                      <p:tavLst>
                                        <p:tav tm="0" fmla="#ppt_w*sin(2.5*pi*$)">
                                          <p:val>
                                            <p:fltVal val="0"/>
                                          </p:val>
                                        </p:tav>
                                        <p:tav tm="100000">
                                          <p:val>
                                            <p:fltVal val="1"/>
                                          </p:val>
                                        </p:tav>
                                      </p:tavLst>
                                    </p:anim>
                                    <p:anim calcmode="lin" valueType="num">
                                      <p:cBhvr>
                                        <p:cTn id="90" dur="20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0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0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1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1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1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animBg="1"/>
      <p:bldP spid="49" grpId="0" animBg="1"/>
      <p:bldP spid="50" grpId="0" animBg="1"/>
      <p:bldP spid="51" grpId="0" animBg="1"/>
      <p:bldP spid="54" grpId="0" animBg="1"/>
      <p:bldP spid="55" grpId="0" animBg="1"/>
      <p:bldP spid="95" grpId="0"/>
      <p:bldP spid="96" grpId="0"/>
      <p:bldP spid="97" grpId="0"/>
      <p:bldP spid="81" grpId="0" animBg="1"/>
      <p:bldP spid="82" grpId="0" animBg="1"/>
      <p:bldP spid="83" grpId="0" animBg="1"/>
      <p:bldP spid="98" grpId="0"/>
      <p:bldP spid="105" grpId="0"/>
      <p:bldP spid="1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CustomShape 6">
            <a:hlinkClick r:id="" action="ppaction://noaction">
              <a:snd r:embed="rId3" name="2_1.wav"/>
            </a:hlinkClick>
            <a:extLst>
              <a:ext uri="{FF2B5EF4-FFF2-40B4-BE49-F238E27FC236}">
                <a16:creationId xmlns:a16="http://schemas.microsoft.com/office/drawing/2014/main" id="{8583FC54-AF70-45D7-B181-F5575CBAB62A}"/>
              </a:ext>
            </a:extLst>
          </p:cNvPr>
          <p:cNvSpPr/>
          <p:nvPr/>
        </p:nvSpPr>
        <p:spPr>
          <a:xfrm>
            <a:off x="2882537" y="89650"/>
            <a:ext cx="8125560" cy="9924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animal favorito de Luis es el conejo.  Y tú, ¿tu animal favorito es el conejo? </a:t>
            </a:r>
            <a:endParaRPr kumimoji="0" lang="en-GB" sz="3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Speech Bubble: Rectangle with Corners Rounded 25">
            <a:extLst>
              <a:ext uri="{FF2B5EF4-FFF2-40B4-BE49-F238E27FC236}">
                <a16:creationId xmlns:a16="http://schemas.microsoft.com/office/drawing/2014/main" id="{01B8CBF7-4AA0-42B3-9D8C-C19C8DCC65F0}"/>
              </a:ext>
            </a:extLst>
          </p:cNvPr>
          <p:cNvSpPr/>
          <p:nvPr/>
        </p:nvSpPr>
        <p:spPr>
          <a:xfrm>
            <a:off x="1975606" y="1695757"/>
            <a:ext cx="5705354" cy="470900"/>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CustomShape 7">
            <a:hlinkClick r:id="" action="ppaction://noaction">
              <a:snd r:embed="rId4" name="2_2.wav"/>
            </a:hlinkClick>
            <a:extLst>
              <a:ext uri="{FF2B5EF4-FFF2-40B4-BE49-F238E27FC236}">
                <a16:creationId xmlns:a16="http://schemas.microsoft.com/office/drawing/2014/main" id="{6E465DB2-8248-47A7-BC71-0889D8F03332}"/>
              </a:ext>
            </a:extLst>
          </p:cNvPr>
          <p:cNvSpPr/>
          <p:nvPr/>
        </p:nvSpPr>
        <p:spPr>
          <a:xfrm>
            <a:off x="2092723" y="1683876"/>
            <a:ext cx="5844269"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animal favorito es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el perro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04" name="Speech Bubble: Rectangle with Corners Rounded 103">
            <a:hlinkClick r:id="" action="ppaction://noaction">
              <a:snd r:embed="rId5" name="2_3.wav"/>
            </a:hlinkClick>
            <a:extLst>
              <a:ext uri="{FF2B5EF4-FFF2-40B4-BE49-F238E27FC236}">
                <a16:creationId xmlns:a16="http://schemas.microsoft.com/office/drawing/2014/main" id="{79A88C4F-9B65-4FC0-99C6-42EF3EA7CFCE}"/>
              </a:ext>
            </a:extLst>
          </p:cNvPr>
          <p:cNvSpPr/>
          <p:nvPr/>
        </p:nvSpPr>
        <p:spPr>
          <a:xfrm>
            <a:off x="256032" y="2354410"/>
            <a:ext cx="7542045" cy="430878"/>
          </a:xfrm>
          <a:prstGeom prst="wedgeRoundRectCallout">
            <a:avLst>
              <a:gd name="adj1" fmla="val 56347"/>
              <a:gd name="adj2" fmla="val -14546"/>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5" name="CustomShape 7">
            <a:hlinkClick r:id="" action="ppaction://noaction">
              <a:snd r:embed="rId5" name="2_3.wav"/>
            </a:hlinkClick>
            <a:extLst>
              <a:ext uri="{FF2B5EF4-FFF2-40B4-BE49-F238E27FC236}">
                <a16:creationId xmlns:a16="http://schemas.microsoft.com/office/drawing/2014/main" id="{D28AE7AD-3E2F-45B8-91DA-68A88080F96E}"/>
              </a:ext>
            </a:extLst>
          </p:cNvPr>
          <p:cNvSpPr/>
          <p:nvPr/>
        </p:nvSpPr>
        <p:spPr>
          <a:xfrm>
            <a:off x="269442" y="2325842"/>
            <a:ext cx="7515224"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animal favorito es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el perro </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y</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 gato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06" name="Speech Bubble: Rectangle with Corners Rounded 105">
            <a:extLst>
              <a:ext uri="{FF2B5EF4-FFF2-40B4-BE49-F238E27FC236}">
                <a16:creationId xmlns:a16="http://schemas.microsoft.com/office/drawing/2014/main" id="{673C118D-4785-43F5-867B-1E9DA4BE9CBB}"/>
              </a:ext>
            </a:extLst>
          </p:cNvPr>
          <p:cNvSpPr/>
          <p:nvPr/>
        </p:nvSpPr>
        <p:spPr>
          <a:xfrm>
            <a:off x="2006773" y="3070890"/>
            <a:ext cx="7749128" cy="769421"/>
          </a:xfrm>
          <a:prstGeom prst="wedgeRoundRectCallout">
            <a:avLst>
              <a:gd name="adj1" fmla="val -56487"/>
              <a:gd name="adj2" fmla="val 7717"/>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7" name="CustomShape 7">
            <a:hlinkClick r:id="" action="ppaction://noaction">
              <a:snd r:embed="rId6" name="2_4.wav"/>
            </a:hlinkClick>
            <a:extLst>
              <a:ext uri="{FF2B5EF4-FFF2-40B4-BE49-F238E27FC236}">
                <a16:creationId xmlns:a16="http://schemas.microsoft.com/office/drawing/2014/main" id="{C80B9D5F-D9C4-4473-B71D-41128F4E6430}"/>
              </a:ext>
            </a:extLst>
          </p:cNvPr>
          <p:cNvSpPr/>
          <p:nvPr/>
        </p:nvSpPr>
        <p:spPr>
          <a:xfrm>
            <a:off x="2055875" y="3006884"/>
            <a:ext cx="7749129" cy="614750"/>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animal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favorito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el perro, el </a:t>
            </a:r>
            <a:r>
              <a:rPr kumimoji="0" lang="fr-FR" sz="2400" b="1" i="0" u="none" strike="noStrike" kern="0" cap="none" spc="0" normalizeH="0" baseline="0" noProof="0" dirty="0" err="1">
                <a:ln>
                  <a:noFill/>
                </a:ln>
                <a:solidFill>
                  <a:srgbClr val="00B0F0"/>
                </a:solidFill>
                <a:effectLst/>
                <a:uLnTx/>
                <a:uFillTx/>
                <a:latin typeface="Century Gothic" panose="020B0502020202020204" pitchFamily="34" charset="0"/>
                <a:ea typeface="+mn-ea"/>
                <a:cs typeface="+mn-cs"/>
              </a:rPr>
              <a:t>gato</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y </a:t>
            </a:r>
            <a:r>
              <a:rPr lang="es-ES" sz="24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también</a:t>
            </a:r>
            <a:r>
              <a:rPr lang="es-ES"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FF3399"/>
                </a:solidFill>
                <a:effectLst/>
                <a:uLnTx/>
                <a:uFillTx/>
                <a:latin typeface="Century Gothic" panose="020B0502020202020204" pitchFamily="34" charset="0"/>
                <a:ea typeface="+mn-ea"/>
                <a:cs typeface="+mn-cs"/>
              </a:rPr>
              <a:t>el </a:t>
            </a:r>
            <a:r>
              <a:rPr kumimoji="0" lang="fr-FR" sz="2400" b="1" i="0" u="none" strike="noStrike" kern="0" cap="none" spc="0" normalizeH="0" baseline="0" noProof="0" dirty="0" err="1">
                <a:ln>
                  <a:noFill/>
                </a:ln>
                <a:solidFill>
                  <a:srgbClr val="FF3399"/>
                </a:solidFill>
                <a:effectLst/>
                <a:uLnTx/>
                <a:uFillTx/>
                <a:latin typeface="Century Gothic" panose="020B0502020202020204" pitchFamily="34" charset="0"/>
                <a:ea typeface="+mn-ea"/>
                <a:cs typeface="+mn-cs"/>
              </a:rPr>
              <a:t>elefante</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 name="Picture 3" descr="A black and white logo&#10;&#10;Description automatically generated with low confidence">
            <a:extLst>
              <a:ext uri="{FF2B5EF4-FFF2-40B4-BE49-F238E27FC236}">
                <a16:creationId xmlns:a16="http://schemas.microsoft.com/office/drawing/2014/main" id="{F865AE5D-7F91-42E6-9E1B-CBF720A97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122" y="1457589"/>
            <a:ext cx="1101592" cy="1073633"/>
          </a:xfrm>
          <a:prstGeom prst="rect">
            <a:avLst/>
          </a:prstGeom>
        </p:spPr>
      </p:pic>
      <p:sp>
        <p:nvSpPr>
          <p:cNvPr id="5" name="TextBox 4">
            <a:extLst>
              <a:ext uri="{FF2B5EF4-FFF2-40B4-BE49-F238E27FC236}">
                <a16:creationId xmlns:a16="http://schemas.microsoft.com/office/drawing/2014/main" id="{097D771B-DF28-4597-8670-96CAF32859BF}"/>
              </a:ext>
            </a:extLst>
          </p:cNvPr>
          <p:cNvSpPr txBox="1"/>
          <p:nvPr/>
        </p:nvSpPr>
        <p:spPr>
          <a:xfrm>
            <a:off x="39616" y="1520349"/>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108" name="Picture 107" descr="A black and white logo&#10;&#10;Description automatically generated with low confidence">
            <a:extLst>
              <a:ext uri="{FF2B5EF4-FFF2-40B4-BE49-F238E27FC236}">
                <a16:creationId xmlns:a16="http://schemas.microsoft.com/office/drawing/2014/main" id="{68C6DD94-9133-4249-AB38-E32DF75D30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609" y="2848918"/>
            <a:ext cx="1101592" cy="1073633"/>
          </a:xfrm>
          <a:prstGeom prst="rect">
            <a:avLst/>
          </a:prstGeom>
        </p:spPr>
      </p:pic>
      <p:sp>
        <p:nvSpPr>
          <p:cNvPr id="109" name="TextBox 108">
            <a:extLst>
              <a:ext uri="{FF2B5EF4-FFF2-40B4-BE49-F238E27FC236}">
                <a16:creationId xmlns:a16="http://schemas.microsoft.com/office/drawing/2014/main" id="{B0A78FB5-FBB4-4E0A-8096-789FDD5A5A45}"/>
              </a:ext>
            </a:extLst>
          </p:cNvPr>
          <p:cNvSpPr txBox="1"/>
          <p:nvPr/>
        </p:nvSpPr>
        <p:spPr>
          <a:xfrm>
            <a:off x="-16546" y="2900068"/>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110" name="Picture 109" descr="A black and white logo&#10;&#10;Description automatically generated with low confidence">
            <a:extLst>
              <a:ext uri="{FF2B5EF4-FFF2-40B4-BE49-F238E27FC236}">
                <a16:creationId xmlns:a16="http://schemas.microsoft.com/office/drawing/2014/main" id="{687A3299-7175-4BCD-B336-3AC106166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24558" y="1950491"/>
            <a:ext cx="1101592" cy="1073633"/>
          </a:xfrm>
          <a:prstGeom prst="rect">
            <a:avLst/>
          </a:prstGeom>
        </p:spPr>
      </p:pic>
      <p:sp>
        <p:nvSpPr>
          <p:cNvPr id="111" name="TextBox 110">
            <a:extLst>
              <a:ext uri="{FF2B5EF4-FFF2-40B4-BE49-F238E27FC236}">
                <a16:creationId xmlns:a16="http://schemas.microsoft.com/office/drawing/2014/main" id="{477CBE60-9D32-4E47-9F1F-157E0514BD98}"/>
              </a:ext>
            </a:extLst>
          </p:cNvPr>
          <p:cNvSpPr txBox="1"/>
          <p:nvPr/>
        </p:nvSpPr>
        <p:spPr>
          <a:xfrm>
            <a:off x="9008767" y="2146891"/>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sp>
        <p:nvSpPr>
          <p:cNvPr id="112" name="Speech Bubble: Rectangle with Corners Rounded 111">
            <a:extLst>
              <a:ext uri="{FF2B5EF4-FFF2-40B4-BE49-F238E27FC236}">
                <a16:creationId xmlns:a16="http://schemas.microsoft.com/office/drawing/2014/main" id="{4AA1366D-79AE-4F3B-8684-3A89C0B5689C}"/>
              </a:ext>
            </a:extLst>
          </p:cNvPr>
          <p:cNvSpPr/>
          <p:nvPr/>
        </p:nvSpPr>
        <p:spPr>
          <a:xfrm>
            <a:off x="7358031" y="829893"/>
            <a:ext cx="3974891" cy="992468"/>
          </a:xfrm>
          <a:prstGeom prst="wedgeRoundRectCallout">
            <a:avLst>
              <a:gd name="adj1" fmla="val -64049"/>
              <a:gd name="adj2" fmla="val 477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Note: in Spanish we say ‘My favourite animal is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dog,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mouse etc.’</a:t>
            </a:r>
          </a:p>
        </p:txBody>
      </p:sp>
      <p:graphicFrame>
        <p:nvGraphicFramePr>
          <p:cNvPr id="7" name="Table 7">
            <a:extLst>
              <a:ext uri="{FF2B5EF4-FFF2-40B4-BE49-F238E27FC236}">
                <a16:creationId xmlns:a16="http://schemas.microsoft.com/office/drawing/2014/main" id="{60B10045-845C-486E-8E43-7FB0B8B44C46}"/>
              </a:ext>
            </a:extLst>
          </p:cNvPr>
          <p:cNvGraphicFramePr>
            <a:graphicFrameLocks noGrp="1"/>
          </p:cNvGraphicFramePr>
          <p:nvPr/>
        </p:nvGraphicFramePr>
        <p:xfrm>
          <a:off x="117368" y="3864436"/>
          <a:ext cx="11742976" cy="2865063"/>
        </p:xfrm>
        <a:graphic>
          <a:graphicData uri="http://schemas.openxmlformats.org/drawingml/2006/table">
            <a:tbl>
              <a:tblPr firstRow="1" bandRow="1">
                <a:tableStyleId>{5940675A-B579-460E-94D1-54222C63F5DA}</a:tableStyleId>
              </a:tblPr>
              <a:tblGrid>
                <a:gridCol w="2935744">
                  <a:extLst>
                    <a:ext uri="{9D8B030D-6E8A-4147-A177-3AD203B41FA5}">
                      <a16:colId xmlns:a16="http://schemas.microsoft.com/office/drawing/2014/main" val="90399517"/>
                    </a:ext>
                  </a:extLst>
                </a:gridCol>
                <a:gridCol w="2935744">
                  <a:extLst>
                    <a:ext uri="{9D8B030D-6E8A-4147-A177-3AD203B41FA5}">
                      <a16:colId xmlns:a16="http://schemas.microsoft.com/office/drawing/2014/main" val="461347460"/>
                    </a:ext>
                  </a:extLst>
                </a:gridCol>
                <a:gridCol w="2935744">
                  <a:extLst>
                    <a:ext uri="{9D8B030D-6E8A-4147-A177-3AD203B41FA5}">
                      <a16:colId xmlns:a16="http://schemas.microsoft.com/office/drawing/2014/main" val="4149071351"/>
                    </a:ext>
                  </a:extLst>
                </a:gridCol>
                <a:gridCol w="2935744">
                  <a:extLst>
                    <a:ext uri="{9D8B030D-6E8A-4147-A177-3AD203B41FA5}">
                      <a16:colId xmlns:a16="http://schemas.microsoft.com/office/drawing/2014/main" val="3899942531"/>
                    </a:ext>
                  </a:extLst>
                </a:gridCol>
              </a:tblGrid>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37049684"/>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001796923"/>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32501088"/>
                  </a:ext>
                </a:extLst>
              </a:tr>
            </a:tbl>
          </a:graphicData>
        </a:graphic>
      </p:graphicFrame>
      <p:sp>
        <p:nvSpPr>
          <p:cNvPr id="113" name="Speech Bubble: Rectangle with Corners Rounded 112">
            <a:extLst>
              <a:ext uri="{FF2B5EF4-FFF2-40B4-BE49-F238E27FC236}">
                <a16:creationId xmlns:a16="http://schemas.microsoft.com/office/drawing/2014/main" id="{22C50A66-57A3-4F9B-B0DB-FF48CF6E6716}"/>
              </a:ext>
            </a:extLst>
          </p:cNvPr>
          <p:cNvSpPr/>
          <p:nvPr/>
        </p:nvSpPr>
        <p:spPr>
          <a:xfrm>
            <a:off x="9558349" y="1768676"/>
            <a:ext cx="2460914" cy="2028931"/>
          </a:xfrm>
          <a:prstGeom prst="wedgeRoundRectCallout">
            <a:avLst>
              <a:gd name="adj1" fmla="val 22836"/>
              <a:gd name="adj2" fmla="val 57341"/>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Keep talking until you have used all 12 animals! Choose the animals in any order.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hlinkClick r:id="" action="ppaction://noaction">
              <a:snd r:embed="rId8" name="2_5.wav"/>
            </a:hlinkClick>
            <a:extLst>
              <a:ext uri="{FF2B5EF4-FFF2-40B4-BE49-F238E27FC236}">
                <a16:creationId xmlns:a16="http://schemas.microsoft.com/office/drawing/2014/main" id="{A929C5CC-894F-4B72-844E-94FD1EA3E7F7}"/>
              </a:ext>
            </a:extLst>
          </p:cNvPr>
          <p:cNvSpPr txBox="1"/>
          <p:nvPr/>
        </p:nvSpPr>
        <p:spPr>
          <a:xfrm>
            <a:off x="751931" y="4393408"/>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14" name="TextBox 113">
            <a:hlinkClick r:id="" action="ppaction://noaction">
              <a:snd r:embed="rId9" name="2_6.wav"/>
            </a:hlinkClick>
            <a:extLst>
              <a:ext uri="{FF2B5EF4-FFF2-40B4-BE49-F238E27FC236}">
                <a16:creationId xmlns:a16="http://schemas.microsoft.com/office/drawing/2014/main" id="{FB7A5964-6467-48F7-8318-7EACF23BE964}"/>
              </a:ext>
            </a:extLst>
          </p:cNvPr>
          <p:cNvSpPr txBox="1"/>
          <p:nvPr/>
        </p:nvSpPr>
        <p:spPr>
          <a:xfrm>
            <a:off x="3647531" y="439340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15" name="TextBox 114">
            <a:hlinkClick r:id="" action="ppaction://noaction">
              <a:snd r:embed="rId10" name="2_15.wav"/>
            </a:hlinkClick>
            <a:extLst>
              <a:ext uri="{FF2B5EF4-FFF2-40B4-BE49-F238E27FC236}">
                <a16:creationId xmlns:a16="http://schemas.microsoft.com/office/drawing/2014/main" id="{DC27240D-24F2-4E60-AB10-64350AC762CB}"/>
              </a:ext>
            </a:extLst>
          </p:cNvPr>
          <p:cNvSpPr txBox="1"/>
          <p:nvPr/>
        </p:nvSpPr>
        <p:spPr>
          <a:xfrm>
            <a:off x="6597995"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caballo (f)</a:t>
            </a:r>
          </a:p>
        </p:txBody>
      </p:sp>
      <p:sp>
        <p:nvSpPr>
          <p:cNvPr id="116" name="TextBox 115">
            <a:hlinkClick r:id="" action="ppaction://noaction">
              <a:snd r:embed="rId11" name="2_12.wav"/>
            </a:hlinkClick>
            <a:extLst>
              <a:ext uri="{FF2B5EF4-FFF2-40B4-BE49-F238E27FC236}">
                <a16:creationId xmlns:a16="http://schemas.microsoft.com/office/drawing/2014/main" id="{51C8E01D-9621-4CF7-9A1F-17584697CB88}"/>
              </a:ext>
            </a:extLst>
          </p:cNvPr>
          <p:cNvSpPr txBox="1"/>
          <p:nvPr/>
        </p:nvSpPr>
        <p:spPr>
          <a:xfrm>
            <a:off x="9532727" y="5339182"/>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17" name="TextBox 116">
            <a:hlinkClick r:id="" action="ppaction://noaction">
              <a:snd r:embed="rId12" name="2_9.wav"/>
            </a:hlinkClick>
            <a:extLst>
              <a:ext uri="{FF2B5EF4-FFF2-40B4-BE49-F238E27FC236}">
                <a16:creationId xmlns:a16="http://schemas.microsoft.com/office/drawing/2014/main" id="{EE6EDE1E-A9C3-42AF-A2E5-F935BE7E9C85}"/>
              </a:ext>
            </a:extLst>
          </p:cNvPr>
          <p:cNvSpPr txBox="1"/>
          <p:nvPr/>
        </p:nvSpPr>
        <p:spPr>
          <a:xfrm>
            <a:off x="698862"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girafa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t>
            </a:r>
          </a:p>
        </p:txBody>
      </p:sp>
      <p:sp>
        <p:nvSpPr>
          <p:cNvPr id="118" name="TextBox 117">
            <a:hlinkClick r:id="" action="ppaction://noaction">
              <a:snd r:embed="rId13" name="2_14.wav"/>
            </a:hlinkClick>
            <a:extLst>
              <a:ext uri="{FF2B5EF4-FFF2-40B4-BE49-F238E27FC236}">
                <a16:creationId xmlns:a16="http://schemas.microsoft.com/office/drawing/2014/main" id="{989A455C-386A-433C-9C6E-6B74AB870C14}"/>
              </a:ext>
            </a:extLst>
          </p:cNvPr>
          <p:cNvSpPr txBox="1"/>
          <p:nvPr/>
        </p:nvSpPr>
        <p:spPr>
          <a:xfrm>
            <a:off x="3618846"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tortuga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t>
            </a:r>
          </a:p>
        </p:txBody>
      </p:sp>
      <p:sp>
        <p:nvSpPr>
          <p:cNvPr id="119" name="TextBox 118">
            <a:hlinkClick r:id="" action="ppaction://noaction">
              <a:snd r:embed="rId14" name="2_7.wav"/>
            </a:hlinkClick>
            <a:extLst>
              <a:ext uri="{FF2B5EF4-FFF2-40B4-BE49-F238E27FC236}">
                <a16:creationId xmlns:a16="http://schemas.microsoft.com/office/drawing/2014/main" id="{26D8670C-965E-49B6-91AC-0B6655380834}"/>
              </a:ext>
            </a:extLst>
          </p:cNvPr>
          <p:cNvSpPr txBox="1"/>
          <p:nvPr/>
        </p:nvSpPr>
        <p:spPr>
          <a:xfrm>
            <a:off x="6566590" y="438505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0" name="TextBox 119">
            <a:hlinkClick r:id="" action="ppaction://noaction">
              <a:snd r:embed="rId15" name="2_8.wav"/>
            </a:hlinkClick>
            <a:extLst>
              <a:ext uri="{FF2B5EF4-FFF2-40B4-BE49-F238E27FC236}">
                <a16:creationId xmlns:a16="http://schemas.microsoft.com/office/drawing/2014/main" id="{3EA7C645-47DE-4F48-81D8-2443F769593E}"/>
              </a:ext>
            </a:extLst>
          </p:cNvPr>
          <p:cNvSpPr txBox="1"/>
          <p:nvPr/>
        </p:nvSpPr>
        <p:spPr>
          <a:xfrm>
            <a:off x="9532726" y="4410530"/>
            <a:ext cx="214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delfin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1" name="TextBox 120">
            <a:hlinkClick r:id="" action="ppaction://noaction">
              <a:snd r:embed="rId16" name="2_13.wav"/>
            </a:hlinkClick>
            <a:extLst>
              <a:ext uri="{FF2B5EF4-FFF2-40B4-BE49-F238E27FC236}">
                <a16:creationId xmlns:a16="http://schemas.microsoft.com/office/drawing/2014/main" id="{A1F35B26-6506-417E-A5B6-1755B5714F45}"/>
              </a:ext>
            </a:extLst>
          </p:cNvPr>
          <p:cNvSpPr txBox="1"/>
          <p:nvPr/>
        </p:nvSpPr>
        <p:spPr>
          <a:xfrm>
            <a:off x="707026" y="6299831"/>
            <a:ext cx="18612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conejo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2" name="TextBox 121">
            <a:hlinkClick r:id="" action="ppaction://noaction">
              <a:snd r:embed="rId17" name="2_10.wav"/>
            </a:hlinkClick>
            <a:extLst>
              <a:ext uri="{FF2B5EF4-FFF2-40B4-BE49-F238E27FC236}">
                <a16:creationId xmlns:a16="http://schemas.microsoft.com/office/drawing/2014/main" id="{D678ACF9-A612-4C10-8AEB-CE4BBB4056E3}"/>
              </a:ext>
            </a:extLst>
          </p:cNvPr>
          <p:cNvSpPr txBox="1"/>
          <p:nvPr/>
        </p:nvSpPr>
        <p:spPr>
          <a:xfrm>
            <a:off x="3618846"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oso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3" name="TextBox 122">
            <a:hlinkClick r:id="" action="ppaction://noaction">
              <a:snd r:embed="rId18" name="2_11.wav"/>
            </a:hlinkClick>
            <a:extLst>
              <a:ext uri="{FF2B5EF4-FFF2-40B4-BE49-F238E27FC236}">
                <a16:creationId xmlns:a16="http://schemas.microsoft.com/office/drawing/2014/main" id="{92796829-AE72-4A24-B8EC-B5784E308914}"/>
              </a:ext>
            </a:extLst>
          </p:cNvPr>
          <p:cNvSpPr txBox="1"/>
          <p:nvPr/>
        </p:nvSpPr>
        <p:spPr>
          <a:xfrm>
            <a:off x="6575786" y="5366300"/>
            <a:ext cx="21536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elefante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4" name="TextBox 123">
            <a:hlinkClick r:id="" action="ppaction://noaction">
              <a:snd r:embed="rId19" name="2_16.wav"/>
            </a:hlinkClick>
            <a:extLst>
              <a:ext uri="{FF2B5EF4-FFF2-40B4-BE49-F238E27FC236}">
                <a16:creationId xmlns:a16="http://schemas.microsoft.com/office/drawing/2014/main" id="{4C58FC2E-1A24-459E-BC84-AF91D4D5119E}"/>
              </a:ext>
            </a:extLst>
          </p:cNvPr>
          <p:cNvSpPr txBox="1"/>
          <p:nvPr/>
        </p:nvSpPr>
        <p:spPr>
          <a:xfrm>
            <a:off x="9577144" y="6283832"/>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pic>
        <p:nvPicPr>
          <p:cNvPr id="10" name="Picture 9" descr="A pumpkin with a face carved in it&#10;&#10;Description automatically generated with medium confidence">
            <a:extLst>
              <a:ext uri="{FF2B5EF4-FFF2-40B4-BE49-F238E27FC236}">
                <a16:creationId xmlns:a16="http://schemas.microsoft.com/office/drawing/2014/main" id="{5A342967-A56C-4E77-8CC0-C6580434493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8877" y="4001737"/>
            <a:ext cx="777339" cy="4616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105EFAC-2816-41B9-B753-37982F4FBFF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71044" y="3928972"/>
            <a:ext cx="513731" cy="61283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945A9668-A353-4B6A-BEC7-213C1B2D655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22080" y="4728087"/>
            <a:ext cx="575243" cy="1037164"/>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0A470386-E9CE-4D4F-B5C0-C90EC316629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95220" y="5776863"/>
            <a:ext cx="689446" cy="68794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9E6D8FA6-D33C-449D-84D1-9654B87DB7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22094" y="5847614"/>
            <a:ext cx="582910" cy="835117"/>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88504B21-E0E9-4E2E-A56E-853BBA82636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18087" y="5045566"/>
            <a:ext cx="672356" cy="43925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AE860404-27CE-4998-9D04-4D870EC6393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76331" y="3883521"/>
            <a:ext cx="878466" cy="639622"/>
          </a:xfrm>
          <a:prstGeom prst="rect">
            <a:avLst/>
          </a:prstGeom>
        </p:spPr>
      </p:pic>
      <p:pic>
        <p:nvPicPr>
          <p:cNvPr id="125" name="Picture 124" descr="Icon&#10;&#10;Description automatically generated">
            <a:extLst>
              <a:ext uri="{FF2B5EF4-FFF2-40B4-BE49-F238E27FC236}">
                <a16:creationId xmlns:a16="http://schemas.microsoft.com/office/drawing/2014/main" id="{C2ECF41C-8C59-4D8F-96E7-95465646F91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887497" y="3940964"/>
            <a:ext cx="1058250" cy="529125"/>
          </a:xfrm>
          <a:prstGeom prst="rect">
            <a:avLst/>
          </a:prstGeom>
        </p:spPr>
      </p:pic>
      <p:pic>
        <p:nvPicPr>
          <p:cNvPr id="127" name="Picture 126" descr="A picture containing text&#10;&#10;Description automatically generated">
            <a:extLst>
              <a:ext uri="{FF2B5EF4-FFF2-40B4-BE49-F238E27FC236}">
                <a16:creationId xmlns:a16="http://schemas.microsoft.com/office/drawing/2014/main" id="{69737B4B-0B5A-4A3A-A32E-8B5DEC9646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36577" y="4955316"/>
            <a:ext cx="807283" cy="461665"/>
          </a:xfrm>
          <a:prstGeom prst="rect">
            <a:avLst/>
          </a:prstGeom>
        </p:spPr>
      </p:pic>
      <p:pic>
        <p:nvPicPr>
          <p:cNvPr id="43" name="Picture 42">
            <a:extLst>
              <a:ext uri="{FF2B5EF4-FFF2-40B4-BE49-F238E27FC236}">
                <a16:creationId xmlns:a16="http://schemas.microsoft.com/office/drawing/2014/main" id="{455CF902-EB31-4B84-A7D2-A4D15123D6B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05672" y="5902130"/>
            <a:ext cx="751931" cy="397701"/>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80ACBBD4-1729-401B-9ED9-F44F8F7986A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056489" y="4878185"/>
            <a:ext cx="780536" cy="602476"/>
          </a:xfrm>
          <a:prstGeom prst="rect">
            <a:avLst/>
          </a:prstGeom>
        </p:spPr>
      </p:pic>
      <p:sp>
        <p:nvSpPr>
          <p:cNvPr id="52" name="Title 1">
            <a:extLst>
              <a:ext uri="{FF2B5EF4-FFF2-40B4-BE49-F238E27FC236}">
                <a16:creationId xmlns:a16="http://schemas.microsoft.com/office/drawing/2014/main" id="{C8D66FA2-6AEF-4966-A09E-E69D93AEF630}"/>
              </a:ext>
            </a:extLst>
          </p:cNvPr>
          <p:cNvSpPr txBox="1">
            <a:spLocks/>
          </p:cNvSpPr>
          <p:nvPr/>
        </p:nvSpPr>
        <p:spPr>
          <a:xfrm>
            <a:off x="10833747" y="928210"/>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53" name="Google Shape;383;p19" descr="Chat, Multiple, Icon, Symbol, Message, Bubble, Talk">
            <a:extLst>
              <a:ext uri="{FF2B5EF4-FFF2-40B4-BE49-F238E27FC236}">
                <a16:creationId xmlns:a16="http://schemas.microsoft.com/office/drawing/2014/main" id="{24150F80-9DAD-4793-8645-D38B7FED4742}"/>
              </a:ext>
            </a:extLst>
          </p:cNvPr>
          <p:cNvPicPr preferRelativeResize="0"/>
          <p:nvPr/>
        </p:nvPicPr>
        <p:blipFill rotWithShape="1">
          <a:blip r:embed="rId31">
            <a:clrChange>
              <a:clrFrom>
                <a:srgbClr val="FFFFFF"/>
              </a:clrFrom>
              <a:clrTo>
                <a:srgbClr val="FFFFFF">
                  <a:alpha val="0"/>
                </a:srgbClr>
              </a:clrTo>
            </a:clrChange>
            <a:alphaModFix/>
          </a:blip>
          <a:srcRect/>
          <a:stretch/>
        </p:blipFill>
        <p:spPr>
          <a:xfrm>
            <a:off x="11053766" y="-24104"/>
            <a:ext cx="1138234" cy="974171"/>
          </a:xfrm>
          <a:prstGeom prst="rect">
            <a:avLst/>
          </a:prstGeom>
          <a:noFill/>
          <a:ln>
            <a:noFill/>
          </a:ln>
        </p:spPr>
      </p:pic>
      <p:pic>
        <p:nvPicPr>
          <p:cNvPr id="6" name="Picture 5">
            <a:extLst>
              <a:ext uri="{FF2B5EF4-FFF2-40B4-BE49-F238E27FC236}">
                <a16:creationId xmlns:a16="http://schemas.microsoft.com/office/drawing/2014/main" id="{8666E311-0D9D-48D2-87B2-733D5881975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607039" y="7893"/>
            <a:ext cx="545130" cy="1674097"/>
          </a:xfrm>
          <a:prstGeom prst="rect">
            <a:avLst/>
          </a:prstGeom>
        </p:spPr>
      </p:pic>
      <p:pic>
        <p:nvPicPr>
          <p:cNvPr id="11" name="Picture 10">
            <a:extLst>
              <a:ext uri="{FF2B5EF4-FFF2-40B4-BE49-F238E27FC236}">
                <a16:creationId xmlns:a16="http://schemas.microsoft.com/office/drawing/2014/main" id="{5C5B8ACF-FF19-4558-9905-A644DD9E809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297282" y="5902130"/>
            <a:ext cx="380550" cy="528114"/>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9332485" cy="582075"/>
          </a:xfrm>
        </p:spPr>
        <p:txBody>
          <a:bodyPr>
            <a:normAutofit/>
          </a:bodyPr>
          <a:lstStyle/>
          <a:p>
            <a:r>
              <a:rPr lang="en-GB" sz="2400" b="1" dirty="0">
                <a:solidFill>
                  <a:srgbClr val="002060"/>
                </a:solidFill>
                <a:latin typeface="Century Gothic" panose="020B0502020202020204" pitchFamily="34" charset="0"/>
                <a:ea typeface="Century Gothic"/>
                <a:cs typeface="Century Gothic"/>
                <a:sym typeface="Century Gothic"/>
              </a:rPr>
              <a:t>Follow up 3: Quique describe sus* </a:t>
            </a:r>
            <a:r>
              <a:rPr lang="en-GB" sz="2400" b="1" dirty="0" err="1">
                <a:solidFill>
                  <a:srgbClr val="002060"/>
                </a:solidFill>
                <a:latin typeface="Century Gothic" panose="020B0502020202020204" pitchFamily="34" charset="0"/>
                <a:ea typeface="Century Gothic"/>
                <a:cs typeface="Century Gothic"/>
                <a:sym typeface="Century Gothic"/>
              </a:rPr>
              <a:t>cosas</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favoritas</a:t>
            </a:r>
            <a:r>
              <a:rPr lang="en-GB" sz="2400" b="1" dirty="0">
                <a:solidFill>
                  <a:srgbClr val="002060"/>
                </a:solidFill>
                <a:latin typeface="Century Gothic" panose="020B0502020202020204" pitchFamily="34" charset="0"/>
                <a:ea typeface="Century Gothic"/>
                <a:cs typeface="Century Gothic"/>
                <a:sym typeface="Century Gothic"/>
              </a:rPr>
              <a:t>.</a:t>
            </a:r>
            <a:endParaRPr lang="en-GB" sz="24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988186917"/>
              </p:ext>
            </p:extLst>
          </p:nvPr>
        </p:nvGraphicFramePr>
        <p:xfrm>
          <a:off x="123171" y="1662626"/>
          <a:ext cx="11945658" cy="5066873"/>
        </p:xfrm>
        <a:graphic>
          <a:graphicData uri="http://schemas.openxmlformats.org/drawingml/2006/table">
            <a:tbl>
              <a:tblPr>
                <a:noFill/>
              </a:tblPr>
              <a:tblGrid>
                <a:gridCol w="634475">
                  <a:extLst>
                    <a:ext uri="{9D8B030D-6E8A-4147-A177-3AD203B41FA5}">
                      <a16:colId xmlns:a16="http://schemas.microsoft.com/office/drawing/2014/main" val="3922332982"/>
                    </a:ext>
                  </a:extLst>
                </a:gridCol>
                <a:gridCol w="11311183">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0" dirty="0">
                          <a:solidFill>
                            <a:srgbClr val="002060"/>
                          </a:solidFill>
                          <a:latin typeface="Century Gothic" panose="020B0502020202020204" pitchFamily="34" charset="0"/>
                          <a:ea typeface="Montserrat"/>
                          <a:cs typeface="Montserrat"/>
                          <a:sym typeface="Montserrat"/>
                        </a:rPr>
                        <a:t>M_  a_ _ _ _ _  f_ _ _ _ _ _ _ e_  e_  c _ _ _ _ _ _.</a:t>
                      </a:r>
                      <a:br>
                        <a:rPr lang="en-GB" sz="2600" b="0" dirty="0">
                          <a:solidFill>
                            <a:srgbClr val="002060"/>
                          </a:solidFill>
                          <a:latin typeface="Century Gothic" panose="020B0502020202020204" pitchFamily="34" charset="0"/>
                          <a:ea typeface="Montserrat"/>
                          <a:cs typeface="Montserrat"/>
                          <a:sym typeface="Montserrat"/>
                        </a:rPr>
                      </a:br>
                      <a:r>
                        <a:rPr lang="en-GB" sz="2600" b="0" dirty="0">
                          <a:solidFill>
                            <a:srgbClr val="002060"/>
                          </a:solidFill>
                          <a:latin typeface="Century Gothic" panose="020B0502020202020204" pitchFamily="34" charset="0"/>
                          <a:ea typeface="Montserrat"/>
                          <a:cs typeface="Montserrat"/>
                          <a:sym typeface="Montserrat"/>
                        </a:rPr>
                        <a:t>My favourite animal is a horse.</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E_ </a:t>
                      </a:r>
                      <a:r>
                        <a:rPr lang="en-GB" sz="2800" b="0" dirty="0" err="1">
                          <a:solidFill>
                            <a:srgbClr val="002060"/>
                          </a:solidFill>
                          <a:latin typeface="Century Gothic" panose="020B0502020202020204" pitchFamily="34" charset="0"/>
                          <a:ea typeface="Montserrat"/>
                          <a:cs typeface="Montserrat"/>
                          <a:sym typeface="Montserrat"/>
                        </a:rPr>
                        <a:t>b_n</a:t>
                      </a:r>
                      <a:r>
                        <a:rPr lang="en-GB" sz="2800" b="0" dirty="0">
                          <a:solidFill>
                            <a:srgbClr val="002060"/>
                          </a:solidFill>
                          <a:latin typeface="Century Gothic" panose="020B0502020202020204" pitchFamily="34" charset="0"/>
                          <a:ea typeface="Montserrat"/>
                          <a:cs typeface="Montserrat"/>
                          <a:sym typeface="Montserrat"/>
                        </a:rPr>
                        <a:t>_ _ o,  d _ v_ _ _ _ _ o  y  t_ _ _ _ _ _  m_ _  </a:t>
                      </a:r>
                      <a:r>
                        <a:rPr lang="en-GB" sz="2800" b="0" dirty="0" err="1">
                          <a:solidFill>
                            <a:srgbClr val="002060"/>
                          </a:solidFill>
                          <a:latin typeface="Century Gothic" panose="020B0502020202020204" pitchFamily="34" charset="0"/>
                          <a:ea typeface="Montserrat"/>
                          <a:cs typeface="Montserrat"/>
                          <a:sym typeface="Montserrat"/>
                        </a:rPr>
                        <a:t>i</a:t>
                      </a:r>
                      <a:r>
                        <a:rPr lang="en-GB" sz="2800" b="0" dirty="0">
                          <a:solidFill>
                            <a:srgbClr val="002060"/>
                          </a:solidFill>
                          <a:latin typeface="Century Gothic" panose="020B0502020202020204" pitchFamily="34" charset="0"/>
                          <a:ea typeface="Montserrat"/>
                          <a:cs typeface="Montserrat"/>
                          <a:sym typeface="Montserrat"/>
                        </a:rPr>
                        <a:t>_ _ _ _ _ g _ 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It is pretty, fun and also very intelligent.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H_ _ l _  </a:t>
                      </a:r>
                      <a:r>
                        <a:rPr lang="en-GB" sz="2800" b="0" dirty="0" err="1">
                          <a:solidFill>
                            <a:srgbClr val="002060"/>
                          </a:solidFill>
                          <a:latin typeface="Century Gothic" panose="020B0502020202020204" pitchFamily="34" charset="0"/>
                          <a:ea typeface="Montserrat"/>
                          <a:cs typeface="Montserrat"/>
                          <a:sym typeface="Montserrat"/>
                        </a:rPr>
                        <a:t>i</a:t>
                      </a:r>
                      <a:r>
                        <a:rPr lang="en-GB" sz="2800" b="0" dirty="0">
                          <a:solidFill>
                            <a:srgbClr val="002060"/>
                          </a:solidFill>
                          <a:latin typeface="Century Gothic" panose="020B0502020202020204" pitchFamily="34" charset="0"/>
                          <a:ea typeface="Montserrat"/>
                          <a:cs typeface="Montserrat"/>
                          <a:sym typeface="Montserrat"/>
                        </a:rPr>
                        <a:t>_ _ _ _ s  e_  c_ _ _  y  a_ _ _ _ d_  e_ _ _ ñ_ _  e_  c_ 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I speak English at home and I learn Spanish in class.</a:t>
                      </a: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N_ _ _ _ _ m_ _ _ _  l_ _  l_ _ _ _ s  e_  </a:t>
                      </a:r>
                      <a:r>
                        <a:rPr lang="en-GB" sz="2800" b="0" dirty="0" err="1">
                          <a:solidFill>
                            <a:srgbClr val="002060"/>
                          </a:solidFill>
                          <a:latin typeface="Century Gothic" panose="020B0502020202020204" pitchFamily="34" charset="0"/>
                          <a:ea typeface="Montserrat"/>
                          <a:cs typeface="Montserrat"/>
                          <a:sym typeface="Montserrat"/>
                        </a:rPr>
                        <a:t>i</a:t>
                      </a:r>
                      <a:r>
                        <a:rPr lang="en-GB" sz="2800" b="0" dirty="0">
                          <a:solidFill>
                            <a:srgbClr val="002060"/>
                          </a:solidFill>
                          <a:latin typeface="Century Gothic" panose="020B0502020202020204" pitchFamily="34" charset="0"/>
                          <a:ea typeface="Montserrat"/>
                          <a:cs typeface="Montserrat"/>
                          <a:sym typeface="Montserrat"/>
                        </a:rPr>
                        <a:t>_ _ l_ _. </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Normally I read books in English.</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M_  l_ _ _ _  f_ _ _ _ _ _ _  e_  </a:t>
                      </a:r>
                      <a:r>
                        <a:rPr lang="en-GB" sz="2800" b="0" i="1" dirty="0">
                          <a:solidFill>
                            <a:srgbClr val="002060"/>
                          </a:solidFill>
                          <a:latin typeface="Century Gothic" panose="020B0502020202020204" pitchFamily="34" charset="0"/>
                          <a:ea typeface="Montserrat"/>
                          <a:cs typeface="Montserrat"/>
                          <a:sym typeface="Montserrat"/>
                        </a:rPr>
                        <a:t>Dragons in a bag</a:t>
                      </a:r>
                      <a:r>
                        <a:rPr lang="en-GB" sz="2800" b="0" dirty="0">
                          <a:solidFill>
                            <a:srgbClr val="002060"/>
                          </a:solidFill>
                          <a:latin typeface="Century Gothic" panose="020B0502020202020204" pitchFamily="34" charset="0"/>
                          <a:ea typeface="Montserrat"/>
                          <a:cs typeface="Montserrat"/>
                          <a:sym typeface="Montserrat"/>
                        </a:rPr>
                        <a:t>.</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My favourite book is </a:t>
                      </a:r>
                      <a:r>
                        <a:rPr lang="en-GB" sz="2800" b="0" i="1" dirty="0">
                          <a:solidFill>
                            <a:srgbClr val="002060"/>
                          </a:solidFill>
                          <a:latin typeface="Century Gothic" panose="020B0502020202020204" pitchFamily="34" charset="0"/>
                          <a:ea typeface="Montserrat"/>
                          <a:cs typeface="Montserrat"/>
                          <a:sym typeface="Montserrat"/>
                        </a:rPr>
                        <a:t>Dragons in a bag.</a:t>
                      </a:r>
                      <a:endParaRPr sz="2800" b="0" i="1"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6" name="TextBox 115">
            <a:extLst>
              <a:ext uri="{FF2B5EF4-FFF2-40B4-BE49-F238E27FC236}">
                <a16:creationId xmlns:a16="http://schemas.microsoft.com/office/drawing/2014/main" id="{C62EDE92-DCAF-4A9C-B0D5-BA6FE89B4CF1}"/>
              </a:ext>
            </a:extLst>
          </p:cNvPr>
          <p:cNvSpPr txBox="1"/>
          <p:nvPr/>
        </p:nvSpPr>
        <p:spPr>
          <a:xfrm>
            <a:off x="1177969" y="874371"/>
            <a:ext cx="1013381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 en español.</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4173903"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hlinkClick r:id="" action="ppaction://noaction">
              <a:snd r:embed="rId6" name="3_1.wav"/>
            </a:hlinkClick>
            <a:extLst>
              <a:ext uri="{FF2B5EF4-FFF2-40B4-BE49-F238E27FC236}">
                <a16:creationId xmlns:a16="http://schemas.microsoft.com/office/drawing/2014/main" id="{B79E4720-3110-44EA-AA0E-53921EB7E420}"/>
              </a:ext>
            </a:extLst>
          </p:cNvPr>
          <p:cNvSpPr/>
          <p:nvPr/>
        </p:nvSpPr>
        <p:spPr>
          <a:xfrm>
            <a:off x="180097" y="191899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hlinkClick r:id="" action="ppaction://noaction">
              <a:snd r:embed="rId7" name="3_2.wav"/>
            </a:hlinkClick>
            <a:extLst>
              <a:ext uri="{FF2B5EF4-FFF2-40B4-BE49-F238E27FC236}">
                <a16:creationId xmlns:a16="http://schemas.microsoft.com/office/drawing/2014/main" id="{BF370E22-0E76-4E9B-89EB-D5E1548B40B6}"/>
              </a:ext>
            </a:extLst>
          </p:cNvPr>
          <p:cNvSpPr/>
          <p:nvPr/>
        </p:nvSpPr>
        <p:spPr>
          <a:xfrm>
            <a:off x="173219" y="2901892"/>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hlinkClick r:id="" action="ppaction://noaction">
              <a:snd r:embed="rId8" name="3_3.wav"/>
            </a:hlinkClick>
            <a:extLst>
              <a:ext uri="{FF2B5EF4-FFF2-40B4-BE49-F238E27FC236}">
                <a16:creationId xmlns:a16="http://schemas.microsoft.com/office/drawing/2014/main" id="{194FD7E4-282B-408A-B155-BF35D579DF90}"/>
              </a:ext>
            </a:extLst>
          </p:cNvPr>
          <p:cNvSpPr/>
          <p:nvPr/>
        </p:nvSpPr>
        <p:spPr>
          <a:xfrm>
            <a:off x="172655" y="3929047"/>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hlinkClick r:id="" action="ppaction://noaction">
              <a:snd r:embed="rId9" name="3_5.wav"/>
            </a:hlinkClick>
            <a:extLst>
              <a:ext uri="{FF2B5EF4-FFF2-40B4-BE49-F238E27FC236}">
                <a16:creationId xmlns:a16="http://schemas.microsoft.com/office/drawing/2014/main" id="{4DA245B6-C7C7-4037-AE71-82B75AA623F4}"/>
              </a:ext>
            </a:extLst>
          </p:cNvPr>
          <p:cNvSpPr/>
          <p:nvPr/>
        </p:nvSpPr>
        <p:spPr>
          <a:xfrm>
            <a:off x="169291" y="492643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hlinkClick r:id="" action="ppaction://noaction">
              <a:snd r:embed="rId10" name="3_6.wav"/>
            </a:hlinkClick>
            <a:extLst>
              <a:ext uri="{FF2B5EF4-FFF2-40B4-BE49-F238E27FC236}">
                <a16:creationId xmlns:a16="http://schemas.microsoft.com/office/drawing/2014/main" id="{BA8410B3-BCDC-421F-B0D7-2F561BACBB55}"/>
              </a:ext>
            </a:extLst>
          </p:cNvPr>
          <p:cNvSpPr/>
          <p:nvPr/>
        </p:nvSpPr>
        <p:spPr>
          <a:xfrm>
            <a:off x="168211" y="5905015"/>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Rectangle: Rounded Corners 18">
            <a:extLst>
              <a:ext uri="{FF2B5EF4-FFF2-40B4-BE49-F238E27FC236}">
                <a16:creationId xmlns:a16="http://schemas.microsoft.com/office/drawing/2014/main" id="{1C1E5C9B-FF1C-49C9-A60E-440FE6BB54D2}"/>
              </a:ext>
            </a:extLst>
          </p:cNvPr>
          <p:cNvSpPr/>
          <p:nvPr/>
        </p:nvSpPr>
        <p:spPr>
          <a:xfrm>
            <a:off x="816961" y="1683801"/>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Mi animal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favorito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es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caballo.</a:t>
            </a:r>
          </a:p>
        </p:txBody>
      </p:sp>
      <p:pic>
        <p:nvPicPr>
          <p:cNvPr id="4" name="Picture 3" descr="A picture containing toy, doll&#10;&#10;Description automatically generated">
            <a:extLst>
              <a:ext uri="{FF2B5EF4-FFF2-40B4-BE49-F238E27FC236}">
                <a16:creationId xmlns:a16="http://schemas.microsoft.com/office/drawing/2014/main" id="{7545E768-C511-408C-8BB3-D768B0E0D05E}"/>
              </a:ext>
            </a:extLst>
          </p:cNvPr>
          <p:cNvPicPr>
            <a:picLocks noChangeAspect="1"/>
          </p:cNvPicPr>
          <p:nvPr/>
        </p:nvPicPr>
        <p:blipFill rotWithShape="1">
          <a:blip r:embed="rId11">
            <a:extLst>
              <a:ext uri="{28A0092B-C50C-407E-A947-70E740481C1C}">
                <a14:useLocalDpi xmlns:a14="http://schemas.microsoft.com/office/drawing/2010/main" val="0"/>
              </a:ext>
            </a:extLst>
          </a:blip>
          <a:srcRect b="43630"/>
          <a:stretch/>
        </p:blipFill>
        <p:spPr>
          <a:xfrm>
            <a:off x="9718292" y="126545"/>
            <a:ext cx="1034519" cy="1531796"/>
          </a:xfrm>
          <a:prstGeom prst="rect">
            <a:avLst/>
          </a:prstGeom>
        </p:spPr>
      </p:pic>
      <p:sp>
        <p:nvSpPr>
          <p:cNvPr id="65" name="TextBox 64">
            <a:extLst>
              <a:ext uri="{FF2B5EF4-FFF2-40B4-BE49-F238E27FC236}">
                <a16:creationId xmlns:a16="http://schemas.microsoft.com/office/drawing/2014/main" id="{842F684B-4AFD-4D41-8BAF-1536E49D4CC8}"/>
              </a:ext>
            </a:extLst>
          </p:cNvPr>
          <p:cNvSpPr txBox="1"/>
          <p:nvPr/>
        </p:nvSpPr>
        <p:spPr>
          <a:xfrm>
            <a:off x="8621503" y="119744"/>
            <a:ext cx="1096788" cy="39636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sus - his</a:t>
            </a:r>
          </a:p>
        </p:txBody>
      </p:sp>
      <p:sp>
        <p:nvSpPr>
          <p:cNvPr id="67" name="Google Shape;283;p13">
            <a:extLst>
              <a:ext uri="{FF2B5EF4-FFF2-40B4-BE49-F238E27FC236}">
                <a16:creationId xmlns:a16="http://schemas.microsoft.com/office/drawing/2014/main" id="{19554210-6CF4-438A-81FA-710261E0960F}"/>
              </a:ext>
            </a:extLst>
          </p:cNvPr>
          <p:cNvSpPr txBox="1"/>
          <p:nvPr/>
        </p:nvSpPr>
        <p:spPr>
          <a:xfrm>
            <a:off x="12968763" y="972612"/>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8" name="Google Shape;282;p13" descr="Reading, Book, Symbol, Icon, Reader, Man">
            <a:extLst>
              <a:ext uri="{FF2B5EF4-FFF2-40B4-BE49-F238E27FC236}">
                <a16:creationId xmlns:a16="http://schemas.microsoft.com/office/drawing/2014/main" id="{80AA6BFE-5C95-4E9C-A321-5B92DADD54AF}"/>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12904536" y="124703"/>
            <a:ext cx="782801" cy="782801"/>
          </a:xfrm>
          <a:prstGeom prst="roundRect">
            <a:avLst/>
          </a:prstGeom>
          <a:solidFill>
            <a:srgbClr val="92D050"/>
          </a:solidFill>
          <a:ln>
            <a:noFill/>
          </a:ln>
        </p:spPr>
      </p:pic>
      <p:sp>
        <p:nvSpPr>
          <p:cNvPr id="69" name="Title 2">
            <a:extLst>
              <a:ext uri="{FF2B5EF4-FFF2-40B4-BE49-F238E27FC236}">
                <a16:creationId xmlns:a16="http://schemas.microsoft.com/office/drawing/2014/main" id="{E892C51E-72A7-422B-A557-6BD7D956C333}"/>
              </a:ext>
            </a:extLst>
          </p:cNvPr>
          <p:cNvSpPr txBox="1">
            <a:spLocks/>
          </p:cNvSpPr>
          <p:nvPr/>
        </p:nvSpPr>
        <p:spPr>
          <a:xfrm>
            <a:off x="12968763" y="928378"/>
            <a:ext cx="654346" cy="52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27042A54-F861-4946-A064-F7F83B80276F}"/>
              </a:ext>
            </a:extLst>
          </p:cNvPr>
          <p:cNvSpPr/>
          <p:nvPr/>
        </p:nvSpPr>
        <p:spPr>
          <a:xfrm>
            <a:off x="816961" y="2701753"/>
            <a:ext cx="11005733" cy="4846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Es bonito,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divertido</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y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también</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muy</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inteligente</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2" name="Rectangle: Rounded Corners 71">
            <a:extLst>
              <a:ext uri="{FF2B5EF4-FFF2-40B4-BE49-F238E27FC236}">
                <a16:creationId xmlns:a16="http://schemas.microsoft.com/office/drawing/2014/main" id="{90EC2028-27E1-4868-82F0-C09D8596B504}"/>
              </a:ext>
            </a:extLst>
          </p:cNvPr>
          <p:cNvSpPr/>
          <p:nvPr/>
        </p:nvSpPr>
        <p:spPr>
          <a:xfrm>
            <a:off x="777770" y="3705007"/>
            <a:ext cx="11044924"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Hablo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inglés</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casa y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aprendo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español</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clase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p>
        </p:txBody>
      </p:sp>
      <p:sp>
        <p:nvSpPr>
          <p:cNvPr id="76" name="Rectangle: Rounded Corners 75">
            <a:extLst>
              <a:ext uri="{FF2B5EF4-FFF2-40B4-BE49-F238E27FC236}">
                <a16:creationId xmlns:a16="http://schemas.microsoft.com/office/drawing/2014/main" id="{57E7DDFC-5B54-4FB1-AB48-D6DDC2FC8B01}"/>
              </a:ext>
            </a:extLst>
          </p:cNvPr>
          <p:cNvSpPr/>
          <p:nvPr/>
        </p:nvSpPr>
        <p:spPr>
          <a:xfrm>
            <a:off x="777771" y="4755017"/>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Normalmente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leo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libros</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inglés</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p>
        </p:txBody>
      </p:sp>
      <p:sp>
        <p:nvSpPr>
          <p:cNvPr id="78" name="Rectangle: Rounded Corners 77">
            <a:extLst>
              <a:ext uri="{FF2B5EF4-FFF2-40B4-BE49-F238E27FC236}">
                <a16:creationId xmlns:a16="http://schemas.microsoft.com/office/drawing/2014/main" id="{4324D39A-62BF-48F1-97BC-1B308FC4B1CE}"/>
              </a:ext>
            </a:extLst>
          </p:cNvPr>
          <p:cNvSpPr/>
          <p:nvPr/>
        </p:nvSpPr>
        <p:spPr>
          <a:xfrm>
            <a:off x="816961" y="5772968"/>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92D050"/>
                </a:solidFill>
                <a:latin typeface="Segoe Print" panose="02000600000000000000" pitchFamily="2" charset="0"/>
              </a:rPr>
              <a:t>Mi </a:t>
            </a:r>
            <a:r>
              <a:rPr lang="en-GB" sz="2800" dirty="0" err="1">
                <a:solidFill>
                  <a:srgbClr val="92D050"/>
                </a:solidFill>
                <a:latin typeface="Segoe Print" panose="02000600000000000000" pitchFamily="2" charset="0"/>
              </a:rPr>
              <a:t>libro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favorito</a:t>
            </a:r>
            <a:r>
              <a:rPr lang="en-GB" sz="2800" dirty="0">
                <a:solidFill>
                  <a:srgbClr val="92D050"/>
                </a:solidFill>
                <a:latin typeface="Segoe Print" panose="02000600000000000000" pitchFamily="2" charset="0"/>
              </a:rPr>
              <a:t> es ‘Dragons in a bag’</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1" grpId="0" animBg="1"/>
      <p:bldP spid="72" grpId="0" animBg="1"/>
      <p:bldP spid="76" grpId="0" animBg="1"/>
      <p:bldP spid="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extLst>
              <p:ext uri="{D42A27DB-BD31-4B8C-83A1-F6EECF244321}">
                <p14:modId xmlns:p14="http://schemas.microsoft.com/office/powerpoint/2010/main" val="3696244567"/>
              </p:ext>
            </p:extLst>
          </p:nvPr>
        </p:nvGraphicFramePr>
        <p:xfrm>
          <a:off x="687001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Ask questions to work out who B has chosen to be.</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Answer according to your chosen image.</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856" y="2704880"/>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2097761" y="1891209"/>
            <a:ext cx="3052916"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6096000" y="1773872"/>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11">
            <a:alphaModFix/>
          </a:blip>
          <a:srcRect/>
          <a:stretch/>
        </p:blipFill>
        <p:spPr>
          <a:xfrm>
            <a:off x="10927024" y="136934"/>
            <a:ext cx="1138234" cy="974171"/>
          </a:xfrm>
          <a:prstGeom prst="rect">
            <a:avLst/>
          </a:prstGeom>
          <a:noFill/>
          <a:ln>
            <a:noFill/>
          </a:ln>
        </p:spPr>
      </p:pic>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extLst>
              <p:ext uri="{D42A27DB-BD31-4B8C-83A1-F6EECF244321}">
                <p14:modId xmlns:p14="http://schemas.microsoft.com/office/powerpoint/2010/main" val="1107880968"/>
              </p:ext>
            </p:extLst>
          </p:nvPr>
        </p:nvGraphicFramePr>
        <p:xfrm>
          <a:off x="188433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25" name="Picture 24" descr="A picture containing text&#10;&#10;Description automatically generated">
            <a:extLst>
              <a:ext uri="{FF2B5EF4-FFF2-40B4-BE49-F238E27FC236}">
                <a16:creationId xmlns:a16="http://schemas.microsoft.com/office/drawing/2014/main" id="{9FD11379-7754-4350-AF96-0A1293B87A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7761" y="4464549"/>
            <a:ext cx="513731" cy="612838"/>
          </a:xfrm>
          <a:prstGeom prst="rect">
            <a:avLst/>
          </a:prstGeom>
        </p:spPr>
      </p:pic>
      <p:grpSp>
        <p:nvGrpSpPr>
          <p:cNvPr id="15" name="Group 14">
            <a:extLst>
              <a:ext uri="{FF2B5EF4-FFF2-40B4-BE49-F238E27FC236}">
                <a16:creationId xmlns:a16="http://schemas.microsoft.com/office/drawing/2014/main" id="{CE2122C0-6CE9-4B37-83B2-C7823896601C}"/>
              </a:ext>
            </a:extLst>
          </p:cNvPr>
          <p:cNvGrpSpPr/>
          <p:nvPr/>
        </p:nvGrpSpPr>
        <p:grpSpPr>
          <a:xfrm>
            <a:off x="1949925" y="5340984"/>
            <a:ext cx="809402" cy="601993"/>
            <a:chOff x="4249851" y="4191551"/>
            <a:chExt cx="809402" cy="601993"/>
          </a:xfrm>
        </p:grpSpPr>
        <p:pic>
          <p:nvPicPr>
            <p:cNvPr id="9" name="Picture 8" descr="Shape&#10;&#10;Description automatically generated with low confidence">
              <a:extLst>
                <a:ext uri="{FF2B5EF4-FFF2-40B4-BE49-F238E27FC236}">
                  <a16:creationId xmlns:a16="http://schemas.microsoft.com/office/drawing/2014/main" id="{81C93B4D-1718-4D74-960D-15184B6766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3" name="Picture 12" descr="A picture containing square&#10;&#10;Description automatically generated">
              <a:extLst>
                <a:ext uri="{FF2B5EF4-FFF2-40B4-BE49-F238E27FC236}">
                  <a16:creationId xmlns:a16="http://schemas.microsoft.com/office/drawing/2014/main" id="{15D1608C-FB17-4351-AC64-3133B2D79B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38" name="Group 37">
            <a:extLst>
              <a:ext uri="{FF2B5EF4-FFF2-40B4-BE49-F238E27FC236}">
                <a16:creationId xmlns:a16="http://schemas.microsoft.com/office/drawing/2014/main" id="{BAA44487-500A-4F89-B853-2261FA055456}"/>
              </a:ext>
            </a:extLst>
          </p:cNvPr>
          <p:cNvGrpSpPr/>
          <p:nvPr/>
        </p:nvGrpSpPr>
        <p:grpSpPr>
          <a:xfrm>
            <a:off x="3090413" y="5485720"/>
            <a:ext cx="809402" cy="601993"/>
            <a:chOff x="6461073" y="5286140"/>
            <a:chExt cx="809402" cy="601993"/>
          </a:xfrm>
        </p:grpSpPr>
        <p:pic>
          <p:nvPicPr>
            <p:cNvPr id="24" name="Picture 23" descr="A picture containing text, toy, doll, vector graphics&#10;&#10;Description automatically generated">
              <a:extLst>
                <a:ext uri="{FF2B5EF4-FFF2-40B4-BE49-F238E27FC236}">
                  <a16:creationId xmlns:a16="http://schemas.microsoft.com/office/drawing/2014/main" id="{7B9703DC-647A-4DEB-B154-493626EB76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 name="Picture 42" descr="Shape&#10;&#10;Description automatically generated with low confidence">
              <a:extLst>
                <a:ext uri="{FF2B5EF4-FFF2-40B4-BE49-F238E27FC236}">
                  <a16:creationId xmlns:a16="http://schemas.microsoft.com/office/drawing/2014/main" id="{23D01E29-8D9D-43DB-BFE8-70178EC02F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37" name="Group 36">
            <a:extLst>
              <a:ext uri="{FF2B5EF4-FFF2-40B4-BE49-F238E27FC236}">
                <a16:creationId xmlns:a16="http://schemas.microsoft.com/office/drawing/2014/main" id="{2EAAF80E-9585-47BC-AB77-FE7F462FDB1E}"/>
              </a:ext>
            </a:extLst>
          </p:cNvPr>
          <p:cNvGrpSpPr/>
          <p:nvPr/>
        </p:nvGrpSpPr>
        <p:grpSpPr>
          <a:xfrm>
            <a:off x="8042231" y="5414791"/>
            <a:ext cx="809402" cy="601993"/>
            <a:chOff x="6223602" y="4200051"/>
            <a:chExt cx="809402" cy="601993"/>
          </a:xfrm>
        </p:grpSpPr>
        <p:pic>
          <p:nvPicPr>
            <p:cNvPr id="45" name="Picture 44" descr="Shape&#10;&#10;Description automatically generated with low confidence">
              <a:extLst>
                <a:ext uri="{FF2B5EF4-FFF2-40B4-BE49-F238E27FC236}">
                  <a16:creationId xmlns:a16="http://schemas.microsoft.com/office/drawing/2014/main" id="{C53F585D-5816-44B5-B7EA-8A4230B550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36" name="Group 35">
              <a:extLst>
                <a:ext uri="{FF2B5EF4-FFF2-40B4-BE49-F238E27FC236}">
                  <a16:creationId xmlns:a16="http://schemas.microsoft.com/office/drawing/2014/main" id="{239E0038-517F-4F68-B259-A07901D986E6}"/>
                </a:ext>
              </a:extLst>
            </p:cNvPr>
            <p:cNvGrpSpPr/>
            <p:nvPr/>
          </p:nvGrpSpPr>
          <p:grpSpPr>
            <a:xfrm>
              <a:off x="6682487" y="4404593"/>
              <a:ext cx="341849" cy="288750"/>
              <a:chOff x="5116416" y="5775117"/>
              <a:chExt cx="1479194" cy="1080521"/>
            </a:xfrm>
          </p:grpSpPr>
          <p:pic>
            <p:nvPicPr>
              <p:cNvPr id="35" name="Picture 34" descr="Diagram&#10;&#10;Description automatically generated">
                <a:extLst>
                  <a:ext uri="{FF2B5EF4-FFF2-40B4-BE49-F238E27FC236}">
                    <a16:creationId xmlns:a16="http://schemas.microsoft.com/office/drawing/2014/main" id="{58D8018E-BEEA-4428-BCE2-BC41463251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29" name="Picture 28" descr="A person wearing glasses&#10;&#10;Description automatically generated with low confidence">
                <a:extLst>
                  <a:ext uri="{FF2B5EF4-FFF2-40B4-BE49-F238E27FC236}">
                    <a16:creationId xmlns:a16="http://schemas.microsoft.com/office/drawing/2014/main" id="{B94D70A8-396F-4EFB-95DE-E39161C646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40" name="Picture 39" descr="A tennis racket and a ball&#10;&#10;Description automatically generated with medium confidence">
            <a:extLst>
              <a:ext uri="{FF2B5EF4-FFF2-40B4-BE49-F238E27FC236}">
                <a16:creationId xmlns:a16="http://schemas.microsoft.com/office/drawing/2014/main" id="{99B1ABEB-41CE-449F-8A32-6D383F12CC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359656">
            <a:off x="2987393" y="4513052"/>
            <a:ext cx="992110" cy="496055"/>
          </a:xfrm>
          <a:prstGeom prst="rect">
            <a:avLst/>
          </a:prstGeom>
        </p:spPr>
      </p:pic>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extLst>
              <p:ext uri="{D42A27DB-BD31-4B8C-83A1-F6EECF244321}">
                <p14:modId xmlns:p14="http://schemas.microsoft.com/office/powerpoint/2010/main" val="2301574523"/>
              </p:ext>
            </p:extLst>
          </p:nvPr>
        </p:nvGraphicFramePr>
        <p:xfrm>
          <a:off x="4360125"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55" name="Group 54">
            <a:extLst>
              <a:ext uri="{FF2B5EF4-FFF2-40B4-BE49-F238E27FC236}">
                <a16:creationId xmlns:a16="http://schemas.microsoft.com/office/drawing/2014/main" id="{81247860-FB16-4F20-873E-129DC8A21D57}"/>
              </a:ext>
            </a:extLst>
          </p:cNvPr>
          <p:cNvGrpSpPr/>
          <p:nvPr/>
        </p:nvGrpSpPr>
        <p:grpSpPr>
          <a:xfrm>
            <a:off x="4425716" y="5340984"/>
            <a:ext cx="809402" cy="601993"/>
            <a:chOff x="4249851" y="4191551"/>
            <a:chExt cx="809402" cy="601993"/>
          </a:xfrm>
        </p:grpSpPr>
        <p:pic>
          <p:nvPicPr>
            <p:cNvPr id="56" name="Picture 55" descr="Shape&#10;&#10;Description automatically generated with low confidence">
              <a:extLst>
                <a:ext uri="{FF2B5EF4-FFF2-40B4-BE49-F238E27FC236}">
                  <a16:creationId xmlns:a16="http://schemas.microsoft.com/office/drawing/2014/main" id="{43AD66A6-A0AF-4DBC-A479-1E60017F29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57" name="Picture 56" descr="A picture containing square&#10;&#10;Description automatically generated">
              <a:extLst>
                <a:ext uri="{FF2B5EF4-FFF2-40B4-BE49-F238E27FC236}">
                  <a16:creationId xmlns:a16="http://schemas.microsoft.com/office/drawing/2014/main" id="{D73C0567-96A0-4FB9-A9CE-F1043D16BD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58" name="Group 57">
            <a:extLst>
              <a:ext uri="{FF2B5EF4-FFF2-40B4-BE49-F238E27FC236}">
                <a16:creationId xmlns:a16="http://schemas.microsoft.com/office/drawing/2014/main" id="{FBF1A10F-C744-4D27-A0D0-11E034AA1D6A}"/>
              </a:ext>
            </a:extLst>
          </p:cNvPr>
          <p:cNvGrpSpPr/>
          <p:nvPr/>
        </p:nvGrpSpPr>
        <p:grpSpPr>
          <a:xfrm>
            <a:off x="5600306" y="5477687"/>
            <a:ext cx="809402" cy="601993"/>
            <a:chOff x="6461073" y="5286140"/>
            <a:chExt cx="809402" cy="601993"/>
          </a:xfrm>
        </p:grpSpPr>
        <p:pic>
          <p:nvPicPr>
            <p:cNvPr id="61" name="Picture 60" descr="A picture containing text, toy, doll, vector graphics&#10;&#10;Description automatically generated">
              <a:extLst>
                <a:ext uri="{FF2B5EF4-FFF2-40B4-BE49-F238E27FC236}">
                  <a16:creationId xmlns:a16="http://schemas.microsoft.com/office/drawing/2014/main" id="{04CF9173-0959-47DC-B2A5-A6C33994EE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D81F0FAD-572A-421E-BAB3-CB50BC7DC3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63" name="Picture 62" descr="A tennis racket and a ball&#10;&#10;Description automatically generated with medium confidence">
            <a:extLst>
              <a:ext uri="{FF2B5EF4-FFF2-40B4-BE49-F238E27FC236}">
                <a16:creationId xmlns:a16="http://schemas.microsoft.com/office/drawing/2014/main" id="{D66DF990-5301-40EC-9F1B-3D0EA9B0F93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359656">
            <a:off x="5430386" y="4498562"/>
            <a:ext cx="992110" cy="496055"/>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5894ADF5-0C0D-4A29-ABD2-83042B12A8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7676" y="4464549"/>
            <a:ext cx="513731" cy="612838"/>
          </a:xfrm>
          <a:prstGeom prst="rect">
            <a:avLst/>
          </a:prstGeom>
        </p:spPr>
      </p:pic>
      <p:grpSp>
        <p:nvGrpSpPr>
          <p:cNvPr id="66" name="Group 65">
            <a:extLst>
              <a:ext uri="{FF2B5EF4-FFF2-40B4-BE49-F238E27FC236}">
                <a16:creationId xmlns:a16="http://schemas.microsoft.com/office/drawing/2014/main" id="{17FDBE7A-4F34-4180-ABCE-FA433C2EF678}"/>
              </a:ext>
            </a:extLst>
          </p:cNvPr>
          <p:cNvGrpSpPr/>
          <p:nvPr/>
        </p:nvGrpSpPr>
        <p:grpSpPr>
          <a:xfrm>
            <a:off x="7010360" y="5448813"/>
            <a:ext cx="809402" cy="601993"/>
            <a:chOff x="4249851" y="4191551"/>
            <a:chExt cx="809402" cy="601993"/>
          </a:xfrm>
        </p:grpSpPr>
        <p:pic>
          <p:nvPicPr>
            <p:cNvPr id="67" name="Picture 66" descr="Shape&#10;&#10;Description automatically generated with low confidence">
              <a:extLst>
                <a:ext uri="{FF2B5EF4-FFF2-40B4-BE49-F238E27FC236}">
                  <a16:creationId xmlns:a16="http://schemas.microsoft.com/office/drawing/2014/main" id="{5154060E-1873-4B78-82C8-8C54D61BBB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68" name="Picture 67" descr="A picture containing square&#10;&#10;Description automatically generated">
              <a:extLst>
                <a:ext uri="{FF2B5EF4-FFF2-40B4-BE49-F238E27FC236}">
                  <a16:creationId xmlns:a16="http://schemas.microsoft.com/office/drawing/2014/main" id="{6D4005D9-1EB3-40F6-99AE-DEF17D4BC8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pic>
        <p:nvPicPr>
          <p:cNvPr id="72" name="Picture 71" descr="A tennis racket and a ball&#10;&#10;Description automatically generated with medium confidence">
            <a:extLst>
              <a:ext uri="{FF2B5EF4-FFF2-40B4-BE49-F238E27FC236}">
                <a16:creationId xmlns:a16="http://schemas.microsoft.com/office/drawing/2014/main" id="{344D9C13-108F-4465-9861-383617EF9F9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359656">
            <a:off x="7940275" y="4498562"/>
            <a:ext cx="992110" cy="496055"/>
          </a:xfrm>
          <a:prstGeom prst="rect">
            <a:avLst/>
          </a:prstGeom>
        </p:spPr>
      </p:pic>
      <p:sp>
        <p:nvSpPr>
          <p:cNvPr id="47" name="Rectangle 46">
            <a:extLst>
              <a:ext uri="{FF2B5EF4-FFF2-40B4-BE49-F238E27FC236}">
                <a16:creationId xmlns:a16="http://schemas.microsoft.com/office/drawing/2014/main" id="{769F1B58-8115-461D-9490-8AEBAF40FEA6}"/>
              </a:ext>
            </a:extLst>
          </p:cNvPr>
          <p:cNvSpPr/>
          <p:nvPr/>
        </p:nvSpPr>
        <p:spPr>
          <a:xfrm>
            <a:off x="1826786" y="3549201"/>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4289808" y="3552805"/>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6815275" y="3549201"/>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C</a:t>
            </a:r>
          </a:p>
        </p:txBody>
      </p:sp>
      <p:pic>
        <p:nvPicPr>
          <p:cNvPr id="75" name="Picture 74" descr="A pumpkin with a face carved in it&#10;&#10;Description automatically generated with medium confidence">
            <a:extLst>
              <a:ext uri="{FF2B5EF4-FFF2-40B4-BE49-F238E27FC236}">
                <a16:creationId xmlns:a16="http://schemas.microsoft.com/office/drawing/2014/main" id="{DE83D046-69F1-4653-AEB9-C30477D12C0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32096" y="4515756"/>
            <a:ext cx="777339" cy="461665"/>
          </a:xfrm>
          <a:prstGeom prst="rect">
            <a:avLst/>
          </a:prstGeom>
        </p:spPr>
      </p:pic>
      <p:grpSp>
        <p:nvGrpSpPr>
          <p:cNvPr id="79" name="Group 78">
            <a:extLst>
              <a:ext uri="{FF2B5EF4-FFF2-40B4-BE49-F238E27FC236}">
                <a16:creationId xmlns:a16="http://schemas.microsoft.com/office/drawing/2014/main" id="{E6A7DBA4-86D1-4C5B-9CFA-6234A030C148}"/>
              </a:ext>
            </a:extLst>
          </p:cNvPr>
          <p:cNvGrpSpPr/>
          <p:nvPr/>
        </p:nvGrpSpPr>
        <p:grpSpPr>
          <a:xfrm>
            <a:off x="2983443" y="4339412"/>
            <a:ext cx="465448" cy="500399"/>
            <a:chOff x="13106896" y="1574673"/>
            <a:chExt cx="2350322" cy="2188770"/>
          </a:xfrm>
        </p:grpSpPr>
        <p:pic>
          <p:nvPicPr>
            <p:cNvPr id="80" name="Picture 79" descr="A picture containing text, sign, queen, vector graphics&#10;&#10;Description automatically generated">
              <a:extLst>
                <a:ext uri="{FF2B5EF4-FFF2-40B4-BE49-F238E27FC236}">
                  <a16:creationId xmlns:a16="http://schemas.microsoft.com/office/drawing/2014/main" id="{0626C447-BD31-448C-9628-61980F9DD51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1" name="Picture 80" descr="Shape&#10;&#10;Description automatically generated">
              <a:extLst>
                <a:ext uri="{FF2B5EF4-FFF2-40B4-BE49-F238E27FC236}">
                  <a16:creationId xmlns:a16="http://schemas.microsoft.com/office/drawing/2014/main" id="{7632ECDA-4001-4634-9E5C-72E413A7743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2" name="Picture 81" descr="A picture containing text, sign, queen, vector graphics&#10;&#10;Description automatically generated">
              <a:extLst>
                <a:ext uri="{FF2B5EF4-FFF2-40B4-BE49-F238E27FC236}">
                  <a16:creationId xmlns:a16="http://schemas.microsoft.com/office/drawing/2014/main" id="{E04D2207-AD6F-4AF7-8160-CD88E1CE775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3" name="Picture 82" descr="A picture containing text, sign, queen, vector graphics&#10;&#10;Description automatically generated">
              <a:extLst>
                <a:ext uri="{FF2B5EF4-FFF2-40B4-BE49-F238E27FC236}">
                  <a16:creationId xmlns:a16="http://schemas.microsoft.com/office/drawing/2014/main" id="{060694AE-6BB6-4A2D-B1D5-0D6B1EF45BE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4" name="Picture 83" descr="A picture containing text, sign, queen, vector graphics&#10;&#10;Description automatically generated">
              <a:extLst>
                <a:ext uri="{FF2B5EF4-FFF2-40B4-BE49-F238E27FC236}">
                  <a16:creationId xmlns:a16="http://schemas.microsoft.com/office/drawing/2014/main" id="{DEB25279-1C17-4656-B8BB-B68C3BEE2A4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6" name="Picture 85" descr="A picture containing text, sign, queen, vector graphics&#10;&#10;Description automatically generated">
              <a:extLst>
                <a:ext uri="{FF2B5EF4-FFF2-40B4-BE49-F238E27FC236}">
                  <a16:creationId xmlns:a16="http://schemas.microsoft.com/office/drawing/2014/main" id="{14B00788-B4E1-44F3-AFC5-B120DAABA5E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7" name="Picture 86" descr="A picture containing text, sign, queen, vector graphics&#10;&#10;Description automatically generated">
              <a:extLst>
                <a:ext uri="{FF2B5EF4-FFF2-40B4-BE49-F238E27FC236}">
                  <a16:creationId xmlns:a16="http://schemas.microsoft.com/office/drawing/2014/main" id="{E146D3E3-98DB-448A-B5EF-63B4518E20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8" name="Picture 87" descr="A picture containing text, sign, queen, vector graphics&#10;&#10;Description automatically generated">
              <a:extLst>
                <a:ext uri="{FF2B5EF4-FFF2-40B4-BE49-F238E27FC236}">
                  <a16:creationId xmlns:a16="http://schemas.microsoft.com/office/drawing/2014/main" id="{D17E2951-E27F-4601-8770-B3EDE46D19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9" name="Picture 88" descr="A picture containing text, sign, queen, vector graphics&#10;&#10;Description automatically generated">
              <a:extLst>
                <a:ext uri="{FF2B5EF4-FFF2-40B4-BE49-F238E27FC236}">
                  <a16:creationId xmlns:a16="http://schemas.microsoft.com/office/drawing/2014/main" id="{30668798-8F3B-4BCF-AC6D-4B75724E518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90" name="Group 89">
            <a:extLst>
              <a:ext uri="{FF2B5EF4-FFF2-40B4-BE49-F238E27FC236}">
                <a16:creationId xmlns:a16="http://schemas.microsoft.com/office/drawing/2014/main" id="{E528EB92-F3DB-443C-B38B-375CC1CD0BD5}"/>
              </a:ext>
            </a:extLst>
          </p:cNvPr>
          <p:cNvGrpSpPr/>
          <p:nvPr/>
        </p:nvGrpSpPr>
        <p:grpSpPr>
          <a:xfrm>
            <a:off x="2976569" y="5260219"/>
            <a:ext cx="465448" cy="500399"/>
            <a:chOff x="13106896" y="1574673"/>
            <a:chExt cx="2350322" cy="2188770"/>
          </a:xfrm>
        </p:grpSpPr>
        <p:pic>
          <p:nvPicPr>
            <p:cNvPr id="91" name="Picture 90" descr="A picture containing text, sign, queen, vector graphics&#10;&#10;Description automatically generated">
              <a:extLst>
                <a:ext uri="{FF2B5EF4-FFF2-40B4-BE49-F238E27FC236}">
                  <a16:creationId xmlns:a16="http://schemas.microsoft.com/office/drawing/2014/main" id="{617C2565-54AD-46BF-A885-67BD71DBDC0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92" name="Picture 91" descr="Shape&#10;&#10;Description automatically generated">
              <a:extLst>
                <a:ext uri="{FF2B5EF4-FFF2-40B4-BE49-F238E27FC236}">
                  <a16:creationId xmlns:a16="http://schemas.microsoft.com/office/drawing/2014/main" id="{BA0D2151-4A29-4A8D-ABBD-6E06AA5EC23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93" name="Picture 92" descr="A picture containing text, sign, queen, vector graphics&#10;&#10;Description automatically generated">
              <a:extLst>
                <a:ext uri="{FF2B5EF4-FFF2-40B4-BE49-F238E27FC236}">
                  <a16:creationId xmlns:a16="http://schemas.microsoft.com/office/drawing/2014/main" id="{FEEFE05D-EAFC-4118-BF9B-1D0C5A9A317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94" name="Picture 93" descr="A picture containing text, sign, queen, vector graphics&#10;&#10;Description automatically generated">
              <a:extLst>
                <a:ext uri="{FF2B5EF4-FFF2-40B4-BE49-F238E27FC236}">
                  <a16:creationId xmlns:a16="http://schemas.microsoft.com/office/drawing/2014/main" id="{F15C213E-5D4B-444D-A267-6ADD712D3A4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95" name="Picture 94" descr="A picture containing text, sign, queen, vector graphics&#10;&#10;Description automatically generated">
              <a:extLst>
                <a:ext uri="{FF2B5EF4-FFF2-40B4-BE49-F238E27FC236}">
                  <a16:creationId xmlns:a16="http://schemas.microsoft.com/office/drawing/2014/main" id="{4D2F2958-F672-42CC-B84F-DB9DC41532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96" name="Picture 95" descr="A picture containing text, sign, queen, vector graphics&#10;&#10;Description automatically generated">
              <a:extLst>
                <a:ext uri="{FF2B5EF4-FFF2-40B4-BE49-F238E27FC236}">
                  <a16:creationId xmlns:a16="http://schemas.microsoft.com/office/drawing/2014/main" id="{D01B33BD-C9C9-4730-9BA2-9050C24667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97" name="Picture 96" descr="A picture containing text, sign, queen, vector graphics&#10;&#10;Description automatically generated">
              <a:extLst>
                <a:ext uri="{FF2B5EF4-FFF2-40B4-BE49-F238E27FC236}">
                  <a16:creationId xmlns:a16="http://schemas.microsoft.com/office/drawing/2014/main" id="{92C0F4A7-99DB-40DE-AC24-AFA555FDE9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98" name="Picture 97" descr="A picture containing text, sign, queen, vector graphics&#10;&#10;Description automatically generated">
              <a:extLst>
                <a:ext uri="{FF2B5EF4-FFF2-40B4-BE49-F238E27FC236}">
                  <a16:creationId xmlns:a16="http://schemas.microsoft.com/office/drawing/2014/main" id="{B77F5938-6F4B-4802-96F8-19E316F5391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99" name="Picture 98" descr="A picture containing text, sign, queen, vector graphics&#10;&#10;Description automatically generated">
              <a:extLst>
                <a:ext uri="{FF2B5EF4-FFF2-40B4-BE49-F238E27FC236}">
                  <a16:creationId xmlns:a16="http://schemas.microsoft.com/office/drawing/2014/main" id="{D3828F80-F668-47E8-AED5-52A184AF498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00" name="Group 99">
            <a:extLst>
              <a:ext uri="{FF2B5EF4-FFF2-40B4-BE49-F238E27FC236}">
                <a16:creationId xmlns:a16="http://schemas.microsoft.com/office/drawing/2014/main" id="{77CBAF95-9D85-4308-A644-B68E2B99EB08}"/>
              </a:ext>
            </a:extLst>
          </p:cNvPr>
          <p:cNvGrpSpPr/>
          <p:nvPr/>
        </p:nvGrpSpPr>
        <p:grpSpPr>
          <a:xfrm>
            <a:off x="5487367" y="4390076"/>
            <a:ext cx="465448" cy="500399"/>
            <a:chOff x="13106896" y="1574673"/>
            <a:chExt cx="2350322" cy="2188770"/>
          </a:xfrm>
        </p:grpSpPr>
        <p:pic>
          <p:nvPicPr>
            <p:cNvPr id="101" name="Picture 100" descr="A picture containing text, sign, queen, vector graphics&#10;&#10;Description automatically generated">
              <a:extLst>
                <a:ext uri="{FF2B5EF4-FFF2-40B4-BE49-F238E27FC236}">
                  <a16:creationId xmlns:a16="http://schemas.microsoft.com/office/drawing/2014/main" id="{1E652D86-40E9-4B04-9906-F8C22A1F8DA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02" name="Picture 101" descr="Shape&#10;&#10;Description automatically generated">
              <a:extLst>
                <a:ext uri="{FF2B5EF4-FFF2-40B4-BE49-F238E27FC236}">
                  <a16:creationId xmlns:a16="http://schemas.microsoft.com/office/drawing/2014/main" id="{B8172F45-416F-415D-AB52-7E1AF4C4814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03" name="Picture 102" descr="A picture containing text, sign, queen, vector graphics&#10;&#10;Description automatically generated">
              <a:extLst>
                <a:ext uri="{FF2B5EF4-FFF2-40B4-BE49-F238E27FC236}">
                  <a16:creationId xmlns:a16="http://schemas.microsoft.com/office/drawing/2014/main" id="{66E94145-44D2-4785-A367-871F3286AE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04" name="Picture 103" descr="A picture containing text, sign, queen, vector graphics&#10;&#10;Description automatically generated">
              <a:extLst>
                <a:ext uri="{FF2B5EF4-FFF2-40B4-BE49-F238E27FC236}">
                  <a16:creationId xmlns:a16="http://schemas.microsoft.com/office/drawing/2014/main" id="{7DE01E35-74FE-47CD-8D59-C527AF17BD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05" name="Picture 104" descr="A picture containing text, sign, queen, vector graphics&#10;&#10;Description automatically generated">
              <a:extLst>
                <a:ext uri="{FF2B5EF4-FFF2-40B4-BE49-F238E27FC236}">
                  <a16:creationId xmlns:a16="http://schemas.microsoft.com/office/drawing/2014/main" id="{A41BBDAD-0C72-4741-A38C-CC0F504A23B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06" name="Picture 105" descr="A picture containing text, sign, queen, vector graphics&#10;&#10;Description automatically generated">
              <a:extLst>
                <a:ext uri="{FF2B5EF4-FFF2-40B4-BE49-F238E27FC236}">
                  <a16:creationId xmlns:a16="http://schemas.microsoft.com/office/drawing/2014/main" id="{CBAF4FDF-F1D8-4132-A391-17ADD54D4A4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07" name="Picture 106" descr="A picture containing text, sign, queen, vector graphics&#10;&#10;Description automatically generated">
              <a:extLst>
                <a:ext uri="{FF2B5EF4-FFF2-40B4-BE49-F238E27FC236}">
                  <a16:creationId xmlns:a16="http://schemas.microsoft.com/office/drawing/2014/main" id="{A6B08114-F6F1-42D0-9BED-6A6DEA3FAF8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08" name="Picture 107" descr="A picture containing text, sign, queen, vector graphics&#10;&#10;Description automatically generated">
              <a:extLst>
                <a:ext uri="{FF2B5EF4-FFF2-40B4-BE49-F238E27FC236}">
                  <a16:creationId xmlns:a16="http://schemas.microsoft.com/office/drawing/2014/main" id="{1880AA2E-1671-4AD8-8446-32E4211E6B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09" name="Picture 108" descr="A picture containing text, sign, queen, vector graphics&#10;&#10;Description automatically generated">
              <a:extLst>
                <a:ext uri="{FF2B5EF4-FFF2-40B4-BE49-F238E27FC236}">
                  <a16:creationId xmlns:a16="http://schemas.microsoft.com/office/drawing/2014/main" id="{2AA9BBA4-C1C1-4892-9AF3-A85FE98ADF8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10" name="Group 109">
            <a:extLst>
              <a:ext uri="{FF2B5EF4-FFF2-40B4-BE49-F238E27FC236}">
                <a16:creationId xmlns:a16="http://schemas.microsoft.com/office/drawing/2014/main" id="{F2519329-6B54-4EB2-9353-8505ABE67FA7}"/>
              </a:ext>
            </a:extLst>
          </p:cNvPr>
          <p:cNvGrpSpPr/>
          <p:nvPr/>
        </p:nvGrpSpPr>
        <p:grpSpPr>
          <a:xfrm>
            <a:off x="5480493" y="5310883"/>
            <a:ext cx="465448" cy="500399"/>
            <a:chOff x="13106896" y="1574673"/>
            <a:chExt cx="2350322" cy="2188770"/>
          </a:xfrm>
        </p:grpSpPr>
        <p:pic>
          <p:nvPicPr>
            <p:cNvPr id="111" name="Picture 110" descr="A picture containing text, sign, queen, vector graphics&#10;&#10;Description automatically generated">
              <a:extLst>
                <a:ext uri="{FF2B5EF4-FFF2-40B4-BE49-F238E27FC236}">
                  <a16:creationId xmlns:a16="http://schemas.microsoft.com/office/drawing/2014/main" id="{CCC550A7-F221-4563-857C-3771CDA2EE3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12" name="Picture 111" descr="Shape&#10;&#10;Description automatically generated">
              <a:extLst>
                <a:ext uri="{FF2B5EF4-FFF2-40B4-BE49-F238E27FC236}">
                  <a16:creationId xmlns:a16="http://schemas.microsoft.com/office/drawing/2014/main" id="{31ED8764-B9C4-4303-8107-3695D8FB182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13" name="Picture 112" descr="A picture containing text, sign, queen, vector graphics&#10;&#10;Description automatically generated">
              <a:extLst>
                <a:ext uri="{FF2B5EF4-FFF2-40B4-BE49-F238E27FC236}">
                  <a16:creationId xmlns:a16="http://schemas.microsoft.com/office/drawing/2014/main" id="{F90BF5B8-2960-4C15-9FEB-0CD2BC99221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14" name="Picture 113" descr="A picture containing text, sign, queen, vector graphics&#10;&#10;Description automatically generated">
              <a:extLst>
                <a:ext uri="{FF2B5EF4-FFF2-40B4-BE49-F238E27FC236}">
                  <a16:creationId xmlns:a16="http://schemas.microsoft.com/office/drawing/2014/main" id="{17B176B1-2827-49C2-BE4B-C2B16DFB7B2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15" name="Picture 114" descr="A picture containing text, sign, queen, vector graphics&#10;&#10;Description automatically generated">
              <a:extLst>
                <a:ext uri="{FF2B5EF4-FFF2-40B4-BE49-F238E27FC236}">
                  <a16:creationId xmlns:a16="http://schemas.microsoft.com/office/drawing/2014/main" id="{68584377-D43C-48E4-B1D9-97B6617444C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16" name="Picture 115" descr="A picture containing text, sign, queen, vector graphics&#10;&#10;Description automatically generated">
              <a:extLst>
                <a:ext uri="{FF2B5EF4-FFF2-40B4-BE49-F238E27FC236}">
                  <a16:creationId xmlns:a16="http://schemas.microsoft.com/office/drawing/2014/main" id="{C2D6926D-1A0C-45FC-8174-00F8B03AFE3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17" name="Picture 116" descr="A picture containing text, sign, queen, vector graphics&#10;&#10;Description automatically generated">
              <a:extLst>
                <a:ext uri="{FF2B5EF4-FFF2-40B4-BE49-F238E27FC236}">
                  <a16:creationId xmlns:a16="http://schemas.microsoft.com/office/drawing/2014/main" id="{3C4104E1-DE22-4EA0-991F-0D15D637DDC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18" name="Picture 117" descr="A picture containing text, sign, queen, vector graphics&#10;&#10;Description automatically generated">
              <a:extLst>
                <a:ext uri="{FF2B5EF4-FFF2-40B4-BE49-F238E27FC236}">
                  <a16:creationId xmlns:a16="http://schemas.microsoft.com/office/drawing/2014/main" id="{88B0BD94-A328-4669-9611-7791D7C4159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19" name="Picture 118" descr="A picture containing text, sign, queen, vector graphics&#10;&#10;Description automatically generated">
              <a:extLst>
                <a:ext uri="{FF2B5EF4-FFF2-40B4-BE49-F238E27FC236}">
                  <a16:creationId xmlns:a16="http://schemas.microsoft.com/office/drawing/2014/main" id="{6472920A-902C-4775-97BB-FED3982A4A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20" name="Group 119">
            <a:extLst>
              <a:ext uri="{FF2B5EF4-FFF2-40B4-BE49-F238E27FC236}">
                <a16:creationId xmlns:a16="http://schemas.microsoft.com/office/drawing/2014/main" id="{B1DBC532-D44C-43E6-A7B2-1D4836BA86BC}"/>
              </a:ext>
            </a:extLst>
          </p:cNvPr>
          <p:cNvGrpSpPr/>
          <p:nvPr/>
        </p:nvGrpSpPr>
        <p:grpSpPr>
          <a:xfrm>
            <a:off x="7993096" y="4341561"/>
            <a:ext cx="465448" cy="500399"/>
            <a:chOff x="13106896" y="1574673"/>
            <a:chExt cx="2350322" cy="2188770"/>
          </a:xfrm>
        </p:grpSpPr>
        <p:pic>
          <p:nvPicPr>
            <p:cNvPr id="121" name="Picture 120" descr="A picture containing text, sign, queen, vector graphics&#10;&#10;Description automatically generated">
              <a:extLst>
                <a:ext uri="{FF2B5EF4-FFF2-40B4-BE49-F238E27FC236}">
                  <a16:creationId xmlns:a16="http://schemas.microsoft.com/office/drawing/2014/main" id="{35FE5C6F-9372-4FE3-BCF4-BDB41EA6919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22" name="Picture 121" descr="Shape&#10;&#10;Description automatically generated">
              <a:extLst>
                <a:ext uri="{FF2B5EF4-FFF2-40B4-BE49-F238E27FC236}">
                  <a16:creationId xmlns:a16="http://schemas.microsoft.com/office/drawing/2014/main" id="{553BC900-B75B-4AEC-AF8E-3A630B5E4A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23" name="Picture 122" descr="A picture containing text, sign, queen, vector graphics&#10;&#10;Description automatically generated">
              <a:extLst>
                <a:ext uri="{FF2B5EF4-FFF2-40B4-BE49-F238E27FC236}">
                  <a16:creationId xmlns:a16="http://schemas.microsoft.com/office/drawing/2014/main" id="{C097D959-5440-44DA-A291-3F81C4606B3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24" name="Picture 123" descr="A picture containing text, sign, queen, vector graphics&#10;&#10;Description automatically generated">
              <a:extLst>
                <a:ext uri="{FF2B5EF4-FFF2-40B4-BE49-F238E27FC236}">
                  <a16:creationId xmlns:a16="http://schemas.microsoft.com/office/drawing/2014/main" id="{E90B9D0D-C1DF-42DF-ACF3-17101B34747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25" name="Picture 124" descr="A picture containing text, sign, queen, vector graphics&#10;&#10;Description automatically generated">
              <a:extLst>
                <a:ext uri="{FF2B5EF4-FFF2-40B4-BE49-F238E27FC236}">
                  <a16:creationId xmlns:a16="http://schemas.microsoft.com/office/drawing/2014/main" id="{953FFA53-76CA-479B-89FC-B069E6FFBD0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26" name="Picture 125" descr="A picture containing text, sign, queen, vector graphics&#10;&#10;Description automatically generated">
              <a:extLst>
                <a:ext uri="{FF2B5EF4-FFF2-40B4-BE49-F238E27FC236}">
                  <a16:creationId xmlns:a16="http://schemas.microsoft.com/office/drawing/2014/main" id="{227C8ADA-5424-4BC6-97A1-BDAF8383B22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27" name="Picture 126" descr="A picture containing text, sign, queen, vector graphics&#10;&#10;Description automatically generated">
              <a:extLst>
                <a:ext uri="{FF2B5EF4-FFF2-40B4-BE49-F238E27FC236}">
                  <a16:creationId xmlns:a16="http://schemas.microsoft.com/office/drawing/2014/main" id="{2E85F3E8-2980-4568-857B-2B77946750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28" name="Picture 127" descr="A picture containing text, sign, queen, vector graphics&#10;&#10;Description automatically generated">
              <a:extLst>
                <a:ext uri="{FF2B5EF4-FFF2-40B4-BE49-F238E27FC236}">
                  <a16:creationId xmlns:a16="http://schemas.microsoft.com/office/drawing/2014/main" id="{E189A0BF-BF3E-4788-AC6C-D6B4ECFCC5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29" name="Picture 128" descr="A picture containing text, sign, queen, vector graphics&#10;&#10;Description automatically generated">
              <a:extLst>
                <a:ext uri="{FF2B5EF4-FFF2-40B4-BE49-F238E27FC236}">
                  <a16:creationId xmlns:a16="http://schemas.microsoft.com/office/drawing/2014/main" id="{6A9A402C-3EBA-42D9-B275-FDE9C0E0633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30" name="Group 129">
            <a:extLst>
              <a:ext uri="{FF2B5EF4-FFF2-40B4-BE49-F238E27FC236}">
                <a16:creationId xmlns:a16="http://schemas.microsoft.com/office/drawing/2014/main" id="{00478066-9919-46EC-BA9A-37D79BB41AD4}"/>
              </a:ext>
            </a:extLst>
          </p:cNvPr>
          <p:cNvGrpSpPr/>
          <p:nvPr/>
        </p:nvGrpSpPr>
        <p:grpSpPr>
          <a:xfrm>
            <a:off x="7986222" y="5262368"/>
            <a:ext cx="465448" cy="500399"/>
            <a:chOff x="13106896" y="1574673"/>
            <a:chExt cx="2350322" cy="2188770"/>
          </a:xfrm>
        </p:grpSpPr>
        <p:pic>
          <p:nvPicPr>
            <p:cNvPr id="131" name="Picture 130" descr="A picture containing text, sign, queen, vector graphics&#10;&#10;Description automatically generated">
              <a:extLst>
                <a:ext uri="{FF2B5EF4-FFF2-40B4-BE49-F238E27FC236}">
                  <a16:creationId xmlns:a16="http://schemas.microsoft.com/office/drawing/2014/main" id="{894420B2-7553-413F-9AAF-D8BAFB9F823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32" name="Picture 131" descr="Shape&#10;&#10;Description automatically generated">
              <a:extLst>
                <a:ext uri="{FF2B5EF4-FFF2-40B4-BE49-F238E27FC236}">
                  <a16:creationId xmlns:a16="http://schemas.microsoft.com/office/drawing/2014/main" id="{D56140C3-85E8-4C67-87B6-3B851558DE7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33" name="Picture 132" descr="A picture containing text, sign, queen, vector graphics&#10;&#10;Description automatically generated">
              <a:extLst>
                <a:ext uri="{FF2B5EF4-FFF2-40B4-BE49-F238E27FC236}">
                  <a16:creationId xmlns:a16="http://schemas.microsoft.com/office/drawing/2014/main" id="{DCDEAA42-6710-40D7-BD7E-81D16A5EA99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34" name="Picture 133" descr="A picture containing text, sign, queen, vector graphics&#10;&#10;Description automatically generated">
              <a:extLst>
                <a:ext uri="{FF2B5EF4-FFF2-40B4-BE49-F238E27FC236}">
                  <a16:creationId xmlns:a16="http://schemas.microsoft.com/office/drawing/2014/main" id="{0E39489D-676C-4AC4-B4E4-9067B259BB4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35" name="Picture 134" descr="A picture containing text, sign, queen, vector graphics&#10;&#10;Description automatically generated">
              <a:extLst>
                <a:ext uri="{FF2B5EF4-FFF2-40B4-BE49-F238E27FC236}">
                  <a16:creationId xmlns:a16="http://schemas.microsoft.com/office/drawing/2014/main" id="{E70DA298-6342-4729-B6E9-476C23CE96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36" name="Picture 135" descr="A picture containing text, sign, queen, vector graphics&#10;&#10;Description automatically generated">
              <a:extLst>
                <a:ext uri="{FF2B5EF4-FFF2-40B4-BE49-F238E27FC236}">
                  <a16:creationId xmlns:a16="http://schemas.microsoft.com/office/drawing/2014/main" id="{F893C981-6220-417A-A7C9-B7F928A1B7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37" name="Picture 136" descr="A picture containing text, sign, queen, vector graphics&#10;&#10;Description automatically generated">
              <a:extLst>
                <a:ext uri="{FF2B5EF4-FFF2-40B4-BE49-F238E27FC236}">
                  <a16:creationId xmlns:a16="http://schemas.microsoft.com/office/drawing/2014/main" id="{C05D76AB-7DAC-4744-9A71-150CEB84A25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38" name="Picture 137" descr="A picture containing text, sign, queen, vector graphics&#10;&#10;Description automatically generated">
              <a:extLst>
                <a:ext uri="{FF2B5EF4-FFF2-40B4-BE49-F238E27FC236}">
                  <a16:creationId xmlns:a16="http://schemas.microsoft.com/office/drawing/2014/main" id="{6F20EE48-413B-4F38-893A-E7C3B6BADD7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39" name="Picture 138" descr="A picture containing text, sign, queen, vector graphics&#10;&#10;Description automatically generated">
              <a:extLst>
                <a:ext uri="{FF2B5EF4-FFF2-40B4-BE49-F238E27FC236}">
                  <a16:creationId xmlns:a16="http://schemas.microsoft.com/office/drawing/2014/main" id="{2E5703C2-B95F-49F1-AD38-F57177FD9E7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50" name="Picture 49" descr="Shape, arrow&#10;&#10;Description automatically generated">
            <a:extLst>
              <a:ext uri="{FF2B5EF4-FFF2-40B4-BE49-F238E27FC236}">
                <a16:creationId xmlns:a16="http://schemas.microsoft.com/office/drawing/2014/main" id="{F38F363A-616A-40DE-9252-49B463FBC2E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84391" y="4450702"/>
            <a:ext cx="2329918" cy="1583616"/>
          </a:xfrm>
          <a:prstGeom prst="rect">
            <a:avLst/>
          </a:prstGeom>
        </p:spPr>
      </p:pic>
      <p:sp>
        <p:nvSpPr>
          <p:cNvPr id="140" name="Speech Bubble: Rectangle with Corners Rounded 139">
            <a:extLst>
              <a:ext uri="{FF2B5EF4-FFF2-40B4-BE49-F238E27FC236}">
                <a16:creationId xmlns:a16="http://schemas.microsoft.com/office/drawing/2014/main" id="{066F1D0C-A630-480D-9899-BACE288D37CF}"/>
              </a:ext>
            </a:extLst>
          </p:cNvPr>
          <p:cNvSpPr/>
          <p:nvPr/>
        </p:nvSpPr>
        <p:spPr>
          <a:xfrm>
            <a:off x="2093972" y="1893570"/>
            <a:ext cx="3052916"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favorito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Harry Potter?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Speech Bubble: Rectangle with Corners Rounded 140">
            <a:extLst>
              <a:ext uri="{FF2B5EF4-FFF2-40B4-BE49-F238E27FC236}">
                <a16:creationId xmlns:a16="http://schemas.microsoft.com/office/drawing/2014/main" id="{48B7A731-D13F-420B-AF07-1141D491A26F}"/>
              </a:ext>
            </a:extLst>
          </p:cNvPr>
          <p:cNvSpPr/>
          <p:nvPr/>
        </p:nvSpPr>
        <p:spPr>
          <a:xfrm>
            <a:off x="6094686" y="1759690"/>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2" name="Picture 141" descr="Shape, arrow&#10;&#10;Description automatically generated">
            <a:extLst>
              <a:ext uri="{FF2B5EF4-FFF2-40B4-BE49-F238E27FC236}">
                <a16:creationId xmlns:a16="http://schemas.microsoft.com/office/drawing/2014/main" id="{0DF4B8D9-9B04-412C-A665-D3898270D48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08374" y="4361959"/>
            <a:ext cx="2329918" cy="1583616"/>
          </a:xfrm>
          <a:prstGeom prst="rect">
            <a:avLst/>
          </a:prstGeom>
        </p:spPr>
      </p:pic>
      <p:pic>
        <p:nvPicPr>
          <p:cNvPr id="143" name="Picture 8" descr="green checkmark">
            <a:extLst>
              <a:ext uri="{FF2B5EF4-FFF2-40B4-BE49-F238E27FC236}">
                <a16:creationId xmlns:a16="http://schemas.microsoft.com/office/drawing/2014/main" id="{B8A1D71C-13DF-4BB4-893A-92AB30295A9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15446" y="3826139"/>
            <a:ext cx="282522" cy="294294"/>
          </a:xfrm>
          <a:prstGeom prst="rect">
            <a:avLst/>
          </a:prstGeom>
        </p:spPr>
      </p:pic>
      <p:sp>
        <p:nvSpPr>
          <p:cNvPr id="144" name="Speech Bubble: Rectangle with Corners Rounded 143">
            <a:extLst>
              <a:ext uri="{FF2B5EF4-FFF2-40B4-BE49-F238E27FC236}">
                <a16:creationId xmlns:a16="http://schemas.microsoft.com/office/drawing/2014/main" id="{54791520-2341-4FE9-B7B3-F01425753AB1}"/>
              </a:ext>
            </a:extLst>
          </p:cNvPr>
          <p:cNvSpPr/>
          <p:nvPr/>
        </p:nvSpPr>
        <p:spPr>
          <a:xfrm>
            <a:off x="2101307" y="1891714"/>
            <a:ext cx="3052916"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¿Eres C?</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5" name="Speech Bubble: Rectangle with Corners Rounded 144">
            <a:extLst>
              <a:ext uri="{FF2B5EF4-FFF2-40B4-BE49-F238E27FC236}">
                <a16:creationId xmlns:a16="http://schemas.microsoft.com/office/drawing/2014/main" id="{70D33E6C-7AFE-4B3C-829B-A9D849354041}"/>
              </a:ext>
            </a:extLst>
          </p:cNvPr>
          <p:cNvSpPr/>
          <p:nvPr/>
        </p:nvSpPr>
        <p:spPr>
          <a:xfrm>
            <a:off x="6087351" y="1767449"/>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6" name="Graphic 145" descr="User">
            <a:extLst>
              <a:ext uri="{FF2B5EF4-FFF2-40B4-BE49-F238E27FC236}">
                <a16:creationId xmlns:a16="http://schemas.microsoft.com/office/drawing/2014/main" id="{AB2FC754-CF2A-4CB6-AA19-244F93681B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2517" y="2738901"/>
            <a:ext cx="914400" cy="914400"/>
          </a:xfrm>
          <a:prstGeom prst="rect">
            <a:avLst/>
          </a:prstGeom>
        </p:spPr>
      </p:pic>
      <p:sp>
        <p:nvSpPr>
          <p:cNvPr id="147" name="Title 1">
            <a:hlinkClick r:id="" action="ppaction://noaction">
              <a:snd r:embed="rId24" name="4_1.wav"/>
            </a:hlinkClick>
            <a:extLst>
              <a:ext uri="{FF2B5EF4-FFF2-40B4-BE49-F238E27FC236}">
                <a16:creationId xmlns:a16="http://schemas.microsoft.com/office/drawing/2014/main" id="{887C25E2-EA92-63C4-198D-1A394D19D947}"/>
              </a:ext>
            </a:extLst>
          </p:cNvPr>
          <p:cNvSpPr txBox="1">
            <a:spLocks/>
          </p:cNvSpPr>
          <p:nvPr/>
        </p:nvSpPr>
        <p:spPr>
          <a:xfrm>
            <a:off x="783107" y="88324"/>
            <a:ext cx="9332485"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lang="en-GB" sz="3200" kern="0" dirty="0">
              <a:latin typeface="Century Gothic" panose="020B0502020202020204" pitchFamily="34" charset="0"/>
            </a:endParaRPr>
          </a:p>
        </p:txBody>
      </p:sp>
    </p:spTree>
    <p:extLst>
      <p:ext uri="{BB962C8B-B14F-4D97-AF65-F5344CB8AC3E}">
        <p14:creationId xmlns:p14="http://schemas.microsoft.com/office/powerpoint/2010/main" val="232341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4_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4_3.wav"/>
                                        </p:tgtEl>
                                      </p:cMediaNode>
                                    </p:audio>
                                  </p:sub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4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4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4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4_7.wav"/>
                                        </p:tgtEl>
                                      </p:cMediaNode>
                                    </p:audio>
                                  </p:subTnLst>
                                </p:cTn>
                              </p:par>
                              <p:par>
                                <p:cTn id="39" presetID="1" presetClass="entr" presetSubtype="0" fill="hold" nodeType="withEffect">
                                  <p:stCondLst>
                                    <p:cond delay="0"/>
                                  </p:stCondLst>
                                  <p:childTnLst>
                                    <p:set>
                                      <p:cBhvr>
                                        <p:cTn id="4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animBg="1"/>
      <p:bldP spid="140" grpId="0" animBg="1"/>
      <p:bldP spid="141" grpId="0" animBg="1"/>
      <p:bldP spid="144" grpId="0" animBg="1"/>
      <p:bldP spid="1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extLst>
              <p:ext uri="{D42A27DB-BD31-4B8C-83A1-F6EECF244321}">
                <p14:modId xmlns:p14="http://schemas.microsoft.com/office/powerpoint/2010/main" val="2294626069"/>
              </p:ext>
            </p:extLst>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extLst>
              <p:ext uri="{D42A27DB-BD31-4B8C-83A1-F6EECF244321}">
                <p14:modId xmlns:p14="http://schemas.microsoft.com/office/powerpoint/2010/main" val="4104875547"/>
              </p:ext>
            </p:extLst>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extLst>
              <p:ext uri="{D42A27DB-BD31-4B8C-83A1-F6EECF244321}">
                <p14:modId xmlns:p14="http://schemas.microsoft.com/office/powerpoint/2010/main" val="2795263173"/>
              </p:ext>
            </p:extLst>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25" name="Picture 24" descr="A picture containing text&#10;&#10;Description automatically generated">
            <a:extLst>
              <a:ext uri="{FF2B5EF4-FFF2-40B4-BE49-F238E27FC236}">
                <a16:creationId xmlns:a16="http://schemas.microsoft.com/office/drawing/2014/main" id="{9FD11379-7754-4350-AF96-0A1293B87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75" y="891656"/>
            <a:ext cx="513731" cy="612838"/>
          </a:xfrm>
          <a:prstGeom prst="rect">
            <a:avLst/>
          </a:prstGeom>
        </p:spPr>
      </p:pic>
      <p:grpSp>
        <p:nvGrpSpPr>
          <p:cNvPr id="15" name="Group 14">
            <a:extLst>
              <a:ext uri="{FF2B5EF4-FFF2-40B4-BE49-F238E27FC236}">
                <a16:creationId xmlns:a16="http://schemas.microsoft.com/office/drawing/2014/main" id="{CE2122C0-6CE9-4B37-83B2-C7823896601C}"/>
              </a:ext>
            </a:extLst>
          </p:cNvPr>
          <p:cNvGrpSpPr/>
          <p:nvPr/>
        </p:nvGrpSpPr>
        <p:grpSpPr>
          <a:xfrm>
            <a:off x="951910" y="1826720"/>
            <a:ext cx="809402" cy="601993"/>
            <a:chOff x="4249851" y="4191551"/>
            <a:chExt cx="809402" cy="601993"/>
          </a:xfrm>
        </p:grpSpPr>
        <p:pic>
          <p:nvPicPr>
            <p:cNvPr id="9" name="Picture 8" descr="Shape&#10;&#10;Description automatically generated with low confidence">
              <a:extLst>
                <a:ext uri="{FF2B5EF4-FFF2-40B4-BE49-F238E27FC236}">
                  <a16:creationId xmlns:a16="http://schemas.microsoft.com/office/drawing/2014/main" id="{81C93B4D-1718-4D74-960D-15184B676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3" name="Picture 12" descr="A picture containing square&#10;&#10;Description automatically generated">
              <a:extLst>
                <a:ext uri="{FF2B5EF4-FFF2-40B4-BE49-F238E27FC236}">
                  <a16:creationId xmlns:a16="http://schemas.microsoft.com/office/drawing/2014/main" id="{15D1608C-FB17-4351-AC64-3133B2D79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22" name="Group 21">
            <a:extLst>
              <a:ext uri="{FF2B5EF4-FFF2-40B4-BE49-F238E27FC236}">
                <a16:creationId xmlns:a16="http://schemas.microsoft.com/office/drawing/2014/main" id="{6C0472DC-E2BC-48F2-913F-C6C08E452A1C}"/>
              </a:ext>
            </a:extLst>
          </p:cNvPr>
          <p:cNvGrpSpPr/>
          <p:nvPr/>
        </p:nvGrpSpPr>
        <p:grpSpPr>
          <a:xfrm>
            <a:off x="8370005" y="1880386"/>
            <a:ext cx="809402" cy="601993"/>
            <a:chOff x="4353124" y="5088525"/>
            <a:chExt cx="809402" cy="601993"/>
          </a:xfrm>
        </p:grpSpPr>
        <p:pic>
          <p:nvPicPr>
            <p:cNvPr id="33" name="Picture 32" descr="Shape&#10;&#10;Description automatically generated with low confidence">
              <a:extLst>
                <a:ext uri="{FF2B5EF4-FFF2-40B4-BE49-F238E27FC236}">
                  <a16:creationId xmlns:a16="http://schemas.microsoft.com/office/drawing/2014/main" id="{8C9A4BC6-40C9-49FD-9407-911B1AACB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19" name="Picture 18" descr="Logo&#10;&#10;Description automatically generated">
              <a:extLst>
                <a:ext uri="{FF2B5EF4-FFF2-40B4-BE49-F238E27FC236}">
                  <a16:creationId xmlns:a16="http://schemas.microsoft.com/office/drawing/2014/main" id="{805D06B7-7ED6-45F2-8A4E-B920F8500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38" name="Group 37">
            <a:extLst>
              <a:ext uri="{FF2B5EF4-FFF2-40B4-BE49-F238E27FC236}">
                <a16:creationId xmlns:a16="http://schemas.microsoft.com/office/drawing/2014/main" id="{BAA44487-500A-4F89-B853-2261FA055456}"/>
              </a:ext>
            </a:extLst>
          </p:cNvPr>
          <p:cNvGrpSpPr/>
          <p:nvPr/>
        </p:nvGrpSpPr>
        <p:grpSpPr>
          <a:xfrm>
            <a:off x="2032527" y="1912827"/>
            <a:ext cx="809402" cy="601993"/>
            <a:chOff x="6461073" y="5286140"/>
            <a:chExt cx="809402" cy="601993"/>
          </a:xfrm>
        </p:grpSpPr>
        <p:pic>
          <p:nvPicPr>
            <p:cNvPr id="24" name="Picture 23" descr="A picture containing text, toy, doll, vector graphics&#10;&#10;Description automatically generated">
              <a:extLst>
                <a:ext uri="{FF2B5EF4-FFF2-40B4-BE49-F238E27FC236}">
                  <a16:creationId xmlns:a16="http://schemas.microsoft.com/office/drawing/2014/main" id="{7B9703DC-647A-4DEB-B154-493626EB7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 name="Picture 42" descr="Shape&#10;&#10;Description automatically generated with low confidence">
              <a:extLst>
                <a:ext uri="{FF2B5EF4-FFF2-40B4-BE49-F238E27FC236}">
                  <a16:creationId xmlns:a16="http://schemas.microsoft.com/office/drawing/2014/main" id="{23D01E29-8D9D-43DB-BFE8-70178EC02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46" name="Picture 45" descr="A picture containing soccer, dome&#10;&#10;Description automatically generated">
            <a:extLst>
              <a:ext uri="{FF2B5EF4-FFF2-40B4-BE49-F238E27FC236}">
                <a16:creationId xmlns:a16="http://schemas.microsoft.com/office/drawing/2014/main" id="{57D2A3B1-901D-4266-B328-F01FBDFDE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0326" y="1018604"/>
            <a:ext cx="527057" cy="527057"/>
          </a:xfrm>
          <a:prstGeom prst="rect">
            <a:avLst/>
          </a:prstGeom>
        </p:spPr>
      </p:pic>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extLst>
              <p:ext uri="{D42A27DB-BD31-4B8C-83A1-F6EECF244321}">
                <p14:modId xmlns:p14="http://schemas.microsoft.com/office/powerpoint/2010/main" val="3018927983"/>
              </p:ext>
            </p:extLst>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55" name="Group 54">
            <a:extLst>
              <a:ext uri="{FF2B5EF4-FFF2-40B4-BE49-F238E27FC236}">
                <a16:creationId xmlns:a16="http://schemas.microsoft.com/office/drawing/2014/main" id="{81247860-FB16-4F20-873E-129DC8A21D57}"/>
              </a:ext>
            </a:extLst>
          </p:cNvPr>
          <p:cNvGrpSpPr/>
          <p:nvPr/>
        </p:nvGrpSpPr>
        <p:grpSpPr>
          <a:xfrm>
            <a:off x="3367830" y="1768091"/>
            <a:ext cx="809402" cy="601993"/>
            <a:chOff x="4249851" y="4191551"/>
            <a:chExt cx="809402" cy="601993"/>
          </a:xfrm>
        </p:grpSpPr>
        <p:pic>
          <p:nvPicPr>
            <p:cNvPr id="56" name="Picture 55" descr="Shape&#10;&#10;Description automatically generated with low confidence">
              <a:extLst>
                <a:ext uri="{FF2B5EF4-FFF2-40B4-BE49-F238E27FC236}">
                  <a16:creationId xmlns:a16="http://schemas.microsoft.com/office/drawing/2014/main" id="{43AD66A6-A0AF-4DBC-A479-1E60017F2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57" name="Picture 56" descr="A picture containing square&#10;&#10;Description automatically generated">
              <a:extLst>
                <a:ext uri="{FF2B5EF4-FFF2-40B4-BE49-F238E27FC236}">
                  <a16:creationId xmlns:a16="http://schemas.microsoft.com/office/drawing/2014/main" id="{D73C0567-96A0-4FB9-A9CE-F1043D16B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58" name="Group 57">
            <a:extLst>
              <a:ext uri="{FF2B5EF4-FFF2-40B4-BE49-F238E27FC236}">
                <a16:creationId xmlns:a16="http://schemas.microsoft.com/office/drawing/2014/main" id="{FBF1A10F-C744-4D27-A0D0-11E034AA1D6A}"/>
              </a:ext>
            </a:extLst>
          </p:cNvPr>
          <p:cNvGrpSpPr/>
          <p:nvPr/>
        </p:nvGrpSpPr>
        <p:grpSpPr>
          <a:xfrm>
            <a:off x="4542420" y="1904794"/>
            <a:ext cx="809402" cy="601993"/>
            <a:chOff x="6461073" y="5286140"/>
            <a:chExt cx="809402" cy="601993"/>
          </a:xfrm>
        </p:grpSpPr>
        <p:pic>
          <p:nvPicPr>
            <p:cNvPr id="61" name="Picture 60" descr="A picture containing text, toy, doll, vector graphics&#10;&#10;Description automatically generated">
              <a:extLst>
                <a:ext uri="{FF2B5EF4-FFF2-40B4-BE49-F238E27FC236}">
                  <a16:creationId xmlns:a16="http://schemas.microsoft.com/office/drawing/2014/main" id="{04CF9173-0959-47DC-B2A5-A6C33994EE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D81F0FAD-572A-421E-BAB3-CB50BC7DC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65" name="Picture 64" descr="A picture containing text&#10;&#10;Description automatically generated">
            <a:extLst>
              <a:ext uri="{FF2B5EF4-FFF2-40B4-BE49-F238E27FC236}">
                <a16:creationId xmlns:a16="http://schemas.microsoft.com/office/drawing/2014/main" id="{5894ADF5-0C0D-4A29-ABD2-83042B12A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790" y="891656"/>
            <a:ext cx="513731" cy="612838"/>
          </a:xfrm>
          <a:prstGeom prst="rect">
            <a:avLst/>
          </a:prstGeom>
        </p:spPr>
      </p:pic>
      <p:grpSp>
        <p:nvGrpSpPr>
          <p:cNvPr id="66" name="Group 65">
            <a:extLst>
              <a:ext uri="{FF2B5EF4-FFF2-40B4-BE49-F238E27FC236}">
                <a16:creationId xmlns:a16="http://schemas.microsoft.com/office/drawing/2014/main" id="{17FDBE7A-4F34-4180-ABCE-FA433C2EF678}"/>
              </a:ext>
            </a:extLst>
          </p:cNvPr>
          <p:cNvGrpSpPr/>
          <p:nvPr/>
        </p:nvGrpSpPr>
        <p:grpSpPr>
          <a:xfrm>
            <a:off x="5952474" y="1875920"/>
            <a:ext cx="809402" cy="601993"/>
            <a:chOff x="4249851" y="4191551"/>
            <a:chExt cx="809402" cy="601993"/>
          </a:xfrm>
        </p:grpSpPr>
        <p:pic>
          <p:nvPicPr>
            <p:cNvPr id="67" name="Picture 66" descr="Shape&#10;&#10;Description automatically generated with low confidence">
              <a:extLst>
                <a:ext uri="{FF2B5EF4-FFF2-40B4-BE49-F238E27FC236}">
                  <a16:creationId xmlns:a16="http://schemas.microsoft.com/office/drawing/2014/main" id="{5154060E-1873-4B78-82C8-8C54D61BB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68" name="Picture 67" descr="A picture containing square&#10;&#10;Description automatically generated">
              <a:extLst>
                <a:ext uri="{FF2B5EF4-FFF2-40B4-BE49-F238E27FC236}">
                  <a16:creationId xmlns:a16="http://schemas.microsoft.com/office/drawing/2014/main" id="{6D4005D9-1EB3-40F6-99AE-DEF17D4BC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pic>
        <p:nvPicPr>
          <p:cNvPr id="72" name="Picture 71" descr="A tennis racket and a ball&#10;&#10;Description automatically generated with medium confidence">
            <a:extLst>
              <a:ext uri="{FF2B5EF4-FFF2-40B4-BE49-F238E27FC236}">
                <a16:creationId xmlns:a16="http://schemas.microsoft.com/office/drawing/2014/main" id="{344D9C13-108F-4465-9861-383617EF9F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6882389" y="925669"/>
            <a:ext cx="992110" cy="496055"/>
          </a:xfrm>
          <a:prstGeom prst="rect">
            <a:avLst/>
          </a:prstGeom>
        </p:spPr>
      </p:pic>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C</a:t>
            </a:r>
          </a:p>
        </p:txBody>
      </p:sp>
      <p:pic>
        <p:nvPicPr>
          <p:cNvPr id="75" name="Picture 74" descr="A pumpkin with a face carved in it&#10;&#10;Description automatically generated with medium confidence">
            <a:extLst>
              <a:ext uri="{FF2B5EF4-FFF2-40B4-BE49-F238E27FC236}">
                <a16:creationId xmlns:a16="http://schemas.microsoft.com/office/drawing/2014/main" id="{DE83D046-69F1-4653-AEB9-C30477D12C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210" y="942863"/>
            <a:ext cx="777339" cy="461665"/>
          </a:xfrm>
          <a:prstGeom prst="rect">
            <a:avLst/>
          </a:prstGeom>
        </p:spPr>
      </p:pic>
      <p:grpSp>
        <p:nvGrpSpPr>
          <p:cNvPr id="79" name="Group 78">
            <a:extLst>
              <a:ext uri="{FF2B5EF4-FFF2-40B4-BE49-F238E27FC236}">
                <a16:creationId xmlns:a16="http://schemas.microsoft.com/office/drawing/2014/main" id="{E6A7DBA4-86D1-4C5B-9CFA-6234A030C148}"/>
              </a:ext>
            </a:extLst>
          </p:cNvPr>
          <p:cNvGrpSpPr/>
          <p:nvPr/>
        </p:nvGrpSpPr>
        <p:grpSpPr>
          <a:xfrm>
            <a:off x="1925557" y="766519"/>
            <a:ext cx="465448" cy="500399"/>
            <a:chOff x="13106896" y="1574673"/>
            <a:chExt cx="2350322" cy="2188770"/>
          </a:xfrm>
        </p:grpSpPr>
        <p:pic>
          <p:nvPicPr>
            <p:cNvPr id="80" name="Picture 79" descr="A picture containing text, sign, queen, vector graphics&#10;&#10;Description automatically generated">
              <a:extLst>
                <a:ext uri="{FF2B5EF4-FFF2-40B4-BE49-F238E27FC236}">
                  <a16:creationId xmlns:a16="http://schemas.microsoft.com/office/drawing/2014/main" id="{0626C447-BD31-448C-9628-61980F9DD5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1" name="Picture 80" descr="Shape&#10;&#10;Description automatically generated">
              <a:extLst>
                <a:ext uri="{FF2B5EF4-FFF2-40B4-BE49-F238E27FC236}">
                  <a16:creationId xmlns:a16="http://schemas.microsoft.com/office/drawing/2014/main" id="{7632ECDA-4001-4634-9E5C-72E413A774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2" name="Picture 81" descr="A picture containing text, sign, queen, vector graphics&#10;&#10;Description automatically generated">
              <a:extLst>
                <a:ext uri="{FF2B5EF4-FFF2-40B4-BE49-F238E27FC236}">
                  <a16:creationId xmlns:a16="http://schemas.microsoft.com/office/drawing/2014/main" id="{E04D2207-AD6F-4AF7-8160-CD88E1CE77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3" name="Picture 82" descr="A picture containing text, sign, queen, vector graphics&#10;&#10;Description automatically generated">
              <a:extLst>
                <a:ext uri="{FF2B5EF4-FFF2-40B4-BE49-F238E27FC236}">
                  <a16:creationId xmlns:a16="http://schemas.microsoft.com/office/drawing/2014/main" id="{060694AE-6BB6-4A2D-B1D5-0D6B1EF45B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4" name="Picture 83" descr="A picture containing text, sign, queen, vector graphics&#10;&#10;Description automatically generated">
              <a:extLst>
                <a:ext uri="{FF2B5EF4-FFF2-40B4-BE49-F238E27FC236}">
                  <a16:creationId xmlns:a16="http://schemas.microsoft.com/office/drawing/2014/main" id="{DEB25279-1C17-4656-B8BB-B68C3BEE2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6" name="Picture 85" descr="A picture containing text, sign, queen, vector graphics&#10;&#10;Description automatically generated">
              <a:extLst>
                <a:ext uri="{FF2B5EF4-FFF2-40B4-BE49-F238E27FC236}">
                  <a16:creationId xmlns:a16="http://schemas.microsoft.com/office/drawing/2014/main" id="{14B00788-B4E1-44F3-AFC5-B120DAABA5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7" name="Picture 86" descr="A picture containing text, sign, queen, vector graphics&#10;&#10;Description automatically generated">
              <a:extLst>
                <a:ext uri="{FF2B5EF4-FFF2-40B4-BE49-F238E27FC236}">
                  <a16:creationId xmlns:a16="http://schemas.microsoft.com/office/drawing/2014/main" id="{E146D3E3-98DB-448A-B5EF-63B4518E20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8" name="Picture 87" descr="A picture containing text, sign, queen, vector graphics&#10;&#10;Description automatically generated">
              <a:extLst>
                <a:ext uri="{FF2B5EF4-FFF2-40B4-BE49-F238E27FC236}">
                  <a16:creationId xmlns:a16="http://schemas.microsoft.com/office/drawing/2014/main" id="{D17E2951-E27F-4601-8770-B3EDE46D19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9" name="Picture 88" descr="A picture containing text, sign, queen, vector graphics&#10;&#10;Description automatically generated">
              <a:extLst>
                <a:ext uri="{FF2B5EF4-FFF2-40B4-BE49-F238E27FC236}">
                  <a16:creationId xmlns:a16="http://schemas.microsoft.com/office/drawing/2014/main" id="{30668798-8F3B-4BCF-AC6D-4B75724E51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90" name="Group 89">
            <a:extLst>
              <a:ext uri="{FF2B5EF4-FFF2-40B4-BE49-F238E27FC236}">
                <a16:creationId xmlns:a16="http://schemas.microsoft.com/office/drawing/2014/main" id="{E528EB92-F3DB-443C-B38B-375CC1CD0BD5}"/>
              </a:ext>
            </a:extLst>
          </p:cNvPr>
          <p:cNvGrpSpPr/>
          <p:nvPr/>
        </p:nvGrpSpPr>
        <p:grpSpPr>
          <a:xfrm>
            <a:off x="1918683" y="1687326"/>
            <a:ext cx="465448" cy="500399"/>
            <a:chOff x="13106896" y="1574673"/>
            <a:chExt cx="2350322" cy="2188770"/>
          </a:xfrm>
        </p:grpSpPr>
        <p:pic>
          <p:nvPicPr>
            <p:cNvPr id="91" name="Picture 90" descr="A picture containing text, sign, queen, vector graphics&#10;&#10;Description automatically generated">
              <a:extLst>
                <a:ext uri="{FF2B5EF4-FFF2-40B4-BE49-F238E27FC236}">
                  <a16:creationId xmlns:a16="http://schemas.microsoft.com/office/drawing/2014/main" id="{617C2565-54AD-46BF-A885-67BD71DBDC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92" name="Picture 91" descr="Shape&#10;&#10;Description automatically generated">
              <a:extLst>
                <a:ext uri="{FF2B5EF4-FFF2-40B4-BE49-F238E27FC236}">
                  <a16:creationId xmlns:a16="http://schemas.microsoft.com/office/drawing/2014/main" id="{BA0D2151-4A29-4A8D-ABBD-6E06AA5EC2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93" name="Picture 92" descr="A picture containing text, sign, queen, vector graphics&#10;&#10;Description automatically generated">
              <a:extLst>
                <a:ext uri="{FF2B5EF4-FFF2-40B4-BE49-F238E27FC236}">
                  <a16:creationId xmlns:a16="http://schemas.microsoft.com/office/drawing/2014/main" id="{FEEFE05D-EAFC-4118-BF9B-1D0C5A9A31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94" name="Picture 93" descr="A picture containing text, sign, queen, vector graphics&#10;&#10;Description automatically generated">
              <a:extLst>
                <a:ext uri="{FF2B5EF4-FFF2-40B4-BE49-F238E27FC236}">
                  <a16:creationId xmlns:a16="http://schemas.microsoft.com/office/drawing/2014/main" id="{F15C213E-5D4B-444D-A267-6ADD712D3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95" name="Picture 94" descr="A picture containing text, sign, queen, vector graphics&#10;&#10;Description automatically generated">
              <a:extLst>
                <a:ext uri="{FF2B5EF4-FFF2-40B4-BE49-F238E27FC236}">
                  <a16:creationId xmlns:a16="http://schemas.microsoft.com/office/drawing/2014/main" id="{4D2F2958-F672-42CC-B84F-DB9DC41532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96" name="Picture 95" descr="A picture containing text, sign, queen, vector graphics&#10;&#10;Description automatically generated">
              <a:extLst>
                <a:ext uri="{FF2B5EF4-FFF2-40B4-BE49-F238E27FC236}">
                  <a16:creationId xmlns:a16="http://schemas.microsoft.com/office/drawing/2014/main" id="{D01B33BD-C9C9-4730-9BA2-9050C2466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97" name="Picture 96" descr="A picture containing text, sign, queen, vector graphics&#10;&#10;Description automatically generated">
              <a:extLst>
                <a:ext uri="{FF2B5EF4-FFF2-40B4-BE49-F238E27FC236}">
                  <a16:creationId xmlns:a16="http://schemas.microsoft.com/office/drawing/2014/main" id="{92C0F4A7-99DB-40DE-AC24-AFA555FDE9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98" name="Picture 97" descr="A picture containing text, sign, queen, vector graphics&#10;&#10;Description automatically generated">
              <a:extLst>
                <a:ext uri="{FF2B5EF4-FFF2-40B4-BE49-F238E27FC236}">
                  <a16:creationId xmlns:a16="http://schemas.microsoft.com/office/drawing/2014/main" id="{B77F5938-6F4B-4802-96F8-19E316F539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99" name="Picture 98" descr="A picture containing text, sign, queen, vector graphics&#10;&#10;Description automatically generated">
              <a:extLst>
                <a:ext uri="{FF2B5EF4-FFF2-40B4-BE49-F238E27FC236}">
                  <a16:creationId xmlns:a16="http://schemas.microsoft.com/office/drawing/2014/main" id="{D3828F80-F668-47E8-AED5-52A184AF49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00" name="Group 99">
            <a:extLst>
              <a:ext uri="{FF2B5EF4-FFF2-40B4-BE49-F238E27FC236}">
                <a16:creationId xmlns:a16="http://schemas.microsoft.com/office/drawing/2014/main" id="{77CBAF95-9D85-4308-A644-B68E2B99EB08}"/>
              </a:ext>
            </a:extLst>
          </p:cNvPr>
          <p:cNvGrpSpPr/>
          <p:nvPr/>
        </p:nvGrpSpPr>
        <p:grpSpPr>
          <a:xfrm>
            <a:off x="4429481" y="817183"/>
            <a:ext cx="465448" cy="500399"/>
            <a:chOff x="13106896" y="1574673"/>
            <a:chExt cx="2350322" cy="2188770"/>
          </a:xfrm>
        </p:grpSpPr>
        <p:pic>
          <p:nvPicPr>
            <p:cNvPr id="101" name="Picture 100" descr="A picture containing text, sign, queen, vector graphics&#10;&#10;Description automatically generated">
              <a:extLst>
                <a:ext uri="{FF2B5EF4-FFF2-40B4-BE49-F238E27FC236}">
                  <a16:creationId xmlns:a16="http://schemas.microsoft.com/office/drawing/2014/main" id="{1E652D86-40E9-4B04-9906-F8C22A1F8D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02" name="Picture 101" descr="Shape&#10;&#10;Description automatically generated">
              <a:extLst>
                <a:ext uri="{FF2B5EF4-FFF2-40B4-BE49-F238E27FC236}">
                  <a16:creationId xmlns:a16="http://schemas.microsoft.com/office/drawing/2014/main" id="{B8172F45-416F-415D-AB52-7E1AF4C481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03" name="Picture 102" descr="A picture containing text, sign, queen, vector graphics&#10;&#10;Description automatically generated">
              <a:extLst>
                <a:ext uri="{FF2B5EF4-FFF2-40B4-BE49-F238E27FC236}">
                  <a16:creationId xmlns:a16="http://schemas.microsoft.com/office/drawing/2014/main" id="{66E94145-44D2-4785-A367-871F3286AE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04" name="Picture 103" descr="A picture containing text, sign, queen, vector graphics&#10;&#10;Description automatically generated">
              <a:extLst>
                <a:ext uri="{FF2B5EF4-FFF2-40B4-BE49-F238E27FC236}">
                  <a16:creationId xmlns:a16="http://schemas.microsoft.com/office/drawing/2014/main" id="{7DE01E35-74FE-47CD-8D59-C527AF17BD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05" name="Picture 104" descr="A picture containing text, sign, queen, vector graphics&#10;&#10;Description automatically generated">
              <a:extLst>
                <a:ext uri="{FF2B5EF4-FFF2-40B4-BE49-F238E27FC236}">
                  <a16:creationId xmlns:a16="http://schemas.microsoft.com/office/drawing/2014/main" id="{A41BBDAD-0C72-4741-A38C-CC0F504A23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06" name="Picture 105" descr="A picture containing text, sign, queen, vector graphics&#10;&#10;Description automatically generated">
              <a:extLst>
                <a:ext uri="{FF2B5EF4-FFF2-40B4-BE49-F238E27FC236}">
                  <a16:creationId xmlns:a16="http://schemas.microsoft.com/office/drawing/2014/main" id="{CBAF4FDF-F1D8-4132-A391-17ADD54D4A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07" name="Picture 106" descr="A picture containing text, sign, queen, vector graphics&#10;&#10;Description automatically generated">
              <a:extLst>
                <a:ext uri="{FF2B5EF4-FFF2-40B4-BE49-F238E27FC236}">
                  <a16:creationId xmlns:a16="http://schemas.microsoft.com/office/drawing/2014/main" id="{A6B08114-F6F1-42D0-9BED-6A6DEA3FAF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08" name="Picture 107" descr="A picture containing text, sign, queen, vector graphics&#10;&#10;Description automatically generated">
              <a:extLst>
                <a:ext uri="{FF2B5EF4-FFF2-40B4-BE49-F238E27FC236}">
                  <a16:creationId xmlns:a16="http://schemas.microsoft.com/office/drawing/2014/main" id="{1880AA2E-1671-4AD8-8446-32E4211E6B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09" name="Picture 108" descr="A picture containing text, sign, queen, vector graphics&#10;&#10;Description automatically generated">
              <a:extLst>
                <a:ext uri="{FF2B5EF4-FFF2-40B4-BE49-F238E27FC236}">
                  <a16:creationId xmlns:a16="http://schemas.microsoft.com/office/drawing/2014/main" id="{2AA9BBA4-C1C1-4892-9AF3-A85FE98ADF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10" name="Group 109">
            <a:extLst>
              <a:ext uri="{FF2B5EF4-FFF2-40B4-BE49-F238E27FC236}">
                <a16:creationId xmlns:a16="http://schemas.microsoft.com/office/drawing/2014/main" id="{F2519329-6B54-4EB2-9353-8505ABE67FA7}"/>
              </a:ext>
            </a:extLst>
          </p:cNvPr>
          <p:cNvGrpSpPr/>
          <p:nvPr/>
        </p:nvGrpSpPr>
        <p:grpSpPr>
          <a:xfrm>
            <a:off x="4422607" y="1737990"/>
            <a:ext cx="465448" cy="500399"/>
            <a:chOff x="13106896" y="1574673"/>
            <a:chExt cx="2350322" cy="2188770"/>
          </a:xfrm>
        </p:grpSpPr>
        <p:pic>
          <p:nvPicPr>
            <p:cNvPr id="111" name="Picture 110" descr="A picture containing text, sign, queen, vector graphics&#10;&#10;Description automatically generated">
              <a:extLst>
                <a:ext uri="{FF2B5EF4-FFF2-40B4-BE49-F238E27FC236}">
                  <a16:creationId xmlns:a16="http://schemas.microsoft.com/office/drawing/2014/main" id="{CCC550A7-F221-4563-857C-3771CDA2EE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12" name="Picture 111" descr="Shape&#10;&#10;Description automatically generated">
              <a:extLst>
                <a:ext uri="{FF2B5EF4-FFF2-40B4-BE49-F238E27FC236}">
                  <a16:creationId xmlns:a16="http://schemas.microsoft.com/office/drawing/2014/main" id="{31ED8764-B9C4-4303-8107-3695D8FB18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13" name="Picture 112" descr="A picture containing text, sign, queen, vector graphics&#10;&#10;Description automatically generated">
              <a:extLst>
                <a:ext uri="{FF2B5EF4-FFF2-40B4-BE49-F238E27FC236}">
                  <a16:creationId xmlns:a16="http://schemas.microsoft.com/office/drawing/2014/main" id="{F90BF5B8-2960-4C15-9FEB-0CD2BC9922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14" name="Picture 113" descr="A picture containing text, sign, queen, vector graphics&#10;&#10;Description automatically generated">
              <a:extLst>
                <a:ext uri="{FF2B5EF4-FFF2-40B4-BE49-F238E27FC236}">
                  <a16:creationId xmlns:a16="http://schemas.microsoft.com/office/drawing/2014/main" id="{17B176B1-2827-49C2-BE4B-C2B16DFB7B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15" name="Picture 114" descr="A picture containing text, sign, queen, vector graphics&#10;&#10;Description automatically generated">
              <a:extLst>
                <a:ext uri="{FF2B5EF4-FFF2-40B4-BE49-F238E27FC236}">
                  <a16:creationId xmlns:a16="http://schemas.microsoft.com/office/drawing/2014/main" id="{68584377-D43C-48E4-B1D9-97B6617444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16" name="Picture 115" descr="A picture containing text, sign, queen, vector graphics&#10;&#10;Description automatically generated">
              <a:extLst>
                <a:ext uri="{FF2B5EF4-FFF2-40B4-BE49-F238E27FC236}">
                  <a16:creationId xmlns:a16="http://schemas.microsoft.com/office/drawing/2014/main" id="{C2D6926D-1A0C-45FC-8174-00F8B03AFE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17" name="Picture 116" descr="A picture containing text, sign, queen, vector graphics&#10;&#10;Description automatically generated">
              <a:extLst>
                <a:ext uri="{FF2B5EF4-FFF2-40B4-BE49-F238E27FC236}">
                  <a16:creationId xmlns:a16="http://schemas.microsoft.com/office/drawing/2014/main" id="{3C4104E1-DE22-4EA0-991F-0D15D637DD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18" name="Picture 117" descr="A picture containing text, sign, queen, vector graphics&#10;&#10;Description automatically generated">
              <a:extLst>
                <a:ext uri="{FF2B5EF4-FFF2-40B4-BE49-F238E27FC236}">
                  <a16:creationId xmlns:a16="http://schemas.microsoft.com/office/drawing/2014/main" id="{88B0BD94-A328-4669-9611-7791D7C415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19" name="Picture 118" descr="A picture containing text, sign, queen, vector graphics&#10;&#10;Description automatically generated">
              <a:extLst>
                <a:ext uri="{FF2B5EF4-FFF2-40B4-BE49-F238E27FC236}">
                  <a16:creationId xmlns:a16="http://schemas.microsoft.com/office/drawing/2014/main" id="{6472920A-902C-4775-97BB-FED3982A4A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20" name="Group 119">
            <a:extLst>
              <a:ext uri="{FF2B5EF4-FFF2-40B4-BE49-F238E27FC236}">
                <a16:creationId xmlns:a16="http://schemas.microsoft.com/office/drawing/2014/main" id="{B1DBC532-D44C-43E6-A7B2-1D4836BA86BC}"/>
              </a:ext>
            </a:extLst>
          </p:cNvPr>
          <p:cNvGrpSpPr/>
          <p:nvPr/>
        </p:nvGrpSpPr>
        <p:grpSpPr>
          <a:xfrm>
            <a:off x="6935210" y="768668"/>
            <a:ext cx="465448" cy="500399"/>
            <a:chOff x="13106896" y="1574673"/>
            <a:chExt cx="2350322" cy="2188770"/>
          </a:xfrm>
        </p:grpSpPr>
        <p:pic>
          <p:nvPicPr>
            <p:cNvPr id="121" name="Picture 120" descr="A picture containing text, sign, queen, vector graphics&#10;&#10;Description automatically generated">
              <a:extLst>
                <a:ext uri="{FF2B5EF4-FFF2-40B4-BE49-F238E27FC236}">
                  <a16:creationId xmlns:a16="http://schemas.microsoft.com/office/drawing/2014/main" id="{35FE5C6F-9372-4FE3-BCF4-BDB41EA691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22" name="Picture 121" descr="Shape&#10;&#10;Description automatically generated">
              <a:extLst>
                <a:ext uri="{FF2B5EF4-FFF2-40B4-BE49-F238E27FC236}">
                  <a16:creationId xmlns:a16="http://schemas.microsoft.com/office/drawing/2014/main" id="{553BC900-B75B-4AEC-AF8E-3A630B5E4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23" name="Picture 122" descr="A picture containing text, sign, queen, vector graphics&#10;&#10;Description automatically generated">
              <a:extLst>
                <a:ext uri="{FF2B5EF4-FFF2-40B4-BE49-F238E27FC236}">
                  <a16:creationId xmlns:a16="http://schemas.microsoft.com/office/drawing/2014/main" id="{C097D959-5440-44DA-A291-3F81C4606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24" name="Picture 123" descr="A picture containing text, sign, queen, vector graphics&#10;&#10;Description automatically generated">
              <a:extLst>
                <a:ext uri="{FF2B5EF4-FFF2-40B4-BE49-F238E27FC236}">
                  <a16:creationId xmlns:a16="http://schemas.microsoft.com/office/drawing/2014/main" id="{E90B9D0D-C1DF-42DF-ACF3-17101B3474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25" name="Picture 124" descr="A picture containing text, sign, queen, vector graphics&#10;&#10;Description automatically generated">
              <a:extLst>
                <a:ext uri="{FF2B5EF4-FFF2-40B4-BE49-F238E27FC236}">
                  <a16:creationId xmlns:a16="http://schemas.microsoft.com/office/drawing/2014/main" id="{953FFA53-76CA-479B-89FC-B069E6FFBD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26" name="Picture 125" descr="A picture containing text, sign, queen, vector graphics&#10;&#10;Description automatically generated">
              <a:extLst>
                <a:ext uri="{FF2B5EF4-FFF2-40B4-BE49-F238E27FC236}">
                  <a16:creationId xmlns:a16="http://schemas.microsoft.com/office/drawing/2014/main" id="{227C8ADA-5424-4BC6-97A1-BDAF8383B2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27" name="Picture 126" descr="A picture containing text, sign, queen, vector graphics&#10;&#10;Description automatically generated">
              <a:extLst>
                <a:ext uri="{FF2B5EF4-FFF2-40B4-BE49-F238E27FC236}">
                  <a16:creationId xmlns:a16="http://schemas.microsoft.com/office/drawing/2014/main" id="{2E85F3E8-2980-4568-857B-2B77946750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28" name="Picture 127" descr="A picture containing text, sign, queen, vector graphics&#10;&#10;Description automatically generated">
              <a:extLst>
                <a:ext uri="{FF2B5EF4-FFF2-40B4-BE49-F238E27FC236}">
                  <a16:creationId xmlns:a16="http://schemas.microsoft.com/office/drawing/2014/main" id="{E189A0BF-BF3E-4788-AC6C-D6B4ECFCC5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29" name="Picture 128" descr="A picture containing text, sign, queen, vector graphics&#10;&#10;Description automatically generated">
              <a:extLst>
                <a:ext uri="{FF2B5EF4-FFF2-40B4-BE49-F238E27FC236}">
                  <a16:creationId xmlns:a16="http://schemas.microsoft.com/office/drawing/2014/main" id="{6A9A402C-3EBA-42D9-B275-FDE9C0E063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30" name="Group 129">
            <a:extLst>
              <a:ext uri="{FF2B5EF4-FFF2-40B4-BE49-F238E27FC236}">
                <a16:creationId xmlns:a16="http://schemas.microsoft.com/office/drawing/2014/main" id="{00478066-9919-46EC-BA9A-37D79BB41AD4}"/>
              </a:ext>
            </a:extLst>
          </p:cNvPr>
          <p:cNvGrpSpPr/>
          <p:nvPr/>
        </p:nvGrpSpPr>
        <p:grpSpPr>
          <a:xfrm>
            <a:off x="6928336" y="1689475"/>
            <a:ext cx="465448" cy="500399"/>
            <a:chOff x="13106896" y="1574673"/>
            <a:chExt cx="2350322" cy="2188770"/>
          </a:xfrm>
        </p:grpSpPr>
        <p:pic>
          <p:nvPicPr>
            <p:cNvPr id="131" name="Picture 130" descr="A picture containing text, sign, queen, vector graphics&#10;&#10;Description automatically generated">
              <a:extLst>
                <a:ext uri="{FF2B5EF4-FFF2-40B4-BE49-F238E27FC236}">
                  <a16:creationId xmlns:a16="http://schemas.microsoft.com/office/drawing/2014/main" id="{894420B2-7553-413F-9AAF-D8BAFB9F82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32" name="Picture 131" descr="Shape&#10;&#10;Description automatically generated">
              <a:extLst>
                <a:ext uri="{FF2B5EF4-FFF2-40B4-BE49-F238E27FC236}">
                  <a16:creationId xmlns:a16="http://schemas.microsoft.com/office/drawing/2014/main" id="{D56140C3-85E8-4C67-87B6-3B851558DE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33" name="Picture 132" descr="A picture containing text, sign, queen, vector graphics&#10;&#10;Description automatically generated">
              <a:extLst>
                <a:ext uri="{FF2B5EF4-FFF2-40B4-BE49-F238E27FC236}">
                  <a16:creationId xmlns:a16="http://schemas.microsoft.com/office/drawing/2014/main" id="{DCDEAA42-6710-40D7-BD7E-81D16A5EA9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34" name="Picture 133" descr="A picture containing text, sign, queen, vector graphics&#10;&#10;Description automatically generated">
              <a:extLst>
                <a:ext uri="{FF2B5EF4-FFF2-40B4-BE49-F238E27FC236}">
                  <a16:creationId xmlns:a16="http://schemas.microsoft.com/office/drawing/2014/main" id="{0E39489D-676C-4AC4-B4E4-9067B259BB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35" name="Picture 134" descr="A picture containing text, sign, queen, vector graphics&#10;&#10;Description automatically generated">
              <a:extLst>
                <a:ext uri="{FF2B5EF4-FFF2-40B4-BE49-F238E27FC236}">
                  <a16:creationId xmlns:a16="http://schemas.microsoft.com/office/drawing/2014/main" id="{E70DA298-6342-4729-B6E9-476C23CE96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36" name="Picture 135" descr="A picture containing text, sign, queen, vector graphics&#10;&#10;Description automatically generated">
              <a:extLst>
                <a:ext uri="{FF2B5EF4-FFF2-40B4-BE49-F238E27FC236}">
                  <a16:creationId xmlns:a16="http://schemas.microsoft.com/office/drawing/2014/main" id="{F893C981-6220-417A-A7C9-B7F928A1B7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37" name="Picture 136" descr="A picture containing text, sign, queen, vector graphics&#10;&#10;Description automatically generated">
              <a:extLst>
                <a:ext uri="{FF2B5EF4-FFF2-40B4-BE49-F238E27FC236}">
                  <a16:creationId xmlns:a16="http://schemas.microsoft.com/office/drawing/2014/main" id="{C05D76AB-7DAC-4744-9A71-150CEB84A2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38" name="Picture 137" descr="A picture containing text, sign, queen, vector graphics&#10;&#10;Description automatically generated">
              <a:extLst>
                <a:ext uri="{FF2B5EF4-FFF2-40B4-BE49-F238E27FC236}">
                  <a16:creationId xmlns:a16="http://schemas.microsoft.com/office/drawing/2014/main" id="{6F20EE48-413B-4F38-893A-E7C3B6BADD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39" name="Picture 138" descr="A picture containing text, sign, queen, vector graphics&#10;&#10;Description automatically generated">
              <a:extLst>
                <a:ext uri="{FF2B5EF4-FFF2-40B4-BE49-F238E27FC236}">
                  <a16:creationId xmlns:a16="http://schemas.microsoft.com/office/drawing/2014/main" id="{2E5703C2-B95F-49F1-AD38-F57177FD9E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153" name="Picture 152" descr="A picture containing text&#10;&#10;Description automatically generated">
            <a:extLst>
              <a:ext uri="{FF2B5EF4-FFF2-40B4-BE49-F238E27FC236}">
                <a16:creationId xmlns:a16="http://schemas.microsoft.com/office/drawing/2014/main" id="{C6CD7128-1C72-46E3-8000-DF95735ED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3851" y="900278"/>
            <a:ext cx="513731" cy="612838"/>
          </a:xfrm>
          <a:prstGeom prst="rect">
            <a:avLst/>
          </a:prstGeom>
        </p:spPr>
      </p:pic>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D</a:t>
            </a:r>
          </a:p>
        </p:txBody>
      </p:sp>
      <p:grpSp>
        <p:nvGrpSpPr>
          <p:cNvPr id="159" name="Group 158">
            <a:extLst>
              <a:ext uri="{FF2B5EF4-FFF2-40B4-BE49-F238E27FC236}">
                <a16:creationId xmlns:a16="http://schemas.microsoft.com/office/drawing/2014/main" id="{D885E28C-7BFA-4D7D-9E8D-5E02E86FE77D}"/>
              </a:ext>
            </a:extLst>
          </p:cNvPr>
          <p:cNvGrpSpPr/>
          <p:nvPr/>
        </p:nvGrpSpPr>
        <p:grpSpPr>
          <a:xfrm>
            <a:off x="9409271" y="777290"/>
            <a:ext cx="465448" cy="500399"/>
            <a:chOff x="13106896" y="1574673"/>
            <a:chExt cx="2350322" cy="2188770"/>
          </a:xfrm>
        </p:grpSpPr>
        <p:pic>
          <p:nvPicPr>
            <p:cNvPr id="160" name="Picture 159" descr="A picture containing text, sign, queen, vector graphics&#10;&#10;Description automatically generated">
              <a:extLst>
                <a:ext uri="{FF2B5EF4-FFF2-40B4-BE49-F238E27FC236}">
                  <a16:creationId xmlns:a16="http://schemas.microsoft.com/office/drawing/2014/main" id="{A831CB52-A7FF-4FE8-B67E-38F7EB2717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61" name="Picture 160" descr="Shape&#10;&#10;Description automatically generated">
              <a:extLst>
                <a:ext uri="{FF2B5EF4-FFF2-40B4-BE49-F238E27FC236}">
                  <a16:creationId xmlns:a16="http://schemas.microsoft.com/office/drawing/2014/main" id="{71B24DE9-4134-40DD-9F7C-5574401868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62" name="Picture 161" descr="A picture containing text, sign, queen, vector graphics&#10;&#10;Description automatically generated">
              <a:extLst>
                <a:ext uri="{FF2B5EF4-FFF2-40B4-BE49-F238E27FC236}">
                  <a16:creationId xmlns:a16="http://schemas.microsoft.com/office/drawing/2014/main" id="{1796945C-91B5-40C0-8B92-2C97C508B0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63" name="Picture 162" descr="A picture containing text, sign, queen, vector graphics&#10;&#10;Description automatically generated">
              <a:extLst>
                <a:ext uri="{FF2B5EF4-FFF2-40B4-BE49-F238E27FC236}">
                  <a16:creationId xmlns:a16="http://schemas.microsoft.com/office/drawing/2014/main" id="{6CC78E1F-E4C1-47B8-A4CC-DD1C446661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64" name="Picture 163" descr="A picture containing text, sign, queen, vector graphics&#10;&#10;Description automatically generated">
              <a:extLst>
                <a:ext uri="{FF2B5EF4-FFF2-40B4-BE49-F238E27FC236}">
                  <a16:creationId xmlns:a16="http://schemas.microsoft.com/office/drawing/2014/main" id="{8FC69603-8D71-429C-A94D-A5127C27A7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65" name="Picture 164" descr="A picture containing text, sign, queen, vector graphics&#10;&#10;Description automatically generated">
              <a:extLst>
                <a:ext uri="{FF2B5EF4-FFF2-40B4-BE49-F238E27FC236}">
                  <a16:creationId xmlns:a16="http://schemas.microsoft.com/office/drawing/2014/main" id="{3B0270EB-34F7-48D7-9364-BEF75ED6A5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66" name="Picture 165" descr="A picture containing text, sign, queen, vector graphics&#10;&#10;Description automatically generated">
              <a:extLst>
                <a:ext uri="{FF2B5EF4-FFF2-40B4-BE49-F238E27FC236}">
                  <a16:creationId xmlns:a16="http://schemas.microsoft.com/office/drawing/2014/main" id="{EEDF1101-4E5C-4054-86A6-30ABAB7BEB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67" name="Picture 166" descr="A picture containing text, sign, queen, vector graphics&#10;&#10;Description automatically generated">
              <a:extLst>
                <a:ext uri="{FF2B5EF4-FFF2-40B4-BE49-F238E27FC236}">
                  <a16:creationId xmlns:a16="http://schemas.microsoft.com/office/drawing/2014/main" id="{5BD6AEC5-7FDA-4E97-8266-0295E30D62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68" name="Picture 167" descr="A picture containing text, sign, queen, vector graphics&#10;&#10;Description automatically generated">
              <a:extLst>
                <a:ext uri="{FF2B5EF4-FFF2-40B4-BE49-F238E27FC236}">
                  <a16:creationId xmlns:a16="http://schemas.microsoft.com/office/drawing/2014/main" id="{877C3480-3D8F-43F4-92E2-3C3C9EC0EA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69" name="Group 168">
            <a:extLst>
              <a:ext uri="{FF2B5EF4-FFF2-40B4-BE49-F238E27FC236}">
                <a16:creationId xmlns:a16="http://schemas.microsoft.com/office/drawing/2014/main" id="{CE3B6698-FFED-4678-8AF4-CED30C6A899A}"/>
              </a:ext>
            </a:extLst>
          </p:cNvPr>
          <p:cNvGrpSpPr/>
          <p:nvPr/>
        </p:nvGrpSpPr>
        <p:grpSpPr>
          <a:xfrm>
            <a:off x="9402397" y="1698097"/>
            <a:ext cx="465448" cy="500399"/>
            <a:chOff x="13106896" y="1574673"/>
            <a:chExt cx="2350322" cy="2188770"/>
          </a:xfrm>
        </p:grpSpPr>
        <p:pic>
          <p:nvPicPr>
            <p:cNvPr id="170" name="Picture 169" descr="A picture containing text, sign, queen, vector graphics&#10;&#10;Description automatically generated">
              <a:extLst>
                <a:ext uri="{FF2B5EF4-FFF2-40B4-BE49-F238E27FC236}">
                  <a16:creationId xmlns:a16="http://schemas.microsoft.com/office/drawing/2014/main" id="{02987A4A-B2FE-4201-A416-6996336D12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71" name="Picture 170" descr="Shape&#10;&#10;Description automatically generated">
              <a:extLst>
                <a:ext uri="{FF2B5EF4-FFF2-40B4-BE49-F238E27FC236}">
                  <a16:creationId xmlns:a16="http://schemas.microsoft.com/office/drawing/2014/main" id="{21BDDB7A-13AF-4486-A0F9-E0424A4D3A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72" name="Picture 171" descr="A picture containing text, sign, queen, vector graphics&#10;&#10;Description automatically generated">
              <a:extLst>
                <a:ext uri="{FF2B5EF4-FFF2-40B4-BE49-F238E27FC236}">
                  <a16:creationId xmlns:a16="http://schemas.microsoft.com/office/drawing/2014/main" id="{0BBAF5F3-60EF-4F0B-B8C3-4A871CFE94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73" name="Picture 172" descr="A picture containing text, sign, queen, vector graphics&#10;&#10;Description automatically generated">
              <a:extLst>
                <a:ext uri="{FF2B5EF4-FFF2-40B4-BE49-F238E27FC236}">
                  <a16:creationId xmlns:a16="http://schemas.microsoft.com/office/drawing/2014/main" id="{5F42BD25-967C-4307-8028-8E3053EAEC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74" name="Picture 173" descr="A picture containing text, sign, queen, vector graphics&#10;&#10;Description automatically generated">
              <a:extLst>
                <a:ext uri="{FF2B5EF4-FFF2-40B4-BE49-F238E27FC236}">
                  <a16:creationId xmlns:a16="http://schemas.microsoft.com/office/drawing/2014/main" id="{48253A47-F66C-4ED4-BE85-19662D218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75" name="Picture 174" descr="A picture containing text, sign, queen, vector graphics&#10;&#10;Description automatically generated">
              <a:extLst>
                <a:ext uri="{FF2B5EF4-FFF2-40B4-BE49-F238E27FC236}">
                  <a16:creationId xmlns:a16="http://schemas.microsoft.com/office/drawing/2014/main" id="{FE2026DB-582F-4F17-9A88-37B2E4BF5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76" name="Picture 175" descr="A picture containing text, sign, queen, vector graphics&#10;&#10;Description automatically generated">
              <a:extLst>
                <a:ext uri="{FF2B5EF4-FFF2-40B4-BE49-F238E27FC236}">
                  <a16:creationId xmlns:a16="http://schemas.microsoft.com/office/drawing/2014/main" id="{8C6875D6-6124-42AF-9EC6-AD931DA882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77" name="Picture 176" descr="A picture containing text, sign, queen, vector graphics&#10;&#10;Description automatically generated">
              <a:extLst>
                <a:ext uri="{FF2B5EF4-FFF2-40B4-BE49-F238E27FC236}">
                  <a16:creationId xmlns:a16="http://schemas.microsoft.com/office/drawing/2014/main" id="{67A354C3-2727-4D83-ACA3-9EA177E16E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78" name="Picture 177" descr="A picture containing text, sign, queen, vector graphics&#10;&#10;Description automatically generated">
              <a:extLst>
                <a:ext uri="{FF2B5EF4-FFF2-40B4-BE49-F238E27FC236}">
                  <a16:creationId xmlns:a16="http://schemas.microsoft.com/office/drawing/2014/main" id="{71341233-AF51-4D40-A559-6F71AA8BA9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extLst>
              <p:ext uri="{D42A27DB-BD31-4B8C-83A1-F6EECF244321}">
                <p14:modId xmlns:p14="http://schemas.microsoft.com/office/powerpoint/2010/main" val="1701657918"/>
              </p:ext>
            </p:extLst>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extLst>
              <p:ext uri="{D42A27DB-BD31-4B8C-83A1-F6EECF244321}">
                <p14:modId xmlns:p14="http://schemas.microsoft.com/office/powerpoint/2010/main" val="593880366"/>
              </p:ext>
            </p:extLst>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182" name="Group 181">
            <a:extLst>
              <a:ext uri="{FF2B5EF4-FFF2-40B4-BE49-F238E27FC236}">
                <a16:creationId xmlns:a16="http://schemas.microsoft.com/office/drawing/2014/main" id="{7631F478-7902-48A8-8FD9-58567C826AD4}"/>
              </a:ext>
            </a:extLst>
          </p:cNvPr>
          <p:cNvGrpSpPr/>
          <p:nvPr/>
        </p:nvGrpSpPr>
        <p:grpSpPr>
          <a:xfrm>
            <a:off x="938874" y="3835245"/>
            <a:ext cx="809402" cy="601993"/>
            <a:chOff x="4249851" y="4191551"/>
            <a:chExt cx="809402" cy="601993"/>
          </a:xfrm>
        </p:grpSpPr>
        <p:pic>
          <p:nvPicPr>
            <p:cNvPr id="183" name="Picture 182" descr="Shape&#10;&#10;Description automatically generated with low confidence">
              <a:extLst>
                <a:ext uri="{FF2B5EF4-FFF2-40B4-BE49-F238E27FC236}">
                  <a16:creationId xmlns:a16="http://schemas.microsoft.com/office/drawing/2014/main" id="{3099D468-24A3-45C4-8DB3-4E2B4885F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84" name="Picture 183" descr="A picture containing square&#10;&#10;Description automatically generated">
              <a:extLst>
                <a:ext uri="{FF2B5EF4-FFF2-40B4-BE49-F238E27FC236}">
                  <a16:creationId xmlns:a16="http://schemas.microsoft.com/office/drawing/2014/main" id="{41F575F7-C498-4653-928F-98F66C5794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185" name="Group 184">
            <a:extLst>
              <a:ext uri="{FF2B5EF4-FFF2-40B4-BE49-F238E27FC236}">
                <a16:creationId xmlns:a16="http://schemas.microsoft.com/office/drawing/2014/main" id="{01042A2B-E557-4BBD-954E-7CB493BF9FAF}"/>
              </a:ext>
            </a:extLst>
          </p:cNvPr>
          <p:cNvGrpSpPr/>
          <p:nvPr/>
        </p:nvGrpSpPr>
        <p:grpSpPr>
          <a:xfrm>
            <a:off x="2019435" y="3891430"/>
            <a:ext cx="809402" cy="601993"/>
            <a:chOff x="6461073" y="5286140"/>
            <a:chExt cx="809402" cy="601993"/>
          </a:xfrm>
        </p:grpSpPr>
        <p:pic>
          <p:nvPicPr>
            <p:cNvPr id="186" name="Picture 185" descr="A picture containing text, toy, doll, vector graphics&#10;&#10;Description automatically generated">
              <a:extLst>
                <a:ext uri="{FF2B5EF4-FFF2-40B4-BE49-F238E27FC236}">
                  <a16:creationId xmlns:a16="http://schemas.microsoft.com/office/drawing/2014/main" id="{59F82D32-4714-4CC6-9C87-875F342192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187" name="Picture 186" descr="Shape&#10;&#10;Description automatically generated with low confidence">
              <a:extLst>
                <a:ext uri="{FF2B5EF4-FFF2-40B4-BE49-F238E27FC236}">
                  <a16:creationId xmlns:a16="http://schemas.microsoft.com/office/drawing/2014/main" id="{33E7AF99-A3AE-4708-B0A1-C4A2F1B2D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188" name="Group 187">
            <a:extLst>
              <a:ext uri="{FF2B5EF4-FFF2-40B4-BE49-F238E27FC236}">
                <a16:creationId xmlns:a16="http://schemas.microsoft.com/office/drawing/2014/main" id="{D18C8224-01CF-4983-BD5E-FED691D8F2AF}"/>
              </a:ext>
            </a:extLst>
          </p:cNvPr>
          <p:cNvGrpSpPr/>
          <p:nvPr/>
        </p:nvGrpSpPr>
        <p:grpSpPr>
          <a:xfrm>
            <a:off x="4493806" y="5861019"/>
            <a:ext cx="809402" cy="601993"/>
            <a:chOff x="6223602" y="4200051"/>
            <a:chExt cx="809402" cy="601993"/>
          </a:xfrm>
        </p:grpSpPr>
        <p:pic>
          <p:nvPicPr>
            <p:cNvPr id="189" name="Picture 188" descr="Shape&#10;&#10;Description automatically generated with low confidence">
              <a:extLst>
                <a:ext uri="{FF2B5EF4-FFF2-40B4-BE49-F238E27FC236}">
                  <a16:creationId xmlns:a16="http://schemas.microsoft.com/office/drawing/2014/main" id="{67669E07-921D-4EE1-9CE4-540FFACF9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190" name="Group 189">
              <a:extLst>
                <a:ext uri="{FF2B5EF4-FFF2-40B4-BE49-F238E27FC236}">
                  <a16:creationId xmlns:a16="http://schemas.microsoft.com/office/drawing/2014/main" id="{8FDEF0A8-141D-4718-A194-2EFA78F9CAF5}"/>
                </a:ext>
              </a:extLst>
            </p:cNvPr>
            <p:cNvGrpSpPr/>
            <p:nvPr/>
          </p:nvGrpSpPr>
          <p:grpSpPr>
            <a:xfrm>
              <a:off x="6682487" y="4404593"/>
              <a:ext cx="341849" cy="288750"/>
              <a:chOff x="5116416" y="5775117"/>
              <a:chExt cx="1479194" cy="1080521"/>
            </a:xfrm>
          </p:grpSpPr>
          <p:pic>
            <p:nvPicPr>
              <p:cNvPr id="191" name="Picture 190" descr="Diagram&#10;&#10;Description automatically generated">
                <a:extLst>
                  <a:ext uri="{FF2B5EF4-FFF2-40B4-BE49-F238E27FC236}">
                    <a16:creationId xmlns:a16="http://schemas.microsoft.com/office/drawing/2014/main" id="{694D255E-2E7D-4359-96A2-D4A307747F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192" name="Picture 191" descr="A person wearing glasses&#10;&#10;Description automatically generated with low confidence">
                <a:extLst>
                  <a:ext uri="{FF2B5EF4-FFF2-40B4-BE49-F238E27FC236}">
                    <a16:creationId xmlns:a16="http://schemas.microsoft.com/office/drawing/2014/main" id="{904E25E1-EE42-46E0-8A9D-678E10AC7B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193" name="Picture 192" descr="A tennis racket and a ball&#10;&#10;Description automatically generated with medium confidence">
            <a:extLst>
              <a:ext uri="{FF2B5EF4-FFF2-40B4-BE49-F238E27FC236}">
                <a16:creationId xmlns:a16="http://schemas.microsoft.com/office/drawing/2014/main" id="{07FBEF89-BE7D-44EE-B5A3-D730843356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1916415" y="2918762"/>
            <a:ext cx="992110" cy="496055"/>
          </a:xfrm>
          <a:prstGeom prst="rect">
            <a:avLst/>
          </a:prstGeom>
        </p:spPr>
      </p:pic>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extLst>
              <p:ext uri="{D42A27DB-BD31-4B8C-83A1-F6EECF244321}">
                <p14:modId xmlns:p14="http://schemas.microsoft.com/office/powerpoint/2010/main" val="1780744839"/>
              </p:ext>
            </p:extLst>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198" name="Group 197">
            <a:extLst>
              <a:ext uri="{FF2B5EF4-FFF2-40B4-BE49-F238E27FC236}">
                <a16:creationId xmlns:a16="http://schemas.microsoft.com/office/drawing/2014/main" id="{B0E6D676-BF18-407D-8A9A-6DFDC78A0403}"/>
              </a:ext>
            </a:extLst>
          </p:cNvPr>
          <p:cNvGrpSpPr/>
          <p:nvPr/>
        </p:nvGrpSpPr>
        <p:grpSpPr>
          <a:xfrm>
            <a:off x="4529328" y="3883397"/>
            <a:ext cx="809402" cy="601993"/>
            <a:chOff x="6461073" y="5286140"/>
            <a:chExt cx="809402" cy="601993"/>
          </a:xfrm>
        </p:grpSpPr>
        <p:pic>
          <p:nvPicPr>
            <p:cNvPr id="199" name="Picture 198" descr="A picture containing text, toy, doll, vector graphics&#10;&#10;Description automatically generated">
              <a:extLst>
                <a:ext uri="{FF2B5EF4-FFF2-40B4-BE49-F238E27FC236}">
                  <a16:creationId xmlns:a16="http://schemas.microsoft.com/office/drawing/2014/main" id="{0268637F-0386-463B-9422-38B3011B6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200" name="Picture 199" descr="Shape&#10;&#10;Description automatically generated with low confidence">
              <a:extLst>
                <a:ext uri="{FF2B5EF4-FFF2-40B4-BE49-F238E27FC236}">
                  <a16:creationId xmlns:a16="http://schemas.microsoft.com/office/drawing/2014/main" id="{2DF3CC6B-25D8-4FAA-8034-0EA5D93FF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202" name="Picture 201" descr="A picture containing text&#10;&#10;Description automatically generated">
            <a:extLst>
              <a:ext uri="{FF2B5EF4-FFF2-40B4-BE49-F238E27FC236}">
                <a16:creationId xmlns:a16="http://schemas.microsoft.com/office/drawing/2014/main" id="{3112411A-1883-49DE-815C-6A574D0F9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698" y="2870259"/>
            <a:ext cx="513731" cy="612838"/>
          </a:xfrm>
          <a:prstGeom prst="rect">
            <a:avLst/>
          </a:prstGeom>
        </p:spPr>
      </p:pic>
      <p:pic>
        <p:nvPicPr>
          <p:cNvPr id="206" name="Picture 205" descr="A tennis racket and a ball&#10;&#10;Description automatically generated with medium confidence">
            <a:extLst>
              <a:ext uri="{FF2B5EF4-FFF2-40B4-BE49-F238E27FC236}">
                <a16:creationId xmlns:a16="http://schemas.microsoft.com/office/drawing/2014/main" id="{04986BB2-D394-4341-B009-5AD5E7420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6869297" y="2904272"/>
            <a:ext cx="992110" cy="496055"/>
          </a:xfrm>
          <a:prstGeom prst="rect">
            <a:avLst/>
          </a:prstGeom>
        </p:spPr>
      </p:pic>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G</a:t>
            </a:r>
          </a:p>
        </p:txBody>
      </p:sp>
      <p:pic>
        <p:nvPicPr>
          <p:cNvPr id="210" name="Picture 209" descr="A pumpkin with a face carved in it&#10;&#10;Description automatically generated with medium confidence">
            <a:extLst>
              <a:ext uri="{FF2B5EF4-FFF2-40B4-BE49-F238E27FC236}">
                <a16:creationId xmlns:a16="http://schemas.microsoft.com/office/drawing/2014/main" id="{33F74E34-7831-4882-AF80-9478BCD0CC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1118" y="2921466"/>
            <a:ext cx="777339" cy="461665"/>
          </a:xfrm>
          <a:prstGeom prst="rect">
            <a:avLst/>
          </a:prstGeom>
        </p:spPr>
      </p:pic>
      <p:grpSp>
        <p:nvGrpSpPr>
          <p:cNvPr id="211" name="Group 210">
            <a:extLst>
              <a:ext uri="{FF2B5EF4-FFF2-40B4-BE49-F238E27FC236}">
                <a16:creationId xmlns:a16="http://schemas.microsoft.com/office/drawing/2014/main" id="{C377E76D-F8B9-4766-ABE5-11F9EE0DFD55}"/>
              </a:ext>
            </a:extLst>
          </p:cNvPr>
          <p:cNvGrpSpPr/>
          <p:nvPr/>
        </p:nvGrpSpPr>
        <p:grpSpPr>
          <a:xfrm>
            <a:off x="1912465" y="2745122"/>
            <a:ext cx="465448" cy="500399"/>
            <a:chOff x="13106896" y="1574673"/>
            <a:chExt cx="2350322" cy="2188770"/>
          </a:xfrm>
        </p:grpSpPr>
        <p:pic>
          <p:nvPicPr>
            <p:cNvPr id="212" name="Picture 211" descr="A picture containing text, sign, queen, vector graphics&#10;&#10;Description automatically generated">
              <a:extLst>
                <a:ext uri="{FF2B5EF4-FFF2-40B4-BE49-F238E27FC236}">
                  <a16:creationId xmlns:a16="http://schemas.microsoft.com/office/drawing/2014/main" id="{156CB1D7-4515-4091-A056-F643DF6D67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13" name="Picture 212" descr="Shape&#10;&#10;Description automatically generated">
              <a:extLst>
                <a:ext uri="{FF2B5EF4-FFF2-40B4-BE49-F238E27FC236}">
                  <a16:creationId xmlns:a16="http://schemas.microsoft.com/office/drawing/2014/main" id="{EA9296D3-69E7-4214-A9D1-F6E1876FF5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14" name="Picture 213" descr="A picture containing text, sign, queen, vector graphics&#10;&#10;Description automatically generated">
              <a:extLst>
                <a:ext uri="{FF2B5EF4-FFF2-40B4-BE49-F238E27FC236}">
                  <a16:creationId xmlns:a16="http://schemas.microsoft.com/office/drawing/2014/main" id="{D7ECF1D8-2354-408D-AD99-B007704DA7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15" name="Picture 214" descr="A picture containing text, sign, queen, vector graphics&#10;&#10;Description automatically generated">
              <a:extLst>
                <a:ext uri="{FF2B5EF4-FFF2-40B4-BE49-F238E27FC236}">
                  <a16:creationId xmlns:a16="http://schemas.microsoft.com/office/drawing/2014/main" id="{76802D30-09AF-458D-95E0-CB750F4E9D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16" name="Picture 215" descr="A picture containing text, sign, queen, vector graphics&#10;&#10;Description automatically generated">
              <a:extLst>
                <a:ext uri="{FF2B5EF4-FFF2-40B4-BE49-F238E27FC236}">
                  <a16:creationId xmlns:a16="http://schemas.microsoft.com/office/drawing/2014/main" id="{29E09CCC-C1FE-453C-8F69-3D376D848C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17" name="Picture 216" descr="A picture containing text, sign, queen, vector graphics&#10;&#10;Description automatically generated">
              <a:extLst>
                <a:ext uri="{FF2B5EF4-FFF2-40B4-BE49-F238E27FC236}">
                  <a16:creationId xmlns:a16="http://schemas.microsoft.com/office/drawing/2014/main" id="{1A93615A-EE6F-4B01-A448-1AF25D3982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18" name="Picture 217" descr="A picture containing text, sign, queen, vector graphics&#10;&#10;Description automatically generated">
              <a:extLst>
                <a:ext uri="{FF2B5EF4-FFF2-40B4-BE49-F238E27FC236}">
                  <a16:creationId xmlns:a16="http://schemas.microsoft.com/office/drawing/2014/main" id="{DFBF9EB2-C075-43F8-B0C3-981C7999D5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19" name="Picture 218" descr="A picture containing text, sign, queen, vector graphics&#10;&#10;Description automatically generated">
              <a:extLst>
                <a:ext uri="{FF2B5EF4-FFF2-40B4-BE49-F238E27FC236}">
                  <a16:creationId xmlns:a16="http://schemas.microsoft.com/office/drawing/2014/main" id="{C8866813-7CF6-42C2-9202-DF05287F32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20" name="Picture 219" descr="A picture containing text, sign, queen, vector graphics&#10;&#10;Description automatically generated">
              <a:extLst>
                <a:ext uri="{FF2B5EF4-FFF2-40B4-BE49-F238E27FC236}">
                  <a16:creationId xmlns:a16="http://schemas.microsoft.com/office/drawing/2014/main" id="{ED944428-C7CF-4BAE-A877-A44A540FCA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21" name="Group 220">
            <a:extLst>
              <a:ext uri="{FF2B5EF4-FFF2-40B4-BE49-F238E27FC236}">
                <a16:creationId xmlns:a16="http://schemas.microsoft.com/office/drawing/2014/main" id="{D670E0A0-0233-4FE7-999B-F36C3FA8A86D}"/>
              </a:ext>
            </a:extLst>
          </p:cNvPr>
          <p:cNvGrpSpPr/>
          <p:nvPr/>
        </p:nvGrpSpPr>
        <p:grpSpPr>
          <a:xfrm>
            <a:off x="1905591" y="3665929"/>
            <a:ext cx="465448" cy="500399"/>
            <a:chOff x="13106896" y="1574673"/>
            <a:chExt cx="2350322" cy="2188770"/>
          </a:xfrm>
        </p:grpSpPr>
        <p:pic>
          <p:nvPicPr>
            <p:cNvPr id="222" name="Picture 221" descr="A picture containing text, sign, queen, vector graphics&#10;&#10;Description automatically generated">
              <a:extLst>
                <a:ext uri="{FF2B5EF4-FFF2-40B4-BE49-F238E27FC236}">
                  <a16:creationId xmlns:a16="http://schemas.microsoft.com/office/drawing/2014/main" id="{F3874584-9606-409C-AF67-3635E110FB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23" name="Picture 222" descr="Shape&#10;&#10;Description automatically generated">
              <a:extLst>
                <a:ext uri="{FF2B5EF4-FFF2-40B4-BE49-F238E27FC236}">
                  <a16:creationId xmlns:a16="http://schemas.microsoft.com/office/drawing/2014/main" id="{1D35974C-BAB3-44B2-9927-F3AE736F55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24" name="Picture 223" descr="A picture containing text, sign, queen, vector graphics&#10;&#10;Description automatically generated">
              <a:extLst>
                <a:ext uri="{FF2B5EF4-FFF2-40B4-BE49-F238E27FC236}">
                  <a16:creationId xmlns:a16="http://schemas.microsoft.com/office/drawing/2014/main" id="{34A65F46-8D61-4DEE-BA66-D2EEB17407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25" name="Picture 224" descr="A picture containing text, sign, queen, vector graphics&#10;&#10;Description automatically generated">
              <a:extLst>
                <a:ext uri="{FF2B5EF4-FFF2-40B4-BE49-F238E27FC236}">
                  <a16:creationId xmlns:a16="http://schemas.microsoft.com/office/drawing/2014/main" id="{F517DDD3-521D-4E37-92DD-9F41B07053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26" name="Picture 225" descr="A picture containing text, sign, queen, vector graphics&#10;&#10;Description automatically generated">
              <a:extLst>
                <a:ext uri="{FF2B5EF4-FFF2-40B4-BE49-F238E27FC236}">
                  <a16:creationId xmlns:a16="http://schemas.microsoft.com/office/drawing/2014/main" id="{A89FF305-9A48-4E3C-BA19-CF8E854027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27" name="Picture 226" descr="A picture containing text, sign, queen, vector graphics&#10;&#10;Description automatically generated">
              <a:extLst>
                <a:ext uri="{FF2B5EF4-FFF2-40B4-BE49-F238E27FC236}">
                  <a16:creationId xmlns:a16="http://schemas.microsoft.com/office/drawing/2014/main" id="{FDC4B882-F861-42A3-AB16-2429C6578F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28" name="Picture 227" descr="A picture containing text, sign, queen, vector graphics&#10;&#10;Description automatically generated">
              <a:extLst>
                <a:ext uri="{FF2B5EF4-FFF2-40B4-BE49-F238E27FC236}">
                  <a16:creationId xmlns:a16="http://schemas.microsoft.com/office/drawing/2014/main" id="{0D18DA11-6160-4307-8494-1484A0DA2A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29" name="Picture 228" descr="A picture containing text, sign, queen, vector graphics&#10;&#10;Description automatically generated">
              <a:extLst>
                <a:ext uri="{FF2B5EF4-FFF2-40B4-BE49-F238E27FC236}">
                  <a16:creationId xmlns:a16="http://schemas.microsoft.com/office/drawing/2014/main" id="{AF32B049-E0C9-4EDC-B592-81D014975E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30" name="Picture 229" descr="A picture containing text, sign, queen, vector graphics&#10;&#10;Description automatically generated">
              <a:extLst>
                <a:ext uri="{FF2B5EF4-FFF2-40B4-BE49-F238E27FC236}">
                  <a16:creationId xmlns:a16="http://schemas.microsoft.com/office/drawing/2014/main" id="{6613DE5A-B97F-4CAE-86A5-AEE1AE0015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31" name="Group 230">
            <a:extLst>
              <a:ext uri="{FF2B5EF4-FFF2-40B4-BE49-F238E27FC236}">
                <a16:creationId xmlns:a16="http://schemas.microsoft.com/office/drawing/2014/main" id="{996E639F-8C01-4E2D-A837-1676ACE00555}"/>
              </a:ext>
            </a:extLst>
          </p:cNvPr>
          <p:cNvGrpSpPr/>
          <p:nvPr/>
        </p:nvGrpSpPr>
        <p:grpSpPr>
          <a:xfrm>
            <a:off x="4416389" y="2795786"/>
            <a:ext cx="465448" cy="500399"/>
            <a:chOff x="13106896" y="1574673"/>
            <a:chExt cx="2350322" cy="2188770"/>
          </a:xfrm>
        </p:grpSpPr>
        <p:pic>
          <p:nvPicPr>
            <p:cNvPr id="232" name="Picture 231" descr="A picture containing text, sign, queen, vector graphics&#10;&#10;Description automatically generated">
              <a:extLst>
                <a:ext uri="{FF2B5EF4-FFF2-40B4-BE49-F238E27FC236}">
                  <a16:creationId xmlns:a16="http://schemas.microsoft.com/office/drawing/2014/main" id="{1793FC75-6517-4913-BEEE-0AA6A7C7D6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33" name="Picture 232" descr="Shape&#10;&#10;Description automatically generated">
              <a:extLst>
                <a:ext uri="{FF2B5EF4-FFF2-40B4-BE49-F238E27FC236}">
                  <a16:creationId xmlns:a16="http://schemas.microsoft.com/office/drawing/2014/main" id="{DC583775-9AEE-4C4F-B480-D46961ABE2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34" name="Picture 233" descr="A picture containing text, sign, queen, vector graphics&#10;&#10;Description automatically generated">
              <a:extLst>
                <a:ext uri="{FF2B5EF4-FFF2-40B4-BE49-F238E27FC236}">
                  <a16:creationId xmlns:a16="http://schemas.microsoft.com/office/drawing/2014/main" id="{94E3AD73-298D-4956-8B8D-1E6F60A235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35" name="Picture 234" descr="A picture containing text, sign, queen, vector graphics&#10;&#10;Description automatically generated">
              <a:extLst>
                <a:ext uri="{FF2B5EF4-FFF2-40B4-BE49-F238E27FC236}">
                  <a16:creationId xmlns:a16="http://schemas.microsoft.com/office/drawing/2014/main" id="{FF9A890B-E5A4-4A88-B463-65F7F30A92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36" name="Picture 235" descr="A picture containing text, sign, queen, vector graphics&#10;&#10;Description automatically generated">
              <a:extLst>
                <a:ext uri="{FF2B5EF4-FFF2-40B4-BE49-F238E27FC236}">
                  <a16:creationId xmlns:a16="http://schemas.microsoft.com/office/drawing/2014/main" id="{1F4D4068-419F-4CD5-873B-43946B7F8E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37" name="Picture 236" descr="A picture containing text, sign, queen, vector graphics&#10;&#10;Description automatically generated">
              <a:extLst>
                <a:ext uri="{FF2B5EF4-FFF2-40B4-BE49-F238E27FC236}">
                  <a16:creationId xmlns:a16="http://schemas.microsoft.com/office/drawing/2014/main" id="{844E8A6E-D0E8-430A-855D-5352335CB3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38" name="Picture 237" descr="A picture containing text, sign, queen, vector graphics&#10;&#10;Description automatically generated">
              <a:extLst>
                <a:ext uri="{FF2B5EF4-FFF2-40B4-BE49-F238E27FC236}">
                  <a16:creationId xmlns:a16="http://schemas.microsoft.com/office/drawing/2014/main" id="{7D5E3A73-D520-4227-8D00-4DC615694A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39" name="Picture 238" descr="A picture containing text, sign, queen, vector graphics&#10;&#10;Description automatically generated">
              <a:extLst>
                <a:ext uri="{FF2B5EF4-FFF2-40B4-BE49-F238E27FC236}">
                  <a16:creationId xmlns:a16="http://schemas.microsoft.com/office/drawing/2014/main" id="{B68D373F-304D-4766-A475-717EC53001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40" name="Picture 239" descr="A picture containing text, sign, queen, vector graphics&#10;&#10;Description automatically generated">
              <a:extLst>
                <a:ext uri="{FF2B5EF4-FFF2-40B4-BE49-F238E27FC236}">
                  <a16:creationId xmlns:a16="http://schemas.microsoft.com/office/drawing/2014/main" id="{24B9C591-BDCC-4AA8-93F1-1F179CCF08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41" name="Group 240">
            <a:extLst>
              <a:ext uri="{FF2B5EF4-FFF2-40B4-BE49-F238E27FC236}">
                <a16:creationId xmlns:a16="http://schemas.microsoft.com/office/drawing/2014/main" id="{26C86AB4-4434-495A-AF3D-C5BFAFDCC4D4}"/>
              </a:ext>
            </a:extLst>
          </p:cNvPr>
          <p:cNvGrpSpPr/>
          <p:nvPr/>
        </p:nvGrpSpPr>
        <p:grpSpPr>
          <a:xfrm>
            <a:off x="4409515" y="3716593"/>
            <a:ext cx="465448" cy="500399"/>
            <a:chOff x="13106896" y="1574673"/>
            <a:chExt cx="2350322" cy="2188770"/>
          </a:xfrm>
        </p:grpSpPr>
        <p:pic>
          <p:nvPicPr>
            <p:cNvPr id="242" name="Picture 241" descr="A picture containing text, sign, queen, vector graphics&#10;&#10;Description automatically generated">
              <a:extLst>
                <a:ext uri="{FF2B5EF4-FFF2-40B4-BE49-F238E27FC236}">
                  <a16:creationId xmlns:a16="http://schemas.microsoft.com/office/drawing/2014/main" id="{23EA4268-F7FC-4486-843A-7EF79A8C18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43" name="Picture 242" descr="Shape&#10;&#10;Description automatically generated">
              <a:extLst>
                <a:ext uri="{FF2B5EF4-FFF2-40B4-BE49-F238E27FC236}">
                  <a16:creationId xmlns:a16="http://schemas.microsoft.com/office/drawing/2014/main" id="{7423A0A3-AA0E-49CF-BFEE-148088F8E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44" name="Picture 243" descr="A picture containing text, sign, queen, vector graphics&#10;&#10;Description automatically generated">
              <a:extLst>
                <a:ext uri="{FF2B5EF4-FFF2-40B4-BE49-F238E27FC236}">
                  <a16:creationId xmlns:a16="http://schemas.microsoft.com/office/drawing/2014/main" id="{DFBE4E6B-6292-4C90-BFA4-AC0FFBD5D6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45" name="Picture 244" descr="A picture containing text, sign, queen, vector graphics&#10;&#10;Description automatically generated">
              <a:extLst>
                <a:ext uri="{FF2B5EF4-FFF2-40B4-BE49-F238E27FC236}">
                  <a16:creationId xmlns:a16="http://schemas.microsoft.com/office/drawing/2014/main" id="{9E12800B-C48F-4745-AE9D-28080BCD9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46" name="Picture 245" descr="A picture containing text, sign, queen, vector graphics&#10;&#10;Description automatically generated">
              <a:extLst>
                <a:ext uri="{FF2B5EF4-FFF2-40B4-BE49-F238E27FC236}">
                  <a16:creationId xmlns:a16="http://schemas.microsoft.com/office/drawing/2014/main" id="{9A2FCB14-B07D-415A-B9A1-4F4F6D6F86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47" name="Picture 246" descr="A picture containing text, sign, queen, vector graphics&#10;&#10;Description automatically generated">
              <a:extLst>
                <a:ext uri="{FF2B5EF4-FFF2-40B4-BE49-F238E27FC236}">
                  <a16:creationId xmlns:a16="http://schemas.microsoft.com/office/drawing/2014/main" id="{AE2AF7BE-ADF8-42D4-A1CE-816487E83E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48" name="Picture 247" descr="A picture containing text, sign, queen, vector graphics&#10;&#10;Description automatically generated">
              <a:extLst>
                <a:ext uri="{FF2B5EF4-FFF2-40B4-BE49-F238E27FC236}">
                  <a16:creationId xmlns:a16="http://schemas.microsoft.com/office/drawing/2014/main" id="{07ECF0D6-8988-4114-BA6D-CB8E183A0D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49" name="Picture 248" descr="A picture containing text, sign, queen, vector graphics&#10;&#10;Description automatically generated">
              <a:extLst>
                <a:ext uri="{FF2B5EF4-FFF2-40B4-BE49-F238E27FC236}">
                  <a16:creationId xmlns:a16="http://schemas.microsoft.com/office/drawing/2014/main" id="{E4038102-C4E3-4280-965B-3C29FEBDB4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50" name="Picture 249" descr="A picture containing text, sign, queen, vector graphics&#10;&#10;Description automatically generated">
              <a:extLst>
                <a:ext uri="{FF2B5EF4-FFF2-40B4-BE49-F238E27FC236}">
                  <a16:creationId xmlns:a16="http://schemas.microsoft.com/office/drawing/2014/main" id="{293AC498-5C0F-441D-8928-28B2802B90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51" name="Group 250">
            <a:extLst>
              <a:ext uri="{FF2B5EF4-FFF2-40B4-BE49-F238E27FC236}">
                <a16:creationId xmlns:a16="http://schemas.microsoft.com/office/drawing/2014/main" id="{5FD30DB2-C4AB-426C-A70E-0B91E064C2DC}"/>
              </a:ext>
            </a:extLst>
          </p:cNvPr>
          <p:cNvGrpSpPr/>
          <p:nvPr/>
        </p:nvGrpSpPr>
        <p:grpSpPr>
          <a:xfrm>
            <a:off x="6922118" y="2747271"/>
            <a:ext cx="465448" cy="500399"/>
            <a:chOff x="13106896" y="1574673"/>
            <a:chExt cx="2350322" cy="2188770"/>
          </a:xfrm>
        </p:grpSpPr>
        <p:pic>
          <p:nvPicPr>
            <p:cNvPr id="252" name="Picture 251" descr="A picture containing text, sign, queen, vector graphics&#10;&#10;Description automatically generated">
              <a:extLst>
                <a:ext uri="{FF2B5EF4-FFF2-40B4-BE49-F238E27FC236}">
                  <a16:creationId xmlns:a16="http://schemas.microsoft.com/office/drawing/2014/main" id="{2C220E09-A586-4138-B84D-BA1965C7D0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53" name="Picture 252" descr="Shape&#10;&#10;Description automatically generated">
              <a:extLst>
                <a:ext uri="{FF2B5EF4-FFF2-40B4-BE49-F238E27FC236}">
                  <a16:creationId xmlns:a16="http://schemas.microsoft.com/office/drawing/2014/main" id="{04F059F4-E850-456E-8AC4-3B12D5A1F9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54" name="Picture 253" descr="A picture containing text, sign, queen, vector graphics&#10;&#10;Description automatically generated">
              <a:extLst>
                <a:ext uri="{FF2B5EF4-FFF2-40B4-BE49-F238E27FC236}">
                  <a16:creationId xmlns:a16="http://schemas.microsoft.com/office/drawing/2014/main" id="{5F72281F-2124-4F74-A417-ADAF3BD4BB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55" name="Picture 254" descr="A picture containing text, sign, queen, vector graphics&#10;&#10;Description automatically generated">
              <a:extLst>
                <a:ext uri="{FF2B5EF4-FFF2-40B4-BE49-F238E27FC236}">
                  <a16:creationId xmlns:a16="http://schemas.microsoft.com/office/drawing/2014/main" id="{973F6AA1-35DB-4D0D-82E7-84F1A506F3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56" name="Picture 255" descr="A picture containing text, sign, queen, vector graphics&#10;&#10;Description automatically generated">
              <a:extLst>
                <a:ext uri="{FF2B5EF4-FFF2-40B4-BE49-F238E27FC236}">
                  <a16:creationId xmlns:a16="http://schemas.microsoft.com/office/drawing/2014/main" id="{92351DF0-8A3D-45A5-A390-4998CEAC05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57" name="Picture 256" descr="A picture containing text, sign, queen, vector graphics&#10;&#10;Description automatically generated">
              <a:extLst>
                <a:ext uri="{FF2B5EF4-FFF2-40B4-BE49-F238E27FC236}">
                  <a16:creationId xmlns:a16="http://schemas.microsoft.com/office/drawing/2014/main" id="{01501857-C446-402D-9B37-73F7B2AEE3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58" name="Picture 257" descr="A picture containing text, sign, queen, vector graphics&#10;&#10;Description automatically generated">
              <a:extLst>
                <a:ext uri="{FF2B5EF4-FFF2-40B4-BE49-F238E27FC236}">
                  <a16:creationId xmlns:a16="http://schemas.microsoft.com/office/drawing/2014/main" id="{391D3B04-14C8-454F-B095-98F1757BEC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59" name="Picture 258" descr="A picture containing text, sign, queen, vector graphics&#10;&#10;Description automatically generated">
              <a:extLst>
                <a:ext uri="{FF2B5EF4-FFF2-40B4-BE49-F238E27FC236}">
                  <a16:creationId xmlns:a16="http://schemas.microsoft.com/office/drawing/2014/main" id="{F6D9B5F6-0D60-427A-8675-803A9EF132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60" name="Picture 259" descr="A picture containing text, sign, queen, vector graphics&#10;&#10;Description automatically generated">
              <a:extLst>
                <a:ext uri="{FF2B5EF4-FFF2-40B4-BE49-F238E27FC236}">
                  <a16:creationId xmlns:a16="http://schemas.microsoft.com/office/drawing/2014/main" id="{ED4F1D0B-815A-4C4A-B611-3C00C7FFB7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61" name="Group 260">
            <a:extLst>
              <a:ext uri="{FF2B5EF4-FFF2-40B4-BE49-F238E27FC236}">
                <a16:creationId xmlns:a16="http://schemas.microsoft.com/office/drawing/2014/main" id="{E18BE362-E539-4C27-8FD6-6EAB78A12F1E}"/>
              </a:ext>
            </a:extLst>
          </p:cNvPr>
          <p:cNvGrpSpPr/>
          <p:nvPr/>
        </p:nvGrpSpPr>
        <p:grpSpPr>
          <a:xfrm>
            <a:off x="6915244" y="3668078"/>
            <a:ext cx="465448" cy="500399"/>
            <a:chOff x="13106896" y="1574673"/>
            <a:chExt cx="2350322" cy="2188770"/>
          </a:xfrm>
        </p:grpSpPr>
        <p:pic>
          <p:nvPicPr>
            <p:cNvPr id="262" name="Picture 261" descr="A picture containing text, sign, queen, vector graphics&#10;&#10;Description automatically generated">
              <a:extLst>
                <a:ext uri="{FF2B5EF4-FFF2-40B4-BE49-F238E27FC236}">
                  <a16:creationId xmlns:a16="http://schemas.microsoft.com/office/drawing/2014/main" id="{6B2D7DC3-9FEC-4F99-BBB8-573C761706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63" name="Picture 262" descr="Shape&#10;&#10;Description automatically generated">
              <a:extLst>
                <a:ext uri="{FF2B5EF4-FFF2-40B4-BE49-F238E27FC236}">
                  <a16:creationId xmlns:a16="http://schemas.microsoft.com/office/drawing/2014/main" id="{9B8EBD49-D9B7-4231-B84A-551F5C110A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64" name="Picture 263" descr="A picture containing text, sign, queen, vector graphics&#10;&#10;Description automatically generated">
              <a:extLst>
                <a:ext uri="{FF2B5EF4-FFF2-40B4-BE49-F238E27FC236}">
                  <a16:creationId xmlns:a16="http://schemas.microsoft.com/office/drawing/2014/main" id="{12C8A0A7-7D66-4597-B632-DEC2F5AEBB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65" name="Picture 264" descr="A picture containing text, sign, queen, vector graphics&#10;&#10;Description automatically generated">
              <a:extLst>
                <a:ext uri="{FF2B5EF4-FFF2-40B4-BE49-F238E27FC236}">
                  <a16:creationId xmlns:a16="http://schemas.microsoft.com/office/drawing/2014/main" id="{9D68D0FD-9387-4739-A250-EB31A51147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66" name="Picture 265" descr="A picture containing text, sign, queen, vector graphics&#10;&#10;Description automatically generated">
              <a:extLst>
                <a:ext uri="{FF2B5EF4-FFF2-40B4-BE49-F238E27FC236}">
                  <a16:creationId xmlns:a16="http://schemas.microsoft.com/office/drawing/2014/main" id="{45DA40C5-0B02-49E0-A86B-8C8C563EE4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67" name="Picture 266" descr="A picture containing text, sign, queen, vector graphics&#10;&#10;Description automatically generated">
              <a:extLst>
                <a:ext uri="{FF2B5EF4-FFF2-40B4-BE49-F238E27FC236}">
                  <a16:creationId xmlns:a16="http://schemas.microsoft.com/office/drawing/2014/main" id="{1639F11F-E2C5-4B51-B30C-29EC299907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68" name="Picture 267" descr="A picture containing text, sign, queen, vector graphics&#10;&#10;Description automatically generated">
              <a:extLst>
                <a:ext uri="{FF2B5EF4-FFF2-40B4-BE49-F238E27FC236}">
                  <a16:creationId xmlns:a16="http://schemas.microsoft.com/office/drawing/2014/main" id="{F6449E90-E7DD-4476-AD1E-36D5446C7C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69" name="Picture 268" descr="A picture containing text, sign, queen, vector graphics&#10;&#10;Description automatically generated">
              <a:extLst>
                <a:ext uri="{FF2B5EF4-FFF2-40B4-BE49-F238E27FC236}">
                  <a16:creationId xmlns:a16="http://schemas.microsoft.com/office/drawing/2014/main" id="{A2DA6BF9-F5F3-4005-808A-80B5B3C209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70" name="Picture 269" descr="A picture containing text, sign, queen, vector graphics&#10;&#10;Description automatically generated">
              <a:extLst>
                <a:ext uri="{FF2B5EF4-FFF2-40B4-BE49-F238E27FC236}">
                  <a16:creationId xmlns:a16="http://schemas.microsoft.com/office/drawing/2014/main" id="{3ACB816A-E706-4C7B-921A-74AB0F52E3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extLst>
              <p:ext uri="{D42A27DB-BD31-4B8C-83A1-F6EECF244321}">
                <p14:modId xmlns:p14="http://schemas.microsoft.com/office/powerpoint/2010/main" val="2829761635"/>
              </p:ext>
            </p:extLst>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272" name="Group 271">
            <a:extLst>
              <a:ext uri="{FF2B5EF4-FFF2-40B4-BE49-F238E27FC236}">
                <a16:creationId xmlns:a16="http://schemas.microsoft.com/office/drawing/2014/main" id="{FDD6F9B5-C87F-4B14-A406-AC105569F2C8}"/>
              </a:ext>
            </a:extLst>
          </p:cNvPr>
          <p:cNvGrpSpPr/>
          <p:nvPr/>
        </p:nvGrpSpPr>
        <p:grpSpPr>
          <a:xfrm>
            <a:off x="9445314" y="3829123"/>
            <a:ext cx="809402" cy="601993"/>
            <a:chOff x="6223602" y="4200051"/>
            <a:chExt cx="809402" cy="601993"/>
          </a:xfrm>
        </p:grpSpPr>
        <p:pic>
          <p:nvPicPr>
            <p:cNvPr id="273" name="Picture 272" descr="Shape&#10;&#10;Description automatically generated with low confidence">
              <a:extLst>
                <a:ext uri="{FF2B5EF4-FFF2-40B4-BE49-F238E27FC236}">
                  <a16:creationId xmlns:a16="http://schemas.microsoft.com/office/drawing/2014/main" id="{D9DF75D5-FD74-4FFF-925B-FCCAF0075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274" name="Group 273">
              <a:extLst>
                <a:ext uri="{FF2B5EF4-FFF2-40B4-BE49-F238E27FC236}">
                  <a16:creationId xmlns:a16="http://schemas.microsoft.com/office/drawing/2014/main" id="{0D2C70AD-52B9-4573-BC8A-7203AD964248}"/>
                </a:ext>
              </a:extLst>
            </p:cNvPr>
            <p:cNvGrpSpPr/>
            <p:nvPr/>
          </p:nvGrpSpPr>
          <p:grpSpPr>
            <a:xfrm>
              <a:off x="6682487" y="4404593"/>
              <a:ext cx="341849" cy="288750"/>
              <a:chOff x="5116416" y="5775117"/>
              <a:chExt cx="1479194" cy="1080521"/>
            </a:xfrm>
          </p:grpSpPr>
          <p:pic>
            <p:nvPicPr>
              <p:cNvPr id="275" name="Picture 274" descr="Diagram&#10;&#10;Description automatically generated">
                <a:extLst>
                  <a:ext uri="{FF2B5EF4-FFF2-40B4-BE49-F238E27FC236}">
                    <a16:creationId xmlns:a16="http://schemas.microsoft.com/office/drawing/2014/main" id="{AE1187C1-68B9-43E4-9501-22CF32B849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276" name="Picture 275" descr="A person wearing glasses&#10;&#10;Description automatically generated with low confidence">
                <a:extLst>
                  <a:ext uri="{FF2B5EF4-FFF2-40B4-BE49-F238E27FC236}">
                    <a16:creationId xmlns:a16="http://schemas.microsoft.com/office/drawing/2014/main" id="{CC9506BF-AD8B-4C61-B209-1E7994688A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277" name="Picture 276" descr="A picture containing text&#10;&#10;Description automatically generated">
            <a:extLst>
              <a:ext uri="{FF2B5EF4-FFF2-40B4-BE49-F238E27FC236}">
                <a16:creationId xmlns:a16="http://schemas.microsoft.com/office/drawing/2014/main" id="{A439452F-DF66-4183-B0CD-50FD9B14B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759" y="2878881"/>
            <a:ext cx="513731" cy="612838"/>
          </a:xfrm>
          <a:prstGeom prst="rect">
            <a:avLst/>
          </a:prstGeom>
        </p:spPr>
      </p:pic>
      <p:grpSp>
        <p:nvGrpSpPr>
          <p:cNvPr id="278" name="Group 277">
            <a:extLst>
              <a:ext uri="{FF2B5EF4-FFF2-40B4-BE49-F238E27FC236}">
                <a16:creationId xmlns:a16="http://schemas.microsoft.com/office/drawing/2014/main" id="{0D9D5319-A2DC-45D3-902A-E891E28CE21A}"/>
              </a:ext>
            </a:extLst>
          </p:cNvPr>
          <p:cNvGrpSpPr/>
          <p:nvPr/>
        </p:nvGrpSpPr>
        <p:grpSpPr>
          <a:xfrm>
            <a:off x="8413443" y="3863145"/>
            <a:ext cx="809402" cy="601993"/>
            <a:chOff x="4249851" y="4191551"/>
            <a:chExt cx="809402" cy="601993"/>
          </a:xfrm>
        </p:grpSpPr>
        <p:pic>
          <p:nvPicPr>
            <p:cNvPr id="279" name="Picture 278" descr="Shape&#10;&#10;Description automatically generated with low confidence">
              <a:extLst>
                <a:ext uri="{FF2B5EF4-FFF2-40B4-BE49-F238E27FC236}">
                  <a16:creationId xmlns:a16="http://schemas.microsoft.com/office/drawing/2014/main" id="{A22024DD-2302-48AB-B4A1-7B2BB40C1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280" name="Picture 279" descr="A picture containing square&#10;&#10;Description automatically generated">
              <a:extLst>
                <a:ext uri="{FF2B5EF4-FFF2-40B4-BE49-F238E27FC236}">
                  <a16:creationId xmlns:a16="http://schemas.microsoft.com/office/drawing/2014/main" id="{C7015321-8E3E-439D-B08C-0CB3330A5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pic>
        <p:nvPicPr>
          <p:cNvPr id="281" name="Picture 280" descr="A tennis racket and a ball&#10;&#10;Description automatically generated with medium confidence">
            <a:extLst>
              <a:ext uri="{FF2B5EF4-FFF2-40B4-BE49-F238E27FC236}">
                <a16:creationId xmlns:a16="http://schemas.microsoft.com/office/drawing/2014/main" id="{82AFC7B3-190F-46A5-9AED-A88F1FBD9F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9343358" y="2912894"/>
            <a:ext cx="992110" cy="496055"/>
          </a:xfrm>
          <a:prstGeom prst="rect">
            <a:avLst/>
          </a:prstGeom>
        </p:spPr>
      </p:pic>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H</a:t>
            </a:r>
          </a:p>
        </p:txBody>
      </p:sp>
      <p:grpSp>
        <p:nvGrpSpPr>
          <p:cNvPr id="283" name="Group 282">
            <a:extLst>
              <a:ext uri="{FF2B5EF4-FFF2-40B4-BE49-F238E27FC236}">
                <a16:creationId xmlns:a16="http://schemas.microsoft.com/office/drawing/2014/main" id="{66DEC2AE-FF72-44F5-A01A-27F964EE6DF8}"/>
              </a:ext>
            </a:extLst>
          </p:cNvPr>
          <p:cNvGrpSpPr/>
          <p:nvPr/>
        </p:nvGrpSpPr>
        <p:grpSpPr>
          <a:xfrm>
            <a:off x="9396179" y="2755893"/>
            <a:ext cx="465448" cy="500399"/>
            <a:chOff x="13106896" y="1574673"/>
            <a:chExt cx="2350322" cy="2188770"/>
          </a:xfrm>
        </p:grpSpPr>
        <p:pic>
          <p:nvPicPr>
            <p:cNvPr id="284" name="Picture 283" descr="A picture containing text, sign, queen, vector graphics&#10;&#10;Description automatically generated">
              <a:extLst>
                <a:ext uri="{FF2B5EF4-FFF2-40B4-BE49-F238E27FC236}">
                  <a16:creationId xmlns:a16="http://schemas.microsoft.com/office/drawing/2014/main" id="{08AC0CE5-C0DB-4F1B-AFAB-DA07313CB0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85" name="Picture 284" descr="Shape&#10;&#10;Description automatically generated">
              <a:extLst>
                <a:ext uri="{FF2B5EF4-FFF2-40B4-BE49-F238E27FC236}">
                  <a16:creationId xmlns:a16="http://schemas.microsoft.com/office/drawing/2014/main" id="{77A2A312-ECB2-4512-97BF-A6D1ACBD39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86" name="Picture 285" descr="A picture containing text, sign, queen, vector graphics&#10;&#10;Description automatically generated">
              <a:extLst>
                <a:ext uri="{FF2B5EF4-FFF2-40B4-BE49-F238E27FC236}">
                  <a16:creationId xmlns:a16="http://schemas.microsoft.com/office/drawing/2014/main" id="{B23F39FE-1F5D-43C3-BFE9-CD689B8DA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87" name="Picture 286" descr="A picture containing text, sign, queen, vector graphics&#10;&#10;Description automatically generated">
              <a:extLst>
                <a:ext uri="{FF2B5EF4-FFF2-40B4-BE49-F238E27FC236}">
                  <a16:creationId xmlns:a16="http://schemas.microsoft.com/office/drawing/2014/main" id="{9F4065F9-1C76-4660-9122-69B0E6BA8A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88" name="Picture 287" descr="A picture containing text, sign, queen, vector graphics&#10;&#10;Description automatically generated">
              <a:extLst>
                <a:ext uri="{FF2B5EF4-FFF2-40B4-BE49-F238E27FC236}">
                  <a16:creationId xmlns:a16="http://schemas.microsoft.com/office/drawing/2014/main" id="{8D610D9D-6DA9-416C-BE5F-20D643D8EC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89" name="Picture 288" descr="A picture containing text, sign, queen, vector graphics&#10;&#10;Description automatically generated">
              <a:extLst>
                <a:ext uri="{FF2B5EF4-FFF2-40B4-BE49-F238E27FC236}">
                  <a16:creationId xmlns:a16="http://schemas.microsoft.com/office/drawing/2014/main" id="{9598E345-69CF-4613-9875-B869707892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90" name="Picture 289" descr="A picture containing text, sign, queen, vector graphics&#10;&#10;Description automatically generated">
              <a:extLst>
                <a:ext uri="{FF2B5EF4-FFF2-40B4-BE49-F238E27FC236}">
                  <a16:creationId xmlns:a16="http://schemas.microsoft.com/office/drawing/2014/main" id="{6A376ED4-A45B-4AD6-B401-73458D212B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91" name="Picture 290" descr="A picture containing text, sign, queen, vector graphics&#10;&#10;Description automatically generated">
              <a:extLst>
                <a:ext uri="{FF2B5EF4-FFF2-40B4-BE49-F238E27FC236}">
                  <a16:creationId xmlns:a16="http://schemas.microsoft.com/office/drawing/2014/main" id="{CD95D0EB-1C75-4BD0-A8E7-2CE2C26D10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92" name="Picture 291" descr="A picture containing text, sign, queen, vector graphics&#10;&#10;Description automatically generated">
              <a:extLst>
                <a:ext uri="{FF2B5EF4-FFF2-40B4-BE49-F238E27FC236}">
                  <a16:creationId xmlns:a16="http://schemas.microsoft.com/office/drawing/2014/main" id="{CCD8286D-83FD-4F7E-8E28-3E49646C5D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93" name="Group 292">
            <a:extLst>
              <a:ext uri="{FF2B5EF4-FFF2-40B4-BE49-F238E27FC236}">
                <a16:creationId xmlns:a16="http://schemas.microsoft.com/office/drawing/2014/main" id="{5B1EC002-6F97-43AD-9063-604252DCE511}"/>
              </a:ext>
            </a:extLst>
          </p:cNvPr>
          <p:cNvGrpSpPr/>
          <p:nvPr/>
        </p:nvGrpSpPr>
        <p:grpSpPr>
          <a:xfrm>
            <a:off x="9389305" y="3676700"/>
            <a:ext cx="465448" cy="500399"/>
            <a:chOff x="13106896" y="1574673"/>
            <a:chExt cx="2350322" cy="2188770"/>
          </a:xfrm>
        </p:grpSpPr>
        <p:pic>
          <p:nvPicPr>
            <p:cNvPr id="294" name="Picture 293" descr="A picture containing text, sign, queen, vector graphics&#10;&#10;Description automatically generated">
              <a:extLst>
                <a:ext uri="{FF2B5EF4-FFF2-40B4-BE49-F238E27FC236}">
                  <a16:creationId xmlns:a16="http://schemas.microsoft.com/office/drawing/2014/main" id="{28A04A6A-26CF-4155-848B-3860DC082A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95" name="Picture 294" descr="Shape&#10;&#10;Description automatically generated">
              <a:extLst>
                <a:ext uri="{FF2B5EF4-FFF2-40B4-BE49-F238E27FC236}">
                  <a16:creationId xmlns:a16="http://schemas.microsoft.com/office/drawing/2014/main" id="{B152A9BA-E609-48F3-A569-DD5D63D499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96" name="Picture 295" descr="A picture containing text, sign, queen, vector graphics&#10;&#10;Description automatically generated">
              <a:extLst>
                <a:ext uri="{FF2B5EF4-FFF2-40B4-BE49-F238E27FC236}">
                  <a16:creationId xmlns:a16="http://schemas.microsoft.com/office/drawing/2014/main" id="{2D7B1FF1-193F-4D4C-8D1B-9750F95F45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97" name="Picture 296" descr="A picture containing text, sign, queen, vector graphics&#10;&#10;Description automatically generated">
              <a:extLst>
                <a:ext uri="{FF2B5EF4-FFF2-40B4-BE49-F238E27FC236}">
                  <a16:creationId xmlns:a16="http://schemas.microsoft.com/office/drawing/2014/main" id="{B02EE732-D894-4BFA-99C8-AD40FEF77B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98" name="Picture 297" descr="A picture containing text, sign, queen, vector graphics&#10;&#10;Description automatically generated">
              <a:extLst>
                <a:ext uri="{FF2B5EF4-FFF2-40B4-BE49-F238E27FC236}">
                  <a16:creationId xmlns:a16="http://schemas.microsoft.com/office/drawing/2014/main" id="{5BBEFFC4-C5F0-40F4-879D-6B96860B76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99" name="Picture 298" descr="A picture containing text, sign, queen, vector graphics&#10;&#10;Description automatically generated">
              <a:extLst>
                <a:ext uri="{FF2B5EF4-FFF2-40B4-BE49-F238E27FC236}">
                  <a16:creationId xmlns:a16="http://schemas.microsoft.com/office/drawing/2014/main" id="{9D053463-3E27-4313-81BA-DD7668335A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00" name="Picture 299" descr="A picture containing text, sign, queen, vector graphics&#10;&#10;Description automatically generated">
              <a:extLst>
                <a:ext uri="{FF2B5EF4-FFF2-40B4-BE49-F238E27FC236}">
                  <a16:creationId xmlns:a16="http://schemas.microsoft.com/office/drawing/2014/main" id="{158BB32D-751C-4877-AE48-5676883197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01" name="Picture 300" descr="A picture containing text, sign, queen, vector graphics&#10;&#10;Description automatically generated">
              <a:extLst>
                <a:ext uri="{FF2B5EF4-FFF2-40B4-BE49-F238E27FC236}">
                  <a16:creationId xmlns:a16="http://schemas.microsoft.com/office/drawing/2014/main" id="{04095813-0684-4474-8F8B-D71772C678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02" name="Picture 301" descr="A picture containing text, sign, queen, vector graphics&#10;&#10;Description automatically generated">
              <a:extLst>
                <a:ext uri="{FF2B5EF4-FFF2-40B4-BE49-F238E27FC236}">
                  <a16:creationId xmlns:a16="http://schemas.microsoft.com/office/drawing/2014/main" id="{110F9A64-18E1-40D1-8EFF-DAEAE283F5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extLst>
              <p:ext uri="{D42A27DB-BD31-4B8C-83A1-F6EECF244321}">
                <p14:modId xmlns:p14="http://schemas.microsoft.com/office/powerpoint/2010/main" val="4236001818"/>
              </p:ext>
            </p:extLst>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extLst>
              <p:ext uri="{D42A27DB-BD31-4B8C-83A1-F6EECF244321}">
                <p14:modId xmlns:p14="http://schemas.microsoft.com/office/powerpoint/2010/main" val="1984805960"/>
              </p:ext>
            </p:extLst>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305" name="Picture 304" descr="A picture containing text&#10;&#10;Description automatically generated">
            <a:extLst>
              <a:ext uri="{FF2B5EF4-FFF2-40B4-BE49-F238E27FC236}">
                <a16:creationId xmlns:a16="http://schemas.microsoft.com/office/drawing/2014/main" id="{98555F14-71C6-4D1D-A1ED-90ACD6294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83" y="4910778"/>
            <a:ext cx="513731" cy="612838"/>
          </a:xfrm>
          <a:prstGeom prst="rect">
            <a:avLst/>
          </a:prstGeom>
        </p:spPr>
      </p:pic>
      <p:pic>
        <p:nvPicPr>
          <p:cNvPr id="317" name="Picture 316" descr="A tennis racket and a ball&#10;&#10;Description automatically generated with medium confidence">
            <a:extLst>
              <a:ext uri="{FF2B5EF4-FFF2-40B4-BE49-F238E27FC236}">
                <a16:creationId xmlns:a16="http://schemas.microsoft.com/office/drawing/2014/main" id="{81217FD4-6299-4A90-AE86-CD995126BE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1904415" y="4959281"/>
            <a:ext cx="992110" cy="496055"/>
          </a:xfrm>
          <a:prstGeom prst="rect">
            <a:avLst/>
          </a:prstGeom>
        </p:spPr>
      </p:pic>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extLst>
              <p:ext uri="{D42A27DB-BD31-4B8C-83A1-F6EECF244321}">
                <p14:modId xmlns:p14="http://schemas.microsoft.com/office/powerpoint/2010/main" val="3590653572"/>
              </p:ext>
            </p:extLst>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319" name="Group 318">
            <a:extLst>
              <a:ext uri="{FF2B5EF4-FFF2-40B4-BE49-F238E27FC236}">
                <a16:creationId xmlns:a16="http://schemas.microsoft.com/office/drawing/2014/main" id="{ED9F3AB9-2356-4FE1-9454-34DF48F2EA99}"/>
              </a:ext>
            </a:extLst>
          </p:cNvPr>
          <p:cNvGrpSpPr/>
          <p:nvPr/>
        </p:nvGrpSpPr>
        <p:grpSpPr>
          <a:xfrm>
            <a:off x="3342738" y="5787213"/>
            <a:ext cx="809402" cy="601993"/>
            <a:chOff x="4249851" y="4191551"/>
            <a:chExt cx="809402" cy="601993"/>
          </a:xfrm>
        </p:grpSpPr>
        <p:pic>
          <p:nvPicPr>
            <p:cNvPr id="320" name="Picture 319" descr="Shape&#10;&#10;Description automatically generated with low confidence">
              <a:extLst>
                <a:ext uri="{FF2B5EF4-FFF2-40B4-BE49-F238E27FC236}">
                  <a16:creationId xmlns:a16="http://schemas.microsoft.com/office/drawing/2014/main" id="{D2236BD7-39C4-4F3A-8773-9B769DF13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321" name="Picture 320" descr="A picture containing square&#10;&#10;Description automatically generated">
              <a:extLst>
                <a:ext uri="{FF2B5EF4-FFF2-40B4-BE49-F238E27FC236}">
                  <a16:creationId xmlns:a16="http://schemas.microsoft.com/office/drawing/2014/main" id="{7479F926-6EEE-445C-8917-C91E4EB8C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322" name="Group 321">
            <a:extLst>
              <a:ext uri="{FF2B5EF4-FFF2-40B4-BE49-F238E27FC236}">
                <a16:creationId xmlns:a16="http://schemas.microsoft.com/office/drawing/2014/main" id="{5F0762F0-07BD-44BF-B080-6275F9F3C8A0}"/>
              </a:ext>
            </a:extLst>
          </p:cNvPr>
          <p:cNvGrpSpPr/>
          <p:nvPr/>
        </p:nvGrpSpPr>
        <p:grpSpPr>
          <a:xfrm>
            <a:off x="7051732" y="5877890"/>
            <a:ext cx="809402" cy="601993"/>
            <a:chOff x="6461073" y="5286140"/>
            <a:chExt cx="809402" cy="601993"/>
          </a:xfrm>
        </p:grpSpPr>
        <p:pic>
          <p:nvPicPr>
            <p:cNvPr id="323" name="Picture 322" descr="A picture containing text, toy, doll, vector graphics&#10;&#10;Description automatically generated">
              <a:extLst>
                <a:ext uri="{FF2B5EF4-FFF2-40B4-BE49-F238E27FC236}">
                  <a16:creationId xmlns:a16="http://schemas.microsoft.com/office/drawing/2014/main" id="{5D849ED7-7451-4C92-AB6E-E55852453E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324" name="Picture 323" descr="Shape&#10;&#10;Description automatically generated with low confidence">
              <a:extLst>
                <a:ext uri="{FF2B5EF4-FFF2-40B4-BE49-F238E27FC236}">
                  <a16:creationId xmlns:a16="http://schemas.microsoft.com/office/drawing/2014/main" id="{8CB2804C-718D-402A-8F00-3E690C428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325" name="Picture 324" descr="A tennis racket and a ball&#10;&#10;Description automatically generated with medium confidence">
            <a:extLst>
              <a:ext uri="{FF2B5EF4-FFF2-40B4-BE49-F238E27FC236}">
                <a16:creationId xmlns:a16="http://schemas.microsoft.com/office/drawing/2014/main" id="{6E37A308-34A0-46A6-8D8A-34F124F05B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4347408" y="4944791"/>
            <a:ext cx="992110" cy="496055"/>
          </a:xfrm>
          <a:prstGeom prst="rect">
            <a:avLst/>
          </a:prstGeom>
        </p:spPr>
      </p:pic>
      <p:pic>
        <p:nvPicPr>
          <p:cNvPr id="330" name="Picture 329" descr="A tennis racket and a ball&#10;&#10;Description automatically generated with medium confidence">
            <a:extLst>
              <a:ext uri="{FF2B5EF4-FFF2-40B4-BE49-F238E27FC236}">
                <a16:creationId xmlns:a16="http://schemas.microsoft.com/office/drawing/2014/main" id="{A4761A21-644C-4763-A10A-76B81F8BD0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6857297" y="4944791"/>
            <a:ext cx="992110" cy="496055"/>
          </a:xfrm>
          <a:prstGeom prst="rect">
            <a:avLst/>
          </a:prstGeom>
        </p:spPr>
      </p:pic>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K</a:t>
            </a:r>
          </a:p>
        </p:txBody>
      </p:sp>
      <p:pic>
        <p:nvPicPr>
          <p:cNvPr id="334" name="Picture 333" descr="A pumpkin with a face carved in it&#10;&#10;Description automatically generated with medium confidence">
            <a:extLst>
              <a:ext uri="{FF2B5EF4-FFF2-40B4-BE49-F238E27FC236}">
                <a16:creationId xmlns:a16="http://schemas.microsoft.com/office/drawing/2014/main" id="{0C8E80AF-EE4D-4F20-942F-C9A839EAF9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9118" y="4961985"/>
            <a:ext cx="777339" cy="461665"/>
          </a:xfrm>
          <a:prstGeom prst="rect">
            <a:avLst/>
          </a:prstGeom>
        </p:spPr>
      </p:pic>
      <p:grpSp>
        <p:nvGrpSpPr>
          <p:cNvPr id="335" name="Group 334">
            <a:extLst>
              <a:ext uri="{FF2B5EF4-FFF2-40B4-BE49-F238E27FC236}">
                <a16:creationId xmlns:a16="http://schemas.microsoft.com/office/drawing/2014/main" id="{0A211BE2-45CE-45EC-B6B8-F68606CBE2A6}"/>
              </a:ext>
            </a:extLst>
          </p:cNvPr>
          <p:cNvGrpSpPr/>
          <p:nvPr/>
        </p:nvGrpSpPr>
        <p:grpSpPr>
          <a:xfrm>
            <a:off x="1900465" y="4785641"/>
            <a:ext cx="465448" cy="500399"/>
            <a:chOff x="13106896" y="1574673"/>
            <a:chExt cx="2350322" cy="2188770"/>
          </a:xfrm>
        </p:grpSpPr>
        <p:pic>
          <p:nvPicPr>
            <p:cNvPr id="336" name="Picture 335" descr="A picture containing text, sign, queen, vector graphics&#10;&#10;Description automatically generated">
              <a:extLst>
                <a:ext uri="{FF2B5EF4-FFF2-40B4-BE49-F238E27FC236}">
                  <a16:creationId xmlns:a16="http://schemas.microsoft.com/office/drawing/2014/main" id="{9E41609D-B2E8-4FE7-AD45-1C6294C492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37" name="Picture 336" descr="Shape&#10;&#10;Description automatically generated">
              <a:extLst>
                <a:ext uri="{FF2B5EF4-FFF2-40B4-BE49-F238E27FC236}">
                  <a16:creationId xmlns:a16="http://schemas.microsoft.com/office/drawing/2014/main" id="{F6AC698F-522E-4FBB-BFB9-E80D7C3B3E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38" name="Picture 337" descr="A picture containing text, sign, queen, vector graphics&#10;&#10;Description automatically generated">
              <a:extLst>
                <a:ext uri="{FF2B5EF4-FFF2-40B4-BE49-F238E27FC236}">
                  <a16:creationId xmlns:a16="http://schemas.microsoft.com/office/drawing/2014/main" id="{6F7B4ADB-B635-4DE3-8C34-5B41B10E82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39" name="Picture 338" descr="A picture containing text, sign, queen, vector graphics&#10;&#10;Description automatically generated">
              <a:extLst>
                <a:ext uri="{FF2B5EF4-FFF2-40B4-BE49-F238E27FC236}">
                  <a16:creationId xmlns:a16="http://schemas.microsoft.com/office/drawing/2014/main" id="{83A10F41-67BB-45F5-B88D-A9C32BA8D6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40" name="Picture 339" descr="A picture containing text, sign, queen, vector graphics&#10;&#10;Description automatically generated">
              <a:extLst>
                <a:ext uri="{FF2B5EF4-FFF2-40B4-BE49-F238E27FC236}">
                  <a16:creationId xmlns:a16="http://schemas.microsoft.com/office/drawing/2014/main" id="{BDAF2F81-55EA-4A30-8EAA-E372E37932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41" name="Picture 340" descr="A picture containing text, sign, queen, vector graphics&#10;&#10;Description automatically generated">
              <a:extLst>
                <a:ext uri="{FF2B5EF4-FFF2-40B4-BE49-F238E27FC236}">
                  <a16:creationId xmlns:a16="http://schemas.microsoft.com/office/drawing/2014/main" id="{61C08697-AD15-4E96-8E1B-80C6A681D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42" name="Picture 341" descr="A picture containing text, sign, queen, vector graphics&#10;&#10;Description automatically generated">
              <a:extLst>
                <a:ext uri="{FF2B5EF4-FFF2-40B4-BE49-F238E27FC236}">
                  <a16:creationId xmlns:a16="http://schemas.microsoft.com/office/drawing/2014/main" id="{1C14DCC3-02AB-4D0B-810A-A0E7288795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43" name="Picture 342" descr="A picture containing text, sign, queen, vector graphics&#10;&#10;Description automatically generated">
              <a:extLst>
                <a:ext uri="{FF2B5EF4-FFF2-40B4-BE49-F238E27FC236}">
                  <a16:creationId xmlns:a16="http://schemas.microsoft.com/office/drawing/2014/main" id="{7B4F51C1-9F22-4B80-A12C-E0F1F4CE6B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44" name="Picture 343" descr="A picture containing text, sign, queen, vector graphics&#10;&#10;Description automatically generated">
              <a:extLst>
                <a:ext uri="{FF2B5EF4-FFF2-40B4-BE49-F238E27FC236}">
                  <a16:creationId xmlns:a16="http://schemas.microsoft.com/office/drawing/2014/main" id="{BC30D550-C3C2-46CE-AE27-E7366B2462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45" name="Group 344">
            <a:extLst>
              <a:ext uri="{FF2B5EF4-FFF2-40B4-BE49-F238E27FC236}">
                <a16:creationId xmlns:a16="http://schemas.microsoft.com/office/drawing/2014/main" id="{7D30E390-D0D1-4D11-BB71-38C7EC046429}"/>
              </a:ext>
            </a:extLst>
          </p:cNvPr>
          <p:cNvGrpSpPr/>
          <p:nvPr/>
        </p:nvGrpSpPr>
        <p:grpSpPr>
          <a:xfrm>
            <a:off x="1893591" y="5706448"/>
            <a:ext cx="465448" cy="500399"/>
            <a:chOff x="13106896" y="1574673"/>
            <a:chExt cx="2350322" cy="2188770"/>
          </a:xfrm>
        </p:grpSpPr>
        <p:pic>
          <p:nvPicPr>
            <p:cNvPr id="346" name="Picture 345" descr="A picture containing text, sign, queen, vector graphics&#10;&#10;Description automatically generated">
              <a:extLst>
                <a:ext uri="{FF2B5EF4-FFF2-40B4-BE49-F238E27FC236}">
                  <a16:creationId xmlns:a16="http://schemas.microsoft.com/office/drawing/2014/main" id="{502E2B04-3DB5-4CF8-8E94-E569CDAE7C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47" name="Picture 346" descr="Shape&#10;&#10;Description automatically generated">
              <a:extLst>
                <a:ext uri="{FF2B5EF4-FFF2-40B4-BE49-F238E27FC236}">
                  <a16:creationId xmlns:a16="http://schemas.microsoft.com/office/drawing/2014/main" id="{E71266FE-4920-48E1-A39F-2C4CA74684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48" name="Picture 347" descr="A picture containing text, sign, queen, vector graphics&#10;&#10;Description automatically generated">
              <a:extLst>
                <a:ext uri="{FF2B5EF4-FFF2-40B4-BE49-F238E27FC236}">
                  <a16:creationId xmlns:a16="http://schemas.microsoft.com/office/drawing/2014/main" id="{4EC4708F-C91E-4AAC-9DD4-D7C6C361BA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49" name="Picture 348" descr="A picture containing text, sign, queen, vector graphics&#10;&#10;Description automatically generated">
              <a:extLst>
                <a:ext uri="{FF2B5EF4-FFF2-40B4-BE49-F238E27FC236}">
                  <a16:creationId xmlns:a16="http://schemas.microsoft.com/office/drawing/2014/main" id="{507204F6-FEC4-428F-BA88-4637453289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50" name="Picture 349" descr="A picture containing text, sign, queen, vector graphics&#10;&#10;Description automatically generated">
              <a:extLst>
                <a:ext uri="{FF2B5EF4-FFF2-40B4-BE49-F238E27FC236}">
                  <a16:creationId xmlns:a16="http://schemas.microsoft.com/office/drawing/2014/main" id="{021E4A8D-84D9-4D30-A4E7-3FF37D3D6A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51" name="Picture 350" descr="A picture containing text, sign, queen, vector graphics&#10;&#10;Description automatically generated">
              <a:extLst>
                <a:ext uri="{FF2B5EF4-FFF2-40B4-BE49-F238E27FC236}">
                  <a16:creationId xmlns:a16="http://schemas.microsoft.com/office/drawing/2014/main" id="{120EEC96-543B-4EEB-A554-75E1E88D37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52" name="Picture 351" descr="A picture containing text, sign, queen, vector graphics&#10;&#10;Description automatically generated">
              <a:extLst>
                <a:ext uri="{FF2B5EF4-FFF2-40B4-BE49-F238E27FC236}">
                  <a16:creationId xmlns:a16="http://schemas.microsoft.com/office/drawing/2014/main" id="{FECD7286-A10B-448E-A1A7-FF329996B5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53" name="Picture 352" descr="A picture containing text, sign, queen, vector graphics&#10;&#10;Description automatically generated">
              <a:extLst>
                <a:ext uri="{FF2B5EF4-FFF2-40B4-BE49-F238E27FC236}">
                  <a16:creationId xmlns:a16="http://schemas.microsoft.com/office/drawing/2014/main" id="{C8C641C6-DFE4-4395-B520-A54EA0B15F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54" name="Picture 353" descr="A picture containing text, sign, queen, vector graphics&#10;&#10;Description automatically generated">
              <a:extLst>
                <a:ext uri="{FF2B5EF4-FFF2-40B4-BE49-F238E27FC236}">
                  <a16:creationId xmlns:a16="http://schemas.microsoft.com/office/drawing/2014/main" id="{3041D769-DC2D-4F42-A571-2E480A2427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55" name="Group 354">
            <a:extLst>
              <a:ext uri="{FF2B5EF4-FFF2-40B4-BE49-F238E27FC236}">
                <a16:creationId xmlns:a16="http://schemas.microsoft.com/office/drawing/2014/main" id="{C1C65D7D-5E7B-4F51-A41D-FA171D3AAAC2}"/>
              </a:ext>
            </a:extLst>
          </p:cNvPr>
          <p:cNvGrpSpPr/>
          <p:nvPr/>
        </p:nvGrpSpPr>
        <p:grpSpPr>
          <a:xfrm>
            <a:off x="4404389" y="4836305"/>
            <a:ext cx="465448" cy="500399"/>
            <a:chOff x="13106896" y="1574673"/>
            <a:chExt cx="2350322" cy="2188770"/>
          </a:xfrm>
        </p:grpSpPr>
        <p:pic>
          <p:nvPicPr>
            <p:cNvPr id="356" name="Picture 355" descr="A picture containing text, sign, queen, vector graphics&#10;&#10;Description automatically generated">
              <a:extLst>
                <a:ext uri="{FF2B5EF4-FFF2-40B4-BE49-F238E27FC236}">
                  <a16:creationId xmlns:a16="http://schemas.microsoft.com/office/drawing/2014/main" id="{9E900D22-E601-4310-9FD0-C37EB60958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57" name="Picture 356" descr="Shape&#10;&#10;Description automatically generated">
              <a:extLst>
                <a:ext uri="{FF2B5EF4-FFF2-40B4-BE49-F238E27FC236}">
                  <a16:creationId xmlns:a16="http://schemas.microsoft.com/office/drawing/2014/main" id="{8285B747-A232-4547-9A80-9CF742E301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58" name="Picture 357" descr="A picture containing text, sign, queen, vector graphics&#10;&#10;Description automatically generated">
              <a:extLst>
                <a:ext uri="{FF2B5EF4-FFF2-40B4-BE49-F238E27FC236}">
                  <a16:creationId xmlns:a16="http://schemas.microsoft.com/office/drawing/2014/main" id="{39033767-479C-44B0-8F19-4CA3EB421C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59" name="Picture 358" descr="A picture containing text, sign, queen, vector graphics&#10;&#10;Description automatically generated">
              <a:extLst>
                <a:ext uri="{FF2B5EF4-FFF2-40B4-BE49-F238E27FC236}">
                  <a16:creationId xmlns:a16="http://schemas.microsoft.com/office/drawing/2014/main" id="{EC6E165B-6AE8-446A-8EC5-39637EEBE2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60" name="Picture 359" descr="A picture containing text, sign, queen, vector graphics&#10;&#10;Description automatically generated">
              <a:extLst>
                <a:ext uri="{FF2B5EF4-FFF2-40B4-BE49-F238E27FC236}">
                  <a16:creationId xmlns:a16="http://schemas.microsoft.com/office/drawing/2014/main" id="{33042F56-23AC-4E4B-ABC7-593C947CF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61" name="Picture 360" descr="A picture containing text, sign, queen, vector graphics&#10;&#10;Description automatically generated">
              <a:extLst>
                <a:ext uri="{FF2B5EF4-FFF2-40B4-BE49-F238E27FC236}">
                  <a16:creationId xmlns:a16="http://schemas.microsoft.com/office/drawing/2014/main" id="{39E1D885-27D7-42D5-AAA8-EDA2620833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62" name="Picture 361" descr="A picture containing text, sign, queen, vector graphics&#10;&#10;Description automatically generated">
              <a:extLst>
                <a:ext uri="{FF2B5EF4-FFF2-40B4-BE49-F238E27FC236}">
                  <a16:creationId xmlns:a16="http://schemas.microsoft.com/office/drawing/2014/main" id="{635DD385-EEFA-466B-BD3B-51B58C2C9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63" name="Picture 362" descr="A picture containing text, sign, queen, vector graphics&#10;&#10;Description automatically generated">
              <a:extLst>
                <a:ext uri="{FF2B5EF4-FFF2-40B4-BE49-F238E27FC236}">
                  <a16:creationId xmlns:a16="http://schemas.microsoft.com/office/drawing/2014/main" id="{D8AEC4BB-8F94-41A9-A553-C0A5526C58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64" name="Picture 363" descr="A picture containing text, sign, queen, vector graphics&#10;&#10;Description automatically generated">
              <a:extLst>
                <a:ext uri="{FF2B5EF4-FFF2-40B4-BE49-F238E27FC236}">
                  <a16:creationId xmlns:a16="http://schemas.microsoft.com/office/drawing/2014/main" id="{6459964B-4280-4B11-951D-5530062B1F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65" name="Group 364">
            <a:extLst>
              <a:ext uri="{FF2B5EF4-FFF2-40B4-BE49-F238E27FC236}">
                <a16:creationId xmlns:a16="http://schemas.microsoft.com/office/drawing/2014/main" id="{FD6B406B-0071-4BFC-82D8-8782AE697CFC}"/>
              </a:ext>
            </a:extLst>
          </p:cNvPr>
          <p:cNvGrpSpPr/>
          <p:nvPr/>
        </p:nvGrpSpPr>
        <p:grpSpPr>
          <a:xfrm>
            <a:off x="4397515" y="5757112"/>
            <a:ext cx="465448" cy="500399"/>
            <a:chOff x="13106896" y="1574673"/>
            <a:chExt cx="2350322" cy="2188770"/>
          </a:xfrm>
        </p:grpSpPr>
        <p:pic>
          <p:nvPicPr>
            <p:cNvPr id="366" name="Picture 365" descr="A picture containing text, sign, queen, vector graphics&#10;&#10;Description automatically generated">
              <a:extLst>
                <a:ext uri="{FF2B5EF4-FFF2-40B4-BE49-F238E27FC236}">
                  <a16:creationId xmlns:a16="http://schemas.microsoft.com/office/drawing/2014/main" id="{B18C4780-6A99-4A34-B0D2-74D4814615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67" name="Picture 366" descr="Shape&#10;&#10;Description automatically generated">
              <a:extLst>
                <a:ext uri="{FF2B5EF4-FFF2-40B4-BE49-F238E27FC236}">
                  <a16:creationId xmlns:a16="http://schemas.microsoft.com/office/drawing/2014/main" id="{C7272D3E-107F-416E-8DBB-945BB387CE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68" name="Picture 367" descr="A picture containing text, sign, queen, vector graphics&#10;&#10;Description automatically generated">
              <a:extLst>
                <a:ext uri="{FF2B5EF4-FFF2-40B4-BE49-F238E27FC236}">
                  <a16:creationId xmlns:a16="http://schemas.microsoft.com/office/drawing/2014/main" id="{699CEE38-5BA3-44EB-85B3-0F43000104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69" name="Picture 368" descr="A picture containing text, sign, queen, vector graphics&#10;&#10;Description automatically generated">
              <a:extLst>
                <a:ext uri="{FF2B5EF4-FFF2-40B4-BE49-F238E27FC236}">
                  <a16:creationId xmlns:a16="http://schemas.microsoft.com/office/drawing/2014/main" id="{D4E68935-0B04-4A0A-BBA9-C9670EB76F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70" name="Picture 369" descr="A picture containing text, sign, queen, vector graphics&#10;&#10;Description automatically generated">
              <a:extLst>
                <a:ext uri="{FF2B5EF4-FFF2-40B4-BE49-F238E27FC236}">
                  <a16:creationId xmlns:a16="http://schemas.microsoft.com/office/drawing/2014/main" id="{92C1BB46-53DA-4CD3-8133-110882D92F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71" name="Picture 370" descr="A picture containing text, sign, queen, vector graphics&#10;&#10;Description automatically generated">
              <a:extLst>
                <a:ext uri="{FF2B5EF4-FFF2-40B4-BE49-F238E27FC236}">
                  <a16:creationId xmlns:a16="http://schemas.microsoft.com/office/drawing/2014/main" id="{C5D273A6-2572-4810-B0CA-7406EDDADD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72" name="Picture 371" descr="A picture containing text, sign, queen, vector graphics&#10;&#10;Description automatically generated">
              <a:extLst>
                <a:ext uri="{FF2B5EF4-FFF2-40B4-BE49-F238E27FC236}">
                  <a16:creationId xmlns:a16="http://schemas.microsoft.com/office/drawing/2014/main" id="{5C7C102C-CF53-4E0C-BE22-F947BE6561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73" name="Picture 372" descr="A picture containing text, sign, queen, vector graphics&#10;&#10;Description automatically generated">
              <a:extLst>
                <a:ext uri="{FF2B5EF4-FFF2-40B4-BE49-F238E27FC236}">
                  <a16:creationId xmlns:a16="http://schemas.microsoft.com/office/drawing/2014/main" id="{B2FA2CA9-8877-48AE-B5A4-9F75ECCFFA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74" name="Picture 373" descr="A picture containing text, sign, queen, vector graphics&#10;&#10;Description automatically generated">
              <a:extLst>
                <a:ext uri="{FF2B5EF4-FFF2-40B4-BE49-F238E27FC236}">
                  <a16:creationId xmlns:a16="http://schemas.microsoft.com/office/drawing/2014/main" id="{DB326595-1688-482F-A156-983E00166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75" name="Group 374">
            <a:extLst>
              <a:ext uri="{FF2B5EF4-FFF2-40B4-BE49-F238E27FC236}">
                <a16:creationId xmlns:a16="http://schemas.microsoft.com/office/drawing/2014/main" id="{00698294-434A-44E5-9F07-2990798E7B5A}"/>
              </a:ext>
            </a:extLst>
          </p:cNvPr>
          <p:cNvGrpSpPr/>
          <p:nvPr/>
        </p:nvGrpSpPr>
        <p:grpSpPr>
          <a:xfrm>
            <a:off x="6910118" y="4787790"/>
            <a:ext cx="465448" cy="500399"/>
            <a:chOff x="13106896" y="1574673"/>
            <a:chExt cx="2350322" cy="2188770"/>
          </a:xfrm>
        </p:grpSpPr>
        <p:pic>
          <p:nvPicPr>
            <p:cNvPr id="376" name="Picture 375" descr="A picture containing text, sign, queen, vector graphics&#10;&#10;Description automatically generated">
              <a:extLst>
                <a:ext uri="{FF2B5EF4-FFF2-40B4-BE49-F238E27FC236}">
                  <a16:creationId xmlns:a16="http://schemas.microsoft.com/office/drawing/2014/main" id="{4D018FDC-1F83-49CB-9908-9C9D8398B3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77" name="Picture 376" descr="Shape&#10;&#10;Description automatically generated">
              <a:extLst>
                <a:ext uri="{FF2B5EF4-FFF2-40B4-BE49-F238E27FC236}">
                  <a16:creationId xmlns:a16="http://schemas.microsoft.com/office/drawing/2014/main" id="{98644C42-0BA2-4F3A-A4A9-939414B12E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78" name="Picture 377" descr="A picture containing text, sign, queen, vector graphics&#10;&#10;Description automatically generated">
              <a:extLst>
                <a:ext uri="{FF2B5EF4-FFF2-40B4-BE49-F238E27FC236}">
                  <a16:creationId xmlns:a16="http://schemas.microsoft.com/office/drawing/2014/main" id="{AE5649F2-CF8B-4687-86E7-1ED0001B4F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79" name="Picture 378" descr="A picture containing text, sign, queen, vector graphics&#10;&#10;Description automatically generated">
              <a:extLst>
                <a:ext uri="{FF2B5EF4-FFF2-40B4-BE49-F238E27FC236}">
                  <a16:creationId xmlns:a16="http://schemas.microsoft.com/office/drawing/2014/main" id="{AD7798B3-A1D1-4955-A72C-0AAE031653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80" name="Picture 379" descr="A picture containing text, sign, queen, vector graphics&#10;&#10;Description automatically generated">
              <a:extLst>
                <a:ext uri="{FF2B5EF4-FFF2-40B4-BE49-F238E27FC236}">
                  <a16:creationId xmlns:a16="http://schemas.microsoft.com/office/drawing/2014/main" id="{30582F19-85D7-49FA-90EF-0689593F3F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81" name="Picture 380" descr="A picture containing text, sign, queen, vector graphics&#10;&#10;Description automatically generated">
              <a:extLst>
                <a:ext uri="{FF2B5EF4-FFF2-40B4-BE49-F238E27FC236}">
                  <a16:creationId xmlns:a16="http://schemas.microsoft.com/office/drawing/2014/main" id="{F14EE632-8F85-425F-8349-A0973BDB43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82" name="Picture 381" descr="A picture containing text, sign, queen, vector graphics&#10;&#10;Description automatically generated">
              <a:extLst>
                <a:ext uri="{FF2B5EF4-FFF2-40B4-BE49-F238E27FC236}">
                  <a16:creationId xmlns:a16="http://schemas.microsoft.com/office/drawing/2014/main" id="{050848CD-BED7-4743-AA32-B209195BA1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83" name="Picture 382" descr="A picture containing text, sign, queen, vector graphics&#10;&#10;Description automatically generated">
              <a:extLst>
                <a:ext uri="{FF2B5EF4-FFF2-40B4-BE49-F238E27FC236}">
                  <a16:creationId xmlns:a16="http://schemas.microsoft.com/office/drawing/2014/main" id="{C6175E9D-6E9F-43A3-83CB-3CE8DCD9E4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84" name="Picture 383" descr="A picture containing text, sign, queen, vector graphics&#10;&#10;Description automatically generated">
              <a:extLst>
                <a:ext uri="{FF2B5EF4-FFF2-40B4-BE49-F238E27FC236}">
                  <a16:creationId xmlns:a16="http://schemas.microsoft.com/office/drawing/2014/main" id="{A89FE5E7-691B-4C48-B707-A96B01C9F8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85" name="Group 384">
            <a:extLst>
              <a:ext uri="{FF2B5EF4-FFF2-40B4-BE49-F238E27FC236}">
                <a16:creationId xmlns:a16="http://schemas.microsoft.com/office/drawing/2014/main" id="{5B967A5C-0A50-4A77-AB58-9A8271606E93}"/>
              </a:ext>
            </a:extLst>
          </p:cNvPr>
          <p:cNvGrpSpPr/>
          <p:nvPr/>
        </p:nvGrpSpPr>
        <p:grpSpPr>
          <a:xfrm>
            <a:off x="6903244" y="5708597"/>
            <a:ext cx="465448" cy="500399"/>
            <a:chOff x="13106896" y="1574673"/>
            <a:chExt cx="2350322" cy="2188770"/>
          </a:xfrm>
        </p:grpSpPr>
        <p:pic>
          <p:nvPicPr>
            <p:cNvPr id="386" name="Picture 385" descr="A picture containing text, sign, queen, vector graphics&#10;&#10;Description automatically generated">
              <a:extLst>
                <a:ext uri="{FF2B5EF4-FFF2-40B4-BE49-F238E27FC236}">
                  <a16:creationId xmlns:a16="http://schemas.microsoft.com/office/drawing/2014/main" id="{6CC5F934-1F89-4B30-A4E3-70B01E0D72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87" name="Picture 386" descr="Shape&#10;&#10;Description automatically generated">
              <a:extLst>
                <a:ext uri="{FF2B5EF4-FFF2-40B4-BE49-F238E27FC236}">
                  <a16:creationId xmlns:a16="http://schemas.microsoft.com/office/drawing/2014/main" id="{883C69DE-C9E7-4A5D-B8EC-89D7EE1BF0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88" name="Picture 387" descr="A picture containing text, sign, queen, vector graphics&#10;&#10;Description automatically generated">
              <a:extLst>
                <a:ext uri="{FF2B5EF4-FFF2-40B4-BE49-F238E27FC236}">
                  <a16:creationId xmlns:a16="http://schemas.microsoft.com/office/drawing/2014/main" id="{1C3DA2FD-BD3D-43E4-B06A-19E27A0205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89" name="Picture 388" descr="A picture containing text, sign, queen, vector graphics&#10;&#10;Description automatically generated">
              <a:extLst>
                <a:ext uri="{FF2B5EF4-FFF2-40B4-BE49-F238E27FC236}">
                  <a16:creationId xmlns:a16="http://schemas.microsoft.com/office/drawing/2014/main" id="{7DAE28A1-CA27-481D-A7EA-F11CB9105D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90" name="Picture 389" descr="A picture containing text, sign, queen, vector graphics&#10;&#10;Description automatically generated">
              <a:extLst>
                <a:ext uri="{FF2B5EF4-FFF2-40B4-BE49-F238E27FC236}">
                  <a16:creationId xmlns:a16="http://schemas.microsoft.com/office/drawing/2014/main" id="{F1C34ACB-01A9-4507-95FA-84283E72E7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91" name="Picture 390" descr="A picture containing text, sign, queen, vector graphics&#10;&#10;Description automatically generated">
              <a:extLst>
                <a:ext uri="{FF2B5EF4-FFF2-40B4-BE49-F238E27FC236}">
                  <a16:creationId xmlns:a16="http://schemas.microsoft.com/office/drawing/2014/main" id="{0B9F7566-921A-4B19-BFB0-9B1739FDAE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92" name="Picture 391" descr="A picture containing text, sign, queen, vector graphics&#10;&#10;Description automatically generated">
              <a:extLst>
                <a:ext uri="{FF2B5EF4-FFF2-40B4-BE49-F238E27FC236}">
                  <a16:creationId xmlns:a16="http://schemas.microsoft.com/office/drawing/2014/main" id="{13DCE444-89CF-4D8A-97A0-4E231B9857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93" name="Picture 392" descr="A picture containing text, sign, queen, vector graphics&#10;&#10;Description automatically generated">
              <a:extLst>
                <a:ext uri="{FF2B5EF4-FFF2-40B4-BE49-F238E27FC236}">
                  <a16:creationId xmlns:a16="http://schemas.microsoft.com/office/drawing/2014/main" id="{2C3B763F-2A9C-4B96-92F2-8976C72B28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94" name="Picture 393" descr="A picture containing text, sign, queen, vector graphics&#10;&#10;Description automatically generated">
              <a:extLst>
                <a:ext uri="{FF2B5EF4-FFF2-40B4-BE49-F238E27FC236}">
                  <a16:creationId xmlns:a16="http://schemas.microsoft.com/office/drawing/2014/main" id="{4860A08F-1BB6-409D-901B-AC67F77F3C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extLst>
              <p:ext uri="{D42A27DB-BD31-4B8C-83A1-F6EECF244321}">
                <p14:modId xmlns:p14="http://schemas.microsoft.com/office/powerpoint/2010/main" val="4038027261"/>
              </p:ext>
            </p:extLst>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396" name="Group 395">
            <a:extLst>
              <a:ext uri="{FF2B5EF4-FFF2-40B4-BE49-F238E27FC236}">
                <a16:creationId xmlns:a16="http://schemas.microsoft.com/office/drawing/2014/main" id="{3865F235-EB01-4015-8CC5-A890AEC832CA}"/>
              </a:ext>
            </a:extLst>
          </p:cNvPr>
          <p:cNvGrpSpPr/>
          <p:nvPr/>
        </p:nvGrpSpPr>
        <p:grpSpPr>
          <a:xfrm>
            <a:off x="9433314" y="5869642"/>
            <a:ext cx="809402" cy="601993"/>
            <a:chOff x="6223602" y="4200051"/>
            <a:chExt cx="809402" cy="601993"/>
          </a:xfrm>
        </p:grpSpPr>
        <p:pic>
          <p:nvPicPr>
            <p:cNvPr id="397" name="Picture 396" descr="Shape&#10;&#10;Description automatically generated with low confidence">
              <a:extLst>
                <a:ext uri="{FF2B5EF4-FFF2-40B4-BE49-F238E27FC236}">
                  <a16:creationId xmlns:a16="http://schemas.microsoft.com/office/drawing/2014/main" id="{B051F362-514A-42A0-B0D6-31AD42C36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398" name="Group 397">
              <a:extLst>
                <a:ext uri="{FF2B5EF4-FFF2-40B4-BE49-F238E27FC236}">
                  <a16:creationId xmlns:a16="http://schemas.microsoft.com/office/drawing/2014/main" id="{0EB48767-7BF8-45E8-AE51-3164762E6B3F}"/>
                </a:ext>
              </a:extLst>
            </p:cNvPr>
            <p:cNvGrpSpPr/>
            <p:nvPr/>
          </p:nvGrpSpPr>
          <p:grpSpPr>
            <a:xfrm>
              <a:off x="6682487" y="4404593"/>
              <a:ext cx="341849" cy="288750"/>
              <a:chOff x="5116416" y="5775117"/>
              <a:chExt cx="1479194" cy="1080521"/>
            </a:xfrm>
          </p:grpSpPr>
          <p:pic>
            <p:nvPicPr>
              <p:cNvPr id="399" name="Picture 398" descr="Diagram&#10;&#10;Description automatically generated">
                <a:extLst>
                  <a:ext uri="{FF2B5EF4-FFF2-40B4-BE49-F238E27FC236}">
                    <a16:creationId xmlns:a16="http://schemas.microsoft.com/office/drawing/2014/main" id="{D8840A7B-7B3F-428B-8929-42EC6A7650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400" name="Picture 399" descr="A person wearing glasses&#10;&#10;Description automatically generated with low confidence">
                <a:extLst>
                  <a:ext uri="{FF2B5EF4-FFF2-40B4-BE49-F238E27FC236}">
                    <a16:creationId xmlns:a16="http://schemas.microsoft.com/office/drawing/2014/main" id="{B47C822A-D127-4988-BDC5-4657E8BC63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405" name="Picture 404" descr="A tennis racket and a ball&#10;&#10;Description automatically generated with medium confidence">
            <a:extLst>
              <a:ext uri="{FF2B5EF4-FFF2-40B4-BE49-F238E27FC236}">
                <a16:creationId xmlns:a16="http://schemas.microsoft.com/office/drawing/2014/main" id="{E5953995-5A63-4E71-9643-03A3BE3AC3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9331358" y="4953413"/>
            <a:ext cx="992110" cy="496055"/>
          </a:xfrm>
          <a:prstGeom prst="rect">
            <a:avLst/>
          </a:prstGeom>
        </p:spPr>
      </p:pic>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L</a:t>
            </a:r>
          </a:p>
        </p:txBody>
      </p:sp>
      <p:grpSp>
        <p:nvGrpSpPr>
          <p:cNvPr id="407" name="Group 406">
            <a:extLst>
              <a:ext uri="{FF2B5EF4-FFF2-40B4-BE49-F238E27FC236}">
                <a16:creationId xmlns:a16="http://schemas.microsoft.com/office/drawing/2014/main" id="{58EAA275-0FCC-435B-972E-3C5750F82B5B}"/>
              </a:ext>
            </a:extLst>
          </p:cNvPr>
          <p:cNvGrpSpPr/>
          <p:nvPr/>
        </p:nvGrpSpPr>
        <p:grpSpPr>
          <a:xfrm>
            <a:off x="9384179" y="4796412"/>
            <a:ext cx="465448" cy="500399"/>
            <a:chOff x="13106896" y="1574673"/>
            <a:chExt cx="2350322" cy="2188770"/>
          </a:xfrm>
        </p:grpSpPr>
        <p:pic>
          <p:nvPicPr>
            <p:cNvPr id="408" name="Picture 407" descr="A picture containing text, sign, queen, vector graphics&#10;&#10;Description automatically generated">
              <a:extLst>
                <a:ext uri="{FF2B5EF4-FFF2-40B4-BE49-F238E27FC236}">
                  <a16:creationId xmlns:a16="http://schemas.microsoft.com/office/drawing/2014/main" id="{C5FD912E-6B24-45AF-BCB5-31F655BDF2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09" name="Picture 408" descr="Shape&#10;&#10;Description automatically generated">
              <a:extLst>
                <a:ext uri="{FF2B5EF4-FFF2-40B4-BE49-F238E27FC236}">
                  <a16:creationId xmlns:a16="http://schemas.microsoft.com/office/drawing/2014/main" id="{3EEC037D-7A5E-4100-85CC-F7EF81297C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10" name="Picture 409" descr="A picture containing text, sign, queen, vector graphics&#10;&#10;Description automatically generated">
              <a:extLst>
                <a:ext uri="{FF2B5EF4-FFF2-40B4-BE49-F238E27FC236}">
                  <a16:creationId xmlns:a16="http://schemas.microsoft.com/office/drawing/2014/main" id="{7544E7D0-630D-4F83-909E-7BF841640A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11" name="Picture 410" descr="A picture containing text, sign, queen, vector graphics&#10;&#10;Description automatically generated">
              <a:extLst>
                <a:ext uri="{FF2B5EF4-FFF2-40B4-BE49-F238E27FC236}">
                  <a16:creationId xmlns:a16="http://schemas.microsoft.com/office/drawing/2014/main" id="{DAD5E8F4-3580-4733-908C-03E8974856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12" name="Picture 411" descr="A picture containing text, sign, queen, vector graphics&#10;&#10;Description automatically generated">
              <a:extLst>
                <a:ext uri="{FF2B5EF4-FFF2-40B4-BE49-F238E27FC236}">
                  <a16:creationId xmlns:a16="http://schemas.microsoft.com/office/drawing/2014/main" id="{92DBF685-4189-43CE-9D01-BCA321B5C2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13" name="Picture 412" descr="A picture containing text, sign, queen, vector graphics&#10;&#10;Description automatically generated">
              <a:extLst>
                <a:ext uri="{FF2B5EF4-FFF2-40B4-BE49-F238E27FC236}">
                  <a16:creationId xmlns:a16="http://schemas.microsoft.com/office/drawing/2014/main" id="{F7C68106-F5D3-4442-BEE5-1C46C0AD91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14" name="Picture 413" descr="A picture containing text, sign, queen, vector graphics&#10;&#10;Description automatically generated">
              <a:extLst>
                <a:ext uri="{FF2B5EF4-FFF2-40B4-BE49-F238E27FC236}">
                  <a16:creationId xmlns:a16="http://schemas.microsoft.com/office/drawing/2014/main" id="{5669728D-9EDF-4D6A-8AC2-0681D9E7A9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15" name="Picture 414" descr="A picture containing text, sign, queen, vector graphics&#10;&#10;Description automatically generated">
              <a:extLst>
                <a:ext uri="{FF2B5EF4-FFF2-40B4-BE49-F238E27FC236}">
                  <a16:creationId xmlns:a16="http://schemas.microsoft.com/office/drawing/2014/main" id="{640A33B4-D97B-4B9F-BD0C-31CC1BD541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16" name="Picture 415" descr="A picture containing text, sign, queen, vector graphics&#10;&#10;Description automatically generated">
              <a:extLst>
                <a:ext uri="{FF2B5EF4-FFF2-40B4-BE49-F238E27FC236}">
                  <a16:creationId xmlns:a16="http://schemas.microsoft.com/office/drawing/2014/main" id="{60D39908-51BA-4DCB-B9A7-527AF9EAAC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417" name="Group 416">
            <a:extLst>
              <a:ext uri="{FF2B5EF4-FFF2-40B4-BE49-F238E27FC236}">
                <a16:creationId xmlns:a16="http://schemas.microsoft.com/office/drawing/2014/main" id="{E4E58EEC-17AF-4B04-AB73-93F12DE0E394}"/>
              </a:ext>
            </a:extLst>
          </p:cNvPr>
          <p:cNvGrpSpPr/>
          <p:nvPr/>
        </p:nvGrpSpPr>
        <p:grpSpPr>
          <a:xfrm>
            <a:off x="9377305" y="5717219"/>
            <a:ext cx="465448" cy="500399"/>
            <a:chOff x="13106896" y="1574673"/>
            <a:chExt cx="2350322" cy="2188770"/>
          </a:xfrm>
        </p:grpSpPr>
        <p:pic>
          <p:nvPicPr>
            <p:cNvPr id="418" name="Picture 417" descr="A picture containing text, sign, queen, vector graphics&#10;&#10;Description automatically generated">
              <a:extLst>
                <a:ext uri="{FF2B5EF4-FFF2-40B4-BE49-F238E27FC236}">
                  <a16:creationId xmlns:a16="http://schemas.microsoft.com/office/drawing/2014/main" id="{CC7277F1-2540-4114-BF0B-CEE5AD8F95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19" name="Picture 418" descr="Shape&#10;&#10;Description automatically generated">
              <a:extLst>
                <a:ext uri="{FF2B5EF4-FFF2-40B4-BE49-F238E27FC236}">
                  <a16:creationId xmlns:a16="http://schemas.microsoft.com/office/drawing/2014/main" id="{C8D87106-2477-4E99-AFE2-FF9FDFA5E8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20" name="Picture 419" descr="A picture containing text, sign, queen, vector graphics&#10;&#10;Description automatically generated">
              <a:extLst>
                <a:ext uri="{FF2B5EF4-FFF2-40B4-BE49-F238E27FC236}">
                  <a16:creationId xmlns:a16="http://schemas.microsoft.com/office/drawing/2014/main" id="{E74637D5-DCE6-4E5A-B911-7CDA1A8071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21" name="Picture 420" descr="A picture containing text, sign, queen, vector graphics&#10;&#10;Description automatically generated">
              <a:extLst>
                <a:ext uri="{FF2B5EF4-FFF2-40B4-BE49-F238E27FC236}">
                  <a16:creationId xmlns:a16="http://schemas.microsoft.com/office/drawing/2014/main" id="{FF0966A3-29E1-41B6-8D89-5CE350A506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22" name="Picture 421" descr="A picture containing text, sign, queen, vector graphics&#10;&#10;Description automatically generated">
              <a:extLst>
                <a:ext uri="{FF2B5EF4-FFF2-40B4-BE49-F238E27FC236}">
                  <a16:creationId xmlns:a16="http://schemas.microsoft.com/office/drawing/2014/main" id="{54D95E05-2279-4926-A4CD-70C3A615F4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23" name="Picture 422" descr="A picture containing text, sign, queen, vector graphics&#10;&#10;Description automatically generated">
              <a:extLst>
                <a:ext uri="{FF2B5EF4-FFF2-40B4-BE49-F238E27FC236}">
                  <a16:creationId xmlns:a16="http://schemas.microsoft.com/office/drawing/2014/main" id="{44D8CE83-5BFF-412F-A34E-732DEABEF0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24" name="Picture 423" descr="A picture containing text, sign, queen, vector graphics&#10;&#10;Description automatically generated">
              <a:extLst>
                <a:ext uri="{FF2B5EF4-FFF2-40B4-BE49-F238E27FC236}">
                  <a16:creationId xmlns:a16="http://schemas.microsoft.com/office/drawing/2014/main" id="{F6D35788-3F2E-4C7F-B6B7-B7B9B74422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25" name="Picture 424" descr="A picture containing text, sign, queen, vector graphics&#10;&#10;Description automatically generated">
              <a:extLst>
                <a:ext uri="{FF2B5EF4-FFF2-40B4-BE49-F238E27FC236}">
                  <a16:creationId xmlns:a16="http://schemas.microsoft.com/office/drawing/2014/main" id="{18F149B1-6757-48E0-9F7E-0347D19272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26" name="Picture 425" descr="A picture containing text, sign, queen, vector graphics&#10;&#10;Description automatically generated">
              <a:extLst>
                <a:ext uri="{FF2B5EF4-FFF2-40B4-BE49-F238E27FC236}">
                  <a16:creationId xmlns:a16="http://schemas.microsoft.com/office/drawing/2014/main" id="{ED9E1285-EE7F-4232-8138-48E3BB02DB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427" name="Picture 426" descr="A picture containing soccer, dome&#10;&#10;Description automatically generated">
            <a:extLst>
              <a:ext uri="{FF2B5EF4-FFF2-40B4-BE49-F238E27FC236}">
                <a16:creationId xmlns:a16="http://schemas.microsoft.com/office/drawing/2014/main" id="{6C13CBD9-EAFF-4AE6-9FAD-0ED3593EA7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0937" y="1039505"/>
            <a:ext cx="527057" cy="527057"/>
          </a:xfrm>
          <a:prstGeom prst="rect">
            <a:avLst/>
          </a:prstGeom>
        </p:spPr>
      </p:pic>
      <p:pic>
        <p:nvPicPr>
          <p:cNvPr id="428" name="Picture 427" descr="A picture containing soccer, dome&#10;&#10;Description automatically generated">
            <a:extLst>
              <a:ext uri="{FF2B5EF4-FFF2-40B4-BE49-F238E27FC236}">
                <a16:creationId xmlns:a16="http://schemas.microsoft.com/office/drawing/2014/main" id="{87E28058-C4A0-46AA-976E-406FB895C5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4053" y="1089146"/>
            <a:ext cx="527057" cy="527057"/>
          </a:xfrm>
          <a:prstGeom prst="rect">
            <a:avLst/>
          </a:prstGeom>
        </p:spPr>
      </p:pic>
      <p:grpSp>
        <p:nvGrpSpPr>
          <p:cNvPr id="429" name="Group 428">
            <a:extLst>
              <a:ext uri="{FF2B5EF4-FFF2-40B4-BE49-F238E27FC236}">
                <a16:creationId xmlns:a16="http://schemas.microsoft.com/office/drawing/2014/main" id="{A4D76021-CC53-49FE-B22D-587BA12ED73F}"/>
              </a:ext>
            </a:extLst>
          </p:cNvPr>
          <p:cNvGrpSpPr/>
          <p:nvPr/>
        </p:nvGrpSpPr>
        <p:grpSpPr>
          <a:xfrm>
            <a:off x="7062495" y="1908062"/>
            <a:ext cx="809402" cy="601993"/>
            <a:chOff x="6461073" y="5286140"/>
            <a:chExt cx="809402" cy="601993"/>
          </a:xfrm>
        </p:grpSpPr>
        <p:pic>
          <p:nvPicPr>
            <p:cNvPr id="430" name="Picture 429" descr="A picture containing text, toy, doll, vector graphics&#10;&#10;Description automatically generated">
              <a:extLst>
                <a:ext uri="{FF2B5EF4-FFF2-40B4-BE49-F238E27FC236}">
                  <a16:creationId xmlns:a16="http://schemas.microsoft.com/office/drawing/2014/main" id="{1F118975-8226-43E3-90F3-AAE47CF9A7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1" name="Picture 430" descr="Shape&#10;&#10;Description automatically generated with low confidence">
              <a:extLst>
                <a:ext uri="{FF2B5EF4-FFF2-40B4-BE49-F238E27FC236}">
                  <a16:creationId xmlns:a16="http://schemas.microsoft.com/office/drawing/2014/main" id="{4DE52A73-8A87-407A-9EFB-422A2C567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432" name="Group 431">
            <a:extLst>
              <a:ext uri="{FF2B5EF4-FFF2-40B4-BE49-F238E27FC236}">
                <a16:creationId xmlns:a16="http://schemas.microsoft.com/office/drawing/2014/main" id="{5E83098E-7377-4EF7-91C4-3B74C2BBE9A8}"/>
              </a:ext>
            </a:extLst>
          </p:cNvPr>
          <p:cNvGrpSpPr/>
          <p:nvPr/>
        </p:nvGrpSpPr>
        <p:grpSpPr>
          <a:xfrm>
            <a:off x="9496206" y="1925616"/>
            <a:ext cx="809402" cy="601993"/>
            <a:chOff x="6461073" y="5286140"/>
            <a:chExt cx="809402" cy="601993"/>
          </a:xfrm>
        </p:grpSpPr>
        <p:pic>
          <p:nvPicPr>
            <p:cNvPr id="433" name="Picture 432" descr="A picture containing text, toy, doll, vector graphics&#10;&#10;Description automatically generated">
              <a:extLst>
                <a:ext uri="{FF2B5EF4-FFF2-40B4-BE49-F238E27FC236}">
                  <a16:creationId xmlns:a16="http://schemas.microsoft.com/office/drawing/2014/main" id="{5EA008AF-9AA0-42FB-8E8D-4F27A1831F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4" name="Picture 433" descr="Shape&#10;&#10;Description automatically generated with low confidence">
              <a:extLst>
                <a:ext uri="{FF2B5EF4-FFF2-40B4-BE49-F238E27FC236}">
                  <a16:creationId xmlns:a16="http://schemas.microsoft.com/office/drawing/2014/main" id="{E7EEF3FE-87E4-48A5-9D31-68FC15B00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435" name="Picture 434" descr="A pumpkin with a face carved in it&#10;&#10;Description automatically generated with medium confidence">
            <a:extLst>
              <a:ext uri="{FF2B5EF4-FFF2-40B4-BE49-F238E27FC236}">
                <a16:creationId xmlns:a16="http://schemas.microsoft.com/office/drawing/2014/main" id="{F4DB44CD-CC94-4E5A-A317-98DA972B85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820" y="3014688"/>
            <a:ext cx="777339" cy="461665"/>
          </a:xfrm>
          <a:prstGeom prst="rect">
            <a:avLst/>
          </a:prstGeom>
        </p:spPr>
      </p:pic>
      <p:pic>
        <p:nvPicPr>
          <p:cNvPr id="436" name="Picture 435" descr="A picture containing soccer, dome&#10;&#10;Description automatically generated">
            <a:extLst>
              <a:ext uri="{FF2B5EF4-FFF2-40B4-BE49-F238E27FC236}">
                <a16:creationId xmlns:a16="http://schemas.microsoft.com/office/drawing/2014/main" id="{4341E99F-B40A-4A96-98ED-1CF8624AE8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9975" y="2979694"/>
            <a:ext cx="527057" cy="527057"/>
          </a:xfrm>
          <a:prstGeom prst="rect">
            <a:avLst/>
          </a:prstGeom>
        </p:spPr>
      </p:pic>
      <p:grpSp>
        <p:nvGrpSpPr>
          <p:cNvPr id="437" name="Group 436">
            <a:extLst>
              <a:ext uri="{FF2B5EF4-FFF2-40B4-BE49-F238E27FC236}">
                <a16:creationId xmlns:a16="http://schemas.microsoft.com/office/drawing/2014/main" id="{68A5E669-8AF8-4B4A-A161-7E9F5F44843B}"/>
              </a:ext>
            </a:extLst>
          </p:cNvPr>
          <p:cNvGrpSpPr/>
          <p:nvPr/>
        </p:nvGrpSpPr>
        <p:grpSpPr>
          <a:xfrm>
            <a:off x="5944857" y="3832733"/>
            <a:ext cx="809402" cy="601993"/>
            <a:chOff x="4353124" y="5088525"/>
            <a:chExt cx="809402" cy="601993"/>
          </a:xfrm>
        </p:grpSpPr>
        <p:pic>
          <p:nvPicPr>
            <p:cNvPr id="438" name="Picture 437" descr="Shape&#10;&#10;Description automatically generated with low confidence">
              <a:extLst>
                <a:ext uri="{FF2B5EF4-FFF2-40B4-BE49-F238E27FC236}">
                  <a16:creationId xmlns:a16="http://schemas.microsoft.com/office/drawing/2014/main" id="{12D502B6-C599-40B7-831A-53B05AC43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39" name="Picture 438" descr="Logo&#10;&#10;Description automatically generated">
              <a:extLst>
                <a:ext uri="{FF2B5EF4-FFF2-40B4-BE49-F238E27FC236}">
                  <a16:creationId xmlns:a16="http://schemas.microsoft.com/office/drawing/2014/main" id="{1222F46B-BAAB-41C9-9FB9-19C1BD7EE5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440" name="Group 439">
            <a:extLst>
              <a:ext uri="{FF2B5EF4-FFF2-40B4-BE49-F238E27FC236}">
                <a16:creationId xmlns:a16="http://schemas.microsoft.com/office/drawing/2014/main" id="{3CB24BDD-1215-49DC-967F-6887FCFECD1B}"/>
              </a:ext>
            </a:extLst>
          </p:cNvPr>
          <p:cNvGrpSpPr/>
          <p:nvPr/>
        </p:nvGrpSpPr>
        <p:grpSpPr>
          <a:xfrm>
            <a:off x="3413992" y="3863145"/>
            <a:ext cx="809402" cy="601993"/>
            <a:chOff x="4353124" y="5088525"/>
            <a:chExt cx="809402" cy="601993"/>
          </a:xfrm>
        </p:grpSpPr>
        <p:pic>
          <p:nvPicPr>
            <p:cNvPr id="441" name="Picture 440" descr="Shape&#10;&#10;Description automatically generated with low confidence">
              <a:extLst>
                <a:ext uri="{FF2B5EF4-FFF2-40B4-BE49-F238E27FC236}">
                  <a16:creationId xmlns:a16="http://schemas.microsoft.com/office/drawing/2014/main" id="{1AEEA9D5-AED3-4EEC-857D-BAE527064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42" name="Picture 441" descr="Logo&#10;&#10;Description automatically generated">
              <a:extLst>
                <a:ext uri="{FF2B5EF4-FFF2-40B4-BE49-F238E27FC236}">
                  <a16:creationId xmlns:a16="http://schemas.microsoft.com/office/drawing/2014/main" id="{6C49F102-173E-45EE-8879-8BCF6CF6F5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443" name="Group 442">
            <a:extLst>
              <a:ext uri="{FF2B5EF4-FFF2-40B4-BE49-F238E27FC236}">
                <a16:creationId xmlns:a16="http://schemas.microsoft.com/office/drawing/2014/main" id="{860B1D24-178D-4778-9FF9-C67BBE8F295B}"/>
              </a:ext>
            </a:extLst>
          </p:cNvPr>
          <p:cNvGrpSpPr/>
          <p:nvPr/>
        </p:nvGrpSpPr>
        <p:grpSpPr>
          <a:xfrm>
            <a:off x="7063732" y="3873401"/>
            <a:ext cx="809402" cy="601993"/>
            <a:chOff x="6461073" y="5286140"/>
            <a:chExt cx="809402" cy="601993"/>
          </a:xfrm>
        </p:grpSpPr>
        <p:pic>
          <p:nvPicPr>
            <p:cNvPr id="444" name="Picture 443" descr="A picture containing text, toy, doll, vector graphics&#10;&#10;Description automatically generated">
              <a:extLst>
                <a:ext uri="{FF2B5EF4-FFF2-40B4-BE49-F238E27FC236}">
                  <a16:creationId xmlns:a16="http://schemas.microsoft.com/office/drawing/2014/main" id="{AC971121-ADC6-44FB-9B92-0827C7EDAE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45" name="Picture 444" descr="Shape&#10;&#10;Description automatically generated with low confidence">
              <a:extLst>
                <a:ext uri="{FF2B5EF4-FFF2-40B4-BE49-F238E27FC236}">
                  <a16:creationId xmlns:a16="http://schemas.microsoft.com/office/drawing/2014/main" id="{06808E8A-4517-421F-BAC9-ECC8A280E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446" name="Group 445">
            <a:extLst>
              <a:ext uri="{FF2B5EF4-FFF2-40B4-BE49-F238E27FC236}">
                <a16:creationId xmlns:a16="http://schemas.microsoft.com/office/drawing/2014/main" id="{70EB144F-DBE5-42E1-B770-34E815002B50}"/>
              </a:ext>
            </a:extLst>
          </p:cNvPr>
          <p:cNvGrpSpPr/>
          <p:nvPr/>
        </p:nvGrpSpPr>
        <p:grpSpPr>
          <a:xfrm>
            <a:off x="954600" y="5845224"/>
            <a:ext cx="809402" cy="601993"/>
            <a:chOff x="4353124" y="5088525"/>
            <a:chExt cx="809402" cy="601993"/>
          </a:xfrm>
        </p:grpSpPr>
        <p:pic>
          <p:nvPicPr>
            <p:cNvPr id="447" name="Picture 446" descr="Shape&#10;&#10;Description automatically generated with low confidence">
              <a:extLst>
                <a:ext uri="{FF2B5EF4-FFF2-40B4-BE49-F238E27FC236}">
                  <a16:creationId xmlns:a16="http://schemas.microsoft.com/office/drawing/2014/main" id="{BE2F896C-985A-49B3-8F60-C639DF302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48" name="Picture 447" descr="Logo&#10;&#10;Description automatically generated">
              <a:extLst>
                <a:ext uri="{FF2B5EF4-FFF2-40B4-BE49-F238E27FC236}">
                  <a16:creationId xmlns:a16="http://schemas.microsoft.com/office/drawing/2014/main" id="{88012141-7F7D-4272-9507-30FFFB07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449" name="Group 448">
            <a:extLst>
              <a:ext uri="{FF2B5EF4-FFF2-40B4-BE49-F238E27FC236}">
                <a16:creationId xmlns:a16="http://schemas.microsoft.com/office/drawing/2014/main" id="{FD61F2BE-F3A7-4E79-A08F-DD679CDDC710}"/>
              </a:ext>
            </a:extLst>
          </p:cNvPr>
          <p:cNvGrpSpPr/>
          <p:nvPr/>
        </p:nvGrpSpPr>
        <p:grpSpPr>
          <a:xfrm>
            <a:off x="2046614" y="5845224"/>
            <a:ext cx="809402" cy="601993"/>
            <a:chOff x="6223602" y="4200051"/>
            <a:chExt cx="809402" cy="601993"/>
          </a:xfrm>
        </p:grpSpPr>
        <p:pic>
          <p:nvPicPr>
            <p:cNvPr id="450" name="Picture 449" descr="Shape&#10;&#10;Description automatically generated with low confidence">
              <a:extLst>
                <a:ext uri="{FF2B5EF4-FFF2-40B4-BE49-F238E27FC236}">
                  <a16:creationId xmlns:a16="http://schemas.microsoft.com/office/drawing/2014/main" id="{2D0B1F65-7A1B-4607-8779-9518EC0AD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451" name="Group 450">
              <a:extLst>
                <a:ext uri="{FF2B5EF4-FFF2-40B4-BE49-F238E27FC236}">
                  <a16:creationId xmlns:a16="http://schemas.microsoft.com/office/drawing/2014/main" id="{545301A6-49ED-41DF-9847-A9982EE99D30}"/>
                </a:ext>
              </a:extLst>
            </p:cNvPr>
            <p:cNvGrpSpPr/>
            <p:nvPr/>
          </p:nvGrpSpPr>
          <p:grpSpPr>
            <a:xfrm>
              <a:off x="6682487" y="4404593"/>
              <a:ext cx="341849" cy="288750"/>
              <a:chOff x="5116416" y="5775117"/>
              <a:chExt cx="1479194" cy="1080521"/>
            </a:xfrm>
          </p:grpSpPr>
          <p:pic>
            <p:nvPicPr>
              <p:cNvPr id="452" name="Picture 451" descr="Diagram&#10;&#10;Description automatically generated">
                <a:extLst>
                  <a:ext uri="{FF2B5EF4-FFF2-40B4-BE49-F238E27FC236}">
                    <a16:creationId xmlns:a16="http://schemas.microsoft.com/office/drawing/2014/main" id="{DCD96066-457E-468F-9B80-2356975E07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453" name="Picture 452" descr="A person wearing glasses&#10;&#10;Description automatically generated with low confidence">
                <a:extLst>
                  <a:ext uri="{FF2B5EF4-FFF2-40B4-BE49-F238E27FC236}">
                    <a16:creationId xmlns:a16="http://schemas.microsoft.com/office/drawing/2014/main" id="{7729318C-2CC8-4037-9C2A-64186E881E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454" name="Picture 453" descr="A pumpkin with a face carved in it&#10;&#10;Description automatically generated with medium confidence">
            <a:extLst>
              <a:ext uri="{FF2B5EF4-FFF2-40B4-BE49-F238E27FC236}">
                <a16:creationId xmlns:a16="http://schemas.microsoft.com/office/drawing/2014/main" id="{F7B54D0C-455C-4DE3-A4CA-95D92C6503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786" y="5023842"/>
            <a:ext cx="777339" cy="461665"/>
          </a:xfrm>
          <a:prstGeom prst="rect">
            <a:avLst/>
          </a:prstGeom>
        </p:spPr>
      </p:pic>
      <p:grpSp>
        <p:nvGrpSpPr>
          <p:cNvPr id="455" name="Group 454">
            <a:extLst>
              <a:ext uri="{FF2B5EF4-FFF2-40B4-BE49-F238E27FC236}">
                <a16:creationId xmlns:a16="http://schemas.microsoft.com/office/drawing/2014/main" id="{C57E2E2E-8377-4025-A6F3-C171033B98E1}"/>
              </a:ext>
            </a:extLst>
          </p:cNvPr>
          <p:cNvGrpSpPr/>
          <p:nvPr/>
        </p:nvGrpSpPr>
        <p:grpSpPr>
          <a:xfrm>
            <a:off x="5917612" y="5800480"/>
            <a:ext cx="809402" cy="601993"/>
            <a:chOff x="4353124" y="5088525"/>
            <a:chExt cx="809402" cy="601993"/>
          </a:xfrm>
        </p:grpSpPr>
        <p:pic>
          <p:nvPicPr>
            <p:cNvPr id="456" name="Picture 455" descr="Shape&#10;&#10;Description automatically generated with low confidence">
              <a:extLst>
                <a:ext uri="{FF2B5EF4-FFF2-40B4-BE49-F238E27FC236}">
                  <a16:creationId xmlns:a16="http://schemas.microsoft.com/office/drawing/2014/main" id="{B5371CED-C86E-4142-A4B5-57EF1032E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57" name="Picture 456" descr="Logo&#10;&#10;Description automatically generated">
              <a:extLst>
                <a:ext uri="{FF2B5EF4-FFF2-40B4-BE49-F238E27FC236}">
                  <a16:creationId xmlns:a16="http://schemas.microsoft.com/office/drawing/2014/main" id="{F6D6658D-AD76-4CB4-9385-0F54F6844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pic>
        <p:nvPicPr>
          <p:cNvPr id="458" name="Picture 457" descr="A pumpkin with a face carved in it&#10;&#10;Description automatically generated with medium confidence">
            <a:extLst>
              <a:ext uri="{FF2B5EF4-FFF2-40B4-BE49-F238E27FC236}">
                <a16:creationId xmlns:a16="http://schemas.microsoft.com/office/drawing/2014/main" id="{02133732-A950-457E-BE57-77DBE84B67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5336" y="5126727"/>
            <a:ext cx="777339" cy="461665"/>
          </a:xfrm>
          <a:prstGeom prst="rect">
            <a:avLst/>
          </a:prstGeom>
        </p:spPr>
      </p:pic>
      <p:grpSp>
        <p:nvGrpSpPr>
          <p:cNvPr id="459" name="Group 458">
            <a:extLst>
              <a:ext uri="{FF2B5EF4-FFF2-40B4-BE49-F238E27FC236}">
                <a16:creationId xmlns:a16="http://schemas.microsoft.com/office/drawing/2014/main" id="{8CD4E5B4-A187-4AFA-B1AD-9E5C8E05EB43}"/>
              </a:ext>
            </a:extLst>
          </p:cNvPr>
          <p:cNvGrpSpPr/>
          <p:nvPr/>
        </p:nvGrpSpPr>
        <p:grpSpPr>
          <a:xfrm>
            <a:off x="8393273" y="5846778"/>
            <a:ext cx="809402" cy="601993"/>
            <a:chOff x="4353124" y="5088525"/>
            <a:chExt cx="809402" cy="601993"/>
          </a:xfrm>
        </p:grpSpPr>
        <p:pic>
          <p:nvPicPr>
            <p:cNvPr id="460" name="Picture 459" descr="Shape&#10;&#10;Description automatically generated with low confidence">
              <a:extLst>
                <a:ext uri="{FF2B5EF4-FFF2-40B4-BE49-F238E27FC236}">
                  <a16:creationId xmlns:a16="http://schemas.microsoft.com/office/drawing/2014/main" id="{8618F11A-FB95-4D5C-9B03-2F4E40DD4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61" name="Picture 460" descr="Logo&#10;&#10;Description automatically generated">
              <a:extLst>
                <a:ext uri="{FF2B5EF4-FFF2-40B4-BE49-F238E27FC236}">
                  <a16:creationId xmlns:a16="http://schemas.microsoft.com/office/drawing/2014/main" id="{A247C5DE-41CB-4A3F-BEB7-E48F473A5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sp>
        <p:nvSpPr>
          <p:cNvPr id="401" name="Rectangle 400">
            <a:hlinkClick r:id="" action="ppaction://noaction">
              <a:snd r:embed="rId16" name="4_8.wav"/>
            </a:hlinkClick>
            <a:extLst>
              <a:ext uri="{FF2B5EF4-FFF2-40B4-BE49-F238E27FC236}">
                <a16:creationId xmlns:a16="http://schemas.microsoft.com/office/drawing/2014/main" id="{82083DC2-14F5-1448-4F32-757F0ECAD1C8}"/>
              </a:ext>
            </a:extLst>
          </p:cNvPr>
          <p:cNvSpPr/>
          <p:nvPr/>
        </p:nvSpPr>
        <p:spPr>
          <a:xfrm>
            <a:off x="11146500" y="2337808"/>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2" name="Rectangle 401">
            <a:hlinkClick r:id="" action="ppaction://noaction">
              <a:snd r:embed="rId17" name="4_9_1.wav"/>
            </a:hlinkClick>
            <a:extLst>
              <a:ext uri="{FF2B5EF4-FFF2-40B4-BE49-F238E27FC236}">
                <a16:creationId xmlns:a16="http://schemas.microsoft.com/office/drawing/2014/main" id="{DA3F8DA6-366A-4C8D-6A11-F7537C4D465E}"/>
              </a:ext>
            </a:extLst>
          </p:cNvPr>
          <p:cNvSpPr/>
          <p:nvPr/>
        </p:nvSpPr>
        <p:spPr>
          <a:xfrm>
            <a:off x="10854805" y="336496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3" name="Rectangle 402">
            <a:hlinkClick r:id="" action="ppaction://noaction">
              <a:snd r:embed="rId18" name="4_10_1.wav"/>
            </a:hlinkClick>
            <a:extLst>
              <a:ext uri="{FF2B5EF4-FFF2-40B4-BE49-F238E27FC236}">
                <a16:creationId xmlns:a16="http://schemas.microsoft.com/office/drawing/2014/main" id="{458FEF5F-D3FB-0638-7883-CEE57F9A5925}"/>
              </a:ext>
            </a:extLst>
          </p:cNvPr>
          <p:cNvSpPr/>
          <p:nvPr/>
        </p:nvSpPr>
        <p:spPr>
          <a:xfrm>
            <a:off x="10854805" y="437981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4" name="Rectangle 403">
            <a:hlinkClick r:id="" action="ppaction://noaction">
              <a:snd r:embed="rId19" name="4_11_1.wav"/>
            </a:hlinkClick>
            <a:extLst>
              <a:ext uri="{FF2B5EF4-FFF2-40B4-BE49-F238E27FC236}">
                <a16:creationId xmlns:a16="http://schemas.microsoft.com/office/drawing/2014/main" id="{C469D99F-F645-D8DD-3D4C-5A6216418D00}"/>
              </a:ext>
            </a:extLst>
          </p:cNvPr>
          <p:cNvSpPr/>
          <p:nvPr/>
        </p:nvSpPr>
        <p:spPr>
          <a:xfrm>
            <a:off x="10864896" y="535576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2" name="Rectangle 461">
            <a:hlinkClick r:id="" action="ppaction://noaction">
              <a:snd r:embed="rId20" name="4_9_2.wav"/>
            </a:hlinkClick>
            <a:extLst>
              <a:ext uri="{FF2B5EF4-FFF2-40B4-BE49-F238E27FC236}">
                <a16:creationId xmlns:a16="http://schemas.microsoft.com/office/drawing/2014/main" id="{00D1BF1A-0D5D-6F18-B005-206214C25512}"/>
              </a:ext>
            </a:extLst>
          </p:cNvPr>
          <p:cNvSpPr/>
          <p:nvPr/>
        </p:nvSpPr>
        <p:spPr>
          <a:xfrm>
            <a:off x="11509364" y="336496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3" name="Rectangle 462">
            <a:hlinkClick r:id="" action="ppaction://noaction">
              <a:snd r:embed="rId21" name="4_10_2.wav"/>
            </a:hlinkClick>
            <a:extLst>
              <a:ext uri="{FF2B5EF4-FFF2-40B4-BE49-F238E27FC236}">
                <a16:creationId xmlns:a16="http://schemas.microsoft.com/office/drawing/2014/main" id="{90F0CE77-EE70-D688-03F5-84DE44D0634D}"/>
              </a:ext>
            </a:extLst>
          </p:cNvPr>
          <p:cNvSpPr/>
          <p:nvPr/>
        </p:nvSpPr>
        <p:spPr>
          <a:xfrm>
            <a:off x="11524557" y="437981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64" name="Rectangle 463">
            <a:hlinkClick r:id="" action="ppaction://noaction">
              <a:snd r:embed="rId22" name="4_11_2.wav"/>
            </a:hlinkClick>
            <a:extLst>
              <a:ext uri="{FF2B5EF4-FFF2-40B4-BE49-F238E27FC236}">
                <a16:creationId xmlns:a16="http://schemas.microsoft.com/office/drawing/2014/main" id="{C8341BA6-05B2-AAEE-39FC-7A80D38FE8A5}"/>
              </a:ext>
            </a:extLst>
          </p:cNvPr>
          <p:cNvSpPr/>
          <p:nvPr/>
        </p:nvSpPr>
        <p:spPr>
          <a:xfrm>
            <a:off x="11537813" y="533880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172210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C</a:t>
            </a:r>
          </a:p>
        </p:txBody>
      </p:sp>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D</a:t>
            </a:r>
          </a:p>
        </p:txBody>
      </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G</a:t>
            </a:r>
          </a:p>
        </p:txBody>
      </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H</a:t>
            </a:r>
          </a:p>
        </p:txBody>
      </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K</a:t>
            </a:r>
          </a:p>
        </p:txBody>
      </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L</a:t>
            </a:r>
          </a:p>
        </p:txBody>
      </p:sp>
      <p:grpSp>
        <p:nvGrpSpPr>
          <p:cNvPr id="6" name="Group 5">
            <a:extLst>
              <a:ext uri="{FF2B5EF4-FFF2-40B4-BE49-F238E27FC236}">
                <a16:creationId xmlns:a16="http://schemas.microsoft.com/office/drawing/2014/main" id="{FCF0EE6E-7AF1-476C-AFC9-5F7EC84F3E66}"/>
              </a:ext>
            </a:extLst>
          </p:cNvPr>
          <p:cNvGrpSpPr/>
          <p:nvPr/>
        </p:nvGrpSpPr>
        <p:grpSpPr>
          <a:xfrm>
            <a:off x="6985086" y="851396"/>
            <a:ext cx="858073" cy="696835"/>
            <a:chOff x="900764" y="5757867"/>
            <a:chExt cx="858073" cy="696835"/>
          </a:xfrm>
        </p:grpSpPr>
        <p:pic>
          <p:nvPicPr>
            <p:cNvPr id="14" name="Picture 13" descr="Icon&#10;&#10;Description automatically generated">
              <a:extLst>
                <a:ext uri="{FF2B5EF4-FFF2-40B4-BE49-F238E27FC236}">
                  <a16:creationId xmlns:a16="http://schemas.microsoft.com/office/drawing/2014/main" id="{589BE615-7A5D-42FB-B55D-57A25F83C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470" name="Picture 469" descr="Logo&#10;&#10;Description automatically generated">
              <a:extLst>
                <a:ext uri="{FF2B5EF4-FFF2-40B4-BE49-F238E27FC236}">
                  <a16:creationId xmlns:a16="http://schemas.microsoft.com/office/drawing/2014/main" id="{80E86EF6-AA50-44E8-AB0A-3EEEEF0CD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2" name="Group 1">
            <a:extLst>
              <a:ext uri="{FF2B5EF4-FFF2-40B4-BE49-F238E27FC236}">
                <a16:creationId xmlns:a16="http://schemas.microsoft.com/office/drawing/2014/main" id="{87BD2805-7C16-4EA2-9FCA-CC53DA50C2D1}"/>
              </a:ext>
            </a:extLst>
          </p:cNvPr>
          <p:cNvGrpSpPr/>
          <p:nvPr/>
        </p:nvGrpSpPr>
        <p:grpSpPr>
          <a:xfrm>
            <a:off x="2035129" y="843745"/>
            <a:ext cx="916168" cy="770322"/>
            <a:chOff x="-1151918" y="5593567"/>
            <a:chExt cx="916168" cy="770322"/>
          </a:xfrm>
        </p:grpSpPr>
        <p:pic>
          <p:nvPicPr>
            <p:cNvPr id="278" name="Picture 277" descr="Icon&#10;&#10;Description automatically generated">
              <a:extLst>
                <a:ext uri="{FF2B5EF4-FFF2-40B4-BE49-F238E27FC236}">
                  <a16:creationId xmlns:a16="http://schemas.microsoft.com/office/drawing/2014/main" id="{012FB01B-06E3-4CEA-9EEF-07CBF4BAB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279" name="Picture 278" descr="A picture containing square&#10;&#10;Description automatically generated">
              <a:extLst>
                <a:ext uri="{FF2B5EF4-FFF2-40B4-BE49-F238E27FC236}">
                  <a16:creationId xmlns:a16="http://schemas.microsoft.com/office/drawing/2014/main" id="{B22D3CB7-43F1-4BC2-9CBF-7AAF8786E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9" name="Group 8">
            <a:extLst>
              <a:ext uri="{FF2B5EF4-FFF2-40B4-BE49-F238E27FC236}">
                <a16:creationId xmlns:a16="http://schemas.microsoft.com/office/drawing/2014/main" id="{07C6456D-9619-4957-BAF7-EB21A23019AB}"/>
              </a:ext>
            </a:extLst>
          </p:cNvPr>
          <p:cNvGrpSpPr/>
          <p:nvPr/>
        </p:nvGrpSpPr>
        <p:grpSpPr>
          <a:xfrm>
            <a:off x="3301959" y="1702629"/>
            <a:ext cx="1045506" cy="804394"/>
            <a:chOff x="1893591" y="5706448"/>
            <a:chExt cx="1045506" cy="804394"/>
          </a:xfrm>
        </p:grpSpPr>
        <p:pic>
          <p:nvPicPr>
            <p:cNvPr id="11" name="Picture 10">
              <a:extLst>
                <a:ext uri="{FF2B5EF4-FFF2-40B4-BE49-F238E27FC236}">
                  <a16:creationId xmlns:a16="http://schemas.microsoft.com/office/drawing/2014/main" id="{41D1EE1A-5C08-4EA5-8AB8-0C4CBF5EADFA}"/>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345" name="Group 344">
              <a:extLst>
                <a:ext uri="{FF2B5EF4-FFF2-40B4-BE49-F238E27FC236}">
                  <a16:creationId xmlns:a16="http://schemas.microsoft.com/office/drawing/2014/main" id="{7D30E390-D0D1-4D11-BB71-38C7EC046429}"/>
                </a:ext>
              </a:extLst>
            </p:cNvPr>
            <p:cNvGrpSpPr/>
            <p:nvPr/>
          </p:nvGrpSpPr>
          <p:grpSpPr>
            <a:xfrm>
              <a:off x="1893591" y="5706448"/>
              <a:ext cx="465448" cy="500399"/>
              <a:chOff x="13106896" y="1574673"/>
              <a:chExt cx="2350322" cy="2188770"/>
            </a:xfrm>
          </p:grpSpPr>
          <p:pic>
            <p:nvPicPr>
              <p:cNvPr id="346" name="Picture 345" descr="A picture containing text, sign, queen, vector graphics&#10;&#10;Description automatically generated">
                <a:extLst>
                  <a:ext uri="{FF2B5EF4-FFF2-40B4-BE49-F238E27FC236}">
                    <a16:creationId xmlns:a16="http://schemas.microsoft.com/office/drawing/2014/main" id="{502E2B04-3DB5-4CF8-8E94-E569CDAE7C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47" name="Picture 346" descr="Shape&#10;&#10;Description automatically generated">
                <a:extLst>
                  <a:ext uri="{FF2B5EF4-FFF2-40B4-BE49-F238E27FC236}">
                    <a16:creationId xmlns:a16="http://schemas.microsoft.com/office/drawing/2014/main" id="{E71266FE-4920-48E1-A39F-2C4CA74684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48" name="Picture 347" descr="A picture containing text, sign, queen, vector graphics&#10;&#10;Description automatically generated">
                <a:extLst>
                  <a:ext uri="{FF2B5EF4-FFF2-40B4-BE49-F238E27FC236}">
                    <a16:creationId xmlns:a16="http://schemas.microsoft.com/office/drawing/2014/main" id="{4EC4708F-C91E-4AAC-9DD4-D7C6C361B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49" name="Picture 348" descr="A picture containing text, sign, queen, vector graphics&#10;&#10;Description automatically generated">
                <a:extLst>
                  <a:ext uri="{FF2B5EF4-FFF2-40B4-BE49-F238E27FC236}">
                    <a16:creationId xmlns:a16="http://schemas.microsoft.com/office/drawing/2014/main" id="{507204F6-FEC4-428F-BA88-4637453289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50" name="Picture 349" descr="A picture containing text, sign, queen, vector graphics&#10;&#10;Description automatically generated">
                <a:extLst>
                  <a:ext uri="{FF2B5EF4-FFF2-40B4-BE49-F238E27FC236}">
                    <a16:creationId xmlns:a16="http://schemas.microsoft.com/office/drawing/2014/main" id="{021E4A8D-84D9-4D30-A4E7-3FF37D3D6A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51" name="Picture 350" descr="A picture containing text, sign, queen, vector graphics&#10;&#10;Description automatically generated">
                <a:extLst>
                  <a:ext uri="{FF2B5EF4-FFF2-40B4-BE49-F238E27FC236}">
                    <a16:creationId xmlns:a16="http://schemas.microsoft.com/office/drawing/2014/main" id="{120EEC96-543B-4EEB-A554-75E1E88D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52" name="Picture 351" descr="A picture containing text, sign, queen, vector graphics&#10;&#10;Description automatically generated">
                <a:extLst>
                  <a:ext uri="{FF2B5EF4-FFF2-40B4-BE49-F238E27FC236}">
                    <a16:creationId xmlns:a16="http://schemas.microsoft.com/office/drawing/2014/main" id="{FECD7286-A10B-448E-A1A7-FF329996B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53" name="Picture 352" descr="A picture containing text, sign, queen, vector graphics&#10;&#10;Description automatically generated">
                <a:extLst>
                  <a:ext uri="{FF2B5EF4-FFF2-40B4-BE49-F238E27FC236}">
                    <a16:creationId xmlns:a16="http://schemas.microsoft.com/office/drawing/2014/main" id="{C8C641C6-DFE4-4395-B520-A54EA0B15F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54" name="Picture 353" descr="A picture containing text, sign, queen, vector graphics&#10;&#10;Description automatically generated">
                <a:extLst>
                  <a:ext uri="{FF2B5EF4-FFF2-40B4-BE49-F238E27FC236}">
                    <a16:creationId xmlns:a16="http://schemas.microsoft.com/office/drawing/2014/main" id="{3041D769-DC2D-4F42-A571-2E480A242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8" name="TextBox 7">
              <a:extLst>
                <a:ext uri="{FF2B5EF4-FFF2-40B4-BE49-F238E27FC236}">
                  <a16:creationId xmlns:a16="http://schemas.microsoft.com/office/drawing/2014/main" id="{2FEE8702-5FB6-4095-82A4-E34B85BF4152}"/>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12" name="Group 11">
            <a:extLst>
              <a:ext uri="{FF2B5EF4-FFF2-40B4-BE49-F238E27FC236}">
                <a16:creationId xmlns:a16="http://schemas.microsoft.com/office/drawing/2014/main" id="{1437F030-BE76-4375-AD6B-14C059501573}"/>
              </a:ext>
            </a:extLst>
          </p:cNvPr>
          <p:cNvGrpSpPr/>
          <p:nvPr/>
        </p:nvGrpSpPr>
        <p:grpSpPr>
          <a:xfrm>
            <a:off x="8374558" y="1756743"/>
            <a:ext cx="1060523" cy="741817"/>
            <a:chOff x="-1896782" y="2967702"/>
            <a:chExt cx="1060523" cy="741817"/>
          </a:xfrm>
        </p:grpSpPr>
        <p:pic>
          <p:nvPicPr>
            <p:cNvPr id="10" name="Picture 9" descr="A group of women on a stage&#10;&#10;Description automatically generated">
              <a:extLst>
                <a:ext uri="{FF2B5EF4-FFF2-40B4-BE49-F238E27FC236}">
                  <a16:creationId xmlns:a16="http://schemas.microsoft.com/office/drawing/2014/main" id="{3811F995-4F1C-45EC-92A7-326131FA72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385" name="Group 384">
              <a:extLst>
                <a:ext uri="{FF2B5EF4-FFF2-40B4-BE49-F238E27FC236}">
                  <a16:creationId xmlns:a16="http://schemas.microsoft.com/office/drawing/2014/main" id="{5B967A5C-0A50-4A77-AB58-9A8271606E93}"/>
                </a:ext>
              </a:extLst>
            </p:cNvPr>
            <p:cNvGrpSpPr/>
            <p:nvPr/>
          </p:nvGrpSpPr>
          <p:grpSpPr>
            <a:xfrm>
              <a:off x="-1896782" y="2967702"/>
              <a:ext cx="465448" cy="500399"/>
              <a:chOff x="13106896" y="1574673"/>
              <a:chExt cx="2350322" cy="2188770"/>
            </a:xfrm>
          </p:grpSpPr>
          <p:pic>
            <p:nvPicPr>
              <p:cNvPr id="386" name="Picture 385" descr="A picture containing text, sign, queen, vector graphics&#10;&#10;Description automatically generated">
                <a:extLst>
                  <a:ext uri="{FF2B5EF4-FFF2-40B4-BE49-F238E27FC236}">
                    <a16:creationId xmlns:a16="http://schemas.microsoft.com/office/drawing/2014/main" id="{6CC5F934-1F89-4B30-A4E3-70B01E0D72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87" name="Picture 386" descr="Shape&#10;&#10;Description automatically generated">
                <a:extLst>
                  <a:ext uri="{FF2B5EF4-FFF2-40B4-BE49-F238E27FC236}">
                    <a16:creationId xmlns:a16="http://schemas.microsoft.com/office/drawing/2014/main" id="{883C69DE-C9E7-4A5D-B8EC-89D7EE1BF0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88" name="Picture 387" descr="A picture containing text, sign, queen, vector graphics&#10;&#10;Description automatically generated">
                <a:extLst>
                  <a:ext uri="{FF2B5EF4-FFF2-40B4-BE49-F238E27FC236}">
                    <a16:creationId xmlns:a16="http://schemas.microsoft.com/office/drawing/2014/main" id="{1C3DA2FD-BD3D-43E4-B06A-19E27A0205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89" name="Picture 388" descr="A picture containing text, sign, queen, vector graphics&#10;&#10;Description automatically generated">
                <a:extLst>
                  <a:ext uri="{FF2B5EF4-FFF2-40B4-BE49-F238E27FC236}">
                    <a16:creationId xmlns:a16="http://schemas.microsoft.com/office/drawing/2014/main" id="{7DAE28A1-CA27-481D-A7EA-F11CB9105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90" name="Picture 389" descr="A picture containing text, sign, queen, vector graphics&#10;&#10;Description automatically generated">
                <a:extLst>
                  <a:ext uri="{FF2B5EF4-FFF2-40B4-BE49-F238E27FC236}">
                    <a16:creationId xmlns:a16="http://schemas.microsoft.com/office/drawing/2014/main" id="{F1C34ACB-01A9-4507-95FA-84283E72E7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91" name="Picture 390" descr="A picture containing text, sign, queen, vector graphics&#10;&#10;Description automatically generated">
                <a:extLst>
                  <a:ext uri="{FF2B5EF4-FFF2-40B4-BE49-F238E27FC236}">
                    <a16:creationId xmlns:a16="http://schemas.microsoft.com/office/drawing/2014/main" id="{0B9F7566-921A-4B19-BFB0-9B1739FDAE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92" name="Picture 391" descr="A picture containing text, sign, queen, vector graphics&#10;&#10;Description automatically generated">
                <a:extLst>
                  <a:ext uri="{FF2B5EF4-FFF2-40B4-BE49-F238E27FC236}">
                    <a16:creationId xmlns:a16="http://schemas.microsoft.com/office/drawing/2014/main" id="{13DCE444-89CF-4D8A-97A0-4E231B9857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93" name="Picture 392" descr="A picture containing text, sign, queen, vector graphics&#10;&#10;Description automatically generated">
                <a:extLst>
                  <a:ext uri="{FF2B5EF4-FFF2-40B4-BE49-F238E27FC236}">
                    <a16:creationId xmlns:a16="http://schemas.microsoft.com/office/drawing/2014/main" id="{2C3B763F-2A9C-4B96-92F2-8976C72B28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94" name="Picture 393" descr="A picture containing text, sign, queen, vector graphics&#10;&#10;Description automatically generated">
                <a:extLst>
                  <a:ext uri="{FF2B5EF4-FFF2-40B4-BE49-F238E27FC236}">
                    <a16:creationId xmlns:a16="http://schemas.microsoft.com/office/drawing/2014/main" id="{4860A08F-1BB6-409D-901B-AC67F77F3C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305" name="TextBox 304">
              <a:extLst>
                <a:ext uri="{FF2B5EF4-FFF2-40B4-BE49-F238E27FC236}">
                  <a16:creationId xmlns:a16="http://schemas.microsoft.com/office/drawing/2014/main" id="{F3BD4B84-8C6F-4111-941F-2858D0A36067}"/>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15" name="Group 14">
            <a:extLst>
              <a:ext uri="{FF2B5EF4-FFF2-40B4-BE49-F238E27FC236}">
                <a16:creationId xmlns:a16="http://schemas.microsoft.com/office/drawing/2014/main" id="{D581DE13-2A6C-4497-A04A-9A970A8D484F}"/>
              </a:ext>
            </a:extLst>
          </p:cNvPr>
          <p:cNvGrpSpPr/>
          <p:nvPr/>
        </p:nvGrpSpPr>
        <p:grpSpPr>
          <a:xfrm>
            <a:off x="3469678" y="937482"/>
            <a:ext cx="895514" cy="686870"/>
            <a:chOff x="-1614136" y="4004649"/>
            <a:chExt cx="1011562" cy="700623"/>
          </a:xfrm>
        </p:grpSpPr>
        <p:pic>
          <p:nvPicPr>
            <p:cNvPr id="3" name="Picture 2" descr="Logo, company name&#10;&#10;Description automatically generated">
              <a:extLst>
                <a:ext uri="{FF2B5EF4-FFF2-40B4-BE49-F238E27FC236}">
                  <a16:creationId xmlns:a16="http://schemas.microsoft.com/office/drawing/2014/main" id="{A49C5431-C41F-43C3-9DD3-C36605BB78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306" name="Group 305">
              <a:extLst>
                <a:ext uri="{FF2B5EF4-FFF2-40B4-BE49-F238E27FC236}">
                  <a16:creationId xmlns:a16="http://schemas.microsoft.com/office/drawing/2014/main" id="{34E6EA0C-A789-48C3-B5B8-F67AD56B5FCA}"/>
                </a:ext>
              </a:extLst>
            </p:cNvPr>
            <p:cNvGrpSpPr/>
            <p:nvPr/>
          </p:nvGrpSpPr>
          <p:grpSpPr>
            <a:xfrm>
              <a:off x="-1614136" y="4004649"/>
              <a:ext cx="465448" cy="500399"/>
              <a:chOff x="13106896" y="1574673"/>
              <a:chExt cx="2350322" cy="2188770"/>
            </a:xfrm>
          </p:grpSpPr>
          <p:pic>
            <p:nvPicPr>
              <p:cNvPr id="307" name="Picture 306" descr="A picture containing text, sign, queen, vector graphics&#10;&#10;Description automatically generated">
                <a:extLst>
                  <a:ext uri="{FF2B5EF4-FFF2-40B4-BE49-F238E27FC236}">
                    <a16:creationId xmlns:a16="http://schemas.microsoft.com/office/drawing/2014/main" id="{A95AE03E-D5DC-4664-925D-F9E57D3BF5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08" name="Picture 307" descr="Shape&#10;&#10;Description automatically generated">
                <a:extLst>
                  <a:ext uri="{FF2B5EF4-FFF2-40B4-BE49-F238E27FC236}">
                    <a16:creationId xmlns:a16="http://schemas.microsoft.com/office/drawing/2014/main" id="{CBA0AD89-0027-4D91-81C2-8410251D1C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309" name="Picture 308" descr="A picture containing text, sign, queen, vector graphics&#10;&#10;Description automatically generated">
                <a:extLst>
                  <a:ext uri="{FF2B5EF4-FFF2-40B4-BE49-F238E27FC236}">
                    <a16:creationId xmlns:a16="http://schemas.microsoft.com/office/drawing/2014/main" id="{6125E02C-E34D-4524-BB72-350F7FFA97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10" name="Picture 309" descr="A picture containing text, sign, queen, vector graphics&#10;&#10;Description automatically generated">
                <a:extLst>
                  <a:ext uri="{FF2B5EF4-FFF2-40B4-BE49-F238E27FC236}">
                    <a16:creationId xmlns:a16="http://schemas.microsoft.com/office/drawing/2014/main" id="{DDEE1A62-4389-4311-9449-413BCB3149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11" name="Picture 310" descr="A picture containing text, sign, queen, vector graphics&#10;&#10;Description automatically generated">
                <a:extLst>
                  <a:ext uri="{FF2B5EF4-FFF2-40B4-BE49-F238E27FC236}">
                    <a16:creationId xmlns:a16="http://schemas.microsoft.com/office/drawing/2014/main" id="{CA079F24-4DC5-4FB5-A221-E0C58734E4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12" name="Picture 311" descr="A picture containing text, sign, queen, vector graphics&#10;&#10;Description automatically generated">
                <a:extLst>
                  <a:ext uri="{FF2B5EF4-FFF2-40B4-BE49-F238E27FC236}">
                    <a16:creationId xmlns:a16="http://schemas.microsoft.com/office/drawing/2014/main" id="{C08E8AEA-3A1A-45FF-8313-6C7FFC8609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13" name="Picture 312" descr="A picture containing text, sign, queen, vector graphics&#10;&#10;Description automatically generated">
                <a:extLst>
                  <a:ext uri="{FF2B5EF4-FFF2-40B4-BE49-F238E27FC236}">
                    <a16:creationId xmlns:a16="http://schemas.microsoft.com/office/drawing/2014/main" id="{F07E5EBF-6EE5-4B5E-B3FD-8A98AA04F4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14" name="Picture 313" descr="A picture containing text, sign, queen, vector graphics&#10;&#10;Description automatically generated">
                <a:extLst>
                  <a:ext uri="{FF2B5EF4-FFF2-40B4-BE49-F238E27FC236}">
                    <a16:creationId xmlns:a16="http://schemas.microsoft.com/office/drawing/2014/main" id="{5C4C9EDD-4462-45BA-8B48-157EABD836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15" name="Picture 314" descr="A picture containing text, sign, queen, vector graphics&#10;&#10;Description automatically generated">
                <a:extLst>
                  <a:ext uri="{FF2B5EF4-FFF2-40B4-BE49-F238E27FC236}">
                    <a16:creationId xmlns:a16="http://schemas.microsoft.com/office/drawing/2014/main" id="{F9B722D1-D87E-4727-8471-A632D09491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16" name="Group 15">
            <a:extLst>
              <a:ext uri="{FF2B5EF4-FFF2-40B4-BE49-F238E27FC236}">
                <a16:creationId xmlns:a16="http://schemas.microsoft.com/office/drawing/2014/main" id="{F3F09CDC-E1AC-4F0D-998F-EB0F88E51884}"/>
              </a:ext>
            </a:extLst>
          </p:cNvPr>
          <p:cNvGrpSpPr/>
          <p:nvPr/>
        </p:nvGrpSpPr>
        <p:grpSpPr>
          <a:xfrm>
            <a:off x="1048597" y="890225"/>
            <a:ext cx="760680" cy="714705"/>
            <a:chOff x="-2067918" y="2715458"/>
            <a:chExt cx="752817" cy="766232"/>
          </a:xfrm>
        </p:grpSpPr>
        <p:pic>
          <p:nvPicPr>
            <p:cNvPr id="7" name="Picture 6" descr="A picture containing text&#10;&#10;Description automatically generated">
              <a:extLst>
                <a:ext uri="{FF2B5EF4-FFF2-40B4-BE49-F238E27FC236}">
                  <a16:creationId xmlns:a16="http://schemas.microsoft.com/office/drawing/2014/main" id="{22D6E6D4-17FA-4A24-84C9-110FBA3658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316" name="Group 315">
              <a:extLst>
                <a:ext uri="{FF2B5EF4-FFF2-40B4-BE49-F238E27FC236}">
                  <a16:creationId xmlns:a16="http://schemas.microsoft.com/office/drawing/2014/main" id="{A0DE0264-3C04-4466-91E1-0041D8D37863}"/>
                </a:ext>
              </a:extLst>
            </p:cNvPr>
            <p:cNvGrpSpPr/>
            <p:nvPr/>
          </p:nvGrpSpPr>
          <p:grpSpPr>
            <a:xfrm>
              <a:off x="-2067918" y="2715458"/>
              <a:ext cx="465448" cy="500399"/>
              <a:chOff x="13106896" y="1574673"/>
              <a:chExt cx="2350322" cy="2188770"/>
            </a:xfrm>
          </p:grpSpPr>
          <p:pic>
            <p:nvPicPr>
              <p:cNvPr id="317" name="Picture 316" descr="A picture containing text, sign, queen, vector graphics&#10;&#10;Description automatically generated">
                <a:extLst>
                  <a:ext uri="{FF2B5EF4-FFF2-40B4-BE49-F238E27FC236}">
                    <a16:creationId xmlns:a16="http://schemas.microsoft.com/office/drawing/2014/main" id="{21856A6D-F001-46D1-84AA-2205C6B892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19" name="Picture 318" descr="Shape&#10;&#10;Description automatically generated">
                <a:extLst>
                  <a:ext uri="{FF2B5EF4-FFF2-40B4-BE49-F238E27FC236}">
                    <a16:creationId xmlns:a16="http://schemas.microsoft.com/office/drawing/2014/main" id="{74363B09-DEE5-422C-905C-3E408FE75B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20" name="Picture 319" descr="A picture containing text, sign, queen, vector graphics&#10;&#10;Description automatically generated">
                <a:extLst>
                  <a:ext uri="{FF2B5EF4-FFF2-40B4-BE49-F238E27FC236}">
                    <a16:creationId xmlns:a16="http://schemas.microsoft.com/office/drawing/2014/main" id="{21EBF247-4B14-436E-A3ED-9976647310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21" name="Picture 320" descr="A picture containing text, sign, queen, vector graphics&#10;&#10;Description automatically generated">
                <a:extLst>
                  <a:ext uri="{FF2B5EF4-FFF2-40B4-BE49-F238E27FC236}">
                    <a16:creationId xmlns:a16="http://schemas.microsoft.com/office/drawing/2014/main" id="{DD8B770A-03A5-4F4C-AECD-C0B793BC66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22" name="Picture 321" descr="A picture containing text, sign, queen, vector graphics&#10;&#10;Description automatically generated">
                <a:extLst>
                  <a:ext uri="{FF2B5EF4-FFF2-40B4-BE49-F238E27FC236}">
                    <a16:creationId xmlns:a16="http://schemas.microsoft.com/office/drawing/2014/main" id="{DCB50EB7-2725-457A-B09F-B824D085A1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23" name="Picture 322" descr="A picture containing text, sign, queen, vector graphics&#10;&#10;Description automatically generated">
                <a:extLst>
                  <a:ext uri="{FF2B5EF4-FFF2-40B4-BE49-F238E27FC236}">
                    <a16:creationId xmlns:a16="http://schemas.microsoft.com/office/drawing/2014/main" id="{B755B0E5-681B-4A6D-AE39-211BF664D5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24" name="Picture 323" descr="A picture containing text, sign, queen, vector graphics&#10;&#10;Description automatically generated">
                <a:extLst>
                  <a:ext uri="{FF2B5EF4-FFF2-40B4-BE49-F238E27FC236}">
                    <a16:creationId xmlns:a16="http://schemas.microsoft.com/office/drawing/2014/main" id="{752C9DA7-E773-46D9-852A-3D79DEF6A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25" name="Picture 324" descr="A picture containing text, sign, queen, vector graphics&#10;&#10;Description automatically generated">
                <a:extLst>
                  <a:ext uri="{FF2B5EF4-FFF2-40B4-BE49-F238E27FC236}">
                    <a16:creationId xmlns:a16="http://schemas.microsoft.com/office/drawing/2014/main" id="{E88E55B8-43C0-4202-812C-87E1CA6A0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26" name="Picture 325" descr="A picture containing text, sign, queen, vector graphics&#10;&#10;Description automatically generated">
                <a:extLst>
                  <a:ext uri="{FF2B5EF4-FFF2-40B4-BE49-F238E27FC236}">
                    <a16:creationId xmlns:a16="http://schemas.microsoft.com/office/drawing/2014/main" id="{D9D737D2-3B2F-41B3-90EC-B4B3507E0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17" name="Group 16">
            <a:extLst>
              <a:ext uri="{FF2B5EF4-FFF2-40B4-BE49-F238E27FC236}">
                <a16:creationId xmlns:a16="http://schemas.microsoft.com/office/drawing/2014/main" id="{1CF4344C-5B83-4D98-A7C4-CE26EECC293C}"/>
              </a:ext>
            </a:extLst>
          </p:cNvPr>
          <p:cNvGrpSpPr/>
          <p:nvPr/>
        </p:nvGrpSpPr>
        <p:grpSpPr>
          <a:xfrm>
            <a:off x="1960078" y="1880782"/>
            <a:ext cx="944641" cy="578999"/>
            <a:chOff x="-2288293" y="974171"/>
            <a:chExt cx="1121287" cy="609847"/>
          </a:xfrm>
        </p:grpSpPr>
        <p:pic>
          <p:nvPicPr>
            <p:cNvPr id="469" name="Picture 468" descr="A picture containing text&#10;&#10;Description automatically generated">
              <a:extLst>
                <a:ext uri="{FF2B5EF4-FFF2-40B4-BE49-F238E27FC236}">
                  <a16:creationId xmlns:a16="http://schemas.microsoft.com/office/drawing/2014/main" id="{B6B9E181-4EC9-444A-9100-075AA51A21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327" name="Group 326">
              <a:extLst>
                <a:ext uri="{FF2B5EF4-FFF2-40B4-BE49-F238E27FC236}">
                  <a16:creationId xmlns:a16="http://schemas.microsoft.com/office/drawing/2014/main" id="{C94DF5D1-E65F-4C0A-A059-7958BF56A971}"/>
                </a:ext>
              </a:extLst>
            </p:cNvPr>
            <p:cNvGrpSpPr/>
            <p:nvPr/>
          </p:nvGrpSpPr>
          <p:grpSpPr>
            <a:xfrm>
              <a:off x="-2288293" y="974171"/>
              <a:ext cx="465448" cy="500399"/>
              <a:chOff x="13106896" y="1574673"/>
              <a:chExt cx="2350322" cy="2188770"/>
            </a:xfrm>
          </p:grpSpPr>
          <p:pic>
            <p:nvPicPr>
              <p:cNvPr id="328" name="Picture 327" descr="A picture containing text, sign, queen, vector graphics&#10;&#10;Description automatically generated">
                <a:extLst>
                  <a:ext uri="{FF2B5EF4-FFF2-40B4-BE49-F238E27FC236}">
                    <a16:creationId xmlns:a16="http://schemas.microsoft.com/office/drawing/2014/main" id="{EACC3DD7-4CCB-4839-B21A-B02274A737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29" name="Picture 328" descr="Shape&#10;&#10;Description automatically generated">
                <a:extLst>
                  <a:ext uri="{FF2B5EF4-FFF2-40B4-BE49-F238E27FC236}">
                    <a16:creationId xmlns:a16="http://schemas.microsoft.com/office/drawing/2014/main" id="{76B91AB8-B2A3-40DC-863B-B8FE7EB6C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30" name="Picture 329" descr="A picture containing text, sign, queen, vector graphics&#10;&#10;Description automatically generated">
                <a:extLst>
                  <a:ext uri="{FF2B5EF4-FFF2-40B4-BE49-F238E27FC236}">
                    <a16:creationId xmlns:a16="http://schemas.microsoft.com/office/drawing/2014/main" id="{C7C5591D-4B0F-49F0-88CA-464465B3A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34" name="Picture 333" descr="A picture containing text, sign, queen, vector graphics&#10;&#10;Description automatically generated">
                <a:extLst>
                  <a:ext uri="{FF2B5EF4-FFF2-40B4-BE49-F238E27FC236}">
                    <a16:creationId xmlns:a16="http://schemas.microsoft.com/office/drawing/2014/main" id="{6CFB469F-EA91-4519-AF07-E19AC5C766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65" name="Picture 364" descr="A picture containing text, sign, queen, vector graphics&#10;&#10;Description automatically generated">
                <a:extLst>
                  <a:ext uri="{FF2B5EF4-FFF2-40B4-BE49-F238E27FC236}">
                    <a16:creationId xmlns:a16="http://schemas.microsoft.com/office/drawing/2014/main" id="{F3DF0EA2-8915-499C-B56B-9C13AD5654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66" name="Picture 365" descr="A picture containing text, sign, queen, vector graphics&#10;&#10;Description automatically generated">
                <a:extLst>
                  <a:ext uri="{FF2B5EF4-FFF2-40B4-BE49-F238E27FC236}">
                    <a16:creationId xmlns:a16="http://schemas.microsoft.com/office/drawing/2014/main" id="{F0FA75A3-F305-4F43-8CB5-51D7834C5C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67" name="Picture 366" descr="A picture containing text, sign, queen, vector graphics&#10;&#10;Description automatically generated">
                <a:extLst>
                  <a:ext uri="{FF2B5EF4-FFF2-40B4-BE49-F238E27FC236}">
                    <a16:creationId xmlns:a16="http://schemas.microsoft.com/office/drawing/2014/main" id="{A67D9346-E00C-491D-8328-5D7A795C82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68" name="Picture 367" descr="A picture containing text, sign, queen, vector graphics&#10;&#10;Description automatically generated">
                <a:extLst>
                  <a:ext uri="{FF2B5EF4-FFF2-40B4-BE49-F238E27FC236}">
                    <a16:creationId xmlns:a16="http://schemas.microsoft.com/office/drawing/2014/main" id="{AB6D47BE-8676-4658-9B1A-E5C64175E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69" name="Picture 368" descr="A picture containing text, sign, queen, vector graphics&#10;&#10;Description automatically generated">
                <a:extLst>
                  <a:ext uri="{FF2B5EF4-FFF2-40B4-BE49-F238E27FC236}">
                    <a16:creationId xmlns:a16="http://schemas.microsoft.com/office/drawing/2014/main" id="{C8187D48-5D4E-40C6-B5E3-20CC2065C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18" name="Group 17">
            <a:extLst>
              <a:ext uri="{FF2B5EF4-FFF2-40B4-BE49-F238E27FC236}">
                <a16:creationId xmlns:a16="http://schemas.microsoft.com/office/drawing/2014/main" id="{0D38B891-7508-424B-B3E0-79A1716C2347}"/>
              </a:ext>
            </a:extLst>
          </p:cNvPr>
          <p:cNvGrpSpPr/>
          <p:nvPr/>
        </p:nvGrpSpPr>
        <p:grpSpPr>
          <a:xfrm>
            <a:off x="9419692" y="3619830"/>
            <a:ext cx="830601" cy="924117"/>
            <a:chOff x="-2811571" y="1718491"/>
            <a:chExt cx="830601" cy="924117"/>
          </a:xfrm>
        </p:grpSpPr>
        <p:pic>
          <p:nvPicPr>
            <p:cNvPr id="468" name="Picture 467" descr="A picture containing text&#10;&#10;Description automatically generated">
              <a:extLst>
                <a:ext uri="{FF2B5EF4-FFF2-40B4-BE49-F238E27FC236}">
                  <a16:creationId xmlns:a16="http://schemas.microsoft.com/office/drawing/2014/main" id="{AB7B4E4B-16A7-4B67-9302-D9D8688232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370" name="Group 369">
              <a:extLst>
                <a:ext uri="{FF2B5EF4-FFF2-40B4-BE49-F238E27FC236}">
                  <a16:creationId xmlns:a16="http://schemas.microsoft.com/office/drawing/2014/main" id="{018A694D-E1EB-4B52-8A51-3384704E6F58}"/>
                </a:ext>
              </a:extLst>
            </p:cNvPr>
            <p:cNvGrpSpPr/>
            <p:nvPr/>
          </p:nvGrpSpPr>
          <p:grpSpPr>
            <a:xfrm>
              <a:off x="-2811571" y="2095621"/>
              <a:ext cx="465448" cy="500399"/>
              <a:chOff x="13106896" y="1574673"/>
              <a:chExt cx="2350322" cy="2188770"/>
            </a:xfrm>
          </p:grpSpPr>
          <p:pic>
            <p:nvPicPr>
              <p:cNvPr id="371" name="Picture 370" descr="A picture containing text, sign, queen, vector graphics&#10;&#10;Description automatically generated">
                <a:extLst>
                  <a:ext uri="{FF2B5EF4-FFF2-40B4-BE49-F238E27FC236}">
                    <a16:creationId xmlns:a16="http://schemas.microsoft.com/office/drawing/2014/main" id="{904263B3-1F17-4517-88A8-9C1062A75E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72" name="Picture 371" descr="Shape&#10;&#10;Description automatically generated">
                <a:extLst>
                  <a:ext uri="{FF2B5EF4-FFF2-40B4-BE49-F238E27FC236}">
                    <a16:creationId xmlns:a16="http://schemas.microsoft.com/office/drawing/2014/main" id="{26AEDF83-B755-4ACE-88D1-A0E1AC4327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73" name="Picture 372" descr="A picture containing text, sign, queen, vector graphics&#10;&#10;Description automatically generated">
                <a:extLst>
                  <a:ext uri="{FF2B5EF4-FFF2-40B4-BE49-F238E27FC236}">
                    <a16:creationId xmlns:a16="http://schemas.microsoft.com/office/drawing/2014/main" id="{E4D49A24-C947-43E1-A401-506F8BCD7B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74" name="Picture 373" descr="A picture containing text, sign, queen, vector graphics&#10;&#10;Description automatically generated">
                <a:extLst>
                  <a:ext uri="{FF2B5EF4-FFF2-40B4-BE49-F238E27FC236}">
                    <a16:creationId xmlns:a16="http://schemas.microsoft.com/office/drawing/2014/main" id="{4330AD22-B938-4341-879A-67E646C5E9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96" name="Picture 395" descr="A picture containing text, sign, queen, vector graphics&#10;&#10;Description automatically generated">
                <a:extLst>
                  <a:ext uri="{FF2B5EF4-FFF2-40B4-BE49-F238E27FC236}">
                    <a16:creationId xmlns:a16="http://schemas.microsoft.com/office/drawing/2014/main" id="{5D2A4556-DE3D-4189-9341-F155EF8E8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97" name="Picture 396" descr="A picture containing text, sign, queen, vector graphics&#10;&#10;Description automatically generated">
                <a:extLst>
                  <a:ext uri="{FF2B5EF4-FFF2-40B4-BE49-F238E27FC236}">
                    <a16:creationId xmlns:a16="http://schemas.microsoft.com/office/drawing/2014/main" id="{589AFE9B-FD2B-449C-A684-66A76F5CED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98" name="Picture 397" descr="A picture containing text, sign, queen, vector graphics&#10;&#10;Description automatically generated">
                <a:extLst>
                  <a:ext uri="{FF2B5EF4-FFF2-40B4-BE49-F238E27FC236}">
                    <a16:creationId xmlns:a16="http://schemas.microsoft.com/office/drawing/2014/main" id="{59317560-92AB-48E4-A035-D139EB64E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99" name="Picture 398" descr="A picture containing text, sign, queen, vector graphics&#10;&#10;Description automatically generated">
                <a:extLst>
                  <a:ext uri="{FF2B5EF4-FFF2-40B4-BE49-F238E27FC236}">
                    <a16:creationId xmlns:a16="http://schemas.microsoft.com/office/drawing/2014/main" id="{C06F07B5-4277-4296-B4AC-21B40578A9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00" name="Picture 399" descr="A picture containing text, sign, queen, vector graphics&#10;&#10;Description automatically generated">
                <a:extLst>
                  <a:ext uri="{FF2B5EF4-FFF2-40B4-BE49-F238E27FC236}">
                    <a16:creationId xmlns:a16="http://schemas.microsoft.com/office/drawing/2014/main" id="{3B057EF2-DAC9-421B-B097-BDF04D9848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05" name="Group 404">
            <a:extLst>
              <a:ext uri="{FF2B5EF4-FFF2-40B4-BE49-F238E27FC236}">
                <a16:creationId xmlns:a16="http://schemas.microsoft.com/office/drawing/2014/main" id="{197D3C24-1367-484A-B9AC-32E615BC5003}"/>
              </a:ext>
            </a:extLst>
          </p:cNvPr>
          <p:cNvGrpSpPr/>
          <p:nvPr/>
        </p:nvGrpSpPr>
        <p:grpSpPr>
          <a:xfrm>
            <a:off x="5979680" y="862446"/>
            <a:ext cx="760680" cy="714705"/>
            <a:chOff x="-2067918" y="2715458"/>
            <a:chExt cx="752817" cy="766232"/>
          </a:xfrm>
        </p:grpSpPr>
        <p:pic>
          <p:nvPicPr>
            <p:cNvPr id="427" name="Picture 426" descr="A picture containing text&#10;&#10;Description automatically generated">
              <a:extLst>
                <a:ext uri="{FF2B5EF4-FFF2-40B4-BE49-F238E27FC236}">
                  <a16:creationId xmlns:a16="http://schemas.microsoft.com/office/drawing/2014/main" id="{2EA48096-121E-433B-9733-5E05E0A2C0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28" name="Group 427">
              <a:extLst>
                <a:ext uri="{FF2B5EF4-FFF2-40B4-BE49-F238E27FC236}">
                  <a16:creationId xmlns:a16="http://schemas.microsoft.com/office/drawing/2014/main" id="{39B95EAD-C987-4BB2-98B5-257A94CCB45A}"/>
                </a:ext>
              </a:extLst>
            </p:cNvPr>
            <p:cNvGrpSpPr/>
            <p:nvPr/>
          </p:nvGrpSpPr>
          <p:grpSpPr>
            <a:xfrm>
              <a:off x="-2067918" y="2715458"/>
              <a:ext cx="465448" cy="500399"/>
              <a:chOff x="13106896" y="1574673"/>
              <a:chExt cx="2350322" cy="2188770"/>
            </a:xfrm>
          </p:grpSpPr>
          <p:pic>
            <p:nvPicPr>
              <p:cNvPr id="429" name="Picture 428" descr="A picture containing text, sign, queen, vector graphics&#10;&#10;Description automatically generated">
                <a:extLst>
                  <a:ext uri="{FF2B5EF4-FFF2-40B4-BE49-F238E27FC236}">
                    <a16:creationId xmlns:a16="http://schemas.microsoft.com/office/drawing/2014/main" id="{B3307B77-3C47-4BBA-AA08-A3F85850D3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30" name="Picture 429" descr="Shape&#10;&#10;Description automatically generated">
                <a:extLst>
                  <a:ext uri="{FF2B5EF4-FFF2-40B4-BE49-F238E27FC236}">
                    <a16:creationId xmlns:a16="http://schemas.microsoft.com/office/drawing/2014/main" id="{481E5765-266B-43E9-9402-F8CDBC822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31" name="Picture 430" descr="A picture containing text, sign, queen, vector graphics&#10;&#10;Description automatically generated">
                <a:extLst>
                  <a:ext uri="{FF2B5EF4-FFF2-40B4-BE49-F238E27FC236}">
                    <a16:creationId xmlns:a16="http://schemas.microsoft.com/office/drawing/2014/main" id="{B267916D-5B1C-434D-A338-94E50DFF18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32" name="Picture 431" descr="A picture containing text, sign, queen, vector graphics&#10;&#10;Description automatically generated">
                <a:extLst>
                  <a:ext uri="{FF2B5EF4-FFF2-40B4-BE49-F238E27FC236}">
                    <a16:creationId xmlns:a16="http://schemas.microsoft.com/office/drawing/2014/main" id="{CF15DE78-6C5D-41FA-9C32-485EB2F9C5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33" name="Picture 432" descr="A picture containing text, sign, queen, vector graphics&#10;&#10;Description automatically generated">
                <a:extLst>
                  <a:ext uri="{FF2B5EF4-FFF2-40B4-BE49-F238E27FC236}">
                    <a16:creationId xmlns:a16="http://schemas.microsoft.com/office/drawing/2014/main" id="{932B595F-950F-4752-8F09-724C581FC7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34" name="Picture 433" descr="A picture containing text, sign, queen, vector graphics&#10;&#10;Description automatically generated">
                <a:extLst>
                  <a:ext uri="{FF2B5EF4-FFF2-40B4-BE49-F238E27FC236}">
                    <a16:creationId xmlns:a16="http://schemas.microsoft.com/office/drawing/2014/main" id="{75C2299D-C602-40A8-B82A-B18DB93E5D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35" name="Picture 434" descr="A picture containing text, sign, queen, vector graphics&#10;&#10;Description automatically generated">
                <a:extLst>
                  <a:ext uri="{FF2B5EF4-FFF2-40B4-BE49-F238E27FC236}">
                    <a16:creationId xmlns:a16="http://schemas.microsoft.com/office/drawing/2014/main" id="{F46F2037-2C77-4E39-98CD-A908C81158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36" name="Picture 435" descr="A picture containing text, sign, queen, vector graphics&#10;&#10;Description automatically generated">
                <a:extLst>
                  <a:ext uri="{FF2B5EF4-FFF2-40B4-BE49-F238E27FC236}">
                    <a16:creationId xmlns:a16="http://schemas.microsoft.com/office/drawing/2014/main" id="{44B7501C-E249-4546-9A4D-EE77A2E0F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37" name="Picture 436" descr="A picture containing text, sign, queen, vector graphics&#10;&#10;Description automatically generated">
                <a:extLst>
                  <a:ext uri="{FF2B5EF4-FFF2-40B4-BE49-F238E27FC236}">
                    <a16:creationId xmlns:a16="http://schemas.microsoft.com/office/drawing/2014/main" id="{D9ABFEE8-5536-42DD-88B1-813CE05DB9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38" name="Group 437">
            <a:extLst>
              <a:ext uri="{FF2B5EF4-FFF2-40B4-BE49-F238E27FC236}">
                <a16:creationId xmlns:a16="http://schemas.microsoft.com/office/drawing/2014/main" id="{A169C451-B464-4B52-B6DD-FF04AC039F3E}"/>
              </a:ext>
            </a:extLst>
          </p:cNvPr>
          <p:cNvGrpSpPr/>
          <p:nvPr/>
        </p:nvGrpSpPr>
        <p:grpSpPr>
          <a:xfrm>
            <a:off x="8487797" y="894440"/>
            <a:ext cx="760680" cy="714705"/>
            <a:chOff x="-2067918" y="2715458"/>
            <a:chExt cx="752817" cy="766232"/>
          </a:xfrm>
        </p:grpSpPr>
        <p:pic>
          <p:nvPicPr>
            <p:cNvPr id="439" name="Picture 438" descr="A picture containing text&#10;&#10;Description automatically generated">
              <a:extLst>
                <a:ext uri="{FF2B5EF4-FFF2-40B4-BE49-F238E27FC236}">
                  <a16:creationId xmlns:a16="http://schemas.microsoft.com/office/drawing/2014/main" id="{987A5EDC-8B5E-45D6-AFED-A221C1133A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40" name="Group 439">
              <a:extLst>
                <a:ext uri="{FF2B5EF4-FFF2-40B4-BE49-F238E27FC236}">
                  <a16:creationId xmlns:a16="http://schemas.microsoft.com/office/drawing/2014/main" id="{62B67525-ABC3-4CB7-9853-23ED743978ED}"/>
                </a:ext>
              </a:extLst>
            </p:cNvPr>
            <p:cNvGrpSpPr/>
            <p:nvPr/>
          </p:nvGrpSpPr>
          <p:grpSpPr>
            <a:xfrm>
              <a:off x="-2067918" y="2715458"/>
              <a:ext cx="465448" cy="500399"/>
              <a:chOff x="13106896" y="1574673"/>
              <a:chExt cx="2350322" cy="2188770"/>
            </a:xfrm>
          </p:grpSpPr>
          <p:pic>
            <p:nvPicPr>
              <p:cNvPr id="441" name="Picture 440" descr="A picture containing text, sign, queen, vector graphics&#10;&#10;Description automatically generated">
                <a:extLst>
                  <a:ext uri="{FF2B5EF4-FFF2-40B4-BE49-F238E27FC236}">
                    <a16:creationId xmlns:a16="http://schemas.microsoft.com/office/drawing/2014/main" id="{BC5C57CB-CEA3-4BD4-B4BF-B21F1F0BE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42" name="Picture 441" descr="Shape&#10;&#10;Description automatically generated">
                <a:extLst>
                  <a:ext uri="{FF2B5EF4-FFF2-40B4-BE49-F238E27FC236}">
                    <a16:creationId xmlns:a16="http://schemas.microsoft.com/office/drawing/2014/main" id="{7F634F7F-1E44-4218-97A9-72647289BC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43" name="Picture 442" descr="A picture containing text, sign, queen, vector graphics&#10;&#10;Description automatically generated">
                <a:extLst>
                  <a:ext uri="{FF2B5EF4-FFF2-40B4-BE49-F238E27FC236}">
                    <a16:creationId xmlns:a16="http://schemas.microsoft.com/office/drawing/2014/main" id="{23394EB0-EBAE-43EA-9702-717A7E0509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44" name="Picture 443" descr="A picture containing text, sign, queen, vector graphics&#10;&#10;Description automatically generated">
                <a:extLst>
                  <a:ext uri="{FF2B5EF4-FFF2-40B4-BE49-F238E27FC236}">
                    <a16:creationId xmlns:a16="http://schemas.microsoft.com/office/drawing/2014/main" id="{7CE55F03-D505-49F8-85AF-175EC70D7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45" name="Picture 444" descr="A picture containing text, sign, queen, vector graphics&#10;&#10;Description automatically generated">
                <a:extLst>
                  <a:ext uri="{FF2B5EF4-FFF2-40B4-BE49-F238E27FC236}">
                    <a16:creationId xmlns:a16="http://schemas.microsoft.com/office/drawing/2014/main" id="{0A202800-12FF-417B-B20D-F945D87D83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46" name="Picture 445" descr="A picture containing text, sign, queen, vector graphics&#10;&#10;Description automatically generated">
                <a:extLst>
                  <a:ext uri="{FF2B5EF4-FFF2-40B4-BE49-F238E27FC236}">
                    <a16:creationId xmlns:a16="http://schemas.microsoft.com/office/drawing/2014/main" id="{45F90B0A-04BA-4E1E-9EFA-FCC4045D0C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47" name="Picture 446" descr="A picture containing text, sign, queen, vector graphics&#10;&#10;Description automatically generated">
                <a:extLst>
                  <a:ext uri="{FF2B5EF4-FFF2-40B4-BE49-F238E27FC236}">
                    <a16:creationId xmlns:a16="http://schemas.microsoft.com/office/drawing/2014/main" id="{68082047-BB02-4F68-A6EF-023BDBC15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48" name="Picture 447" descr="A picture containing text, sign, queen, vector graphics&#10;&#10;Description automatically generated">
                <a:extLst>
                  <a:ext uri="{FF2B5EF4-FFF2-40B4-BE49-F238E27FC236}">
                    <a16:creationId xmlns:a16="http://schemas.microsoft.com/office/drawing/2014/main" id="{C51F687C-FF0E-4630-AFDC-7E99344281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49" name="Picture 448" descr="A picture containing text, sign, queen, vector graphics&#10;&#10;Description automatically generated">
                <a:extLst>
                  <a:ext uri="{FF2B5EF4-FFF2-40B4-BE49-F238E27FC236}">
                    <a16:creationId xmlns:a16="http://schemas.microsoft.com/office/drawing/2014/main" id="{1BB09F1D-88B6-46C3-A7F9-10C0FC66F5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50" name="Group 449">
            <a:extLst>
              <a:ext uri="{FF2B5EF4-FFF2-40B4-BE49-F238E27FC236}">
                <a16:creationId xmlns:a16="http://schemas.microsoft.com/office/drawing/2014/main" id="{00A65D18-BDDF-4FF9-9DAA-EF5B29C0DD86}"/>
              </a:ext>
            </a:extLst>
          </p:cNvPr>
          <p:cNvGrpSpPr/>
          <p:nvPr/>
        </p:nvGrpSpPr>
        <p:grpSpPr>
          <a:xfrm>
            <a:off x="5993376" y="2803327"/>
            <a:ext cx="760680" cy="714705"/>
            <a:chOff x="-2067918" y="2715458"/>
            <a:chExt cx="752817" cy="766232"/>
          </a:xfrm>
        </p:grpSpPr>
        <p:pic>
          <p:nvPicPr>
            <p:cNvPr id="451" name="Picture 450" descr="A picture containing text&#10;&#10;Description automatically generated">
              <a:extLst>
                <a:ext uri="{FF2B5EF4-FFF2-40B4-BE49-F238E27FC236}">
                  <a16:creationId xmlns:a16="http://schemas.microsoft.com/office/drawing/2014/main" id="{FB702362-6B50-4B61-ADE2-37B7E97F88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52" name="Group 451">
              <a:extLst>
                <a:ext uri="{FF2B5EF4-FFF2-40B4-BE49-F238E27FC236}">
                  <a16:creationId xmlns:a16="http://schemas.microsoft.com/office/drawing/2014/main" id="{B6336C7F-9ACB-46F4-8E7B-3DB3CD9894D6}"/>
                </a:ext>
              </a:extLst>
            </p:cNvPr>
            <p:cNvGrpSpPr/>
            <p:nvPr/>
          </p:nvGrpSpPr>
          <p:grpSpPr>
            <a:xfrm>
              <a:off x="-2067918" y="2715458"/>
              <a:ext cx="465448" cy="500399"/>
              <a:chOff x="13106896" y="1574673"/>
              <a:chExt cx="2350322" cy="2188770"/>
            </a:xfrm>
          </p:grpSpPr>
          <p:pic>
            <p:nvPicPr>
              <p:cNvPr id="453" name="Picture 452" descr="A picture containing text, sign, queen, vector graphics&#10;&#10;Description automatically generated">
                <a:extLst>
                  <a:ext uri="{FF2B5EF4-FFF2-40B4-BE49-F238E27FC236}">
                    <a16:creationId xmlns:a16="http://schemas.microsoft.com/office/drawing/2014/main" id="{D5540A73-3609-4D57-B8C6-25E20D1818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54" name="Picture 453" descr="Shape&#10;&#10;Description automatically generated">
                <a:extLst>
                  <a:ext uri="{FF2B5EF4-FFF2-40B4-BE49-F238E27FC236}">
                    <a16:creationId xmlns:a16="http://schemas.microsoft.com/office/drawing/2014/main" id="{24CBECBA-DC4B-4AE5-B2A9-6D14A75D6F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55" name="Picture 454" descr="A picture containing text, sign, queen, vector graphics&#10;&#10;Description automatically generated">
                <a:extLst>
                  <a:ext uri="{FF2B5EF4-FFF2-40B4-BE49-F238E27FC236}">
                    <a16:creationId xmlns:a16="http://schemas.microsoft.com/office/drawing/2014/main" id="{E5420BC1-7B78-4F71-8CA6-2FDF20CE15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56" name="Picture 455" descr="A picture containing text, sign, queen, vector graphics&#10;&#10;Description automatically generated">
                <a:extLst>
                  <a:ext uri="{FF2B5EF4-FFF2-40B4-BE49-F238E27FC236}">
                    <a16:creationId xmlns:a16="http://schemas.microsoft.com/office/drawing/2014/main" id="{08AEA1E8-8B68-4894-A33E-1EA42F082D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57" name="Picture 456" descr="A picture containing text, sign, queen, vector graphics&#10;&#10;Description automatically generated">
                <a:extLst>
                  <a:ext uri="{FF2B5EF4-FFF2-40B4-BE49-F238E27FC236}">
                    <a16:creationId xmlns:a16="http://schemas.microsoft.com/office/drawing/2014/main" id="{3FF30408-6D1C-4174-AD4D-9C8C33F504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58" name="Picture 457" descr="A picture containing text, sign, queen, vector graphics&#10;&#10;Description automatically generated">
                <a:extLst>
                  <a:ext uri="{FF2B5EF4-FFF2-40B4-BE49-F238E27FC236}">
                    <a16:creationId xmlns:a16="http://schemas.microsoft.com/office/drawing/2014/main" id="{F8DF3E1F-F43B-420A-9165-47C41AAF74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59" name="Picture 458" descr="A picture containing text, sign, queen, vector graphics&#10;&#10;Description automatically generated">
                <a:extLst>
                  <a:ext uri="{FF2B5EF4-FFF2-40B4-BE49-F238E27FC236}">
                    <a16:creationId xmlns:a16="http://schemas.microsoft.com/office/drawing/2014/main" id="{F41890DD-236F-44DD-97B2-44B8E66F6B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60" name="Picture 459" descr="A picture containing text, sign, queen, vector graphics&#10;&#10;Description automatically generated">
                <a:extLst>
                  <a:ext uri="{FF2B5EF4-FFF2-40B4-BE49-F238E27FC236}">
                    <a16:creationId xmlns:a16="http://schemas.microsoft.com/office/drawing/2014/main" id="{4BB2A3EB-8A08-4A18-AFC0-B8AAA766B2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61" name="Picture 460" descr="A picture containing text, sign, queen, vector graphics&#10;&#10;Description automatically generated">
                <a:extLst>
                  <a:ext uri="{FF2B5EF4-FFF2-40B4-BE49-F238E27FC236}">
                    <a16:creationId xmlns:a16="http://schemas.microsoft.com/office/drawing/2014/main" id="{A2078856-037C-4B0E-8140-67B405035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71" name="Group 470">
            <a:extLst>
              <a:ext uri="{FF2B5EF4-FFF2-40B4-BE49-F238E27FC236}">
                <a16:creationId xmlns:a16="http://schemas.microsoft.com/office/drawing/2014/main" id="{83F5B1E5-A018-4735-A632-521F617C8705}"/>
              </a:ext>
            </a:extLst>
          </p:cNvPr>
          <p:cNvGrpSpPr/>
          <p:nvPr/>
        </p:nvGrpSpPr>
        <p:grpSpPr>
          <a:xfrm>
            <a:off x="8460715" y="2843286"/>
            <a:ext cx="760680" cy="714705"/>
            <a:chOff x="-2067918" y="2715458"/>
            <a:chExt cx="752817" cy="766232"/>
          </a:xfrm>
        </p:grpSpPr>
        <p:pic>
          <p:nvPicPr>
            <p:cNvPr id="472" name="Picture 471" descr="A picture containing text&#10;&#10;Description automatically generated">
              <a:extLst>
                <a:ext uri="{FF2B5EF4-FFF2-40B4-BE49-F238E27FC236}">
                  <a16:creationId xmlns:a16="http://schemas.microsoft.com/office/drawing/2014/main" id="{7C59EEB2-6173-4B9C-9F47-6E70F35020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73" name="Group 472">
              <a:extLst>
                <a:ext uri="{FF2B5EF4-FFF2-40B4-BE49-F238E27FC236}">
                  <a16:creationId xmlns:a16="http://schemas.microsoft.com/office/drawing/2014/main" id="{6866B2D4-2BB7-452B-A49C-93E38E66EEB2}"/>
                </a:ext>
              </a:extLst>
            </p:cNvPr>
            <p:cNvGrpSpPr/>
            <p:nvPr/>
          </p:nvGrpSpPr>
          <p:grpSpPr>
            <a:xfrm>
              <a:off x="-2067918" y="2715458"/>
              <a:ext cx="465448" cy="500399"/>
              <a:chOff x="13106896" y="1574673"/>
              <a:chExt cx="2350322" cy="2188770"/>
            </a:xfrm>
          </p:grpSpPr>
          <p:pic>
            <p:nvPicPr>
              <p:cNvPr id="474" name="Picture 473" descr="A picture containing text, sign, queen, vector graphics&#10;&#10;Description automatically generated">
                <a:extLst>
                  <a:ext uri="{FF2B5EF4-FFF2-40B4-BE49-F238E27FC236}">
                    <a16:creationId xmlns:a16="http://schemas.microsoft.com/office/drawing/2014/main" id="{839E62F3-1D72-4D4C-8823-C44636FCCB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75" name="Picture 474" descr="Shape&#10;&#10;Description automatically generated">
                <a:extLst>
                  <a:ext uri="{FF2B5EF4-FFF2-40B4-BE49-F238E27FC236}">
                    <a16:creationId xmlns:a16="http://schemas.microsoft.com/office/drawing/2014/main" id="{0A99D5F5-809C-4162-AFBD-7721B74399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76" name="Picture 475" descr="A picture containing text, sign, queen, vector graphics&#10;&#10;Description automatically generated">
                <a:extLst>
                  <a:ext uri="{FF2B5EF4-FFF2-40B4-BE49-F238E27FC236}">
                    <a16:creationId xmlns:a16="http://schemas.microsoft.com/office/drawing/2014/main" id="{A23225CC-89F9-472E-AAF6-383B44EAF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77" name="Picture 476" descr="A picture containing text, sign, queen, vector graphics&#10;&#10;Description automatically generated">
                <a:extLst>
                  <a:ext uri="{FF2B5EF4-FFF2-40B4-BE49-F238E27FC236}">
                    <a16:creationId xmlns:a16="http://schemas.microsoft.com/office/drawing/2014/main" id="{AA581D37-F6BA-47C5-A23B-C0F29A72C2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78" name="Picture 477" descr="A picture containing text, sign, queen, vector graphics&#10;&#10;Description automatically generated">
                <a:extLst>
                  <a:ext uri="{FF2B5EF4-FFF2-40B4-BE49-F238E27FC236}">
                    <a16:creationId xmlns:a16="http://schemas.microsoft.com/office/drawing/2014/main" id="{684B32A0-A0B4-4E41-ABDB-DD7282BE8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79" name="Picture 478" descr="A picture containing text, sign, queen, vector graphics&#10;&#10;Description automatically generated">
                <a:extLst>
                  <a:ext uri="{FF2B5EF4-FFF2-40B4-BE49-F238E27FC236}">
                    <a16:creationId xmlns:a16="http://schemas.microsoft.com/office/drawing/2014/main" id="{F29AB884-D0AC-483D-8157-FD9833DBF5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80" name="Picture 479" descr="A picture containing text, sign, queen, vector graphics&#10;&#10;Description automatically generated">
                <a:extLst>
                  <a:ext uri="{FF2B5EF4-FFF2-40B4-BE49-F238E27FC236}">
                    <a16:creationId xmlns:a16="http://schemas.microsoft.com/office/drawing/2014/main" id="{E04E6B8D-29FE-41CB-B0A6-1D5B8D0201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81" name="Picture 480" descr="A picture containing text, sign, queen, vector graphics&#10;&#10;Description automatically generated">
                <a:extLst>
                  <a:ext uri="{FF2B5EF4-FFF2-40B4-BE49-F238E27FC236}">
                    <a16:creationId xmlns:a16="http://schemas.microsoft.com/office/drawing/2014/main" id="{418028BE-E7AC-4C07-BE3F-21BBC8B381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82" name="Picture 481" descr="A picture containing text, sign, queen, vector graphics&#10;&#10;Description automatically generated">
                <a:extLst>
                  <a:ext uri="{FF2B5EF4-FFF2-40B4-BE49-F238E27FC236}">
                    <a16:creationId xmlns:a16="http://schemas.microsoft.com/office/drawing/2014/main" id="{D80558B2-C569-4E58-9CEE-6E8834DD52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83" name="Group 482">
            <a:extLst>
              <a:ext uri="{FF2B5EF4-FFF2-40B4-BE49-F238E27FC236}">
                <a16:creationId xmlns:a16="http://schemas.microsoft.com/office/drawing/2014/main" id="{9DBCD489-A03E-49CA-9747-3D2B3B6AC497}"/>
              </a:ext>
            </a:extLst>
          </p:cNvPr>
          <p:cNvGrpSpPr/>
          <p:nvPr/>
        </p:nvGrpSpPr>
        <p:grpSpPr>
          <a:xfrm>
            <a:off x="1048597" y="4886171"/>
            <a:ext cx="760680" cy="714705"/>
            <a:chOff x="-2067918" y="2715458"/>
            <a:chExt cx="752817" cy="766232"/>
          </a:xfrm>
        </p:grpSpPr>
        <p:pic>
          <p:nvPicPr>
            <p:cNvPr id="484" name="Picture 483" descr="A picture containing text&#10;&#10;Description automatically generated">
              <a:extLst>
                <a:ext uri="{FF2B5EF4-FFF2-40B4-BE49-F238E27FC236}">
                  <a16:creationId xmlns:a16="http://schemas.microsoft.com/office/drawing/2014/main" id="{290D1BFB-4124-45BD-B6BB-3E2D6B2F56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85" name="Group 484">
              <a:extLst>
                <a:ext uri="{FF2B5EF4-FFF2-40B4-BE49-F238E27FC236}">
                  <a16:creationId xmlns:a16="http://schemas.microsoft.com/office/drawing/2014/main" id="{93792345-071B-4992-B499-ED6DCD3CC8D3}"/>
                </a:ext>
              </a:extLst>
            </p:cNvPr>
            <p:cNvGrpSpPr/>
            <p:nvPr/>
          </p:nvGrpSpPr>
          <p:grpSpPr>
            <a:xfrm>
              <a:off x="-2067918" y="2715458"/>
              <a:ext cx="465448" cy="500399"/>
              <a:chOff x="13106896" y="1574673"/>
              <a:chExt cx="2350322" cy="2188770"/>
            </a:xfrm>
          </p:grpSpPr>
          <p:pic>
            <p:nvPicPr>
              <p:cNvPr id="486" name="Picture 485" descr="A picture containing text, sign, queen, vector graphics&#10;&#10;Description automatically generated">
                <a:extLst>
                  <a:ext uri="{FF2B5EF4-FFF2-40B4-BE49-F238E27FC236}">
                    <a16:creationId xmlns:a16="http://schemas.microsoft.com/office/drawing/2014/main" id="{1CE2061A-F22B-416E-A9CA-FCD3FFED2E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87" name="Picture 486" descr="Shape&#10;&#10;Description automatically generated">
                <a:extLst>
                  <a:ext uri="{FF2B5EF4-FFF2-40B4-BE49-F238E27FC236}">
                    <a16:creationId xmlns:a16="http://schemas.microsoft.com/office/drawing/2014/main" id="{40DE5E1C-D0FC-43C6-9449-F3CAD5570A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88" name="Picture 487" descr="A picture containing text, sign, queen, vector graphics&#10;&#10;Description automatically generated">
                <a:extLst>
                  <a:ext uri="{FF2B5EF4-FFF2-40B4-BE49-F238E27FC236}">
                    <a16:creationId xmlns:a16="http://schemas.microsoft.com/office/drawing/2014/main" id="{87DC28F0-EF9A-480D-8576-D1C1C2213A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89" name="Picture 488" descr="A picture containing text, sign, queen, vector graphics&#10;&#10;Description automatically generated">
                <a:extLst>
                  <a:ext uri="{FF2B5EF4-FFF2-40B4-BE49-F238E27FC236}">
                    <a16:creationId xmlns:a16="http://schemas.microsoft.com/office/drawing/2014/main" id="{0D0AACB3-F1C2-4C46-9B13-08F4C10059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90" name="Picture 489" descr="A picture containing text, sign, queen, vector graphics&#10;&#10;Description automatically generated">
                <a:extLst>
                  <a:ext uri="{FF2B5EF4-FFF2-40B4-BE49-F238E27FC236}">
                    <a16:creationId xmlns:a16="http://schemas.microsoft.com/office/drawing/2014/main" id="{C0AEBD88-47D6-45B2-ABB5-9D33B09E23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91" name="Picture 490" descr="A picture containing text, sign, queen, vector graphics&#10;&#10;Description automatically generated">
                <a:extLst>
                  <a:ext uri="{FF2B5EF4-FFF2-40B4-BE49-F238E27FC236}">
                    <a16:creationId xmlns:a16="http://schemas.microsoft.com/office/drawing/2014/main" id="{0AD67A5F-2EDD-47B7-B216-36F368582D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92" name="Picture 491" descr="A picture containing text, sign, queen, vector graphics&#10;&#10;Description automatically generated">
                <a:extLst>
                  <a:ext uri="{FF2B5EF4-FFF2-40B4-BE49-F238E27FC236}">
                    <a16:creationId xmlns:a16="http://schemas.microsoft.com/office/drawing/2014/main" id="{E6D81CD4-0334-42E6-B66E-AF777D4D7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93" name="Picture 492" descr="A picture containing text, sign, queen, vector graphics&#10;&#10;Description automatically generated">
                <a:extLst>
                  <a:ext uri="{FF2B5EF4-FFF2-40B4-BE49-F238E27FC236}">
                    <a16:creationId xmlns:a16="http://schemas.microsoft.com/office/drawing/2014/main" id="{B9ED212F-6CC8-48A4-AD5D-F4CCE471C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94" name="Picture 493" descr="A picture containing text, sign, queen, vector graphics&#10;&#10;Description automatically generated">
                <a:extLst>
                  <a:ext uri="{FF2B5EF4-FFF2-40B4-BE49-F238E27FC236}">
                    <a16:creationId xmlns:a16="http://schemas.microsoft.com/office/drawing/2014/main" id="{8C59C99D-91D6-4DEE-BCF5-E7D82CDF4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95" name="Group 494">
            <a:extLst>
              <a:ext uri="{FF2B5EF4-FFF2-40B4-BE49-F238E27FC236}">
                <a16:creationId xmlns:a16="http://schemas.microsoft.com/office/drawing/2014/main" id="{5C237B37-63D1-4FA5-A2DD-8F12AD3233F1}"/>
              </a:ext>
            </a:extLst>
          </p:cNvPr>
          <p:cNvGrpSpPr/>
          <p:nvPr/>
        </p:nvGrpSpPr>
        <p:grpSpPr>
          <a:xfrm>
            <a:off x="958392" y="2892124"/>
            <a:ext cx="895514" cy="686870"/>
            <a:chOff x="-1614136" y="4004649"/>
            <a:chExt cx="1011562" cy="700623"/>
          </a:xfrm>
        </p:grpSpPr>
        <p:pic>
          <p:nvPicPr>
            <p:cNvPr id="496" name="Picture 495" descr="Logo, company name&#10;&#10;Description automatically generated">
              <a:extLst>
                <a:ext uri="{FF2B5EF4-FFF2-40B4-BE49-F238E27FC236}">
                  <a16:creationId xmlns:a16="http://schemas.microsoft.com/office/drawing/2014/main" id="{605B93E3-2B62-4A3D-A21A-FD6ED6AF9E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497" name="Group 496">
              <a:extLst>
                <a:ext uri="{FF2B5EF4-FFF2-40B4-BE49-F238E27FC236}">
                  <a16:creationId xmlns:a16="http://schemas.microsoft.com/office/drawing/2014/main" id="{168A65ED-5CE2-4F86-A9B9-CB0CBDEB53A1}"/>
                </a:ext>
              </a:extLst>
            </p:cNvPr>
            <p:cNvGrpSpPr/>
            <p:nvPr/>
          </p:nvGrpSpPr>
          <p:grpSpPr>
            <a:xfrm>
              <a:off x="-1614136" y="4004649"/>
              <a:ext cx="465448" cy="500399"/>
              <a:chOff x="13106896" y="1574673"/>
              <a:chExt cx="2350322" cy="2188770"/>
            </a:xfrm>
          </p:grpSpPr>
          <p:pic>
            <p:nvPicPr>
              <p:cNvPr id="498" name="Picture 497" descr="A picture containing text, sign, queen, vector graphics&#10;&#10;Description automatically generated">
                <a:extLst>
                  <a:ext uri="{FF2B5EF4-FFF2-40B4-BE49-F238E27FC236}">
                    <a16:creationId xmlns:a16="http://schemas.microsoft.com/office/drawing/2014/main" id="{FEDE2A2F-8C03-4858-A8F2-DEC4E55A8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99" name="Picture 498" descr="Shape&#10;&#10;Description automatically generated">
                <a:extLst>
                  <a:ext uri="{FF2B5EF4-FFF2-40B4-BE49-F238E27FC236}">
                    <a16:creationId xmlns:a16="http://schemas.microsoft.com/office/drawing/2014/main" id="{60B4CCD3-486F-457E-960E-685ECD67E8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00" name="Picture 499" descr="A picture containing text, sign, queen, vector graphics&#10;&#10;Description automatically generated">
                <a:extLst>
                  <a:ext uri="{FF2B5EF4-FFF2-40B4-BE49-F238E27FC236}">
                    <a16:creationId xmlns:a16="http://schemas.microsoft.com/office/drawing/2014/main" id="{3A73CAB7-56C2-4B0E-B351-7FBB927DF7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01" name="Picture 500" descr="A picture containing text, sign, queen, vector graphics&#10;&#10;Description automatically generated">
                <a:extLst>
                  <a:ext uri="{FF2B5EF4-FFF2-40B4-BE49-F238E27FC236}">
                    <a16:creationId xmlns:a16="http://schemas.microsoft.com/office/drawing/2014/main" id="{3889E7EC-A817-43BE-A702-7CFD2BA5E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02" name="Picture 501" descr="A picture containing text, sign, queen, vector graphics&#10;&#10;Description automatically generated">
                <a:extLst>
                  <a:ext uri="{FF2B5EF4-FFF2-40B4-BE49-F238E27FC236}">
                    <a16:creationId xmlns:a16="http://schemas.microsoft.com/office/drawing/2014/main" id="{6CC45335-D904-4283-B7D3-4EA6377AB6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03" name="Picture 502" descr="A picture containing text, sign, queen, vector graphics&#10;&#10;Description automatically generated">
                <a:extLst>
                  <a:ext uri="{FF2B5EF4-FFF2-40B4-BE49-F238E27FC236}">
                    <a16:creationId xmlns:a16="http://schemas.microsoft.com/office/drawing/2014/main" id="{2C0C9926-D936-4B0F-B962-D197676EC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04" name="Picture 503" descr="A picture containing text, sign, queen, vector graphics&#10;&#10;Description automatically generated">
                <a:extLst>
                  <a:ext uri="{FF2B5EF4-FFF2-40B4-BE49-F238E27FC236}">
                    <a16:creationId xmlns:a16="http://schemas.microsoft.com/office/drawing/2014/main" id="{D863700F-4766-4B8F-85C9-7C0FD2F513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05" name="Picture 504" descr="A picture containing text, sign, queen, vector graphics&#10;&#10;Description automatically generated">
                <a:extLst>
                  <a:ext uri="{FF2B5EF4-FFF2-40B4-BE49-F238E27FC236}">
                    <a16:creationId xmlns:a16="http://schemas.microsoft.com/office/drawing/2014/main" id="{1C5534E8-273B-4FB9-B6A8-AAE2E0B76D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06" name="Picture 505" descr="A picture containing text, sign, queen, vector graphics&#10;&#10;Description automatically generated">
                <a:extLst>
                  <a:ext uri="{FF2B5EF4-FFF2-40B4-BE49-F238E27FC236}">
                    <a16:creationId xmlns:a16="http://schemas.microsoft.com/office/drawing/2014/main" id="{2FF07DB1-2AB9-43EE-A30C-CC2E9819C6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07" name="Group 506">
            <a:extLst>
              <a:ext uri="{FF2B5EF4-FFF2-40B4-BE49-F238E27FC236}">
                <a16:creationId xmlns:a16="http://schemas.microsoft.com/office/drawing/2014/main" id="{CA0DD17E-B2AB-4EFB-AB0C-376AC89F31C6}"/>
              </a:ext>
            </a:extLst>
          </p:cNvPr>
          <p:cNvGrpSpPr/>
          <p:nvPr/>
        </p:nvGrpSpPr>
        <p:grpSpPr>
          <a:xfrm>
            <a:off x="3433972" y="2933632"/>
            <a:ext cx="895514" cy="686870"/>
            <a:chOff x="-1614136" y="4004649"/>
            <a:chExt cx="1011562" cy="700623"/>
          </a:xfrm>
        </p:grpSpPr>
        <p:pic>
          <p:nvPicPr>
            <p:cNvPr id="508" name="Picture 507" descr="Logo, company name&#10;&#10;Description automatically generated">
              <a:extLst>
                <a:ext uri="{FF2B5EF4-FFF2-40B4-BE49-F238E27FC236}">
                  <a16:creationId xmlns:a16="http://schemas.microsoft.com/office/drawing/2014/main" id="{7054298C-BC2D-4776-B4AC-599C42D38F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09" name="Group 508">
              <a:extLst>
                <a:ext uri="{FF2B5EF4-FFF2-40B4-BE49-F238E27FC236}">
                  <a16:creationId xmlns:a16="http://schemas.microsoft.com/office/drawing/2014/main" id="{6F46E15F-11C8-4DB2-83D2-96CF3E736C4E}"/>
                </a:ext>
              </a:extLst>
            </p:cNvPr>
            <p:cNvGrpSpPr/>
            <p:nvPr/>
          </p:nvGrpSpPr>
          <p:grpSpPr>
            <a:xfrm>
              <a:off x="-1614136" y="4004649"/>
              <a:ext cx="465448" cy="500399"/>
              <a:chOff x="13106896" y="1574673"/>
              <a:chExt cx="2350322" cy="2188770"/>
            </a:xfrm>
          </p:grpSpPr>
          <p:pic>
            <p:nvPicPr>
              <p:cNvPr id="510" name="Picture 509" descr="A picture containing text, sign, queen, vector graphics&#10;&#10;Description automatically generated">
                <a:extLst>
                  <a:ext uri="{FF2B5EF4-FFF2-40B4-BE49-F238E27FC236}">
                    <a16:creationId xmlns:a16="http://schemas.microsoft.com/office/drawing/2014/main" id="{4FB75EF1-4921-4377-8A47-601D69FA4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11" name="Picture 510" descr="Shape&#10;&#10;Description automatically generated">
                <a:extLst>
                  <a:ext uri="{FF2B5EF4-FFF2-40B4-BE49-F238E27FC236}">
                    <a16:creationId xmlns:a16="http://schemas.microsoft.com/office/drawing/2014/main" id="{068E7CA6-CF59-4714-9A9E-932B1EFF56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12" name="Picture 511" descr="A picture containing text, sign, queen, vector graphics&#10;&#10;Description automatically generated">
                <a:extLst>
                  <a:ext uri="{FF2B5EF4-FFF2-40B4-BE49-F238E27FC236}">
                    <a16:creationId xmlns:a16="http://schemas.microsoft.com/office/drawing/2014/main" id="{B6550390-6F55-455D-AAB2-2757AD331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13" name="Picture 512" descr="A picture containing text, sign, queen, vector graphics&#10;&#10;Description automatically generated">
                <a:extLst>
                  <a:ext uri="{FF2B5EF4-FFF2-40B4-BE49-F238E27FC236}">
                    <a16:creationId xmlns:a16="http://schemas.microsoft.com/office/drawing/2014/main" id="{329432FE-7C86-4A87-A537-D4C9DE2E22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14" name="Picture 513" descr="A picture containing text, sign, queen, vector graphics&#10;&#10;Description automatically generated">
                <a:extLst>
                  <a:ext uri="{FF2B5EF4-FFF2-40B4-BE49-F238E27FC236}">
                    <a16:creationId xmlns:a16="http://schemas.microsoft.com/office/drawing/2014/main" id="{15F64EED-F98D-450E-80FE-6D876D8EB8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15" name="Picture 514" descr="A picture containing text, sign, queen, vector graphics&#10;&#10;Description automatically generated">
                <a:extLst>
                  <a:ext uri="{FF2B5EF4-FFF2-40B4-BE49-F238E27FC236}">
                    <a16:creationId xmlns:a16="http://schemas.microsoft.com/office/drawing/2014/main" id="{20DAA3A6-E377-4A40-9F0E-CD0F8103DC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16" name="Picture 515" descr="A picture containing text, sign, queen, vector graphics&#10;&#10;Description automatically generated">
                <a:extLst>
                  <a:ext uri="{FF2B5EF4-FFF2-40B4-BE49-F238E27FC236}">
                    <a16:creationId xmlns:a16="http://schemas.microsoft.com/office/drawing/2014/main" id="{8EFFED66-0841-4729-BF23-134011AED4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17" name="Picture 516" descr="A picture containing text, sign, queen, vector graphics&#10;&#10;Description automatically generated">
                <a:extLst>
                  <a:ext uri="{FF2B5EF4-FFF2-40B4-BE49-F238E27FC236}">
                    <a16:creationId xmlns:a16="http://schemas.microsoft.com/office/drawing/2014/main" id="{523F90F4-10BF-4B00-87C5-1F69C8CDD0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18" name="Picture 517" descr="A picture containing text, sign, queen, vector graphics&#10;&#10;Description automatically generated">
                <a:extLst>
                  <a:ext uri="{FF2B5EF4-FFF2-40B4-BE49-F238E27FC236}">
                    <a16:creationId xmlns:a16="http://schemas.microsoft.com/office/drawing/2014/main" id="{412252C5-D68E-4268-B903-9E8D1008C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19" name="Group 518">
            <a:extLst>
              <a:ext uri="{FF2B5EF4-FFF2-40B4-BE49-F238E27FC236}">
                <a16:creationId xmlns:a16="http://schemas.microsoft.com/office/drawing/2014/main" id="{FE8FB68E-4967-4703-B76E-CF9AA501971D}"/>
              </a:ext>
            </a:extLst>
          </p:cNvPr>
          <p:cNvGrpSpPr/>
          <p:nvPr/>
        </p:nvGrpSpPr>
        <p:grpSpPr>
          <a:xfrm>
            <a:off x="3392199" y="4935837"/>
            <a:ext cx="895514" cy="686870"/>
            <a:chOff x="-1614136" y="4004649"/>
            <a:chExt cx="1011562" cy="700623"/>
          </a:xfrm>
        </p:grpSpPr>
        <p:pic>
          <p:nvPicPr>
            <p:cNvPr id="520" name="Picture 519" descr="Logo, company name&#10;&#10;Description automatically generated">
              <a:extLst>
                <a:ext uri="{FF2B5EF4-FFF2-40B4-BE49-F238E27FC236}">
                  <a16:creationId xmlns:a16="http://schemas.microsoft.com/office/drawing/2014/main" id="{4249D32C-BD9F-4D9F-A9AD-EB7E490953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21" name="Group 520">
              <a:extLst>
                <a:ext uri="{FF2B5EF4-FFF2-40B4-BE49-F238E27FC236}">
                  <a16:creationId xmlns:a16="http://schemas.microsoft.com/office/drawing/2014/main" id="{69CFE3B2-1851-45EE-BDC1-485D9EE1985D}"/>
                </a:ext>
              </a:extLst>
            </p:cNvPr>
            <p:cNvGrpSpPr/>
            <p:nvPr/>
          </p:nvGrpSpPr>
          <p:grpSpPr>
            <a:xfrm>
              <a:off x="-1614136" y="4004649"/>
              <a:ext cx="465448" cy="500399"/>
              <a:chOff x="13106896" y="1574673"/>
              <a:chExt cx="2350322" cy="2188770"/>
            </a:xfrm>
          </p:grpSpPr>
          <p:pic>
            <p:nvPicPr>
              <p:cNvPr id="522" name="Picture 521" descr="A picture containing text, sign, queen, vector graphics&#10;&#10;Description automatically generated">
                <a:extLst>
                  <a:ext uri="{FF2B5EF4-FFF2-40B4-BE49-F238E27FC236}">
                    <a16:creationId xmlns:a16="http://schemas.microsoft.com/office/drawing/2014/main" id="{B1A43631-FFB1-4FD9-90DA-E2E49C31C9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23" name="Picture 522" descr="Shape&#10;&#10;Description automatically generated">
                <a:extLst>
                  <a:ext uri="{FF2B5EF4-FFF2-40B4-BE49-F238E27FC236}">
                    <a16:creationId xmlns:a16="http://schemas.microsoft.com/office/drawing/2014/main" id="{69A1BC7A-94D8-433D-A550-5F7055BCC3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24" name="Picture 523" descr="A picture containing text, sign, queen, vector graphics&#10;&#10;Description automatically generated">
                <a:extLst>
                  <a:ext uri="{FF2B5EF4-FFF2-40B4-BE49-F238E27FC236}">
                    <a16:creationId xmlns:a16="http://schemas.microsoft.com/office/drawing/2014/main" id="{94C25CD2-DBB7-4407-90B9-FE28202156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25" name="Picture 524" descr="A picture containing text, sign, queen, vector graphics&#10;&#10;Description automatically generated">
                <a:extLst>
                  <a:ext uri="{FF2B5EF4-FFF2-40B4-BE49-F238E27FC236}">
                    <a16:creationId xmlns:a16="http://schemas.microsoft.com/office/drawing/2014/main" id="{F686FD83-156C-4BBE-831A-E821E4D39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26" name="Picture 525" descr="A picture containing text, sign, queen, vector graphics&#10;&#10;Description automatically generated">
                <a:extLst>
                  <a:ext uri="{FF2B5EF4-FFF2-40B4-BE49-F238E27FC236}">
                    <a16:creationId xmlns:a16="http://schemas.microsoft.com/office/drawing/2014/main" id="{390583BC-4DAE-4F33-893A-64CDC273E7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27" name="Picture 526" descr="A picture containing text, sign, queen, vector graphics&#10;&#10;Description automatically generated">
                <a:extLst>
                  <a:ext uri="{FF2B5EF4-FFF2-40B4-BE49-F238E27FC236}">
                    <a16:creationId xmlns:a16="http://schemas.microsoft.com/office/drawing/2014/main" id="{33336197-9E70-4CA5-AFAD-5E03002F1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28" name="Picture 527" descr="A picture containing text, sign, queen, vector graphics&#10;&#10;Description automatically generated">
                <a:extLst>
                  <a:ext uri="{FF2B5EF4-FFF2-40B4-BE49-F238E27FC236}">
                    <a16:creationId xmlns:a16="http://schemas.microsoft.com/office/drawing/2014/main" id="{47BA490F-3BE4-4AC2-AD35-9D8B492F71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29" name="Picture 528" descr="A picture containing text, sign, queen, vector graphics&#10;&#10;Description automatically generated">
                <a:extLst>
                  <a:ext uri="{FF2B5EF4-FFF2-40B4-BE49-F238E27FC236}">
                    <a16:creationId xmlns:a16="http://schemas.microsoft.com/office/drawing/2014/main" id="{01158614-159A-44FA-AD75-1AC56921B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30" name="Picture 529" descr="A picture containing text, sign, queen, vector graphics&#10;&#10;Description automatically generated">
                <a:extLst>
                  <a:ext uri="{FF2B5EF4-FFF2-40B4-BE49-F238E27FC236}">
                    <a16:creationId xmlns:a16="http://schemas.microsoft.com/office/drawing/2014/main" id="{A0A8589B-5C3E-4B6E-8E12-4CCA69EA01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31" name="Group 530">
            <a:extLst>
              <a:ext uri="{FF2B5EF4-FFF2-40B4-BE49-F238E27FC236}">
                <a16:creationId xmlns:a16="http://schemas.microsoft.com/office/drawing/2014/main" id="{57009C76-1E56-42C3-B938-C58D862AF84C}"/>
              </a:ext>
            </a:extLst>
          </p:cNvPr>
          <p:cNvGrpSpPr/>
          <p:nvPr/>
        </p:nvGrpSpPr>
        <p:grpSpPr>
          <a:xfrm>
            <a:off x="5909356" y="4977569"/>
            <a:ext cx="895514" cy="686870"/>
            <a:chOff x="-1614136" y="4004649"/>
            <a:chExt cx="1011562" cy="700623"/>
          </a:xfrm>
        </p:grpSpPr>
        <p:pic>
          <p:nvPicPr>
            <p:cNvPr id="532" name="Picture 531" descr="Logo, company name&#10;&#10;Description automatically generated">
              <a:extLst>
                <a:ext uri="{FF2B5EF4-FFF2-40B4-BE49-F238E27FC236}">
                  <a16:creationId xmlns:a16="http://schemas.microsoft.com/office/drawing/2014/main" id="{10A24771-BA6F-447E-8920-013D89AAD2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33" name="Group 532">
              <a:extLst>
                <a:ext uri="{FF2B5EF4-FFF2-40B4-BE49-F238E27FC236}">
                  <a16:creationId xmlns:a16="http://schemas.microsoft.com/office/drawing/2014/main" id="{91CA7950-F1C2-4D7A-9591-5ABBB04A9A21}"/>
                </a:ext>
              </a:extLst>
            </p:cNvPr>
            <p:cNvGrpSpPr/>
            <p:nvPr/>
          </p:nvGrpSpPr>
          <p:grpSpPr>
            <a:xfrm>
              <a:off x="-1614136" y="4004649"/>
              <a:ext cx="465448" cy="500399"/>
              <a:chOff x="13106896" y="1574673"/>
              <a:chExt cx="2350322" cy="2188770"/>
            </a:xfrm>
          </p:grpSpPr>
          <p:pic>
            <p:nvPicPr>
              <p:cNvPr id="534" name="Picture 533" descr="A picture containing text, sign, queen, vector graphics&#10;&#10;Description automatically generated">
                <a:extLst>
                  <a:ext uri="{FF2B5EF4-FFF2-40B4-BE49-F238E27FC236}">
                    <a16:creationId xmlns:a16="http://schemas.microsoft.com/office/drawing/2014/main" id="{8CF6CF1C-E102-4F94-9E05-40A971FBE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35" name="Picture 534" descr="Shape&#10;&#10;Description automatically generated">
                <a:extLst>
                  <a:ext uri="{FF2B5EF4-FFF2-40B4-BE49-F238E27FC236}">
                    <a16:creationId xmlns:a16="http://schemas.microsoft.com/office/drawing/2014/main" id="{64FC2D56-3CEA-4B21-A1EA-72E7FEF840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36" name="Picture 535" descr="A picture containing text, sign, queen, vector graphics&#10;&#10;Description automatically generated">
                <a:extLst>
                  <a:ext uri="{FF2B5EF4-FFF2-40B4-BE49-F238E27FC236}">
                    <a16:creationId xmlns:a16="http://schemas.microsoft.com/office/drawing/2014/main" id="{92D6B9B7-F3DA-492D-9C11-0AFBD9732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37" name="Picture 536" descr="A picture containing text, sign, queen, vector graphics&#10;&#10;Description automatically generated">
                <a:extLst>
                  <a:ext uri="{FF2B5EF4-FFF2-40B4-BE49-F238E27FC236}">
                    <a16:creationId xmlns:a16="http://schemas.microsoft.com/office/drawing/2014/main" id="{227EB764-771A-407F-BB6B-0F663DAD1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38" name="Picture 537" descr="A picture containing text, sign, queen, vector graphics&#10;&#10;Description automatically generated">
                <a:extLst>
                  <a:ext uri="{FF2B5EF4-FFF2-40B4-BE49-F238E27FC236}">
                    <a16:creationId xmlns:a16="http://schemas.microsoft.com/office/drawing/2014/main" id="{F788A168-9400-4275-897E-79674E0679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39" name="Picture 538" descr="A picture containing text, sign, queen, vector graphics&#10;&#10;Description automatically generated">
                <a:extLst>
                  <a:ext uri="{FF2B5EF4-FFF2-40B4-BE49-F238E27FC236}">
                    <a16:creationId xmlns:a16="http://schemas.microsoft.com/office/drawing/2014/main" id="{E7B26E0F-7470-4A0B-B514-DF972E6D3D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40" name="Picture 539" descr="A picture containing text, sign, queen, vector graphics&#10;&#10;Description automatically generated">
                <a:extLst>
                  <a:ext uri="{FF2B5EF4-FFF2-40B4-BE49-F238E27FC236}">
                    <a16:creationId xmlns:a16="http://schemas.microsoft.com/office/drawing/2014/main" id="{92D399E4-7258-4E18-97A5-17607167A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41" name="Picture 540" descr="A picture containing text, sign, queen, vector graphics&#10;&#10;Description automatically generated">
                <a:extLst>
                  <a:ext uri="{FF2B5EF4-FFF2-40B4-BE49-F238E27FC236}">
                    <a16:creationId xmlns:a16="http://schemas.microsoft.com/office/drawing/2014/main" id="{02D2C905-E32E-4F9C-A663-4733FE5A6B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42" name="Picture 541" descr="A picture containing text, sign, queen, vector graphics&#10;&#10;Description automatically generated">
                <a:extLst>
                  <a:ext uri="{FF2B5EF4-FFF2-40B4-BE49-F238E27FC236}">
                    <a16:creationId xmlns:a16="http://schemas.microsoft.com/office/drawing/2014/main" id="{A097C572-3904-4E35-8AE6-1F93948364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43" name="Group 542">
            <a:extLst>
              <a:ext uri="{FF2B5EF4-FFF2-40B4-BE49-F238E27FC236}">
                <a16:creationId xmlns:a16="http://schemas.microsoft.com/office/drawing/2014/main" id="{1334DD41-A90D-4C7A-807F-99EA09D18D76}"/>
              </a:ext>
            </a:extLst>
          </p:cNvPr>
          <p:cNvGrpSpPr/>
          <p:nvPr/>
        </p:nvGrpSpPr>
        <p:grpSpPr>
          <a:xfrm>
            <a:off x="8386829" y="4962447"/>
            <a:ext cx="895514" cy="686870"/>
            <a:chOff x="-1614136" y="4004649"/>
            <a:chExt cx="1011562" cy="700623"/>
          </a:xfrm>
        </p:grpSpPr>
        <p:pic>
          <p:nvPicPr>
            <p:cNvPr id="544" name="Picture 543" descr="Logo, company name&#10;&#10;Description automatically generated">
              <a:extLst>
                <a:ext uri="{FF2B5EF4-FFF2-40B4-BE49-F238E27FC236}">
                  <a16:creationId xmlns:a16="http://schemas.microsoft.com/office/drawing/2014/main" id="{292B891B-11DD-439F-B6BA-DA92110BC4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45" name="Group 544">
              <a:extLst>
                <a:ext uri="{FF2B5EF4-FFF2-40B4-BE49-F238E27FC236}">
                  <a16:creationId xmlns:a16="http://schemas.microsoft.com/office/drawing/2014/main" id="{AF4ED9F7-F1C8-4AEC-8424-582B83E4FA24}"/>
                </a:ext>
              </a:extLst>
            </p:cNvPr>
            <p:cNvGrpSpPr/>
            <p:nvPr/>
          </p:nvGrpSpPr>
          <p:grpSpPr>
            <a:xfrm>
              <a:off x="-1614136" y="4004649"/>
              <a:ext cx="465448" cy="500399"/>
              <a:chOff x="13106896" y="1574673"/>
              <a:chExt cx="2350322" cy="2188770"/>
            </a:xfrm>
          </p:grpSpPr>
          <p:pic>
            <p:nvPicPr>
              <p:cNvPr id="546" name="Picture 545" descr="A picture containing text, sign, queen, vector graphics&#10;&#10;Description automatically generated">
                <a:extLst>
                  <a:ext uri="{FF2B5EF4-FFF2-40B4-BE49-F238E27FC236}">
                    <a16:creationId xmlns:a16="http://schemas.microsoft.com/office/drawing/2014/main" id="{AE6865DD-BE25-417C-9B9D-1792FC38B1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47" name="Picture 546" descr="Shape&#10;&#10;Description automatically generated">
                <a:extLst>
                  <a:ext uri="{FF2B5EF4-FFF2-40B4-BE49-F238E27FC236}">
                    <a16:creationId xmlns:a16="http://schemas.microsoft.com/office/drawing/2014/main" id="{379FEF5C-E79B-458E-A299-B9216C9165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48" name="Picture 547" descr="A picture containing text, sign, queen, vector graphics&#10;&#10;Description automatically generated">
                <a:extLst>
                  <a:ext uri="{FF2B5EF4-FFF2-40B4-BE49-F238E27FC236}">
                    <a16:creationId xmlns:a16="http://schemas.microsoft.com/office/drawing/2014/main" id="{AF6B3DB4-FC9F-430E-BE7C-C858303B2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49" name="Picture 548" descr="A picture containing text, sign, queen, vector graphics&#10;&#10;Description automatically generated">
                <a:extLst>
                  <a:ext uri="{FF2B5EF4-FFF2-40B4-BE49-F238E27FC236}">
                    <a16:creationId xmlns:a16="http://schemas.microsoft.com/office/drawing/2014/main" id="{C3E2F0F7-B47F-42BE-8BA4-50187CF354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50" name="Picture 549" descr="A picture containing text, sign, queen, vector graphics&#10;&#10;Description automatically generated">
                <a:extLst>
                  <a:ext uri="{FF2B5EF4-FFF2-40B4-BE49-F238E27FC236}">
                    <a16:creationId xmlns:a16="http://schemas.microsoft.com/office/drawing/2014/main" id="{39EB65A1-BE5F-417D-8243-92EC4ADDAC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51" name="Picture 550" descr="A picture containing text, sign, queen, vector graphics&#10;&#10;Description automatically generated">
                <a:extLst>
                  <a:ext uri="{FF2B5EF4-FFF2-40B4-BE49-F238E27FC236}">
                    <a16:creationId xmlns:a16="http://schemas.microsoft.com/office/drawing/2014/main" id="{A3A0BB6C-EDEB-4CFC-B50E-C79741752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52" name="Picture 551" descr="A picture containing text, sign, queen, vector graphics&#10;&#10;Description automatically generated">
                <a:extLst>
                  <a:ext uri="{FF2B5EF4-FFF2-40B4-BE49-F238E27FC236}">
                    <a16:creationId xmlns:a16="http://schemas.microsoft.com/office/drawing/2014/main" id="{0D0D40BF-D0A2-4888-AC70-E833B6C67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53" name="Picture 552" descr="A picture containing text, sign, queen, vector graphics&#10;&#10;Description automatically generated">
                <a:extLst>
                  <a:ext uri="{FF2B5EF4-FFF2-40B4-BE49-F238E27FC236}">
                    <a16:creationId xmlns:a16="http://schemas.microsoft.com/office/drawing/2014/main" id="{28B6530A-5640-415E-B43B-5A8A1D37C6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54" name="Picture 553" descr="A picture containing text, sign, queen, vector graphics&#10;&#10;Description automatically generated">
                <a:extLst>
                  <a:ext uri="{FF2B5EF4-FFF2-40B4-BE49-F238E27FC236}">
                    <a16:creationId xmlns:a16="http://schemas.microsoft.com/office/drawing/2014/main" id="{6574A6A9-2C0A-47E2-A795-470F095CB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55" name="Group 554">
            <a:extLst>
              <a:ext uri="{FF2B5EF4-FFF2-40B4-BE49-F238E27FC236}">
                <a16:creationId xmlns:a16="http://schemas.microsoft.com/office/drawing/2014/main" id="{952483F8-1549-40E9-86CE-F85D1EB44EB1}"/>
              </a:ext>
            </a:extLst>
          </p:cNvPr>
          <p:cNvGrpSpPr/>
          <p:nvPr/>
        </p:nvGrpSpPr>
        <p:grpSpPr>
          <a:xfrm>
            <a:off x="4502009" y="819521"/>
            <a:ext cx="916168" cy="770322"/>
            <a:chOff x="-1151918" y="5593567"/>
            <a:chExt cx="916168" cy="770322"/>
          </a:xfrm>
        </p:grpSpPr>
        <p:pic>
          <p:nvPicPr>
            <p:cNvPr id="556" name="Picture 555" descr="Icon&#10;&#10;Description automatically generated">
              <a:extLst>
                <a:ext uri="{FF2B5EF4-FFF2-40B4-BE49-F238E27FC236}">
                  <a16:creationId xmlns:a16="http://schemas.microsoft.com/office/drawing/2014/main" id="{C120DF23-976A-4CCB-A446-D35353BC3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557" name="Picture 556" descr="A picture containing square&#10;&#10;Description automatically generated">
              <a:extLst>
                <a:ext uri="{FF2B5EF4-FFF2-40B4-BE49-F238E27FC236}">
                  <a16:creationId xmlns:a16="http://schemas.microsoft.com/office/drawing/2014/main" id="{FC2251AC-3766-43A3-91BB-50C50F94C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558" name="Group 557">
            <a:extLst>
              <a:ext uri="{FF2B5EF4-FFF2-40B4-BE49-F238E27FC236}">
                <a16:creationId xmlns:a16="http://schemas.microsoft.com/office/drawing/2014/main" id="{6FDCE879-FC21-41BA-802F-62915DC66165}"/>
              </a:ext>
            </a:extLst>
          </p:cNvPr>
          <p:cNvGrpSpPr/>
          <p:nvPr/>
        </p:nvGrpSpPr>
        <p:grpSpPr>
          <a:xfrm>
            <a:off x="9409132" y="786849"/>
            <a:ext cx="916168" cy="770322"/>
            <a:chOff x="-1151918" y="5593567"/>
            <a:chExt cx="916168" cy="770322"/>
          </a:xfrm>
        </p:grpSpPr>
        <p:pic>
          <p:nvPicPr>
            <p:cNvPr id="559" name="Picture 558" descr="Icon&#10;&#10;Description automatically generated">
              <a:extLst>
                <a:ext uri="{FF2B5EF4-FFF2-40B4-BE49-F238E27FC236}">
                  <a16:creationId xmlns:a16="http://schemas.microsoft.com/office/drawing/2014/main" id="{A94B789E-4909-494E-8616-62C5DB407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560" name="Picture 559" descr="A picture containing square&#10;&#10;Description automatically generated">
              <a:extLst>
                <a:ext uri="{FF2B5EF4-FFF2-40B4-BE49-F238E27FC236}">
                  <a16:creationId xmlns:a16="http://schemas.microsoft.com/office/drawing/2014/main" id="{853D2CB6-6D84-4FC9-B72E-959D95F05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561" name="Group 560">
            <a:extLst>
              <a:ext uri="{FF2B5EF4-FFF2-40B4-BE49-F238E27FC236}">
                <a16:creationId xmlns:a16="http://schemas.microsoft.com/office/drawing/2014/main" id="{FF8CA2A7-07A0-4082-9D0E-5F77981E09B2}"/>
              </a:ext>
            </a:extLst>
          </p:cNvPr>
          <p:cNvGrpSpPr/>
          <p:nvPr/>
        </p:nvGrpSpPr>
        <p:grpSpPr>
          <a:xfrm>
            <a:off x="4418831" y="2784626"/>
            <a:ext cx="916168" cy="770322"/>
            <a:chOff x="-1151918" y="5593567"/>
            <a:chExt cx="916168" cy="770322"/>
          </a:xfrm>
        </p:grpSpPr>
        <p:pic>
          <p:nvPicPr>
            <p:cNvPr id="562" name="Picture 561" descr="Icon&#10;&#10;Description automatically generated">
              <a:extLst>
                <a:ext uri="{FF2B5EF4-FFF2-40B4-BE49-F238E27FC236}">
                  <a16:creationId xmlns:a16="http://schemas.microsoft.com/office/drawing/2014/main" id="{57C5BFFF-A053-453E-BAAC-DCE4A3072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563" name="Picture 562" descr="A picture containing square&#10;&#10;Description automatically generated">
              <a:extLst>
                <a:ext uri="{FF2B5EF4-FFF2-40B4-BE49-F238E27FC236}">
                  <a16:creationId xmlns:a16="http://schemas.microsoft.com/office/drawing/2014/main" id="{155F9F15-1E1D-4631-A7D6-7530F8C89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567" name="Group 566">
            <a:extLst>
              <a:ext uri="{FF2B5EF4-FFF2-40B4-BE49-F238E27FC236}">
                <a16:creationId xmlns:a16="http://schemas.microsoft.com/office/drawing/2014/main" id="{ACE2C1CE-9BDA-4F7C-B2A5-5D6AEA3CD71D}"/>
              </a:ext>
            </a:extLst>
          </p:cNvPr>
          <p:cNvGrpSpPr/>
          <p:nvPr/>
        </p:nvGrpSpPr>
        <p:grpSpPr>
          <a:xfrm>
            <a:off x="1973607" y="2821197"/>
            <a:ext cx="858073" cy="696835"/>
            <a:chOff x="900764" y="5757867"/>
            <a:chExt cx="858073" cy="696835"/>
          </a:xfrm>
        </p:grpSpPr>
        <p:pic>
          <p:nvPicPr>
            <p:cNvPr id="568" name="Picture 567" descr="Icon&#10;&#10;Description automatically generated">
              <a:extLst>
                <a:ext uri="{FF2B5EF4-FFF2-40B4-BE49-F238E27FC236}">
                  <a16:creationId xmlns:a16="http://schemas.microsoft.com/office/drawing/2014/main" id="{D9078516-881B-42B5-89C2-CAB5161A5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69" name="Picture 568" descr="Logo&#10;&#10;Description automatically generated">
              <a:extLst>
                <a:ext uri="{FF2B5EF4-FFF2-40B4-BE49-F238E27FC236}">
                  <a16:creationId xmlns:a16="http://schemas.microsoft.com/office/drawing/2014/main" id="{5AC814C2-3B59-49A5-AE45-194910B1B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0" name="Group 569">
            <a:extLst>
              <a:ext uri="{FF2B5EF4-FFF2-40B4-BE49-F238E27FC236}">
                <a16:creationId xmlns:a16="http://schemas.microsoft.com/office/drawing/2014/main" id="{F718440C-A819-4569-98A8-A4A277402CDE}"/>
              </a:ext>
            </a:extLst>
          </p:cNvPr>
          <p:cNvGrpSpPr/>
          <p:nvPr/>
        </p:nvGrpSpPr>
        <p:grpSpPr>
          <a:xfrm>
            <a:off x="7028371" y="2763553"/>
            <a:ext cx="858073" cy="696835"/>
            <a:chOff x="900764" y="5757867"/>
            <a:chExt cx="858073" cy="696835"/>
          </a:xfrm>
        </p:grpSpPr>
        <p:pic>
          <p:nvPicPr>
            <p:cNvPr id="571" name="Picture 570" descr="Icon&#10;&#10;Description automatically generated">
              <a:extLst>
                <a:ext uri="{FF2B5EF4-FFF2-40B4-BE49-F238E27FC236}">
                  <a16:creationId xmlns:a16="http://schemas.microsoft.com/office/drawing/2014/main" id="{5C9EF73D-AFCD-4CE7-8738-A0085A1E9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72" name="Picture 571" descr="Logo&#10;&#10;Description automatically generated">
              <a:extLst>
                <a:ext uri="{FF2B5EF4-FFF2-40B4-BE49-F238E27FC236}">
                  <a16:creationId xmlns:a16="http://schemas.microsoft.com/office/drawing/2014/main" id="{44837D92-4500-4709-AB8A-0A87D59D2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3" name="Group 572">
            <a:extLst>
              <a:ext uri="{FF2B5EF4-FFF2-40B4-BE49-F238E27FC236}">
                <a16:creationId xmlns:a16="http://schemas.microsoft.com/office/drawing/2014/main" id="{285B259B-7BE3-4DA2-8B56-11ACEAB28038}"/>
              </a:ext>
            </a:extLst>
          </p:cNvPr>
          <p:cNvGrpSpPr/>
          <p:nvPr/>
        </p:nvGrpSpPr>
        <p:grpSpPr>
          <a:xfrm>
            <a:off x="9463484" y="2859876"/>
            <a:ext cx="858073" cy="696835"/>
            <a:chOff x="900764" y="5757867"/>
            <a:chExt cx="858073" cy="696835"/>
          </a:xfrm>
        </p:grpSpPr>
        <p:pic>
          <p:nvPicPr>
            <p:cNvPr id="574" name="Picture 573" descr="Icon&#10;&#10;Description automatically generated">
              <a:extLst>
                <a:ext uri="{FF2B5EF4-FFF2-40B4-BE49-F238E27FC236}">
                  <a16:creationId xmlns:a16="http://schemas.microsoft.com/office/drawing/2014/main" id="{A7DB12F2-18A2-44E8-8A1E-5D128EE94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75" name="Picture 574" descr="Logo&#10;&#10;Description automatically generated">
              <a:extLst>
                <a:ext uri="{FF2B5EF4-FFF2-40B4-BE49-F238E27FC236}">
                  <a16:creationId xmlns:a16="http://schemas.microsoft.com/office/drawing/2014/main" id="{2E581832-8FE0-4046-B80C-FCAB8C339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6" name="Group 575">
            <a:extLst>
              <a:ext uri="{FF2B5EF4-FFF2-40B4-BE49-F238E27FC236}">
                <a16:creationId xmlns:a16="http://schemas.microsoft.com/office/drawing/2014/main" id="{544399E3-3A24-4F6F-BEBA-479931BC47DF}"/>
              </a:ext>
            </a:extLst>
          </p:cNvPr>
          <p:cNvGrpSpPr/>
          <p:nvPr/>
        </p:nvGrpSpPr>
        <p:grpSpPr>
          <a:xfrm>
            <a:off x="2027471" y="4834556"/>
            <a:ext cx="858073" cy="696835"/>
            <a:chOff x="900764" y="5757867"/>
            <a:chExt cx="858073" cy="696835"/>
          </a:xfrm>
        </p:grpSpPr>
        <p:pic>
          <p:nvPicPr>
            <p:cNvPr id="577" name="Picture 576" descr="Icon&#10;&#10;Description automatically generated">
              <a:extLst>
                <a:ext uri="{FF2B5EF4-FFF2-40B4-BE49-F238E27FC236}">
                  <a16:creationId xmlns:a16="http://schemas.microsoft.com/office/drawing/2014/main" id="{3134AFE0-D520-4E04-B368-610DF2AE7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78" name="Picture 577" descr="Logo&#10;&#10;Description automatically generated">
              <a:extLst>
                <a:ext uri="{FF2B5EF4-FFF2-40B4-BE49-F238E27FC236}">
                  <a16:creationId xmlns:a16="http://schemas.microsoft.com/office/drawing/2014/main" id="{0C290BAB-CC24-4438-9602-3FFBC76DD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9" name="Group 578">
            <a:extLst>
              <a:ext uri="{FF2B5EF4-FFF2-40B4-BE49-F238E27FC236}">
                <a16:creationId xmlns:a16="http://schemas.microsoft.com/office/drawing/2014/main" id="{0B6D9C28-1D93-467E-800C-CB5C48B9E3F7}"/>
              </a:ext>
            </a:extLst>
          </p:cNvPr>
          <p:cNvGrpSpPr/>
          <p:nvPr/>
        </p:nvGrpSpPr>
        <p:grpSpPr>
          <a:xfrm>
            <a:off x="4447390" y="4851336"/>
            <a:ext cx="858073" cy="696835"/>
            <a:chOff x="900764" y="5757867"/>
            <a:chExt cx="858073" cy="696835"/>
          </a:xfrm>
        </p:grpSpPr>
        <p:pic>
          <p:nvPicPr>
            <p:cNvPr id="580" name="Picture 579" descr="Icon&#10;&#10;Description automatically generated">
              <a:extLst>
                <a:ext uri="{FF2B5EF4-FFF2-40B4-BE49-F238E27FC236}">
                  <a16:creationId xmlns:a16="http://schemas.microsoft.com/office/drawing/2014/main" id="{0B4DCDFC-18D7-490D-ADF3-4B9B20615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81" name="Picture 580" descr="Logo&#10;&#10;Description automatically generated">
              <a:extLst>
                <a:ext uri="{FF2B5EF4-FFF2-40B4-BE49-F238E27FC236}">
                  <a16:creationId xmlns:a16="http://schemas.microsoft.com/office/drawing/2014/main" id="{5506B642-8345-4219-AD23-5B0FFE3DB6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82" name="Group 581">
            <a:extLst>
              <a:ext uri="{FF2B5EF4-FFF2-40B4-BE49-F238E27FC236}">
                <a16:creationId xmlns:a16="http://schemas.microsoft.com/office/drawing/2014/main" id="{A3472CBC-861C-48E7-9BC8-24BD4A611F9B}"/>
              </a:ext>
            </a:extLst>
          </p:cNvPr>
          <p:cNvGrpSpPr/>
          <p:nvPr/>
        </p:nvGrpSpPr>
        <p:grpSpPr>
          <a:xfrm>
            <a:off x="6975972" y="4904041"/>
            <a:ext cx="858073" cy="696835"/>
            <a:chOff x="900764" y="5757867"/>
            <a:chExt cx="858073" cy="696835"/>
          </a:xfrm>
        </p:grpSpPr>
        <p:pic>
          <p:nvPicPr>
            <p:cNvPr id="583" name="Picture 582" descr="Icon&#10;&#10;Description automatically generated">
              <a:extLst>
                <a:ext uri="{FF2B5EF4-FFF2-40B4-BE49-F238E27FC236}">
                  <a16:creationId xmlns:a16="http://schemas.microsoft.com/office/drawing/2014/main" id="{A2FC955E-9694-4AA5-BDEF-1FCE8A234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84" name="Picture 583" descr="Logo&#10;&#10;Description automatically generated">
              <a:extLst>
                <a:ext uri="{FF2B5EF4-FFF2-40B4-BE49-F238E27FC236}">
                  <a16:creationId xmlns:a16="http://schemas.microsoft.com/office/drawing/2014/main" id="{321AF9D3-F020-404D-AC92-2A6EE1E93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85" name="Group 584">
            <a:extLst>
              <a:ext uri="{FF2B5EF4-FFF2-40B4-BE49-F238E27FC236}">
                <a16:creationId xmlns:a16="http://schemas.microsoft.com/office/drawing/2014/main" id="{BC5E86BA-F8EB-491A-B517-5AD08B190319}"/>
              </a:ext>
            </a:extLst>
          </p:cNvPr>
          <p:cNvGrpSpPr/>
          <p:nvPr/>
        </p:nvGrpSpPr>
        <p:grpSpPr>
          <a:xfrm>
            <a:off x="9420852" y="4876288"/>
            <a:ext cx="858073" cy="696835"/>
            <a:chOff x="900764" y="5757867"/>
            <a:chExt cx="858073" cy="696835"/>
          </a:xfrm>
        </p:grpSpPr>
        <p:pic>
          <p:nvPicPr>
            <p:cNvPr id="586" name="Picture 585" descr="Icon&#10;&#10;Description automatically generated">
              <a:extLst>
                <a:ext uri="{FF2B5EF4-FFF2-40B4-BE49-F238E27FC236}">
                  <a16:creationId xmlns:a16="http://schemas.microsoft.com/office/drawing/2014/main" id="{C7D60251-8CDC-4C26-885F-F666C38A7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87" name="Picture 586" descr="Logo&#10;&#10;Description automatically generated">
              <a:extLst>
                <a:ext uri="{FF2B5EF4-FFF2-40B4-BE49-F238E27FC236}">
                  <a16:creationId xmlns:a16="http://schemas.microsoft.com/office/drawing/2014/main" id="{03D8EA9C-D0D6-472C-B26F-DF757C319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88" name="Group 587">
            <a:extLst>
              <a:ext uri="{FF2B5EF4-FFF2-40B4-BE49-F238E27FC236}">
                <a16:creationId xmlns:a16="http://schemas.microsoft.com/office/drawing/2014/main" id="{A31777BE-F3F9-4A8F-A0BF-896DB3DC7C9E}"/>
              </a:ext>
            </a:extLst>
          </p:cNvPr>
          <p:cNvGrpSpPr/>
          <p:nvPr/>
        </p:nvGrpSpPr>
        <p:grpSpPr>
          <a:xfrm>
            <a:off x="875067" y="1678678"/>
            <a:ext cx="1045506" cy="804394"/>
            <a:chOff x="1893591" y="5706448"/>
            <a:chExt cx="1045506" cy="804394"/>
          </a:xfrm>
        </p:grpSpPr>
        <p:pic>
          <p:nvPicPr>
            <p:cNvPr id="589" name="Picture 588">
              <a:extLst>
                <a:ext uri="{FF2B5EF4-FFF2-40B4-BE49-F238E27FC236}">
                  <a16:creationId xmlns:a16="http://schemas.microsoft.com/office/drawing/2014/main" id="{85BF3FD4-3502-45B5-B9D9-58ED230832E6}"/>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590" name="Group 589">
              <a:extLst>
                <a:ext uri="{FF2B5EF4-FFF2-40B4-BE49-F238E27FC236}">
                  <a16:creationId xmlns:a16="http://schemas.microsoft.com/office/drawing/2014/main" id="{0912AD1A-549B-4695-88DD-D08E648CD200}"/>
                </a:ext>
              </a:extLst>
            </p:cNvPr>
            <p:cNvGrpSpPr/>
            <p:nvPr/>
          </p:nvGrpSpPr>
          <p:grpSpPr>
            <a:xfrm>
              <a:off x="1893591" y="5706448"/>
              <a:ext cx="465448" cy="500399"/>
              <a:chOff x="13106896" y="1574673"/>
              <a:chExt cx="2350322" cy="2188770"/>
            </a:xfrm>
          </p:grpSpPr>
          <p:pic>
            <p:nvPicPr>
              <p:cNvPr id="592" name="Picture 591" descr="A picture containing text, sign, queen, vector graphics&#10;&#10;Description automatically generated">
                <a:extLst>
                  <a:ext uri="{FF2B5EF4-FFF2-40B4-BE49-F238E27FC236}">
                    <a16:creationId xmlns:a16="http://schemas.microsoft.com/office/drawing/2014/main" id="{3430EA5D-9A56-4A6F-9C7E-13323ECD6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93" name="Picture 592" descr="Shape&#10;&#10;Description automatically generated">
                <a:extLst>
                  <a:ext uri="{FF2B5EF4-FFF2-40B4-BE49-F238E27FC236}">
                    <a16:creationId xmlns:a16="http://schemas.microsoft.com/office/drawing/2014/main" id="{F875A249-AFA7-4867-B43F-5593150357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594" name="Picture 593" descr="A picture containing text, sign, queen, vector graphics&#10;&#10;Description automatically generated">
                <a:extLst>
                  <a:ext uri="{FF2B5EF4-FFF2-40B4-BE49-F238E27FC236}">
                    <a16:creationId xmlns:a16="http://schemas.microsoft.com/office/drawing/2014/main" id="{E3863873-9552-450A-B5FB-5E455E335C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95" name="Picture 594" descr="A picture containing text, sign, queen, vector graphics&#10;&#10;Description automatically generated">
                <a:extLst>
                  <a:ext uri="{FF2B5EF4-FFF2-40B4-BE49-F238E27FC236}">
                    <a16:creationId xmlns:a16="http://schemas.microsoft.com/office/drawing/2014/main" id="{6D9A9152-E247-4FF9-980B-F17802CFA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96" name="Picture 595" descr="A picture containing text, sign, queen, vector graphics&#10;&#10;Description automatically generated">
                <a:extLst>
                  <a:ext uri="{FF2B5EF4-FFF2-40B4-BE49-F238E27FC236}">
                    <a16:creationId xmlns:a16="http://schemas.microsoft.com/office/drawing/2014/main" id="{9E8951ED-4383-449D-8CE6-2A397543E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97" name="Picture 596" descr="A picture containing text, sign, queen, vector graphics&#10;&#10;Description automatically generated">
                <a:extLst>
                  <a:ext uri="{FF2B5EF4-FFF2-40B4-BE49-F238E27FC236}">
                    <a16:creationId xmlns:a16="http://schemas.microsoft.com/office/drawing/2014/main" id="{03E9D729-DBC8-4977-AB7D-0CC709718A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98" name="Picture 597" descr="A picture containing text, sign, queen, vector graphics&#10;&#10;Description automatically generated">
                <a:extLst>
                  <a:ext uri="{FF2B5EF4-FFF2-40B4-BE49-F238E27FC236}">
                    <a16:creationId xmlns:a16="http://schemas.microsoft.com/office/drawing/2014/main" id="{7F5D78F0-C03C-481D-B8C7-5C563CFD55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99" name="Picture 598" descr="A picture containing text, sign, queen, vector graphics&#10;&#10;Description automatically generated">
                <a:extLst>
                  <a:ext uri="{FF2B5EF4-FFF2-40B4-BE49-F238E27FC236}">
                    <a16:creationId xmlns:a16="http://schemas.microsoft.com/office/drawing/2014/main" id="{FA7D7BE9-0E63-4376-8BC9-2C05925BB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00" name="Picture 599" descr="A picture containing text, sign, queen, vector graphics&#10;&#10;Description automatically generated">
                <a:extLst>
                  <a:ext uri="{FF2B5EF4-FFF2-40B4-BE49-F238E27FC236}">
                    <a16:creationId xmlns:a16="http://schemas.microsoft.com/office/drawing/2014/main" id="{807B0B64-4B42-4DD0-B2FF-ABE19CE0C2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591" name="TextBox 590">
              <a:extLst>
                <a:ext uri="{FF2B5EF4-FFF2-40B4-BE49-F238E27FC236}">
                  <a16:creationId xmlns:a16="http://schemas.microsoft.com/office/drawing/2014/main" id="{BE388BD6-EF8E-4681-8AC4-F6C1C41A42E6}"/>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01" name="Group 600">
            <a:extLst>
              <a:ext uri="{FF2B5EF4-FFF2-40B4-BE49-F238E27FC236}">
                <a16:creationId xmlns:a16="http://schemas.microsoft.com/office/drawing/2014/main" id="{8E4DE1F1-C362-47FB-82BB-2D7D29CC9095}"/>
              </a:ext>
            </a:extLst>
          </p:cNvPr>
          <p:cNvGrpSpPr/>
          <p:nvPr/>
        </p:nvGrpSpPr>
        <p:grpSpPr>
          <a:xfrm>
            <a:off x="5871488" y="1688746"/>
            <a:ext cx="1045506" cy="804394"/>
            <a:chOff x="1893591" y="5706448"/>
            <a:chExt cx="1045506" cy="804394"/>
          </a:xfrm>
        </p:grpSpPr>
        <p:pic>
          <p:nvPicPr>
            <p:cNvPr id="602" name="Picture 601">
              <a:extLst>
                <a:ext uri="{FF2B5EF4-FFF2-40B4-BE49-F238E27FC236}">
                  <a16:creationId xmlns:a16="http://schemas.microsoft.com/office/drawing/2014/main" id="{5A70BF3E-FAAE-45AB-B535-1F7058562BEE}"/>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03" name="Group 602">
              <a:extLst>
                <a:ext uri="{FF2B5EF4-FFF2-40B4-BE49-F238E27FC236}">
                  <a16:creationId xmlns:a16="http://schemas.microsoft.com/office/drawing/2014/main" id="{284732C6-2B7B-44B8-8FE3-B4B50BE656E6}"/>
                </a:ext>
              </a:extLst>
            </p:cNvPr>
            <p:cNvGrpSpPr/>
            <p:nvPr/>
          </p:nvGrpSpPr>
          <p:grpSpPr>
            <a:xfrm>
              <a:off x="1893591" y="5706448"/>
              <a:ext cx="465448" cy="500399"/>
              <a:chOff x="13106896" y="1574673"/>
              <a:chExt cx="2350322" cy="2188770"/>
            </a:xfrm>
          </p:grpSpPr>
          <p:pic>
            <p:nvPicPr>
              <p:cNvPr id="605" name="Picture 604" descr="A picture containing text, sign, queen, vector graphics&#10;&#10;Description automatically generated">
                <a:extLst>
                  <a:ext uri="{FF2B5EF4-FFF2-40B4-BE49-F238E27FC236}">
                    <a16:creationId xmlns:a16="http://schemas.microsoft.com/office/drawing/2014/main" id="{06F05669-299D-4AFD-A6CA-C7BD9B5A22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06" name="Picture 605" descr="Shape&#10;&#10;Description automatically generated">
                <a:extLst>
                  <a:ext uri="{FF2B5EF4-FFF2-40B4-BE49-F238E27FC236}">
                    <a16:creationId xmlns:a16="http://schemas.microsoft.com/office/drawing/2014/main" id="{795D539D-E119-46EC-A34A-425B3AB338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07" name="Picture 606" descr="A picture containing text, sign, queen, vector graphics&#10;&#10;Description automatically generated">
                <a:extLst>
                  <a:ext uri="{FF2B5EF4-FFF2-40B4-BE49-F238E27FC236}">
                    <a16:creationId xmlns:a16="http://schemas.microsoft.com/office/drawing/2014/main" id="{E984AE48-F816-4FB9-948F-D2DF942E7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08" name="Picture 607" descr="A picture containing text, sign, queen, vector graphics&#10;&#10;Description automatically generated">
                <a:extLst>
                  <a:ext uri="{FF2B5EF4-FFF2-40B4-BE49-F238E27FC236}">
                    <a16:creationId xmlns:a16="http://schemas.microsoft.com/office/drawing/2014/main" id="{D02CEC57-84BB-49B8-8D90-2BB7A8D895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09" name="Picture 608" descr="A picture containing text, sign, queen, vector graphics&#10;&#10;Description automatically generated">
                <a:extLst>
                  <a:ext uri="{FF2B5EF4-FFF2-40B4-BE49-F238E27FC236}">
                    <a16:creationId xmlns:a16="http://schemas.microsoft.com/office/drawing/2014/main" id="{2069DBBF-D985-44FB-B974-7241CA59C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10" name="Picture 609" descr="A picture containing text, sign, queen, vector graphics&#10;&#10;Description automatically generated">
                <a:extLst>
                  <a:ext uri="{FF2B5EF4-FFF2-40B4-BE49-F238E27FC236}">
                    <a16:creationId xmlns:a16="http://schemas.microsoft.com/office/drawing/2014/main" id="{AEAC7BB4-FF68-4B3B-8F67-50D314B18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11" name="Picture 610" descr="A picture containing text, sign, queen, vector graphics&#10;&#10;Description automatically generated">
                <a:extLst>
                  <a:ext uri="{FF2B5EF4-FFF2-40B4-BE49-F238E27FC236}">
                    <a16:creationId xmlns:a16="http://schemas.microsoft.com/office/drawing/2014/main" id="{C9A9FC13-4B72-4837-98F1-06BBD71F97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12" name="Picture 611" descr="A picture containing text, sign, queen, vector graphics&#10;&#10;Description automatically generated">
                <a:extLst>
                  <a:ext uri="{FF2B5EF4-FFF2-40B4-BE49-F238E27FC236}">
                    <a16:creationId xmlns:a16="http://schemas.microsoft.com/office/drawing/2014/main" id="{DEB9416C-B673-448D-97D9-B2FAF67765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13" name="Picture 612" descr="A picture containing text, sign, queen, vector graphics&#10;&#10;Description automatically generated">
                <a:extLst>
                  <a:ext uri="{FF2B5EF4-FFF2-40B4-BE49-F238E27FC236}">
                    <a16:creationId xmlns:a16="http://schemas.microsoft.com/office/drawing/2014/main" id="{23D0184E-9483-4610-BD8D-66F151C55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04" name="TextBox 603">
              <a:extLst>
                <a:ext uri="{FF2B5EF4-FFF2-40B4-BE49-F238E27FC236}">
                  <a16:creationId xmlns:a16="http://schemas.microsoft.com/office/drawing/2014/main" id="{46800DF4-B955-4975-8543-D0BD18329B22}"/>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14" name="Group 613">
            <a:extLst>
              <a:ext uri="{FF2B5EF4-FFF2-40B4-BE49-F238E27FC236}">
                <a16:creationId xmlns:a16="http://schemas.microsoft.com/office/drawing/2014/main" id="{378FC8D5-26A0-47C8-9E8F-1FFFDB864EB4}"/>
              </a:ext>
            </a:extLst>
          </p:cNvPr>
          <p:cNvGrpSpPr/>
          <p:nvPr/>
        </p:nvGrpSpPr>
        <p:grpSpPr>
          <a:xfrm>
            <a:off x="843895" y="3693131"/>
            <a:ext cx="1045506" cy="804394"/>
            <a:chOff x="1893591" y="5706448"/>
            <a:chExt cx="1045506" cy="804394"/>
          </a:xfrm>
        </p:grpSpPr>
        <p:pic>
          <p:nvPicPr>
            <p:cNvPr id="615" name="Picture 614">
              <a:extLst>
                <a:ext uri="{FF2B5EF4-FFF2-40B4-BE49-F238E27FC236}">
                  <a16:creationId xmlns:a16="http://schemas.microsoft.com/office/drawing/2014/main" id="{20FC4BB9-8772-4EAA-A98D-DA2861B47FDD}"/>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16" name="Group 615">
              <a:extLst>
                <a:ext uri="{FF2B5EF4-FFF2-40B4-BE49-F238E27FC236}">
                  <a16:creationId xmlns:a16="http://schemas.microsoft.com/office/drawing/2014/main" id="{21AE41DA-FE80-4E12-94A9-EACD34FD1393}"/>
                </a:ext>
              </a:extLst>
            </p:cNvPr>
            <p:cNvGrpSpPr/>
            <p:nvPr/>
          </p:nvGrpSpPr>
          <p:grpSpPr>
            <a:xfrm>
              <a:off x="1893591" y="5706448"/>
              <a:ext cx="465448" cy="500399"/>
              <a:chOff x="13106896" y="1574673"/>
              <a:chExt cx="2350322" cy="2188770"/>
            </a:xfrm>
          </p:grpSpPr>
          <p:pic>
            <p:nvPicPr>
              <p:cNvPr id="618" name="Picture 617" descr="A picture containing text, sign, queen, vector graphics&#10;&#10;Description automatically generated">
                <a:extLst>
                  <a:ext uri="{FF2B5EF4-FFF2-40B4-BE49-F238E27FC236}">
                    <a16:creationId xmlns:a16="http://schemas.microsoft.com/office/drawing/2014/main" id="{7A827DD2-49FC-40BA-B0C0-60EA4DAEC5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19" name="Picture 618" descr="Shape&#10;&#10;Description automatically generated">
                <a:extLst>
                  <a:ext uri="{FF2B5EF4-FFF2-40B4-BE49-F238E27FC236}">
                    <a16:creationId xmlns:a16="http://schemas.microsoft.com/office/drawing/2014/main" id="{4F65510C-EEA1-4603-8C3F-2CC20B91AB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20" name="Picture 619" descr="A picture containing text, sign, queen, vector graphics&#10;&#10;Description automatically generated">
                <a:extLst>
                  <a:ext uri="{FF2B5EF4-FFF2-40B4-BE49-F238E27FC236}">
                    <a16:creationId xmlns:a16="http://schemas.microsoft.com/office/drawing/2014/main" id="{EBCFFB51-6D71-46FC-8D5D-C0A18DB6B7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21" name="Picture 620" descr="A picture containing text, sign, queen, vector graphics&#10;&#10;Description automatically generated">
                <a:extLst>
                  <a:ext uri="{FF2B5EF4-FFF2-40B4-BE49-F238E27FC236}">
                    <a16:creationId xmlns:a16="http://schemas.microsoft.com/office/drawing/2014/main" id="{B11D83EB-D67C-4F76-9902-B4EF8DE4A8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22" name="Picture 621" descr="A picture containing text, sign, queen, vector graphics&#10;&#10;Description automatically generated">
                <a:extLst>
                  <a:ext uri="{FF2B5EF4-FFF2-40B4-BE49-F238E27FC236}">
                    <a16:creationId xmlns:a16="http://schemas.microsoft.com/office/drawing/2014/main" id="{07280928-4C26-4736-B53A-FB09FA71D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23" name="Picture 622" descr="A picture containing text, sign, queen, vector graphics&#10;&#10;Description automatically generated">
                <a:extLst>
                  <a:ext uri="{FF2B5EF4-FFF2-40B4-BE49-F238E27FC236}">
                    <a16:creationId xmlns:a16="http://schemas.microsoft.com/office/drawing/2014/main" id="{D0F80F8D-6CB3-4D5C-BA60-805E617704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24" name="Picture 623" descr="A picture containing text, sign, queen, vector graphics&#10;&#10;Description automatically generated">
                <a:extLst>
                  <a:ext uri="{FF2B5EF4-FFF2-40B4-BE49-F238E27FC236}">
                    <a16:creationId xmlns:a16="http://schemas.microsoft.com/office/drawing/2014/main" id="{4099F913-FBE3-49FC-9A26-B2E9475D2D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25" name="Picture 624" descr="A picture containing text, sign, queen, vector graphics&#10;&#10;Description automatically generated">
                <a:extLst>
                  <a:ext uri="{FF2B5EF4-FFF2-40B4-BE49-F238E27FC236}">
                    <a16:creationId xmlns:a16="http://schemas.microsoft.com/office/drawing/2014/main" id="{EC8B3D6A-A846-4D41-B5D0-69ABE39D3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26" name="Picture 625" descr="A picture containing text, sign, queen, vector graphics&#10;&#10;Description automatically generated">
                <a:extLst>
                  <a:ext uri="{FF2B5EF4-FFF2-40B4-BE49-F238E27FC236}">
                    <a16:creationId xmlns:a16="http://schemas.microsoft.com/office/drawing/2014/main" id="{0774634A-63C3-41FD-89D2-3FEB6E144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17" name="TextBox 616">
              <a:extLst>
                <a:ext uri="{FF2B5EF4-FFF2-40B4-BE49-F238E27FC236}">
                  <a16:creationId xmlns:a16="http://schemas.microsoft.com/office/drawing/2014/main" id="{AC0E48E8-B951-4E08-B7B3-8C6347CF1028}"/>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27" name="Group 626">
            <a:extLst>
              <a:ext uri="{FF2B5EF4-FFF2-40B4-BE49-F238E27FC236}">
                <a16:creationId xmlns:a16="http://schemas.microsoft.com/office/drawing/2014/main" id="{BD7B7483-3A9D-48FB-AB05-203DD321116A}"/>
              </a:ext>
            </a:extLst>
          </p:cNvPr>
          <p:cNvGrpSpPr/>
          <p:nvPr/>
        </p:nvGrpSpPr>
        <p:grpSpPr>
          <a:xfrm>
            <a:off x="8316728" y="3677885"/>
            <a:ext cx="1045506" cy="804394"/>
            <a:chOff x="1893591" y="5706448"/>
            <a:chExt cx="1045506" cy="804394"/>
          </a:xfrm>
        </p:grpSpPr>
        <p:pic>
          <p:nvPicPr>
            <p:cNvPr id="628" name="Picture 627">
              <a:extLst>
                <a:ext uri="{FF2B5EF4-FFF2-40B4-BE49-F238E27FC236}">
                  <a16:creationId xmlns:a16="http://schemas.microsoft.com/office/drawing/2014/main" id="{13ACEF5F-3FA7-435D-AEBC-3BAD8F745FF8}"/>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29" name="Group 628">
              <a:extLst>
                <a:ext uri="{FF2B5EF4-FFF2-40B4-BE49-F238E27FC236}">
                  <a16:creationId xmlns:a16="http://schemas.microsoft.com/office/drawing/2014/main" id="{C0A72DF0-C83E-4B2A-853D-F4C8B02E1EF1}"/>
                </a:ext>
              </a:extLst>
            </p:cNvPr>
            <p:cNvGrpSpPr/>
            <p:nvPr/>
          </p:nvGrpSpPr>
          <p:grpSpPr>
            <a:xfrm>
              <a:off x="1893591" y="5706448"/>
              <a:ext cx="465448" cy="500399"/>
              <a:chOff x="13106896" y="1574673"/>
              <a:chExt cx="2350322" cy="2188770"/>
            </a:xfrm>
          </p:grpSpPr>
          <p:pic>
            <p:nvPicPr>
              <p:cNvPr id="631" name="Picture 630" descr="A picture containing text, sign, queen, vector graphics&#10;&#10;Description automatically generated">
                <a:extLst>
                  <a:ext uri="{FF2B5EF4-FFF2-40B4-BE49-F238E27FC236}">
                    <a16:creationId xmlns:a16="http://schemas.microsoft.com/office/drawing/2014/main" id="{2D13A5A4-34A6-48F1-A6B6-CF6A5E54B2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32" name="Picture 631" descr="Shape&#10;&#10;Description automatically generated">
                <a:extLst>
                  <a:ext uri="{FF2B5EF4-FFF2-40B4-BE49-F238E27FC236}">
                    <a16:creationId xmlns:a16="http://schemas.microsoft.com/office/drawing/2014/main" id="{4A11AA4F-9B5B-46F7-99B4-D52FE29796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33" name="Picture 632" descr="A picture containing text, sign, queen, vector graphics&#10;&#10;Description automatically generated">
                <a:extLst>
                  <a:ext uri="{FF2B5EF4-FFF2-40B4-BE49-F238E27FC236}">
                    <a16:creationId xmlns:a16="http://schemas.microsoft.com/office/drawing/2014/main" id="{270D0C63-88FC-4341-91C0-837015592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34" name="Picture 633" descr="A picture containing text, sign, queen, vector graphics&#10;&#10;Description automatically generated">
                <a:extLst>
                  <a:ext uri="{FF2B5EF4-FFF2-40B4-BE49-F238E27FC236}">
                    <a16:creationId xmlns:a16="http://schemas.microsoft.com/office/drawing/2014/main" id="{D5366042-EAD8-4DA1-B639-EC8E2D0D5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35" name="Picture 634" descr="A picture containing text, sign, queen, vector graphics&#10;&#10;Description automatically generated">
                <a:extLst>
                  <a:ext uri="{FF2B5EF4-FFF2-40B4-BE49-F238E27FC236}">
                    <a16:creationId xmlns:a16="http://schemas.microsoft.com/office/drawing/2014/main" id="{7A54B547-D0A1-4241-A59D-30A6AC54BD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36" name="Picture 635" descr="A picture containing text, sign, queen, vector graphics&#10;&#10;Description automatically generated">
                <a:extLst>
                  <a:ext uri="{FF2B5EF4-FFF2-40B4-BE49-F238E27FC236}">
                    <a16:creationId xmlns:a16="http://schemas.microsoft.com/office/drawing/2014/main" id="{0BD2355E-9958-483A-974C-DB1F95C2CD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37" name="Picture 636" descr="A picture containing text, sign, queen, vector graphics&#10;&#10;Description automatically generated">
                <a:extLst>
                  <a:ext uri="{FF2B5EF4-FFF2-40B4-BE49-F238E27FC236}">
                    <a16:creationId xmlns:a16="http://schemas.microsoft.com/office/drawing/2014/main" id="{EC8E7F54-1A35-4B32-91FC-B61D203B92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38" name="Picture 637" descr="A picture containing text, sign, queen, vector graphics&#10;&#10;Description automatically generated">
                <a:extLst>
                  <a:ext uri="{FF2B5EF4-FFF2-40B4-BE49-F238E27FC236}">
                    <a16:creationId xmlns:a16="http://schemas.microsoft.com/office/drawing/2014/main" id="{4185703F-65B8-4092-A1AD-A8EBA1487C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39" name="Picture 638" descr="A picture containing text, sign, queen, vector graphics&#10;&#10;Description automatically generated">
                <a:extLst>
                  <a:ext uri="{FF2B5EF4-FFF2-40B4-BE49-F238E27FC236}">
                    <a16:creationId xmlns:a16="http://schemas.microsoft.com/office/drawing/2014/main" id="{E35A8A80-8B09-4A5B-9337-9F07190F4D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30" name="TextBox 629">
              <a:extLst>
                <a:ext uri="{FF2B5EF4-FFF2-40B4-BE49-F238E27FC236}">
                  <a16:creationId xmlns:a16="http://schemas.microsoft.com/office/drawing/2014/main" id="{47C7888D-C55C-42D8-B945-3CB7FDF428A7}"/>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40" name="Group 639">
            <a:extLst>
              <a:ext uri="{FF2B5EF4-FFF2-40B4-BE49-F238E27FC236}">
                <a16:creationId xmlns:a16="http://schemas.microsoft.com/office/drawing/2014/main" id="{49E6C7E7-80A7-4999-8FBA-2D2141FE3043}"/>
              </a:ext>
            </a:extLst>
          </p:cNvPr>
          <p:cNvGrpSpPr/>
          <p:nvPr/>
        </p:nvGrpSpPr>
        <p:grpSpPr>
          <a:xfrm>
            <a:off x="3319686" y="5711982"/>
            <a:ext cx="1045506" cy="804394"/>
            <a:chOff x="1893591" y="5706448"/>
            <a:chExt cx="1045506" cy="804394"/>
          </a:xfrm>
        </p:grpSpPr>
        <p:pic>
          <p:nvPicPr>
            <p:cNvPr id="641" name="Picture 640">
              <a:extLst>
                <a:ext uri="{FF2B5EF4-FFF2-40B4-BE49-F238E27FC236}">
                  <a16:creationId xmlns:a16="http://schemas.microsoft.com/office/drawing/2014/main" id="{44B8ADD2-6576-4615-9F64-26722DF555E3}"/>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42" name="Group 641">
              <a:extLst>
                <a:ext uri="{FF2B5EF4-FFF2-40B4-BE49-F238E27FC236}">
                  <a16:creationId xmlns:a16="http://schemas.microsoft.com/office/drawing/2014/main" id="{B141E736-3036-42B9-9D2B-BD9ED539CEBC}"/>
                </a:ext>
              </a:extLst>
            </p:cNvPr>
            <p:cNvGrpSpPr/>
            <p:nvPr/>
          </p:nvGrpSpPr>
          <p:grpSpPr>
            <a:xfrm>
              <a:off x="1893591" y="5706448"/>
              <a:ext cx="465448" cy="500399"/>
              <a:chOff x="13106896" y="1574673"/>
              <a:chExt cx="2350322" cy="2188770"/>
            </a:xfrm>
          </p:grpSpPr>
          <p:pic>
            <p:nvPicPr>
              <p:cNvPr id="644" name="Picture 643" descr="A picture containing text, sign, queen, vector graphics&#10;&#10;Description automatically generated">
                <a:extLst>
                  <a:ext uri="{FF2B5EF4-FFF2-40B4-BE49-F238E27FC236}">
                    <a16:creationId xmlns:a16="http://schemas.microsoft.com/office/drawing/2014/main" id="{803F7EDF-DD53-4DBF-85FD-1F3FC4639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45" name="Picture 644" descr="Shape&#10;&#10;Description automatically generated">
                <a:extLst>
                  <a:ext uri="{FF2B5EF4-FFF2-40B4-BE49-F238E27FC236}">
                    <a16:creationId xmlns:a16="http://schemas.microsoft.com/office/drawing/2014/main" id="{19C76C9E-0CEC-47C7-8C63-32D2D4237B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46" name="Picture 645" descr="A picture containing text, sign, queen, vector graphics&#10;&#10;Description automatically generated">
                <a:extLst>
                  <a:ext uri="{FF2B5EF4-FFF2-40B4-BE49-F238E27FC236}">
                    <a16:creationId xmlns:a16="http://schemas.microsoft.com/office/drawing/2014/main" id="{0E1CD70E-544A-45C8-9965-E32630D700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47" name="Picture 646" descr="A picture containing text, sign, queen, vector graphics&#10;&#10;Description automatically generated">
                <a:extLst>
                  <a:ext uri="{FF2B5EF4-FFF2-40B4-BE49-F238E27FC236}">
                    <a16:creationId xmlns:a16="http://schemas.microsoft.com/office/drawing/2014/main" id="{FCFB16EB-47A7-4682-BA4B-A37A245774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48" name="Picture 647" descr="A picture containing text, sign, queen, vector graphics&#10;&#10;Description automatically generated">
                <a:extLst>
                  <a:ext uri="{FF2B5EF4-FFF2-40B4-BE49-F238E27FC236}">
                    <a16:creationId xmlns:a16="http://schemas.microsoft.com/office/drawing/2014/main" id="{1543D49C-443C-4847-BE68-1E656CE07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49" name="Picture 648" descr="A picture containing text, sign, queen, vector graphics&#10;&#10;Description automatically generated">
                <a:extLst>
                  <a:ext uri="{FF2B5EF4-FFF2-40B4-BE49-F238E27FC236}">
                    <a16:creationId xmlns:a16="http://schemas.microsoft.com/office/drawing/2014/main" id="{B7467D9B-3F30-4714-A17E-0F61FC66B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50" name="Picture 649" descr="A picture containing text, sign, queen, vector graphics&#10;&#10;Description automatically generated">
                <a:extLst>
                  <a:ext uri="{FF2B5EF4-FFF2-40B4-BE49-F238E27FC236}">
                    <a16:creationId xmlns:a16="http://schemas.microsoft.com/office/drawing/2014/main" id="{5E948CE8-2673-404C-9151-FE75C8A3F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51" name="Picture 650" descr="A picture containing text, sign, queen, vector graphics&#10;&#10;Description automatically generated">
                <a:extLst>
                  <a:ext uri="{FF2B5EF4-FFF2-40B4-BE49-F238E27FC236}">
                    <a16:creationId xmlns:a16="http://schemas.microsoft.com/office/drawing/2014/main" id="{56864281-5863-4DBE-91CA-4CEC495D1A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52" name="Picture 651" descr="A picture containing text, sign, queen, vector graphics&#10;&#10;Description automatically generated">
                <a:extLst>
                  <a:ext uri="{FF2B5EF4-FFF2-40B4-BE49-F238E27FC236}">
                    <a16:creationId xmlns:a16="http://schemas.microsoft.com/office/drawing/2014/main" id="{CF406E65-7BC4-4B34-B92A-481BCB097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43" name="TextBox 642">
              <a:extLst>
                <a:ext uri="{FF2B5EF4-FFF2-40B4-BE49-F238E27FC236}">
                  <a16:creationId xmlns:a16="http://schemas.microsoft.com/office/drawing/2014/main" id="{D83CFF06-63C2-4033-BCA4-C9567F8BFF14}"/>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53" name="Group 652">
            <a:extLst>
              <a:ext uri="{FF2B5EF4-FFF2-40B4-BE49-F238E27FC236}">
                <a16:creationId xmlns:a16="http://schemas.microsoft.com/office/drawing/2014/main" id="{1CB41652-AB97-4733-A779-5DA98F53F495}"/>
              </a:ext>
            </a:extLst>
          </p:cNvPr>
          <p:cNvGrpSpPr/>
          <p:nvPr/>
        </p:nvGrpSpPr>
        <p:grpSpPr>
          <a:xfrm>
            <a:off x="3374925" y="3722983"/>
            <a:ext cx="1060523" cy="741817"/>
            <a:chOff x="-1896782" y="2967702"/>
            <a:chExt cx="1060523" cy="741817"/>
          </a:xfrm>
        </p:grpSpPr>
        <p:pic>
          <p:nvPicPr>
            <p:cNvPr id="654" name="Picture 653" descr="A group of women on a stage&#10;&#10;Description automatically generated">
              <a:extLst>
                <a:ext uri="{FF2B5EF4-FFF2-40B4-BE49-F238E27FC236}">
                  <a16:creationId xmlns:a16="http://schemas.microsoft.com/office/drawing/2014/main" id="{EA74E886-5C2E-4E1E-9617-284BE72495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55" name="Group 654">
              <a:extLst>
                <a:ext uri="{FF2B5EF4-FFF2-40B4-BE49-F238E27FC236}">
                  <a16:creationId xmlns:a16="http://schemas.microsoft.com/office/drawing/2014/main" id="{FCF7188E-6EC8-4348-B068-464FC9A31D98}"/>
                </a:ext>
              </a:extLst>
            </p:cNvPr>
            <p:cNvGrpSpPr/>
            <p:nvPr/>
          </p:nvGrpSpPr>
          <p:grpSpPr>
            <a:xfrm>
              <a:off x="-1896782" y="2967702"/>
              <a:ext cx="465448" cy="500399"/>
              <a:chOff x="13106896" y="1574673"/>
              <a:chExt cx="2350322" cy="2188770"/>
            </a:xfrm>
          </p:grpSpPr>
          <p:pic>
            <p:nvPicPr>
              <p:cNvPr id="657" name="Picture 656" descr="A picture containing text, sign, queen, vector graphics&#10;&#10;Description automatically generated">
                <a:extLst>
                  <a:ext uri="{FF2B5EF4-FFF2-40B4-BE49-F238E27FC236}">
                    <a16:creationId xmlns:a16="http://schemas.microsoft.com/office/drawing/2014/main" id="{4C87582E-01F4-4F50-9F9B-D2D9DDB44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58" name="Picture 657" descr="Shape&#10;&#10;Description automatically generated">
                <a:extLst>
                  <a:ext uri="{FF2B5EF4-FFF2-40B4-BE49-F238E27FC236}">
                    <a16:creationId xmlns:a16="http://schemas.microsoft.com/office/drawing/2014/main" id="{ED880880-A08F-493D-9514-5C08D50843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59" name="Picture 658" descr="A picture containing text, sign, queen, vector graphics&#10;&#10;Description automatically generated">
                <a:extLst>
                  <a:ext uri="{FF2B5EF4-FFF2-40B4-BE49-F238E27FC236}">
                    <a16:creationId xmlns:a16="http://schemas.microsoft.com/office/drawing/2014/main" id="{36086A24-E55D-46EC-9DD2-1F2DC1CB3B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60" name="Picture 659" descr="A picture containing text, sign, queen, vector graphics&#10;&#10;Description automatically generated">
                <a:extLst>
                  <a:ext uri="{FF2B5EF4-FFF2-40B4-BE49-F238E27FC236}">
                    <a16:creationId xmlns:a16="http://schemas.microsoft.com/office/drawing/2014/main" id="{992FC566-8B3D-4B03-A6EA-274642703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61" name="Picture 660" descr="A picture containing text, sign, queen, vector graphics&#10;&#10;Description automatically generated">
                <a:extLst>
                  <a:ext uri="{FF2B5EF4-FFF2-40B4-BE49-F238E27FC236}">
                    <a16:creationId xmlns:a16="http://schemas.microsoft.com/office/drawing/2014/main" id="{CA39C7E5-AC3A-4571-8BEF-96255CE6EA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62" name="Picture 661" descr="A picture containing text, sign, queen, vector graphics&#10;&#10;Description automatically generated">
                <a:extLst>
                  <a:ext uri="{FF2B5EF4-FFF2-40B4-BE49-F238E27FC236}">
                    <a16:creationId xmlns:a16="http://schemas.microsoft.com/office/drawing/2014/main" id="{5CCC0C10-18D1-48D1-9113-402EC3C870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63" name="Picture 662" descr="A picture containing text, sign, queen, vector graphics&#10;&#10;Description automatically generated">
                <a:extLst>
                  <a:ext uri="{FF2B5EF4-FFF2-40B4-BE49-F238E27FC236}">
                    <a16:creationId xmlns:a16="http://schemas.microsoft.com/office/drawing/2014/main" id="{B60B9F8A-F079-4D0E-A2DD-E8D2CD425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64" name="Picture 663" descr="A picture containing text, sign, queen, vector graphics&#10;&#10;Description automatically generated">
                <a:extLst>
                  <a:ext uri="{FF2B5EF4-FFF2-40B4-BE49-F238E27FC236}">
                    <a16:creationId xmlns:a16="http://schemas.microsoft.com/office/drawing/2014/main" id="{B14EF828-EC52-465D-8A4E-7021DD2A6A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65" name="Picture 664" descr="A picture containing text, sign, queen, vector graphics&#10;&#10;Description automatically generated">
                <a:extLst>
                  <a:ext uri="{FF2B5EF4-FFF2-40B4-BE49-F238E27FC236}">
                    <a16:creationId xmlns:a16="http://schemas.microsoft.com/office/drawing/2014/main" id="{A19251FF-2586-4C91-806C-1A5206D3D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56" name="TextBox 655">
              <a:extLst>
                <a:ext uri="{FF2B5EF4-FFF2-40B4-BE49-F238E27FC236}">
                  <a16:creationId xmlns:a16="http://schemas.microsoft.com/office/drawing/2014/main" id="{BEAAEBFB-45DE-4F15-B01F-B5ECB52543BB}"/>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666" name="Group 665">
            <a:extLst>
              <a:ext uri="{FF2B5EF4-FFF2-40B4-BE49-F238E27FC236}">
                <a16:creationId xmlns:a16="http://schemas.microsoft.com/office/drawing/2014/main" id="{1FEEA351-87C2-4270-A26B-8B78AEDA0031}"/>
              </a:ext>
            </a:extLst>
          </p:cNvPr>
          <p:cNvGrpSpPr/>
          <p:nvPr/>
        </p:nvGrpSpPr>
        <p:grpSpPr>
          <a:xfrm>
            <a:off x="5917626" y="3696282"/>
            <a:ext cx="1060523" cy="741817"/>
            <a:chOff x="-1896782" y="2967702"/>
            <a:chExt cx="1060523" cy="741817"/>
          </a:xfrm>
        </p:grpSpPr>
        <p:pic>
          <p:nvPicPr>
            <p:cNvPr id="667" name="Picture 666" descr="A group of women on a stage&#10;&#10;Description automatically generated">
              <a:extLst>
                <a:ext uri="{FF2B5EF4-FFF2-40B4-BE49-F238E27FC236}">
                  <a16:creationId xmlns:a16="http://schemas.microsoft.com/office/drawing/2014/main" id="{28A45F5B-E3EF-4FDB-8E7C-7B0CCE4840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68" name="Group 667">
              <a:extLst>
                <a:ext uri="{FF2B5EF4-FFF2-40B4-BE49-F238E27FC236}">
                  <a16:creationId xmlns:a16="http://schemas.microsoft.com/office/drawing/2014/main" id="{44D9F0C6-11BF-4DFF-9D73-3A7B15E94798}"/>
                </a:ext>
              </a:extLst>
            </p:cNvPr>
            <p:cNvGrpSpPr/>
            <p:nvPr/>
          </p:nvGrpSpPr>
          <p:grpSpPr>
            <a:xfrm>
              <a:off x="-1896782" y="2967702"/>
              <a:ext cx="465448" cy="500399"/>
              <a:chOff x="13106896" y="1574673"/>
              <a:chExt cx="2350322" cy="2188770"/>
            </a:xfrm>
          </p:grpSpPr>
          <p:pic>
            <p:nvPicPr>
              <p:cNvPr id="670" name="Picture 669" descr="A picture containing text, sign, queen, vector graphics&#10;&#10;Description automatically generated">
                <a:extLst>
                  <a:ext uri="{FF2B5EF4-FFF2-40B4-BE49-F238E27FC236}">
                    <a16:creationId xmlns:a16="http://schemas.microsoft.com/office/drawing/2014/main" id="{FA9FD3F9-7C88-4A28-8483-BFCB0CC3B3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71" name="Picture 670" descr="Shape&#10;&#10;Description automatically generated">
                <a:extLst>
                  <a:ext uri="{FF2B5EF4-FFF2-40B4-BE49-F238E27FC236}">
                    <a16:creationId xmlns:a16="http://schemas.microsoft.com/office/drawing/2014/main" id="{DD6F80B7-7D60-41FC-BD2B-37D97C768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72" name="Picture 671" descr="A picture containing text, sign, queen, vector graphics&#10;&#10;Description automatically generated">
                <a:extLst>
                  <a:ext uri="{FF2B5EF4-FFF2-40B4-BE49-F238E27FC236}">
                    <a16:creationId xmlns:a16="http://schemas.microsoft.com/office/drawing/2014/main" id="{25ACDDF2-A468-42F6-B13C-70AEC1DD27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73" name="Picture 672" descr="A picture containing text, sign, queen, vector graphics&#10;&#10;Description automatically generated">
                <a:extLst>
                  <a:ext uri="{FF2B5EF4-FFF2-40B4-BE49-F238E27FC236}">
                    <a16:creationId xmlns:a16="http://schemas.microsoft.com/office/drawing/2014/main" id="{D345B845-DF74-4657-915E-4FB06330E4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74" name="Picture 673" descr="A picture containing text, sign, queen, vector graphics&#10;&#10;Description automatically generated">
                <a:extLst>
                  <a:ext uri="{FF2B5EF4-FFF2-40B4-BE49-F238E27FC236}">
                    <a16:creationId xmlns:a16="http://schemas.microsoft.com/office/drawing/2014/main" id="{D7EAD85E-1A18-46CA-B168-B98231E2D0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75" name="Picture 674" descr="A picture containing text, sign, queen, vector graphics&#10;&#10;Description automatically generated">
                <a:extLst>
                  <a:ext uri="{FF2B5EF4-FFF2-40B4-BE49-F238E27FC236}">
                    <a16:creationId xmlns:a16="http://schemas.microsoft.com/office/drawing/2014/main" id="{52B7141A-0548-458D-AD93-061EE88383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76" name="Picture 675" descr="A picture containing text, sign, queen, vector graphics&#10;&#10;Description automatically generated">
                <a:extLst>
                  <a:ext uri="{FF2B5EF4-FFF2-40B4-BE49-F238E27FC236}">
                    <a16:creationId xmlns:a16="http://schemas.microsoft.com/office/drawing/2014/main" id="{D1112C53-8C86-4F31-B817-23B48D4D15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77" name="Picture 676" descr="A picture containing text, sign, queen, vector graphics&#10;&#10;Description automatically generated">
                <a:extLst>
                  <a:ext uri="{FF2B5EF4-FFF2-40B4-BE49-F238E27FC236}">
                    <a16:creationId xmlns:a16="http://schemas.microsoft.com/office/drawing/2014/main" id="{0D19265A-29C7-44F8-BE6E-70315A17A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78" name="Picture 677" descr="A picture containing text, sign, queen, vector graphics&#10;&#10;Description automatically generated">
                <a:extLst>
                  <a:ext uri="{FF2B5EF4-FFF2-40B4-BE49-F238E27FC236}">
                    <a16:creationId xmlns:a16="http://schemas.microsoft.com/office/drawing/2014/main" id="{2F604AC9-BBDC-4265-B0F1-F27697234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69" name="TextBox 668">
              <a:extLst>
                <a:ext uri="{FF2B5EF4-FFF2-40B4-BE49-F238E27FC236}">
                  <a16:creationId xmlns:a16="http://schemas.microsoft.com/office/drawing/2014/main" id="{16CBAED5-2901-4D44-AFC2-572645B9CFBF}"/>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679" name="Group 678">
            <a:extLst>
              <a:ext uri="{FF2B5EF4-FFF2-40B4-BE49-F238E27FC236}">
                <a16:creationId xmlns:a16="http://schemas.microsoft.com/office/drawing/2014/main" id="{8959A9CD-71F9-43B2-B96B-B5A8CE1C9573}"/>
              </a:ext>
            </a:extLst>
          </p:cNvPr>
          <p:cNvGrpSpPr/>
          <p:nvPr/>
        </p:nvGrpSpPr>
        <p:grpSpPr>
          <a:xfrm>
            <a:off x="897756" y="5699698"/>
            <a:ext cx="1060523" cy="741817"/>
            <a:chOff x="-1896782" y="2967702"/>
            <a:chExt cx="1060523" cy="741817"/>
          </a:xfrm>
        </p:grpSpPr>
        <p:pic>
          <p:nvPicPr>
            <p:cNvPr id="680" name="Picture 679" descr="A group of women on a stage&#10;&#10;Description automatically generated">
              <a:extLst>
                <a:ext uri="{FF2B5EF4-FFF2-40B4-BE49-F238E27FC236}">
                  <a16:creationId xmlns:a16="http://schemas.microsoft.com/office/drawing/2014/main" id="{45300AB0-E41B-4FA8-B376-74943432F0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81" name="Group 680">
              <a:extLst>
                <a:ext uri="{FF2B5EF4-FFF2-40B4-BE49-F238E27FC236}">
                  <a16:creationId xmlns:a16="http://schemas.microsoft.com/office/drawing/2014/main" id="{68ECBEEF-6DD1-407B-9A86-6E3F3912ED9D}"/>
                </a:ext>
              </a:extLst>
            </p:cNvPr>
            <p:cNvGrpSpPr/>
            <p:nvPr/>
          </p:nvGrpSpPr>
          <p:grpSpPr>
            <a:xfrm>
              <a:off x="-1896782" y="2967702"/>
              <a:ext cx="465448" cy="500399"/>
              <a:chOff x="13106896" y="1574673"/>
              <a:chExt cx="2350322" cy="2188770"/>
            </a:xfrm>
          </p:grpSpPr>
          <p:pic>
            <p:nvPicPr>
              <p:cNvPr id="683" name="Picture 682" descr="A picture containing text, sign, queen, vector graphics&#10;&#10;Description automatically generated">
                <a:extLst>
                  <a:ext uri="{FF2B5EF4-FFF2-40B4-BE49-F238E27FC236}">
                    <a16:creationId xmlns:a16="http://schemas.microsoft.com/office/drawing/2014/main" id="{2C2F136C-16E9-4ED7-85EF-E67D0B32AE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84" name="Picture 683" descr="Shape&#10;&#10;Description automatically generated">
                <a:extLst>
                  <a:ext uri="{FF2B5EF4-FFF2-40B4-BE49-F238E27FC236}">
                    <a16:creationId xmlns:a16="http://schemas.microsoft.com/office/drawing/2014/main" id="{0E3C900F-E008-4060-BC89-7E86CD046F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85" name="Picture 684" descr="A picture containing text, sign, queen, vector graphics&#10;&#10;Description automatically generated">
                <a:extLst>
                  <a:ext uri="{FF2B5EF4-FFF2-40B4-BE49-F238E27FC236}">
                    <a16:creationId xmlns:a16="http://schemas.microsoft.com/office/drawing/2014/main" id="{515F054C-A643-41CB-8587-A6563F3E4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86" name="Picture 685" descr="A picture containing text, sign, queen, vector graphics&#10;&#10;Description automatically generated">
                <a:extLst>
                  <a:ext uri="{FF2B5EF4-FFF2-40B4-BE49-F238E27FC236}">
                    <a16:creationId xmlns:a16="http://schemas.microsoft.com/office/drawing/2014/main" id="{8860667C-7756-419E-81B8-BF3FAFF0B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87" name="Picture 686" descr="A picture containing text, sign, queen, vector graphics&#10;&#10;Description automatically generated">
                <a:extLst>
                  <a:ext uri="{FF2B5EF4-FFF2-40B4-BE49-F238E27FC236}">
                    <a16:creationId xmlns:a16="http://schemas.microsoft.com/office/drawing/2014/main" id="{24693554-2191-469F-866C-56D0D2E0B7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88" name="Picture 687" descr="A picture containing text, sign, queen, vector graphics&#10;&#10;Description automatically generated">
                <a:extLst>
                  <a:ext uri="{FF2B5EF4-FFF2-40B4-BE49-F238E27FC236}">
                    <a16:creationId xmlns:a16="http://schemas.microsoft.com/office/drawing/2014/main" id="{99E9EACE-8D17-4B5F-9AF9-580CA38F5C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89" name="Picture 688" descr="A picture containing text, sign, queen, vector graphics&#10;&#10;Description automatically generated">
                <a:extLst>
                  <a:ext uri="{FF2B5EF4-FFF2-40B4-BE49-F238E27FC236}">
                    <a16:creationId xmlns:a16="http://schemas.microsoft.com/office/drawing/2014/main" id="{2B5AED15-9954-43F9-AC1C-34B2709EE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90" name="Picture 689" descr="A picture containing text, sign, queen, vector graphics&#10;&#10;Description automatically generated">
                <a:extLst>
                  <a:ext uri="{FF2B5EF4-FFF2-40B4-BE49-F238E27FC236}">
                    <a16:creationId xmlns:a16="http://schemas.microsoft.com/office/drawing/2014/main" id="{6644D0DC-6485-4A02-88B0-4FE9CDA11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91" name="Picture 690" descr="A picture containing text, sign, queen, vector graphics&#10;&#10;Description automatically generated">
                <a:extLst>
                  <a:ext uri="{FF2B5EF4-FFF2-40B4-BE49-F238E27FC236}">
                    <a16:creationId xmlns:a16="http://schemas.microsoft.com/office/drawing/2014/main" id="{187E3056-8131-41D9-85EA-39BF0DE6A1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82" name="TextBox 681">
              <a:extLst>
                <a:ext uri="{FF2B5EF4-FFF2-40B4-BE49-F238E27FC236}">
                  <a16:creationId xmlns:a16="http://schemas.microsoft.com/office/drawing/2014/main" id="{F2B500F2-D193-4F97-A5F9-A56A4FF299F7}"/>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692" name="Group 691">
            <a:extLst>
              <a:ext uri="{FF2B5EF4-FFF2-40B4-BE49-F238E27FC236}">
                <a16:creationId xmlns:a16="http://schemas.microsoft.com/office/drawing/2014/main" id="{94359708-A563-4E6A-874F-945B9B90F3A5}"/>
              </a:ext>
            </a:extLst>
          </p:cNvPr>
          <p:cNvGrpSpPr/>
          <p:nvPr/>
        </p:nvGrpSpPr>
        <p:grpSpPr>
          <a:xfrm>
            <a:off x="5852812" y="5728642"/>
            <a:ext cx="1060523" cy="741817"/>
            <a:chOff x="-1896782" y="2967702"/>
            <a:chExt cx="1060523" cy="741817"/>
          </a:xfrm>
        </p:grpSpPr>
        <p:pic>
          <p:nvPicPr>
            <p:cNvPr id="693" name="Picture 692" descr="A group of women on a stage&#10;&#10;Description automatically generated">
              <a:extLst>
                <a:ext uri="{FF2B5EF4-FFF2-40B4-BE49-F238E27FC236}">
                  <a16:creationId xmlns:a16="http://schemas.microsoft.com/office/drawing/2014/main" id="{A3A54988-75A5-41A4-9C3B-34AA8F510D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94" name="Group 693">
              <a:extLst>
                <a:ext uri="{FF2B5EF4-FFF2-40B4-BE49-F238E27FC236}">
                  <a16:creationId xmlns:a16="http://schemas.microsoft.com/office/drawing/2014/main" id="{70DE04A1-5D05-4731-B9EA-8BE587C2D1E7}"/>
                </a:ext>
              </a:extLst>
            </p:cNvPr>
            <p:cNvGrpSpPr/>
            <p:nvPr/>
          </p:nvGrpSpPr>
          <p:grpSpPr>
            <a:xfrm>
              <a:off x="-1896782" y="2967702"/>
              <a:ext cx="465448" cy="500399"/>
              <a:chOff x="13106896" y="1574673"/>
              <a:chExt cx="2350322" cy="2188770"/>
            </a:xfrm>
          </p:grpSpPr>
          <p:pic>
            <p:nvPicPr>
              <p:cNvPr id="696" name="Picture 695" descr="A picture containing text, sign, queen, vector graphics&#10;&#10;Description automatically generated">
                <a:extLst>
                  <a:ext uri="{FF2B5EF4-FFF2-40B4-BE49-F238E27FC236}">
                    <a16:creationId xmlns:a16="http://schemas.microsoft.com/office/drawing/2014/main" id="{4125D585-24A7-4B49-955E-9B46E4A8AA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97" name="Picture 696" descr="Shape&#10;&#10;Description automatically generated">
                <a:extLst>
                  <a:ext uri="{FF2B5EF4-FFF2-40B4-BE49-F238E27FC236}">
                    <a16:creationId xmlns:a16="http://schemas.microsoft.com/office/drawing/2014/main" id="{10661275-B662-4A8C-8603-4E88162DC3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98" name="Picture 697" descr="A picture containing text, sign, queen, vector graphics&#10;&#10;Description automatically generated">
                <a:extLst>
                  <a:ext uri="{FF2B5EF4-FFF2-40B4-BE49-F238E27FC236}">
                    <a16:creationId xmlns:a16="http://schemas.microsoft.com/office/drawing/2014/main" id="{6ED8E797-9DA9-46C9-B09A-39AAAD91B7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99" name="Picture 698" descr="A picture containing text, sign, queen, vector graphics&#10;&#10;Description automatically generated">
                <a:extLst>
                  <a:ext uri="{FF2B5EF4-FFF2-40B4-BE49-F238E27FC236}">
                    <a16:creationId xmlns:a16="http://schemas.microsoft.com/office/drawing/2014/main" id="{E4C89C3E-A120-423F-BAFD-B2B030D93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00" name="Picture 699" descr="A picture containing text, sign, queen, vector graphics&#10;&#10;Description automatically generated">
                <a:extLst>
                  <a:ext uri="{FF2B5EF4-FFF2-40B4-BE49-F238E27FC236}">
                    <a16:creationId xmlns:a16="http://schemas.microsoft.com/office/drawing/2014/main" id="{D5DED2F6-7BA9-4B69-96AA-B96FA0E54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01" name="Picture 700" descr="A picture containing text, sign, queen, vector graphics&#10;&#10;Description automatically generated">
                <a:extLst>
                  <a:ext uri="{FF2B5EF4-FFF2-40B4-BE49-F238E27FC236}">
                    <a16:creationId xmlns:a16="http://schemas.microsoft.com/office/drawing/2014/main" id="{F3E5F1A3-BCFE-4D49-A93F-20C07C8380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02" name="Picture 701" descr="A picture containing text, sign, queen, vector graphics&#10;&#10;Description automatically generated">
                <a:extLst>
                  <a:ext uri="{FF2B5EF4-FFF2-40B4-BE49-F238E27FC236}">
                    <a16:creationId xmlns:a16="http://schemas.microsoft.com/office/drawing/2014/main" id="{5E5BFF6A-79AA-4251-9B9B-3200FA3510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03" name="Picture 702" descr="A picture containing text, sign, queen, vector graphics&#10;&#10;Description automatically generated">
                <a:extLst>
                  <a:ext uri="{FF2B5EF4-FFF2-40B4-BE49-F238E27FC236}">
                    <a16:creationId xmlns:a16="http://schemas.microsoft.com/office/drawing/2014/main" id="{17CC4B55-2459-499B-89F0-6F01BA62E4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04" name="Picture 703" descr="A picture containing text, sign, queen, vector graphics&#10;&#10;Description automatically generated">
                <a:extLst>
                  <a:ext uri="{FF2B5EF4-FFF2-40B4-BE49-F238E27FC236}">
                    <a16:creationId xmlns:a16="http://schemas.microsoft.com/office/drawing/2014/main" id="{9F48DE7C-2810-400C-9FC5-E72C5D2B5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95" name="TextBox 694">
              <a:extLst>
                <a:ext uri="{FF2B5EF4-FFF2-40B4-BE49-F238E27FC236}">
                  <a16:creationId xmlns:a16="http://schemas.microsoft.com/office/drawing/2014/main" id="{7A1EF444-F88D-4F62-84C1-906D1951346F}"/>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705" name="Group 704">
            <a:extLst>
              <a:ext uri="{FF2B5EF4-FFF2-40B4-BE49-F238E27FC236}">
                <a16:creationId xmlns:a16="http://schemas.microsoft.com/office/drawing/2014/main" id="{8253B4F4-104F-4201-A11D-0E5834E015D4}"/>
              </a:ext>
            </a:extLst>
          </p:cNvPr>
          <p:cNvGrpSpPr/>
          <p:nvPr/>
        </p:nvGrpSpPr>
        <p:grpSpPr>
          <a:xfrm>
            <a:off x="8347476" y="5728642"/>
            <a:ext cx="1060523" cy="741817"/>
            <a:chOff x="-1896782" y="2967702"/>
            <a:chExt cx="1060523" cy="741817"/>
          </a:xfrm>
        </p:grpSpPr>
        <p:pic>
          <p:nvPicPr>
            <p:cNvPr id="706" name="Picture 705" descr="A group of women on a stage&#10;&#10;Description automatically generated">
              <a:extLst>
                <a:ext uri="{FF2B5EF4-FFF2-40B4-BE49-F238E27FC236}">
                  <a16:creationId xmlns:a16="http://schemas.microsoft.com/office/drawing/2014/main" id="{A03C2629-5822-4287-AF3B-8694C7C855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707" name="Group 706">
              <a:extLst>
                <a:ext uri="{FF2B5EF4-FFF2-40B4-BE49-F238E27FC236}">
                  <a16:creationId xmlns:a16="http://schemas.microsoft.com/office/drawing/2014/main" id="{2865DF0E-EA8E-48D4-9DCA-37DF9D187C33}"/>
                </a:ext>
              </a:extLst>
            </p:cNvPr>
            <p:cNvGrpSpPr/>
            <p:nvPr/>
          </p:nvGrpSpPr>
          <p:grpSpPr>
            <a:xfrm>
              <a:off x="-1896782" y="2967702"/>
              <a:ext cx="465448" cy="500399"/>
              <a:chOff x="13106896" y="1574673"/>
              <a:chExt cx="2350322" cy="2188770"/>
            </a:xfrm>
          </p:grpSpPr>
          <p:pic>
            <p:nvPicPr>
              <p:cNvPr id="709" name="Picture 708" descr="A picture containing text, sign, queen, vector graphics&#10;&#10;Description automatically generated">
                <a:extLst>
                  <a:ext uri="{FF2B5EF4-FFF2-40B4-BE49-F238E27FC236}">
                    <a16:creationId xmlns:a16="http://schemas.microsoft.com/office/drawing/2014/main" id="{9C5B04C8-C644-4F4B-BEFC-AA400C6196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10" name="Picture 709" descr="Shape&#10;&#10;Description automatically generated">
                <a:extLst>
                  <a:ext uri="{FF2B5EF4-FFF2-40B4-BE49-F238E27FC236}">
                    <a16:creationId xmlns:a16="http://schemas.microsoft.com/office/drawing/2014/main" id="{EB634903-7F47-4C42-8DE8-98D5254DEA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11" name="Picture 710" descr="A picture containing text, sign, queen, vector graphics&#10;&#10;Description automatically generated">
                <a:extLst>
                  <a:ext uri="{FF2B5EF4-FFF2-40B4-BE49-F238E27FC236}">
                    <a16:creationId xmlns:a16="http://schemas.microsoft.com/office/drawing/2014/main" id="{2E08994E-BDE9-4549-B5B0-257F53E699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12" name="Picture 711" descr="A picture containing text, sign, queen, vector graphics&#10;&#10;Description automatically generated">
                <a:extLst>
                  <a:ext uri="{FF2B5EF4-FFF2-40B4-BE49-F238E27FC236}">
                    <a16:creationId xmlns:a16="http://schemas.microsoft.com/office/drawing/2014/main" id="{A5B22F20-49BF-401F-856E-540C6E58C1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13" name="Picture 712" descr="A picture containing text, sign, queen, vector graphics&#10;&#10;Description automatically generated">
                <a:extLst>
                  <a:ext uri="{FF2B5EF4-FFF2-40B4-BE49-F238E27FC236}">
                    <a16:creationId xmlns:a16="http://schemas.microsoft.com/office/drawing/2014/main" id="{92CB3881-C28F-49E8-98D6-2C17CC8E55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14" name="Picture 713" descr="A picture containing text, sign, queen, vector graphics&#10;&#10;Description automatically generated">
                <a:extLst>
                  <a:ext uri="{FF2B5EF4-FFF2-40B4-BE49-F238E27FC236}">
                    <a16:creationId xmlns:a16="http://schemas.microsoft.com/office/drawing/2014/main" id="{68EE2E68-27CA-47CE-AE02-041822E44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15" name="Picture 714" descr="A picture containing text, sign, queen, vector graphics&#10;&#10;Description automatically generated">
                <a:extLst>
                  <a:ext uri="{FF2B5EF4-FFF2-40B4-BE49-F238E27FC236}">
                    <a16:creationId xmlns:a16="http://schemas.microsoft.com/office/drawing/2014/main" id="{B8F51B29-A40F-4935-8E3F-8E14988DC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16" name="Picture 715" descr="A picture containing text, sign, queen, vector graphics&#10;&#10;Description automatically generated">
                <a:extLst>
                  <a:ext uri="{FF2B5EF4-FFF2-40B4-BE49-F238E27FC236}">
                    <a16:creationId xmlns:a16="http://schemas.microsoft.com/office/drawing/2014/main" id="{FCCC7306-98ED-41F3-9B30-0567BF3CBB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17" name="Picture 716" descr="A picture containing text, sign, queen, vector graphics&#10;&#10;Description automatically generated">
                <a:extLst>
                  <a:ext uri="{FF2B5EF4-FFF2-40B4-BE49-F238E27FC236}">
                    <a16:creationId xmlns:a16="http://schemas.microsoft.com/office/drawing/2014/main" id="{6CB062A5-FF09-4AB0-AE7F-07E4912124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708" name="TextBox 707">
              <a:extLst>
                <a:ext uri="{FF2B5EF4-FFF2-40B4-BE49-F238E27FC236}">
                  <a16:creationId xmlns:a16="http://schemas.microsoft.com/office/drawing/2014/main" id="{B643CDB7-33BD-4296-861A-5CDB93B71C9C}"/>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718" name="Group 717">
            <a:extLst>
              <a:ext uri="{FF2B5EF4-FFF2-40B4-BE49-F238E27FC236}">
                <a16:creationId xmlns:a16="http://schemas.microsoft.com/office/drawing/2014/main" id="{77B0354E-9C33-42BC-9DE5-5FEA392D2073}"/>
              </a:ext>
            </a:extLst>
          </p:cNvPr>
          <p:cNvGrpSpPr/>
          <p:nvPr/>
        </p:nvGrpSpPr>
        <p:grpSpPr>
          <a:xfrm>
            <a:off x="4453953" y="1871447"/>
            <a:ext cx="944641" cy="578999"/>
            <a:chOff x="-2288293" y="974171"/>
            <a:chExt cx="1121287" cy="609847"/>
          </a:xfrm>
        </p:grpSpPr>
        <p:pic>
          <p:nvPicPr>
            <p:cNvPr id="719" name="Picture 718" descr="A picture containing text&#10;&#10;Description automatically generated">
              <a:extLst>
                <a:ext uri="{FF2B5EF4-FFF2-40B4-BE49-F238E27FC236}">
                  <a16:creationId xmlns:a16="http://schemas.microsoft.com/office/drawing/2014/main" id="{E40F2BE0-D16E-4242-8878-FF1EE8F74A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20" name="Group 719">
              <a:extLst>
                <a:ext uri="{FF2B5EF4-FFF2-40B4-BE49-F238E27FC236}">
                  <a16:creationId xmlns:a16="http://schemas.microsoft.com/office/drawing/2014/main" id="{0A6CCC57-884C-4612-B718-545EE9212F12}"/>
                </a:ext>
              </a:extLst>
            </p:cNvPr>
            <p:cNvGrpSpPr/>
            <p:nvPr/>
          </p:nvGrpSpPr>
          <p:grpSpPr>
            <a:xfrm>
              <a:off x="-2288293" y="974171"/>
              <a:ext cx="465448" cy="500399"/>
              <a:chOff x="13106896" y="1574673"/>
              <a:chExt cx="2350322" cy="2188770"/>
            </a:xfrm>
          </p:grpSpPr>
          <p:pic>
            <p:nvPicPr>
              <p:cNvPr id="721" name="Picture 720" descr="A picture containing text, sign, queen, vector graphics&#10;&#10;Description automatically generated">
                <a:extLst>
                  <a:ext uri="{FF2B5EF4-FFF2-40B4-BE49-F238E27FC236}">
                    <a16:creationId xmlns:a16="http://schemas.microsoft.com/office/drawing/2014/main" id="{04E8481F-AD16-4257-A0D2-30950CAB4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22" name="Picture 721" descr="Shape&#10;&#10;Description automatically generated">
                <a:extLst>
                  <a:ext uri="{FF2B5EF4-FFF2-40B4-BE49-F238E27FC236}">
                    <a16:creationId xmlns:a16="http://schemas.microsoft.com/office/drawing/2014/main" id="{B184F31C-EB10-4FF2-AD88-751CD3B84E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23" name="Picture 722" descr="A picture containing text, sign, queen, vector graphics&#10;&#10;Description automatically generated">
                <a:extLst>
                  <a:ext uri="{FF2B5EF4-FFF2-40B4-BE49-F238E27FC236}">
                    <a16:creationId xmlns:a16="http://schemas.microsoft.com/office/drawing/2014/main" id="{40BCD43B-2FFB-4549-B448-47F48BE97B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24" name="Picture 723" descr="A picture containing text, sign, queen, vector graphics&#10;&#10;Description automatically generated">
                <a:extLst>
                  <a:ext uri="{FF2B5EF4-FFF2-40B4-BE49-F238E27FC236}">
                    <a16:creationId xmlns:a16="http://schemas.microsoft.com/office/drawing/2014/main" id="{D193FB91-9438-4776-9998-597E4D3A6E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25" name="Picture 724" descr="A picture containing text, sign, queen, vector graphics&#10;&#10;Description automatically generated">
                <a:extLst>
                  <a:ext uri="{FF2B5EF4-FFF2-40B4-BE49-F238E27FC236}">
                    <a16:creationId xmlns:a16="http://schemas.microsoft.com/office/drawing/2014/main" id="{53DED605-E13B-4C4A-9851-504C70CDF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26" name="Picture 725" descr="A picture containing text, sign, queen, vector graphics&#10;&#10;Description automatically generated">
                <a:extLst>
                  <a:ext uri="{FF2B5EF4-FFF2-40B4-BE49-F238E27FC236}">
                    <a16:creationId xmlns:a16="http://schemas.microsoft.com/office/drawing/2014/main" id="{1B30C0F5-A98A-4DA5-B109-04F3A1AA81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27" name="Picture 726" descr="A picture containing text, sign, queen, vector graphics&#10;&#10;Description automatically generated">
                <a:extLst>
                  <a:ext uri="{FF2B5EF4-FFF2-40B4-BE49-F238E27FC236}">
                    <a16:creationId xmlns:a16="http://schemas.microsoft.com/office/drawing/2014/main" id="{36A2C614-362E-42F3-BB08-A3B06A0A4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28" name="Picture 727" descr="A picture containing text, sign, queen, vector graphics&#10;&#10;Description automatically generated">
                <a:extLst>
                  <a:ext uri="{FF2B5EF4-FFF2-40B4-BE49-F238E27FC236}">
                    <a16:creationId xmlns:a16="http://schemas.microsoft.com/office/drawing/2014/main" id="{F049B2FC-4246-40AD-BD5B-12B11AE9E7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29" name="Picture 728" descr="A picture containing text, sign, queen, vector graphics&#10;&#10;Description automatically generated">
                <a:extLst>
                  <a:ext uri="{FF2B5EF4-FFF2-40B4-BE49-F238E27FC236}">
                    <a16:creationId xmlns:a16="http://schemas.microsoft.com/office/drawing/2014/main" id="{A8888998-6561-41F9-8B87-C9C1BE0332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30" name="Group 729">
            <a:extLst>
              <a:ext uri="{FF2B5EF4-FFF2-40B4-BE49-F238E27FC236}">
                <a16:creationId xmlns:a16="http://schemas.microsoft.com/office/drawing/2014/main" id="{E0F0FDD7-8AC5-448F-9BEB-EF31C37AA82B}"/>
              </a:ext>
            </a:extLst>
          </p:cNvPr>
          <p:cNvGrpSpPr/>
          <p:nvPr/>
        </p:nvGrpSpPr>
        <p:grpSpPr>
          <a:xfrm>
            <a:off x="6953572" y="1911138"/>
            <a:ext cx="944641" cy="578999"/>
            <a:chOff x="-2288293" y="974171"/>
            <a:chExt cx="1121287" cy="609847"/>
          </a:xfrm>
        </p:grpSpPr>
        <p:pic>
          <p:nvPicPr>
            <p:cNvPr id="731" name="Picture 730" descr="A picture containing text&#10;&#10;Description automatically generated">
              <a:extLst>
                <a:ext uri="{FF2B5EF4-FFF2-40B4-BE49-F238E27FC236}">
                  <a16:creationId xmlns:a16="http://schemas.microsoft.com/office/drawing/2014/main" id="{FD578817-F0F1-433C-8C49-37E0FB31FF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32" name="Group 731">
              <a:extLst>
                <a:ext uri="{FF2B5EF4-FFF2-40B4-BE49-F238E27FC236}">
                  <a16:creationId xmlns:a16="http://schemas.microsoft.com/office/drawing/2014/main" id="{759767B8-17F4-4240-944B-9FEC9C0C6CC5}"/>
                </a:ext>
              </a:extLst>
            </p:cNvPr>
            <p:cNvGrpSpPr/>
            <p:nvPr/>
          </p:nvGrpSpPr>
          <p:grpSpPr>
            <a:xfrm>
              <a:off x="-2288293" y="974171"/>
              <a:ext cx="465448" cy="500399"/>
              <a:chOff x="13106896" y="1574673"/>
              <a:chExt cx="2350322" cy="2188770"/>
            </a:xfrm>
          </p:grpSpPr>
          <p:pic>
            <p:nvPicPr>
              <p:cNvPr id="733" name="Picture 732" descr="A picture containing text, sign, queen, vector graphics&#10;&#10;Description automatically generated">
                <a:extLst>
                  <a:ext uri="{FF2B5EF4-FFF2-40B4-BE49-F238E27FC236}">
                    <a16:creationId xmlns:a16="http://schemas.microsoft.com/office/drawing/2014/main" id="{9156AEAE-E77E-4DB0-8425-1A6FEEDDD0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34" name="Picture 733" descr="Shape&#10;&#10;Description automatically generated">
                <a:extLst>
                  <a:ext uri="{FF2B5EF4-FFF2-40B4-BE49-F238E27FC236}">
                    <a16:creationId xmlns:a16="http://schemas.microsoft.com/office/drawing/2014/main" id="{6C42B4EE-BACD-4BD9-A3CB-9965580232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35" name="Picture 734" descr="A picture containing text, sign, queen, vector graphics&#10;&#10;Description automatically generated">
                <a:extLst>
                  <a:ext uri="{FF2B5EF4-FFF2-40B4-BE49-F238E27FC236}">
                    <a16:creationId xmlns:a16="http://schemas.microsoft.com/office/drawing/2014/main" id="{9729124F-BE19-4C01-9BDA-8C74C2FE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36" name="Picture 735" descr="A picture containing text, sign, queen, vector graphics&#10;&#10;Description automatically generated">
                <a:extLst>
                  <a:ext uri="{FF2B5EF4-FFF2-40B4-BE49-F238E27FC236}">
                    <a16:creationId xmlns:a16="http://schemas.microsoft.com/office/drawing/2014/main" id="{91A7D044-C187-4165-BE53-F5DE03D001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37" name="Picture 736" descr="A picture containing text, sign, queen, vector graphics&#10;&#10;Description automatically generated">
                <a:extLst>
                  <a:ext uri="{FF2B5EF4-FFF2-40B4-BE49-F238E27FC236}">
                    <a16:creationId xmlns:a16="http://schemas.microsoft.com/office/drawing/2014/main" id="{3D4DF715-F229-46CE-84A4-611533391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38" name="Picture 737" descr="A picture containing text, sign, queen, vector graphics&#10;&#10;Description automatically generated">
                <a:extLst>
                  <a:ext uri="{FF2B5EF4-FFF2-40B4-BE49-F238E27FC236}">
                    <a16:creationId xmlns:a16="http://schemas.microsoft.com/office/drawing/2014/main" id="{FC9EF1DE-C02E-4A32-B77F-F28504E29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39" name="Picture 738" descr="A picture containing text, sign, queen, vector graphics&#10;&#10;Description automatically generated">
                <a:extLst>
                  <a:ext uri="{FF2B5EF4-FFF2-40B4-BE49-F238E27FC236}">
                    <a16:creationId xmlns:a16="http://schemas.microsoft.com/office/drawing/2014/main" id="{27DF431F-E733-4158-ABA7-8B69D35F4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40" name="Picture 739" descr="A picture containing text, sign, queen, vector graphics&#10;&#10;Description automatically generated">
                <a:extLst>
                  <a:ext uri="{FF2B5EF4-FFF2-40B4-BE49-F238E27FC236}">
                    <a16:creationId xmlns:a16="http://schemas.microsoft.com/office/drawing/2014/main" id="{B4E1B963-A65F-4DA3-9407-437F7EC66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41" name="Picture 740" descr="A picture containing text, sign, queen, vector graphics&#10;&#10;Description automatically generated">
                <a:extLst>
                  <a:ext uri="{FF2B5EF4-FFF2-40B4-BE49-F238E27FC236}">
                    <a16:creationId xmlns:a16="http://schemas.microsoft.com/office/drawing/2014/main" id="{57F15EE3-DF4C-4A33-A351-8FE6AF706A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42" name="Group 741">
            <a:extLst>
              <a:ext uri="{FF2B5EF4-FFF2-40B4-BE49-F238E27FC236}">
                <a16:creationId xmlns:a16="http://schemas.microsoft.com/office/drawing/2014/main" id="{5058F1A7-A8C3-423B-9F9A-72BDC2A10421}"/>
              </a:ext>
            </a:extLst>
          </p:cNvPr>
          <p:cNvGrpSpPr/>
          <p:nvPr/>
        </p:nvGrpSpPr>
        <p:grpSpPr>
          <a:xfrm>
            <a:off x="9379599" y="1858347"/>
            <a:ext cx="944641" cy="578999"/>
            <a:chOff x="-2288293" y="974171"/>
            <a:chExt cx="1121287" cy="609847"/>
          </a:xfrm>
        </p:grpSpPr>
        <p:pic>
          <p:nvPicPr>
            <p:cNvPr id="743" name="Picture 742" descr="A picture containing text&#10;&#10;Description automatically generated">
              <a:extLst>
                <a:ext uri="{FF2B5EF4-FFF2-40B4-BE49-F238E27FC236}">
                  <a16:creationId xmlns:a16="http://schemas.microsoft.com/office/drawing/2014/main" id="{0194F644-FE3F-4416-8013-664787A577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44" name="Group 743">
              <a:extLst>
                <a:ext uri="{FF2B5EF4-FFF2-40B4-BE49-F238E27FC236}">
                  <a16:creationId xmlns:a16="http://schemas.microsoft.com/office/drawing/2014/main" id="{4C0CBBCE-EA32-46D0-82F8-2670A122B527}"/>
                </a:ext>
              </a:extLst>
            </p:cNvPr>
            <p:cNvGrpSpPr/>
            <p:nvPr/>
          </p:nvGrpSpPr>
          <p:grpSpPr>
            <a:xfrm>
              <a:off x="-2288293" y="974171"/>
              <a:ext cx="465448" cy="500399"/>
              <a:chOff x="13106896" y="1574673"/>
              <a:chExt cx="2350322" cy="2188770"/>
            </a:xfrm>
          </p:grpSpPr>
          <p:pic>
            <p:nvPicPr>
              <p:cNvPr id="745" name="Picture 744" descr="A picture containing text, sign, queen, vector graphics&#10;&#10;Description automatically generated">
                <a:extLst>
                  <a:ext uri="{FF2B5EF4-FFF2-40B4-BE49-F238E27FC236}">
                    <a16:creationId xmlns:a16="http://schemas.microsoft.com/office/drawing/2014/main" id="{EF87A234-5360-4F93-ADD5-733844E65D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46" name="Picture 745" descr="Shape&#10;&#10;Description automatically generated">
                <a:extLst>
                  <a:ext uri="{FF2B5EF4-FFF2-40B4-BE49-F238E27FC236}">
                    <a16:creationId xmlns:a16="http://schemas.microsoft.com/office/drawing/2014/main" id="{47920759-111E-4923-B9A7-39714F8AFF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47" name="Picture 746" descr="A picture containing text, sign, queen, vector graphics&#10;&#10;Description automatically generated">
                <a:extLst>
                  <a:ext uri="{FF2B5EF4-FFF2-40B4-BE49-F238E27FC236}">
                    <a16:creationId xmlns:a16="http://schemas.microsoft.com/office/drawing/2014/main" id="{B3575E88-6190-40E9-B7A9-379CBBD631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48" name="Picture 747" descr="A picture containing text, sign, queen, vector graphics&#10;&#10;Description automatically generated">
                <a:extLst>
                  <a:ext uri="{FF2B5EF4-FFF2-40B4-BE49-F238E27FC236}">
                    <a16:creationId xmlns:a16="http://schemas.microsoft.com/office/drawing/2014/main" id="{55C63707-78E3-4F18-9DB8-6CC32BF01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49" name="Picture 748" descr="A picture containing text, sign, queen, vector graphics&#10;&#10;Description automatically generated">
                <a:extLst>
                  <a:ext uri="{FF2B5EF4-FFF2-40B4-BE49-F238E27FC236}">
                    <a16:creationId xmlns:a16="http://schemas.microsoft.com/office/drawing/2014/main" id="{FBC127C9-092D-45AD-879F-5D51EC8896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50" name="Picture 749" descr="A picture containing text, sign, queen, vector graphics&#10;&#10;Description automatically generated">
                <a:extLst>
                  <a:ext uri="{FF2B5EF4-FFF2-40B4-BE49-F238E27FC236}">
                    <a16:creationId xmlns:a16="http://schemas.microsoft.com/office/drawing/2014/main" id="{BFC11D24-834F-4BD8-8115-C98AAF2F0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51" name="Picture 750" descr="A picture containing text, sign, queen, vector graphics&#10;&#10;Description automatically generated">
                <a:extLst>
                  <a:ext uri="{FF2B5EF4-FFF2-40B4-BE49-F238E27FC236}">
                    <a16:creationId xmlns:a16="http://schemas.microsoft.com/office/drawing/2014/main" id="{E0B022FD-7A5B-4F3E-A41B-E7A2FE898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52" name="Picture 751" descr="A picture containing text, sign, queen, vector graphics&#10;&#10;Description automatically generated">
                <a:extLst>
                  <a:ext uri="{FF2B5EF4-FFF2-40B4-BE49-F238E27FC236}">
                    <a16:creationId xmlns:a16="http://schemas.microsoft.com/office/drawing/2014/main" id="{3110A494-31F3-4B81-9E49-A2A0269D1D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53" name="Picture 752" descr="A picture containing text, sign, queen, vector graphics&#10;&#10;Description automatically generated">
                <a:extLst>
                  <a:ext uri="{FF2B5EF4-FFF2-40B4-BE49-F238E27FC236}">
                    <a16:creationId xmlns:a16="http://schemas.microsoft.com/office/drawing/2014/main" id="{F8C871DF-C7CA-41AD-A791-7CB22C638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54" name="Group 753">
            <a:extLst>
              <a:ext uri="{FF2B5EF4-FFF2-40B4-BE49-F238E27FC236}">
                <a16:creationId xmlns:a16="http://schemas.microsoft.com/office/drawing/2014/main" id="{F818B428-AA0F-4CCF-9F85-8943C8BA4C7D}"/>
              </a:ext>
            </a:extLst>
          </p:cNvPr>
          <p:cNvGrpSpPr/>
          <p:nvPr/>
        </p:nvGrpSpPr>
        <p:grpSpPr>
          <a:xfrm>
            <a:off x="1951576" y="3820932"/>
            <a:ext cx="944641" cy="578999"/>
            <a:chOff x="-2288293" y="974171"/>
            <a:chExt cx="1121287" cy="609847"/>
          </a:xfrm>
        </p:grpSpPr>
        <p:pic>
          <p:nvPicPr>
            <p:cNvPr id="755" name="Picture 754" descr="A picture containing text&#10;&#10;Description automatically generated">
              <a:extLst>
                <a:ext uri="{FF2B5EF4-FFF2-40B4-BE49-F238E27FC236}">
                  <a16:creationId xmlns:a16="http://schemas.microsoft.com/office/drawing/2014/main" id="{4FBBC0E8-CC6B-494A-B66A-AF8415056C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56" name="Group 755">
              <a:extLst>
                <a:ext uri="{FF2B5EF4-FFF2-40B4-BE49-F238E27FC236}">
                  <a16:creationId xmlns:a16="http://schemas.microsoft.com/office/drawing/2014/main" id="{20383FA0-688C-4FE6-9575-C51588419542}"/>
                </a:ext>
              </a:extLst>
            </p:cNvPr>
            <p:cNvGrpSpPr/>
            <p:nvPr/>
          </p:nvGrpSpPr>
          <p:grpSpPr>
            <a:xfrm>
              <a:off x="-2288293" y="974171"/>
              <a:ext cx="465448" cy="500399"/>
              <a:chOff x="13106896" y="1574673"/>
              <a:chExt cx="2350322" cy="2188770"/>
            </a:xfrm>
          </p:grpSpPr>
          <p:pic>
            <p:nvPicPr>
              <p:cNvPr id="757" name="Picture 756" descr="A picture containing text, sign, queen, vector graphics&#10;&#10;Description automatically generated">
                <a:extLst>
                  <a:ext uri="{FF2B5EF4-FFF2-40B4-BE49-F238E27FC236}">
                    <a16:creationId xmlns:a16="http://schemas.microsoft.com/office/drawing/2014/main" id="{D8D0D80E-4391-407F-BEB8-F0E095347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58" name="Picture 757" descr="Shape&#10;&#10;Description automatically generated">
                <a:extLst>
                  <a:ext uri="{FF2B5EF4-FFF2-40B4-BE49-F238E27FC236}">
                    <a16:creationId xmlns:a16="http://schemas.microsoft.com/office/drawing/2014/main" id="{7DD90253-083B-40C4-99D0-B45A575025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59" name="Picture 758" descr="A picture containing text, sign, queen, vector graphics&#10;&#10;Description automatically generated">
                <a:extLst>
                  <a:ext uri="{FF2B5EF4-FFF2-40B4-BE49-F238E27FC236}">
                    <a16:creationId xmlns:a16="http://schemas.microsoft.com/office/drawing/2014/main" id="{E2FC86C2-A1B9-41E7-A5A3-F579A301C7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60" name="Picture 759" descr="A picture containing text, sign, queen, vector graphics&#10;&#10;Description automatically generated">
                <a:extLst>
                  <a:ext uri="{FF2B5EF4-FFF2-40B4-BE49-F238E27FC236}">
                    <a16:creationId xmlns:a16="http://schemas.microsoft.com/office/drawing/2014/main" id="{9F2F88AF-FCC2-46D8-9AC9-9194B6173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61" name="Picture 760" descr="A picture containing text, sign, queen, vector graphics&#10;&#10;Description automatically generated">
                <a:extLst>
                  <a:ext uri="{FF2B5EF4-FFF2-40B4-BE49-F238E27FC236}">
                    <a16:creationId xmlns:a16="http://schemas.microsoft.com/office/drawing/2014/main" id="{4A385E7E-3B93-4C4E-9377-9D6E14553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62" name="Picture 761" descr="A picture containing text, sign, queen, vector graphics&#10;&#10;Description automatically generated">
                <a:extLst>
                  <a:ext uri="{FF2B5EF4-FFF2-40B4-BE49-F238E27FC236}">
                    <a16:creationId xmlns:a16="http://schemas.microsoft.com/office/drawing/2014/main" id="{3CE68184-A28C-4A35-AFFC-4F74F693EE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63" name="Picture 762" descr="A picture containing text, sign, queen, vector graphics&#10;&#10;Description automatically generated">
                <a:extLst>
                  <a:ext uri="{FF2B5EF4-FFF2-40B4-BE49-F238E27FC236}">
                    <a16:creationId xmlns:a16="http://schemas.microsoft.com/office/drawing/2014/main" id="{F8F848B2-5E48-49EB-A785-46638B2A1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64" name="Picture 763" descr="A picture containing text, sign, queen, vector graphics&#10;&#10;Description automatically generated">
                <a:extLst>
                  <a:ext uri="{FF2B5EF4-FFF2-40B4-BE49-F238E27FC236}">
                    <a16:creationId xmlns:a16="http://schemas.microsoft.com/office/drawing/2014/main" id="{6E62EBEB-9D2C-4331-A670-73D652614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65" name="Picture 764" descr="A picture containing text, sign, queen, vector graphics&#10;&#10;Description automatically generated">
                <a:extLst>
                  <a:ext uri="{FF2B5EF4-FFF2-40B4-BE49-F238E27FC236}">
                    <a16:creationId xmlns:a16="http://schemas.microsoft.com/office/drawing/2014/main" id="{354FCBAD-F368-4B12-925E-6ABA946847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66" name="Group 765">
            <a:extLst>
              <a:ext uri="{FF2B5EF4-FFF2-40B4-BE49-F238E27FC236}">
                <a16:creationId xmlns:a16="http://schemas.microsoft.com/office/drawing/2014/main" id="{3FDCC96B-F1C6-4372-B291-F0E2BA6B3A9B}"/>
              </a:ext>
            </a:extLst>
          </p:cNvPr>
          <p:cNvGrpSpPr/>
          <p:nvPr/>
        </p:nvGrpSpPr>
        <p:grpSpPr>
          <a:xfrm>
            <a:off x="4425093" y="3834574"/>
            <a:ext cx="944641" cy="578999"/>
            <a:chOff x="-2288293" y="974171"/>
            <a:chExt cx="1121287" cy="609847"/>
          </a:xfrm>
        </p:grpSpPr>
        <p:pic>
          <p:nvPicPr>
            <p:cNvPr id="767" name="Picture 766" descr="A picture containing text&#10;&#10;Description automatically generated">
              <a:extLst>
                <a:ext uri="{FF2B5EF4-FFF2-40B4-BE49-F238E27FC236}">
                  <a16:creationId xmlns:a16="http://schemas.microsoft.com/office/drawing/2014/main" id="{B43E8DD0-2AE3-471A-91BC-4EDF4AFC57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68" name="Group 767">
              <a:extLst>
                <a:ext uri="{FF2B5EF4-FFF2-40B4-BE49-F238E27FC236}">
                  <a16:creationId xmlns:a16="http://schemas.microsoft.com/office/drawing/2014/main" id="{7519FF20-24F8-455A-9ACD-3FDA162F05B9}"/>
                </a:ext>
              </a:extLst>
            </p:cNvPr>
            <p:cNvGrpSpPr/>
            <p:nvPr/>
          </p:nvGrpSpPr>
          <p:grpSpPr>
            <a:xfrm>
              <a:off x="-2288293" y="974171"/>
              <a:ext cx="465448" cy="500399"/>
              <a:chOff x="13106896" y="1574673"/>
              <a:chExt cx="2350322" cy="2188770"/>
            </a:xfrm>
          </p:grpSpPr>
          <p:pic>
            <p:nvPicPr>
              <p:cNvPr id="769" name="Picture 768" descr="A picture containing text, sign, queen, vector graphics&#10;&#10;Description automatically generated">
                <a:extLst>
                  <a:ext uri="{FF2B5EF4-FFF2-40B4-BE49-F238E27FC236}">
                    <a16:creationId xmlns:a16="http://schemas.microsoft.com/office/drawing/2014/main" id="{FF22B68B-8C8C-46E1-A030-781845A096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70" name="Picture 769" descr="Shape&#10;&#10;Description automatically generated">
                <a:extLst>
                  <a:ext uri="{FF2B5EF4-FFF2-40B4-BE49-F238E27FC236}">
                    <a16:creationId xmlns:a16="http://schemas.microsoft.com/office/drawing/2014/main" id="{234E818E-A72D-46E8-9A70-CEBB911C3E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71" name="Picture 770" descr="A picture containing text, sign, queen, vector graphics&#10;&#10;Description automatically generated">
                <a:extLst>
                  <a:ext uri="{FF2B5EF4-FFF2-40B4-BE49-F238E27FC236}">
                    <a16:creationId xmlns:a16="http://schemas.microsoft.com/office/drawing/2014/main" id="{5E0B878C-C0C5-446B-A7FF-197741F11D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72" name="Picture 771" descr="A picture containing text, sign, queen, vector graphics&#10;&#10;Description automatically generated">
                <a:extLst>
                  <a:ext uri="{FF2B5EF4-FFF2-40B4-BE49-F238E27FC236}">
                    <a16:creationId xmlns:a16="http://schemas.microsoft.com/office/drawing/2014/main" id="{121574D5-21A9-4DBF-84CC-ED9E86C2AA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73" name="Picture 772" descr="A picture containing text, sign, queen, vector graphics&#10;&#10;Description automatically generated">
                <a:extLst>
                  <a:ext uri="{FF2B5EF4-FFF2-40B4-BE49-F238E27FC236}">
                    <a16:creationId xmlns:a16="http://schemas.microsoft.com/office/drawing/2014/main" id="{709AD483-4378-4049-8F16-E6E9908413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74" name="Picture 773" descr="A picture containing text, sign, queen, vector graphics&#10;&#10;Description automatically generated">
                <a:extLst>
                  <a:ext uri="{FF2B5EF4-FFF2-40B4-BE49-F238E27FC236}">
                    <a16:creationId xmlns:a16="http://schemas.microsoft.com/office/drawing/2014/main" id="{7012D47C-F6FA-4E5A-9AA0-D1EC85F2E4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75" name="Picture 774" descr="A picture containing text, sign, queen, vector graphics&#10;&#10;Description automatically generated">
                <a:extLst>
                  <a:ext uri="{FF2B5EF4-FFF2-40B4-BE49-F238E27FC236}">
                    <a16:creationId xmlns:a16="http://schemas.microsoft.com/office/drawing/2014/main" id="{A2984762-D39C-4CE6-B8A9-3037509EF2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76" name="Picture 775" descr="A picture containing text, sign, queen, vector graphics&#10;&#10;Description automatically generated">
                <a:extLst>
                  <a:ext uri="{FF2B5EF4-FFF2-40B4-BE49-F238E27FC236}">
                    <a16:creationId xmlns:a16="http://schemas.microsoft.com/office/drawing/2014/main" id="{77039125-EE61-47B5-BCF1-945A85CD2C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77" name="Picture 776" descr="A picture containing text, sign, queen, vector graphics&#10;&#10;Description automatically generated">
                <a:extLst>
                  <a:ext uri="{FF2B5EF4-FFF2-40B4-BE49-F238E27FC236}">
                    <a16:creationId xmlns:a16="http://schemas.microsoft.com/office/drawing/2014/main" id="{CE7BEC52-F42D-45C9-B338-E7EEF3211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78" name="Group 777">
            <a:extLst>
              <a:ext uri="{FF2B5EF4-FFF2-40B4-BE49-F238E27FC236}">
                <a16:creationId xmlns:a16="http://schemas.microsoft.com/office/drawing/2014/main" id="{2E1925B9-E6BD-4B14-BF1D-DAC4C9CE55A4}"/>
              </a:ext>
            </a:extLst>
          </p:cNvPr>
          <p:cNvGrpSpPr/>
          <p:nvPr/>
        </p:nvGrpSpPr>
        <p:grpSpPr>
          <a:xfrm>
            <a:off x="6941803" y="3820932"/>
            <a:ext cx="944641" cy="578999"/>
            <a:chOff x="-2288293" y="974171"/>
            <a:chExt cx="1121287" cy="609847"/>
          </a:xfrm>
        </p:grpSpPr>
        <p:pic>
          <p:nvPicPr>
            <p:cNvPr id="779" name="Picture 778" descr="A picture containing text&#10;&#10;Description automatically generated">
              <a:extLst>
                <a:ext uri="{FF2B5EF4-FFF2-40B4-BE49-F238E27FC236}">
                  <a16:creationId xmlns:a16="http://schemas.microsoft.com/office/drawing/2014/main" id="{F58FC829-C06F-43D4-A4EC-C32BD57898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80" name="Group 779">
              <a:extLst>
                <a:ext uri="{FF2B5EF4-FFF2-40B4-BE49-F238E27FC236}">
                  <a16:creationId xmlns:a16="http://schemas.microsoft.com/office/drawing/2014/main" id="{A52A4672-C35B-4071-80D2-823AAAAC195B}"/>
                </a:ext>
              </a:extLst>
            </p:cNvPr>
            <p:cNvGrpSpPr/>
            <p:nvPr/>
          </p:nvGrpSpPr>
          <p:grpSpPr>
            <a:xfrm>
              <a:off x="-2288293" y="974171"/>
              <a:ext cx="465448" cy="500399"/>
              <a:chOff x="13106896" y="1574673"/>
              <a:chExt cx="2350322" cy="2188770"/>
            </a:xfrm>
          </p:grpSpPr>
          <p:pic>
            <p:nvPicPr>
              <p:cNvPr id="781" name="Picture 780" descr="A picture containing text, sign, queen, vector graphics&#10;&#10;Description automatically generated">
                <a:extLst>
                  <a:ext uri="{FF2B5EF4-FFF2-40B4-BE49-F238E27FC236}">
                    <a16:creationId xmlns:a16="http://schemas.microsoft.com/office/drawing/2014/main" id="{399682E6-EA76-420D-8695-32D1EBCB9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82" name="Picture 781" descr="Shape&#10;&#10;Description automatically generated">
                <a:extLst>
                  <a:ext uri="{FF2B5EF4-FFF2-40B4-BE49-F238E27FC236}">
                    <a16:creationId xmlns:a16="http://schemas.microsoft.com/office/drawing/2014/main" id="{A031850E-4EBE-43AD-97A2-274A61498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83" name="Picture 782" descr="A picture containing text, sign, queen, vector graphics&#10;&#10;Description automatically generated">
                <a:extLst>
                  <a:ext uri="{FF2B5EF4-FFF2-40B4-BE49-F238E27FC236}">
                    <a16:creationId xmlns:a16="http://schemas.microsoft.com/office/drawing/2014/main" id="{795BC59C-BA65-47E1-916A-BFB86A3916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84" name="Picture 783" descr="A picture containing text, sign, queen, vector graphics&#10;&#10;Description automatically generated">
                <a:extLst>
                  <a:ext uri="{FF2B5EF4-FFF2-40B4-BE49-F238E27FC236}">
                    <a16:creationId xmlns:a16="http://schemas.microsoft.com/office/drawing/2014/main" id="{FFB83BEC-818F-43FE-A618-7B7E01944D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85" name="Picture 784" descr="A picture containing text, sign, queen, vector graphics&#10;&#10;Description automatically generated">
                <a:extLst>
                  <a:ext uri="{FF2B5EF4-FFF2-40B4-BE49-F238E27FC236}">
                    <a16:creationId xmlns:a16="http://schemas.microsoft.com/office/drawing/2014/main" id="{823FA7E7-6DD1-4226-8745-0EECBDC2A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86" name="Picture 785" descr="A picture containing text, sign, queen, vector graphics&#10;&#10;Description automatically generated">
                <a:extLst>
                  <a:ext uri="{FF2B5EF4-FFF2-40B4-BE49-F238E27FC236}">
                    <a16:creationId xmlns:a16="http://schemas.microsoft.com/office/drawing/2014/main" id="{994DF93E-6CCC-485E-81EC-3E4D9CDC7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87" name="Picture 786" descr="A picture containing text, sign, queen, vector graphics&#10;&#10;Description automatically generated">
                <a:extLst>
                  <a:ext uri="{FF2B5EF4-FFF2-40B4-BE49-F238E27FC236}">
                    <a16:creationId xmlns:a16="http://schemas.microsoft.com/office/drawing/2014/main" id="{830032C9-E9CC-41C2-B46F-21A289D01A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88" name="Picture 787" descr="A picture containing text, sign, queen, vector graphics&#10;&#10;Description automatically generated">
                <a:extLst>
                  <a:ext uri="{FF2B5EF4-FFF2-40B4-BE49-F238E27FC236}">
                    <a16:creationId xmlns:a16="http://schemas.microsoft.com/office/drawing/2014/main" id="{3E3C7808-9DC9-4C1B-8EA9-5F82E87EC2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89" name="Picture 788" descr="A picture containing text, sign, queen, vector graphics&#10;&#10;Description automatically generated">
                <a:extLst>
                  <a:ext uri="{FF2B5EF4-FFF2-40B4-BE49-F238E27FC236}">
                    <a16:creationId xmlns:a16="http://schemas.microsoft.com/office/drawing/2014/main" id="{4CFE1216-5388-40FB-BBD1-4B82E9D06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90" name="Group 789">
            <a:extLst>
              <a:ext uri="{FF2B5EF4-FFF2-40B4-BE49-F238E27FC236}">
                <a16:creationId xmlns:a16="http://schemas.microsoft.com/office/drawing/2014/main" id="{F682D7CA-D611-4EF8-B96B-DD2AD535AA32}"/>
              </a:ext>
            </a:extLst>
          </p:cNvPr>
          <p:cNvGrpSpPr/>
          <p:nvPr/>
        </p:nvGrpSpPr>
        <p:grpSpPr>
          <a:xfrm>
            <a:off x="6955199" y="5856356"/>
            <a:ext cx="944641" cy="578999"/>
            <a:chOff x="-2288293" y="974171"/>
            <a:chExt cx="1121287" cy="609847"/>
          </a:xfrm>
        </p:grpSpPr>
        <p:pic>
          <p:nvPicPr>
            <p:cNvPr id="791" name="Picture 790" descr="A picture containing text&#10;&#10;Description automatically generated">
              <a:extLst>
                <a:ext uri="{FF2B5EF4-FFF2-40B4-BE49-F238E27FC236}">
                  <a16:creationId xmlns:a16="http://schemas.microsoft.com/office/drawing/2014/main" id="{76F3D05A-0D09-4631-9D95-0A5DDA17C9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92" name="Group 791">
              <a:extLst>
                <a:ext uri="{FF2B5EF4-FFF2-40B4-BE49-F238E27FC236}">
                  <a16:creationId xmlns:a16="http://schemas.microsoft.com/office/drawing/2014/main" id="{2C885B13-9CED-4CC3-A819-EDD4D43D8FEC}"/>
                </a:ext>
              </a:extLst>
            </p:cNvPr>
            <p:cNvGrpSpPr/>
            <p:nvPr/>
          </p:nvGrpSpPr>
          <p:grpSpPr>
            <a:xfrm>
              <a:off x="-2288293" y="974171"/>
              <a:ext cx="465448" cy="500399"/>
              <a:chOff x="13106896" y="1574673"/>
              <a:chExt cx="2350322" cy="2188770"/>
            </a:xfrm>
          </p:grpSpPr>
          <p:pic>
            <p:nvPicPr>
              <p:cNvPr id="793" name="Picture 792" descr="A picture containing text, sign, queen, vector graphics&#10;&#10;Description automatically generated">
                <a:extLst>
                  <a:ext uri="{FF2B5EF4-FFF2-40B4-BE49-F238E27FC236}">
                    <a16:creationId xmlns:a16="http://schemas.microsoft.com/office/drawing/2014/main" id="{968C1EB7-501D-488F-A150-26A6A85BB1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94" name="Picture 793" descr="Shape&#10;&#10;Description automatically generated">
                <a:extLst>
                  <a:ext uri="{FF2B5EF4-FFF2-40B4-BE49-F238E27FC236}">
                    <a16:creationId xmlns:a16="http://schemas.microsoft.com/office/drawing/2014/main" id="{11C984B9-81D5-4644-A990-870458C02E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95" name="Picture 794" descr="A picture containing text, sign, queen, vector graphics&#10;&#10;Description automatically generated">
                <a:extLst>
                  <a:ext uri="{FF2B5EF4-FFF2-40B4-BE49-F238E27FC236}">
                    <a16:creationId xmlns:a16="http://schemas.microsoft.com/office/drawing/2014/main" id="{D3B3B07D-DBEC-4179-AC14-9FE9C4D1E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96" name="Picture 795" descr="A picture containing text, sign, queen, vector graphics&#10;&#10;Description automatically generated">
                <a:extLst>
                  <a:ext uri="{FF2B5EF4-FFF2-40B4-BE49-F238E27FC236}">
                    <a16:creationId xmlns:a16="http://schemas.microsoft.com/office/drawing/2014/main" id="{6A2F2E87-6855-48DD-A917-860543EBA0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97" name="Picture 796" descr="A picture containing text, sign, queen, vector graphics&#10;&#10;Description automatically generated">
                <a:extLst>
                  <a:ext uri="{FF2B5EF4-FFF2-40B4-BE49-F238E27FC236}">
                    <a16:creationId xmlns:a16="http://schemas.microsoft.com/office/drawing/2014/main" id="{2590851C-6219-422F-990E-4E0116A6AF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98" name="Picture 797" descr="A picture containing text, sign, queen, vector graphics&#10;&#10;Description automatically generated">
                <a:extLst>
                  <a:ext uri="{FF2B5EF4-FFF2-40B4-BE49-F238E27FC236}">
                    <a16:creationId xmlns:a16="http://schemas.microsoft.com/office/drawing/2014/main" id="{1D61C7D4-F13A-4319-A03F-5BECD17686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99" name="Picture 798" descr="A picture containing text, sign, queen, vector graphics&#10;&#10;Description automatically generated">
                <a:extLst>
                  <a:ext uri="{FF2B5EF4-FFF2-40B4-BE49-F238E27FC236}">
                    <a16:creationId xmlns:a16="http://schemas.microsoft.com/office/drawing/2014/main" id="{D0198482-1538-433D-963A-791A47C844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00" name="Picture 799" descr="A picture containing text, sign, queen, vector graphics&#10;&#10;Description automatically generated">
                <a:extLst>
                  <a:ext uri="{FF2B5EF4-FFF2-40B4-BE49-F238E27FC236}">
                    <a16:creationId xmlns:a16="http://schemas.microsoft.com/office/drawing/2014/main" id="{E80B159B-CFE6-4469-B16E-E7D744391E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01" name="Picture 800" descr="A picture containing text, sign, queen, vector graphics&#10;&#10;Description automatically generated">
                <a:extLst>
                  <a:ext uri="{FF2B5EF4-FFF2-40B4-BE49-F238E27FC236}">
                    <a16:creationId xmlns:a16="http://schemas.microsoft.com/office/drawing/2014/main" id="{7C17EAA9-AC10-411F-892B-F11043CE17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802" name="Group 801">
            <a:extLst>
              <a:ext uri="{FF2B5EF4-FFF2-40B4-BE49-F238E27FC236}">
                <a16:creationId xmlns:a16="http://schemas.microsoft.com/office/drawing/2014/main" id="{9F3B5F10-73FA-4030-8869-031C37E366F0}"/>
              </a:ext>
            </a:extLst>
          </p:cNvPr>
          <p:cNvGrpSpPr/>
          <p:nvPr/>
        </p:nvGrpSpPr>
        <p:grpSpPr>
          <a:xfrm>
            <a:off x="9452599" y="5629070"/>
            <a:ext cx="830601" cy="924117"/>
            <a:chOff x="-2811571" y="1718491"/>
            <a:chExt cx="830601" cy="924117"/>
          </a:xfrm>
        </p:grpSpPr>
        <p:pic>
          <p:nvPicPr>
            <p:cNvPr id="803" name="Picture 802" descr="A picture containing text&#10;&#10;Description automatically generated">
              <a:extLst>
                <a:ext uri="{FF2B5EF4-FFF2-40B4-BE49-F238E27FC236}">
                  <a16:creationId xmlns:a16="http://schemas.microsoft.com/office/drawing/2014/main" id="{D3887858-D6A3-46F4-8EB9-218C5621D7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804" name="Group 803">
              <a:extLst>
                <a:ext uri="{FF2B5EF4-FFF2-40B4-BE49-F238E27FC236}">
                  <a16:creationId xmlns:a16="http://schemas.microsoft.com/office/drawing/2014/main" id="{25C34DB9-176E-451A-9C87-3E3F58FF80DC}"/>
                </a:ext>
              </a:extLst>
            </p:cNvPr>
            <p:cNvGrpSpPr/>
            <p:nvPr/>
          </p:nvGrpSpPr>
          <p:grpSpPr>
            <a:xfrm>
              <a:off x="-2811571" y="2095621"/>
              <a:ext cx="465448" cy="500399"/>
              <a:chOff x="13106896" y="1574673"/>
              <a:chExt cx="2350322" cy="2188770"/>
            </a:xfrm>
          </p:grpSpPr>
          <p:pic>
            <p:nvPicPr>
              <p:cNvPr id="805" name="Picture 804" descr="A picture containing text, sign, queen, vector graphics&#10;&#10;Description automatically generated">
                <a:extLst>
                  <a:ext uri="{FF2B5EF4-FFF2-40B4-BE49-F238E27FC236}">
                    <a16:creationId xmlns:a16="http://schemas.microsoft.com/office/drawing/2014/main" id="{D3D9A35F-45F4-4064-BF3E-9A27381E64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06" name="Picture 805" descr="Shape&#10;&#10;Description automatically generated">
                <a:extLst>
                  <a:ext uri="{FF2B5EF4-FFF2-40B4-BE49-F238E27FC236}">
                    <a16:creationId xmlns:a16="http://schemas.microsoft.com/office/drawing/2014/main" id="{F84E0A07-9D55-4329-9354-111B1B76CA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07" name="Picture 806" descr="A picture containing text, sign, queen, vector graphics&#10;&#10;Description automatically generated">
                <a:extLst>
                  <a:ext uri="{FF2B5EF4-FFF2-40B4-BE49-F238E27FC236}">
                    <a16:creationId xmlns:a16="http://schemas.microsoft.com/office/drawing/2014/main" id="{45D89965-4265-4D6B-8158-0A3E110BE2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08" name="Picture 807" descr="A picture containing text, sign, queen, vector graphics&#10;&#10;Description automatically generated">
                <a:extLst>
                  <a:ext uri="{FF2B5EF4-FFF2-40B4-BE49-F238E27FC236}">
                    <a16:creationId xmlns:a16="http://schemas.microsoft.com/office/drawing/2014/main" id="{90D447ED-1F23-4B96-9B1E-E6AB81BDCA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09" name="Picture 808" descr="A picture containing text, sign, queen, vector graphics&#10;&#10;Description automatically generated">
                <a:extLst>
                  <a:ext uri="{FF2B5EF4-FFF2-40B4-BE49-F238E27FC236}">
                    <a16:creationId xmlns:a16="http://schemas.microsoft.com/office/drawing/2014/main" id="{8B80F699-85B3-4B74-B095-063889E72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10" name="Picture 809" descr="A picture containing text, sign, queen, vector graphics&#10;&#10;Description automatically generated">
                <a:extLst>
                  <a:ext uri="{FF2B5EF4-FFF2-40B4-BE49-F238E27FC236}">
                    <a16:creationId xmlns:a16="http://schemas.microsoft.com/office/drawing/2014/main" id="{3EC4F5F8-3ADE-42FC-8264-FFDD689E00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11" name="Picture 810" descr="A picture containing text, sign, queen, vector graphics&#10;&#10;Description automatically generated">
                <a:extLst>
                  <a:ext uri="{FF2B5EF4-FFF2-40B4-BE49-F238E27FC236}">
                    <a16:creationId xmlns:a16="http://schemas.microsoft.com/office/drawing/2014/main" id="{EE2B767A-1043-471F-A426-E238165FF0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12" name="Picture 811" descr="A picture containing text, sign, queen, vector graphics&#10;&#10;Description automatically generated">
                <a:extLst>
                  <a:ext uri="{FF2B5EF4-FFF2-40B4-BE49-F238E27FC236}">
                    <a16:creationId xmlns:a16="http://schemas.microsoft.com/office/drawing/2014/main" id="{08F70AF3-09F7-43DF-9B0B-DC5A919DD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13" name="Picture 812" descr="A picture containing text, sign, queen, vector graphics&#10;&#10;Description automatically generated">
                <a:extLst>
                  <a:ext uri="{FF2B5EF4-FFF2-40B4-BE49-F238E27FC236}">
                    <a16:creationId xmlns:a16="http://schemas.microsoft.com/office/drawing/2014/main" id="{D9E4FC35-4DF9-4C63-827C-B55A3EA0D1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814" name="Group 813">
            <a:extLst>
              <a:ext uri="{FF2B5EF4-FFF2-40B4-BE49-F238E27FC236}">
                <a16:creationId xmlns:a16="http://schemas.microsoft.com/office/drawing/2014/main" id="{F407F2F4-4D68-4117-81A0-4E704D01E8A4}"/>
              </a:ext>
            </a:extLst>
          </p:cNvPr>
          <p:cNvGrpSpPr/>
          <p:nvPr/>
        </p:nvGrpSpPr>
        <p:grpSpPr>
          <a:xfrm>
            <a:off x="4447536" y="5629069"/>
            <a:ext cx="830601" cy="924117"/>
            <a:chOff x="-2811571" y="1718491"/>
            <a:chExt cx="830601" cy="924117"/>
          </a:xfrm>
        </p:grpSpPr>
        <p:pic>
          <p:nvPicPr>
            <p:cNvPr id="815" name="Picture 814" descr="A picture containing text&#10;&#10;Description automatically generated">
              <a:extLst>
                <a:ext uri="{FF2B5EF4-FFF2-40B4-BE49-F238E27FC236}">
                  <a16:creationId xmlns:a16="http://schemas.microsoft.com/office/drawing/2014/main" id="{3C929BCC-B840-43B1-A064-49FAF5D391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816" name="Group 815">
              <a:extLst>
                <a:ext uri="{FF2B5EF4-FFF2-40B4-BE49-F238E27FC236}">
                  <a16:creationId xmlns:a16="http://schemas.microsoft.com/office/drawing/2014/main" id="{7B670B35-E956-4131-8953-7DD5466689F8}"/>
                </a:ext>
              </a:extLst>
            </p:cNvPr>
            <p:cNvGrpSpPr/>
            <p:nvPr/>
          </p:nvGrpSpPr>
          <p:grpSpPr>
            <a:xfrm>
              <a:off x="-2811571" y="2095621"/>
              <a:ext cx="465448" cy="500399"/>
              <a:chOff x="13106896" y="1574673"/>
              <a:chExt cx="2350322" cy="2188770"/>
            </a:xfrm>
          </p:grpSpPr>
          <p:pic>
            <p:nvPicPr>
              <p:cNvPr id="817" name="Picture 816" descr="A picture containing text, sign, queen, vector graphics&#10;&#10;Description automatically generated">
                <a:extLst>
                  <a:ext uri="{FF2B5EF4-FFF2-40B4-BE49-F238E27FC236}">
                    <a16:creationId xmlns:a16="http://schemas.microsoft.com/office/drawing/2014/main" id="{C6399891-971D-46E5-AC8F-5BADEF59AA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18" name="Picture 817" descr="Shape&#10;&#10;Description automatically generated">
                <a:extLst>
                  <a:ext uri="{FF2B5EF4-FFF2-40B4-BE49-F238E27FC236}">
                    <a16:creationId xmlns:a16="http://schemas.microsoft.com/office/drawing/2014/main" id="{E9E685A1-71E1-4D77-B862-75F18469D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19" name="Picture 818" descr="A picture containing text, sign, queen, vector graphics&#10;&#10;Description automatically generated">
                <a:extLst>
                  <a:ext uri="{FF2B5EF4-FFF2-40B4-BE49-F238E27FC236}">
                    <a16:creationId xmlns:a16="http://schemas.microsoft.com/office/drawing/2014/main" id="{4EFCE999-49E3-41F0-BBB8-77ABFFDCCA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20" name="Picture 819" descr="A picture containing text, sign, queen, vector graphics&#10;&#10;Description automatically generated">
                <a:extLst>
                  <a:ext uri="{FF2B5EF4-FFF2-40B4-BE49-F238E27FC236}">
                    <a16:creationId xmlns:a16="http://schemas.microsoft.com/office/drawing/2014/main" id="{490AC66A-762A-498B-BA41-35EB235A1D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21" name="Picture 820" descr="A picture containing text, sign, queen, vector graphics&#10;&#10;Description automatically generated">
                <a:extLst>
                  <a:ext uri="{FF2B5EF4-FFF2-40B4-BE49-F238E27FC236}">
                    <a16:creationId xmlns:a16="http://schemas.microsoft.com/office/drawing/2014/main" id="{7FB9AA18-5CB2-4839-8003-0EACDD891B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22" name="Picture 821" descr="A picture containing text, sign, queen, vector graphics&#10;&#10;Description automatically generated">
                <a:extLst>
                  <a:ext uri="{FF2B5EF4-FFF2-40B4-BE49-F238E27FC236}">
                    <a16:creationId xmlns:a16="http://schemas.microsoft.com/office/drawing/2014/main" id="{E4618D10-EB53-4D16-B24F-34169E588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23" name="Picture 822" descr="A picture containing text, sign, queen, vector graphics&#10;&#10;Description automatically generated">
                <a:extLst>
                  <a:ext uri="{FF2B5EF4-FFF2-40B4-BE49-F238E27FC236}">
                    <a16:creationId xmlns:a16="http://schemas.microsoft.com/office/drawing/2014/main" id="{8B7EEE8F-59B3-453A-8610-F0FED51EF2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24" name="Picture 823" descr="A picture containing text, sign, queen, vector graphics&#10;&#10;Description automatically generated">
                <a:extLst>
                  <a:ext uri="{FF2B5EF4-FFF2-40B4-BE49-F238E27FC236}">
                    <a16:creationId xmlns:a16="http://schemas.microsoft.com/office/drawing/2014/main" id="{E24A8EFF-70EA-42B4-81B2-D76AEF4EA7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25" name="Picture 824" descr="A picture containing text, sign, queen, vector graphics&#10;&#10;Description automatically generated">
                <a:extLst>
                  <a:ext uri="{FF2B5EF4-FFF2-40B4-BE49-F238E27FC236}">
                    <a16:creationId xmlns:a16="http://schemas.microsoft.com/office/drawing/2014/main" id="{345B8DED-47E7-401E-89E5-A72BF4E1B9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826" name="Group 825">
            <a:extLst>
              <a:ext uri="{FF2B5EF4-FFF2-40B4-BE49-F238E27FC236}">
                <a16:creationId xmlns:a16="http://schemas.microsoft.com/office/drawing/2014/main" id="{A6B4CBCB-84F8-41AE-A348-699ADCDCFB62}"/>
              </a:ext>
            </a:extLst>
          </p:cNvPr>
          <p:cNvGrpSpPr/>
          <p:nvPr/>
        </p:nvGrpSpPr>
        <p:grpSpPr>
          <a:xfrm>
            <a:off x="1988669" y="5629472"/>
            <a:ext cx="830601" cy="924117"/>
            <a:chOff x="-2811571" y="1718491"/>
            <a:chExt cx="830601" cy="924117"/>
          </a:xfrm>
        </p:grpSpPr>
        <p:pic>
          <p:nvPicPr>
            <p:cNvPr id="827" name="Picture 826" descr="A picture containing text&#10;&#10;Description automatically generated">
              <a:extLst>
                <a:ext uri="{FF2B5EF4-FFF2-40B4-BE49-F238E27FC236}">
                  <a16:creationId xmlns:a16="http://schemas.microsoft.com/office/drawing/2014/main" id="{6A7C202C-1997-4B6E-B970-C6B97ED931A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828" name="Group 827">
              <a:extLst>
                <a:ext uri="{FF2B5EF4-FFF2-40B4-BE49-F238E27FC236}">
                  <a16:creationId xmlns:a16="http://schemas.microsoft.com/office/drawing/2014/main" id="{094EFE03-E319-48AD-9B66-B2C6DAC6A6A8}"/>
                </a:ext>
              </a:extLst>
            </p:cNvPr>
            <p:cNvGrpSpPr/>
            <p:nvPr/>
          </p:nvGrpSpPr>
          <p:grpSpPr>
            <a:xfrm>
              <a:off x="-2811571" y="2095621"/>
              <a:ext cx="465448" cy="500399"/>
              <a:chOff x="13106896" y="1574673"/>
              <a:chExt cx="2350322" cy="2188770"/>
            </a:xfrm>
          </p:grpSpPr>
          <p:pic>
            <p:nvPicPr>
              <p:cNvPr id="829" name="Picture 828" descr="A picture containing text, sign, queen, vector graphics&#10;&#10;Description automatically generated">
                <a:extLst>
                  <a:ext uri="{FF2B5EF4-FFF2-40B4-BE49-F238E27FC236}">
                    <a16:creationId xmlns:a16="http://schemas.microsoft.com/office/drawing/2014/main" id="{49B9937D-0994-4299-8307-3AE715BE4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30" name="Picture 829" descr="Shape&#10;&#10;Description automatically generated">
                <a:extLst>
                  <a:ext uri="{FF2B5EF4-FFF2-40B4-BE49-F238E27FC236}">
                    <a16:creationId xmlns:a16="http://schemas.microsoft.com/office/drawing/2014/main" id="{7452FB20-402F-4D5E-807D-67819053F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31" name="Picture 830" descr="A picture containing text, sign, queen, vector graphics&#10;&#10;Description automatically generated">
                <a:extLst>
                  <a:ext uri="{FF2B5EF4-FFF2-40B4-BE49-F238E27FC236}">
                    <a16:creationId xmlns:a16="http://schemas.microsoft.com/office/drawing/2014/main" id="{D81B62B8-7942-471C-8B7B-A7CA52AD94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32" name="Picture 831" descr="A picture containing text, sign, queen, vector graphics&#10;&#10;Description automatically generated">
                <a:extLst>
                  <a:ext uri="{FF2B5EF4-FFF2-40B4-BE49-F238E27FC236}">
                    <a16:creationId xmlns:a16="http://schemas.microsoft.com/office/drawing/2014/main" id="{01A49F48-FC01-4606-956F-BB9B252B2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33" name="Picture 832" descr="A picture containing text, sign, queen, vector graphics&#10;&#10;Description automatically generated">
                <a:extLst>
                  <a:ext uri="{FF2B5EF4-FFF2-40B4-BE49-F238E27FC236}">
                    <a16:creationId xmlns:a16="http://schemas.microsoft.com/office/drawing/2014/main" id="{50C757EF-BD95-489C-9639-369ED8F49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34" name="Picture 833" descr="A picture containing text, sign, queen, vector graphics&#10;&#10;Description automatically generated">
                <a:extLst>
                  <a:ext uri="{FF2B5EF4-FFF2-40B4-BE49-F238E27FC236}">
                    <a16:creationId xmlns:a16="http://schemas.microsoft.com/office/drawing/2014/main" id="{2214C593-E4F3-45C3-A980-3C2DC5490D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35" name="Picture 834" descr="A picture containing text, sign, queen, vector graphics&#10;&#10;Description automatically generated">
                <a:extLst>
                  <a:ext uri="{FF2B5EF4-FFF2-40B4-BE49-F238E27FC236}">
                    <a16:creationId xmlns:a16="http://schemas.microsoft.com/office/drawing/2014/main" id="{7ECDC2F5-17EF-43AE-91D9-F22E0245CC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36" name="Picture 835" descr="A picture containing text, sign, queen, vector graphics&#10;&#10;Description automatically generated">
                <a:extLst>
                  <a:ext uri="{FF2B5EF4-FFF2-40B4-BE49-F238E27FC236}">
                    <a16:creationId xmlns:a16="http://schemas.microsoft.com/office/drawing/2014/main" id="{33C913E2-8C99-4546-8452-95F842668B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37" name="Picture 836" descr="A picture containing text, sign, queen, vector graphics&#10;&#10;Description automatically generated">
                <a:extLst>
                  <a:ext uri="{FF2B5EF4-FFF2-40B4-BE49-F238E27FC236}">
                    <a16:creationId xmlns:a16="http://schemas.microsoft.com/office/drawing/2014/main" id="{FC45561B-0645-4080-92D7-D3AF1896C9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sp>
        <p:nvSpPr>
          <p:cNvPr id="839" name="Rectangle 838">
            <a:hlinkClick r:id="" action="ppaction://noaction">
              <a:snd r:embed="rId15" name="4_12_1.wav"/>
            </a:hlinkClick>
            <a:extLst>
              <a:ext uri="{FF2B5EF4-FFF2-40B4-BE49-F238E27FC236}">
                <a16:creationId xmlns:a16="http://schemas.microsoft.com/office/drawing/2014/main" id="{E71DCEED-CDBC-14C4-E29F-CC56F6F118C2}"/>
              </a:ext>
            </a:extLst>
          </p:cNvPr>
          <p:cNvSpPr/>
          <p:nvPr/>
        </p:nvSpPr>
        <p:spPr>
          <a:xfrm>
            <a:off x="10854805" y="241548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0" name="Rectangle 839">
            <a:hlinkClick r:id="" action="ppaction://noaction">
              <a:snd r:embed="rId16" name="4_13_1.wav"/>
            </a:hlinkClick>
            <a:extLst>
              <a:ext uri="{FF2B5EF4-FFF2-40B4-BE49-F238E27FC236}">
                <a16:creationId xmlns:a16="http://schemas.microsoft.com/office/drawing/2014/main" id="{18ACFADD-793A-3666-17B5-11480992B421}"/>
              </a:ext>
            </a:extLst>
          </p:cNvPr>
          <p:cNvSpPr/>
          <p:nvPr/>
        </p:nvSpPr>
        <p:spPr>
          <a:xfrm>
            <a:off x="10854805" y="336496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41" name="Rectangle 840">
            <a:hlinkClick r:id="" action="ppaction://noaction">
              <a:snd r:embed="rId17" name="4_14_1.wav"/>
            </a:hlinkClick>
            <a:extLst>
              <a:ext uri="{FF2B5EF4-FFF2-40B4-BE49-F238E27FC236}">
                <a16:creationId xmlns:a16="http://schemas.microsoft.com/office/drawing/2014/main" id="{C2B01357-C3A2-70FE-416A-6DF70AA84A0C}"/>
              </a:ext>
            </a:extLst>
          </p:cNvPr>
          <p:cNvSpPr/>
          <p:nvPr/>
        </p:nvSpPr>
        <p:spPr>
          <a:xfrm>
            <a:off x="10854805" y="437981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42" name="Rectangle 841">
            <a:hlinkClick r:id="" action="ppaction://noaction">
              <a:snd r:embed="rId18" name="4_15_1.wav"/>
            </a:hlinkClick>
            <a:extLst>
              <a:ext uri="{FF2B5EF4-FFF2-40B4-BE49-F238E27FC236}">
                <a16:creationId xmlns:a16="http://schemas.microsoft.com/office/drawing/2014/main" id="{2B78B2E9-4AF4-6687-0BAC-149F05D719E1}"/>
              </a:ext>
            </a:extLst>
          </p:cNvPr>
          <p:cNvSpPr/>
          <p:nvPr/>
        </p:nvSpPr>
        <p:spPr>
          <a:xfrm>
            <a:off x="10864896" y="535576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43" name="Rectangle 842">
            <a:hlinkClick r:id="" action="ppaction://noaction">
              <a:snd r:embed="rId19" name="4_13_2.wav"/>
            </a:hlinkClick>
            <a:extLst>
              <a:ext uri="{FF2B5EF4-FFF2-40B4-BE49-F238E27FC236}">
                <a16:creationId xmlns:a16="http://schemas.microsoft.com/office/drawing/2014/main" id="{792283AC-6628-7E61-9FF3-5B2228EAB364}"/>
              </a:ext>
            </a:extLst>
          </p:cNvPr>
          <p:cNvSpPr/>
          <p:nvPr/>
        </p:nvSpPr>
        <p:spPr>
          <a:xfrm>
            <a:off x="11509364" y="336496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44" name="Rectangle 843">
            <a:hlinkClick r:id="" action="ppaction://noaction">
              <a:snd r:embed="rId20" name="4_14_2.wav"/>
            </a:hlinkClick>
            <a:extLst>
              <a:ext uri="{FF2B5EF4-FFF2-40B4-BE49-F238E27FC236}">
                <a16:creationId xmlns:a16="http://schemas.microsoft.com/office/drawing/2014/main" id="{A934506E-5127-7DFC-D1FB-9E5D2DD1D139}"/>
              </a:ext>
            </a:extLst>
          </p:cNvPr>
          <p:cNvSpPr/>
          <p:nvPr/>
        </p:nvSpPr>
        <p:spPr>
          <a:xfrm>
            <a:off x="11524557" y="437981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45" name="Rectangle 844">
            <a:hlinkClick r:id="" action="ppaction://noaction">
              <a:snd r:embed="rId21" name="4_15_2.wav"/>
            </a:hlinkClick>
            <a:extLst>
              <a:ext uri="{FF2B5EF4-FFF2-40B4-BE49-F238E27FC236}">
                <a16:creationId xmlns:a16="http://schemas.microsoft.com/office/drawing/2014/main" id="{E8379CF2-AF75-0F7C-99D9-280B57D26D8B}"/>
              </a:ext>
            </a:extLst>
          </p:cNvPr>
          <p:cNvSpPr/>
          <p:nvPr/>
        </p:nvSpPr>
        <p:spPr>
          <a:xfrm>
            <a:off x="11537813" y="533880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46" name="Rectangle 845">
            <a:hlinkClick r:id="" action="ppaction://noaction">
              <a:snd r:embed="rId22" name="4_12_2.wav"/>
            </a:hlinkClick>
            <a:extLst>
              <a:ext uri="{FF2B5EF4-FFF2-40B4-BE49-F238E27FC236}">
                <a16:creationId xmlns:a16="http://schemas.microsoft.com/office/drawing/2014/main" id="{98BFE685-B259-324D-9883-95D0BBC78C81}"/>
              </a:ext>
            </a:extLst>
          </p:cNvPr>
          <p:cNvSpPr/>
          <p:nvPr/>
        </p:nvSpPr>
        <p:spPr>
          <a:xfrm>
            <a:off x="11537813" y="2413565"/>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81812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829979922"/>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deporte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ver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juego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idioma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gris</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y</a:t>
                      </a:r>
                    </a:p>
                  </a:txBody>
                  <a:tcPr/>
                </a:tc>
                <a:tc>
                  <a:txBody>
                    <a:bodyPr/>
                    <a:lstStyle/>
                    <a:p>
                      <a:r>
                        <a:rPr lang="en-GB" sz="3200" b="1" dirty="0">
                          <a:solidFill>
                            <a:srgbClr val="92D050"/>
                          </a:solidFill>
                          <a:latin typeface="Century Gothic" panose="020B0502020202020204" pitchFamily="34" charset="0"/>
                        </a:rPr>
                        <a:t>alto</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bajo</a:t>
                      </a:r>
                    </a:p>
                  </a:txBody>
                  <a:tcPr/>
                </a:tc>
                <a:tc>
                  <a:txBody>
                    <a:bodyPr/>
                    <a:lstStyle/>
                    <a:p>
                      <a:r>
                        <a:rPr lang="en-GB" sz="2800" b="1" dirty="0" err="1">
                          <a:solidFill>
                            <a:srgbClr val="92D050"/>
                          </a:solidFill>
                          <a:latin typeface="Century Gothic" panose="020B0502020202020204" pitchFamily="34" charset="0"/>
                        </a:rPr>
                        <a:t>aprender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azul</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favorito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grupo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muy</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mi</a:t>
                      </a:r>
                    </a:p>
                  </a:txBody>
                  <a:tcPr/>
                </a:tc>
                <a:tc>
                  <a:txBody>
                    <a:bodyPr/>
                    <a:lstStyle/>
                    <a:p>
                      <a:r>
                        <a:rPr lang="en-GB" sz="2800" b="1" dirty="0" err="1">
                          <a:solidFill>
                            <a:srgbClr val="FF3399"/>
                          </a:solidFill>
                          <a:latin typeface="Century Gothic" panose="020B0502020202020204" pitchFamily="34" charset="0"/>
                        </a:rPr>
                        <a:t>tu</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también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5_1.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too</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group</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very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10327" y="424801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short, low</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707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a:t>
            </a:r>
            <a:r>
              <a:rPr lang="en-GB" sz="2400" dirty="0">
                <a:solidFill>
                  <a:srgbClr val="002060"/>
                </a:solidFill>
                <a:latin typeface="Century Gothic" panose="020B0502020202020204" pitchFamily="34" charset="0"/>
              </a:rPr>
              <a:t>learn, learning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azul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grey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400031"/>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tall, high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game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9868" y="2404665"/>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read, reading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2601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language</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sport</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see, seeing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from, of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491840336"/>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game</a:t>
                      </a:r>
                    </a:p>
                  </a:txBody>
                  <a:tcPr/>
                </a:tc>
                <a:tc>
                  <a:txBody>
                    <a:bodyPr/>
                    <a:lstStyle/>
                    <a:p>
                      <a:r>
                        <a:rPr lang="en-GB" sz="2400" b="1" dirty="0">
                          <a:solidFill>
                            <a:srgbClr val="00B0F0"/>
                          </a:solidFill>
                          <a:latin typeface="Century Gothic" panose="020B0502020202020204" pitchFamily="34" charset="0"/>
                        </a:rPr>
                        <a:t>(the) language</a:t>
                      </a:r>
                    </a:p>
                  </a:txBody>
                  <a:tcPr/>
                </a:tc>
                <a:tc>
                  <a:txBody>
                    <a:bodyPr/>
                    <a:lstStyle/>
                    <a:p>
                      <a:r>
                        <a:rPr lang="en-GB" sz="2400" b="1" dirty="0">
                          <a:solidFill>
                            <a:srgbClr val="00B0F0"/>
                          </a:solidFill>
                          <a:latin typeface="Century Gothic" panose="020B0502020202020204" pitchFamily="34" charset="0"/>
                        </a:rPr>
                        <a:t>from,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read, reading</a:t>
                      </a:r>
                    </a:p>
                  </a:txBody>
                  <a:tcPr/>
                </a:tc>
                <a:tc>
                  <a:txBody>
                    <a:bodyPr/>
                    <a:lstStyle/>
                    <a:p>
                      <a:r>
                        <a:rPr lang="en-GB" sz="2400" b="1" dirty="0">
                          <a:solidFill>
                            <a:srgbClr val="00B0F0"/>
                          </a:solidFill>
                          <a:latin typeface="Century Gothic" panose="020B0502020202020204" pitchFamily="34" charset="0"/>
                        </a:rPr>
                        <a:t>to see, seeing</a:t>
                      </a:r>
                    </a:p>
                  </a:txBody>
                  <a:tcPr/>
                </a:tc>
                <a:tc>
                  <a:txBody>
                    <a:bodyPr/>
                    <a:lstStyle/>
                    <a:p>
                      <a:r>
                        <a:rPr lang="en-GB" sz="2400" b="1" dirty="0">
                          <a:solidFill>
                            <a:srgbClr val="00B0F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short, low</a:t>
                      </a:r>
                    </a:p>
                  </a:txBody>
                  <a:tcPr/>
                </a:tc>
                <a:tc>
                  <a:txBody>
                    <a:bodyPr/>
                    <a:lstStyle/>
                    <a:p>
                      <a:r>
                        <a:rPr lang="en-GB" sz="2400" b="1" dirty="0">
                          <a:solidFill>
                            <a:srgbClr val="92D050"/>
                          </a:solidFill>
                          <a:latin typeface="Century Gothic" panose="020B0502020202020204" pitchFamily="34" charset="0"/>
                        </a:rPr>
                        <a:t>grey</a:t>
                      </a:r>
                    </a:p>
                  </a:txBody>
                  <a:tcPr/>
                </a:tc>
                <a:tc>
                  <a:txBody>
                    <a:bodyPr/>
                    <a:lstStyle/>
                    <a:p>
                      <a:r>
                        <a:rPr lang="en-GB" sz="2000" b="1" dirty="0">
                          <a:solidFill>
                            <a:srgbClr val="92D050"/>
                          </a:solidFill>
                          <a:latin typeface="Century Gothic" panose="020B0502020202020204" pitchFamily="34" charset="0"/>
                        </a:rPr>
                        <a:t>to learn, learning</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and</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tall, high</a:t>
                      </a:r>
                    </a:p>
                  </a:txBody>
                  <a:tcPr/>
                </a:tc>
                <a:tc>
                  <a:txBody>
                    <a:bodyPr/>
                    <a:lstStyle/>
                    <a:p>
                      <a:r>
                        <a:rPr lang="en-GB" sz="2400" b="1" dirty="0">
                          <a:solidFill>
                            <a:srgbClr val="92D050"/>
                          </a:solidFill>
                          <a:latin typeface="Century Gothic" panose="020B0502020202020204" pitchFamily="34" charset="0"/>
                        </a:rPr>
                        <a:t>blue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your</a:t>
                      </a:r>
                    </a:p>
                  </a:txBody>
                  <a:tcPr/>
                </a:tc>
                <a:tc>
                  <a:txBody>
                    <a:bodyPr/>
                    <a:lstStyle/>
                    <a:p>
                      <a:r>
                        <a:rPr lang="en-GB" sz="2800" b="1" dirty="0">
                          <a:solidFill>
                            <a:srgbClr val="FF3399"/>
                          </a:solidFill>
                          <a:latin typeface="Century Gothic" panose="020B0502020202020204" pitchFamily="34" charset="0"/>
                        </a:rPr>
                        <a:t>very</a:t>
                      </a:r>
                    </a:p>
                  </a:txBody>
                  <a:tcPr/>
                </a:tc>
                <a:tc>
                  <a:txBody>
                    <a:bodyPr/>
                    <a:lstStyle/>
                    <a:p>
                      <a:r>
                        <a:rPr lang="en-GB" sz="2800" b="1" dirty="0">
                          <a:solidFill>
                            <a:srgbClr val="FF3399"/>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group</a:t>
                      </a:r>
                    </a:p>
                  </a:txBody>
                  <a:tcPr/>
                </a:tc>
                <a:tc>
                  <a:txBody>
                    <a:bodyPr/>
                    <a:lstStyle/>
                    <a:p>
                      <a:r>
                        <a:rPr lang="en-GB" sz="2800" b="1" dirty="0">
                          <a:solidFill>
                            <a:srgbClr val="FF3399"/>
                          </a:solidFill>
                          <a:latin typeface="Century Gothic" panose="020B0502020202020204" pitchFamily="34" charset="0"/>
                        </a:rPr>
                        <a:t>favourite</a:t>
                      </a:r>
                    </a:p>
                  </a:txBody>
                  <a:tcPr/>
                </a:tc>
                <a:tc>
                  <a:txBody>
                    <a:bodyPr/>
                    <a:lstStyle/>
                    <a:p>
                      <a:r>
                        <a:rPr lang="en-GB" sz="2800" b="1" dirty="0">
                          <a:solidFill>
                            <a:srgbClr val="FF3399"/>
                          </a:solidFill>
                          <a:latin typeface="Century Gothic" panose="020B0502020202020204" pitchFamily="34" charset="0"/>
                        </a:rPr>
                        <a:t>my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grupo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favorito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alto</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bajo</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deporte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juego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idioma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9485</TotalTime>
  <Words>2364</Words>
  <Application>Microsoft Office PowerPoint</Application>
  <PresentationFormat>Widescreen</PresentationFormat>
  <Paragraphs>388</Paragraphs>
  <Slides>12</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docs-Century Gothic</vt:lpstr>
      <vt:lpstr>Arial</vt:lpstr>
      <vt:lpstr>Calibri</vt:lpstr>
      <vt:lpstr>Calibri Light</vt:lpstr>
      <vt:lpstr>Century Gothic</vt:lpstr>
      <vt:lpstr>Modern Love</vt:lpstr>
      <vt:lpstr>Segoe Print</vt:lpstr>
      <vt:lpstr>Office Theme</vt:lpstr>
      <vt:lpstr>2_Office Theme</vt:lpstr>
      <vt:lpstr>4_Office Theme</vt:lpstr>
      <vt:lpstr>Describing things and people</vt:lpstr>
      <vt:lpstr>Follow up 1: </vt:lpstr>
      <vt:lpstr>Follow up 2: </vt:lpstr>
      <vt:lpstr>Follow up 3: Quique describe sus* cosas favoritas.</vt:lpstr>
      <vt:lpstr>PowerPoint Presentation</vt:lpstr>
      <vt:lpstr>Follow up 3: ¿Quién eres? [1/2]</vt:lpstr>
      <vt:lpstr>Follow up 3: ¿Quién eres? [2/2]</vt:lpstr>
      <vt:lpstr>follow up 5:</vt:lpstr>
      <vt:lpstr>follow up 5:</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105</cp:revision>
  <dcterms:created xsi:type="dcterms:W3CDTF">2022-01-09T12:56:32Z</dcterms:created>
  <dcterms:modified xsi:type="dcterms:W3CDTF">2022-07-02T09:11:47Z</dcterms:modified>
</cp:coreProperties>
</file>