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823" r:id="rId2"/>
    <p:sldId id="391" r:id="rId3"/>
    <p:sldId id="258" r:id="rId4"/>
    <p:sldId id="511" r:id="rId5"/>
    <p:sldId id="490" r:id="rId6"/>
    <p:sldId id="830" r:id="rId7"/>
    <p:sldId id="833" r:id="rId8"/>
    <p:sldId id="841" r:id="rId9"/>
    <p:sldId id="842" r:id="rId10"/>
    <p:sldId id="843" r:id="rId11"/>
    <p:sldId id="844" r:id="rId12"/>
    <p:sldId id="845" r:id="rId13"/>
    <p:sldId id="846" r:id="rId14"/>
    <p:sldId id="847" r:id="rId15"/>
    <p:sldId id="848" r:id="rId16"/>
    <p:sldId id="3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66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8522"/>
    <a:srgbClr val="FF3399"/>
    <a:srgbClr val="CCECFF"/>
    <a:srgbClr val="FF0066"/>
    <a:srgbClr val="68D5C8"/>
    <a:srgbClr val="FFDBB7"/>
    <a:srgbClr val="E7F6FF"/>
    <a:srgbClr val="FFCCFF"/>
    <a:srgbClr val="FFFFFF"/>
    <a:srgbClr val="DDF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ED6F68-37C8-4C5F-98A4-8B21DBD94C42}" v="99" dt="2022-06-23T11:47:01.7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4" autoAdjust="0"/>
    <p:restoredTop sz="82346" autoAdjust="0"/>
  </p:normalViewPr>
  <p:slideViewPr>
    <p:cSldViewPr snapToGrid="0">
      <p:cViewPr varScale="1">
        <p:scale>
          <a:sx n="45" d="100"/>
          <a:sy n="45" d="100"/>
        </p:scale>
        <p:origin x="72" y="595"/>
      </p:cViewPr>
      <p:guideLst>
        <p:guide pos="1663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D7ED6F68-37C8-4C5F-98A4-8B21DBD94C42}"/>
    <pc:docChg chg="custSel modSld">
      <pc:chgData name="Tom Dawes" userId="fe899cd594ff6f3a" providerId="LiveId" clId="{D7ED6F68-37C8-4C5F-98A4-8B21DBD94C42}" dt="2022-06-23T11:52:08.216" v="182" actId="1035"/>
      <pc:docMkLst>
        <pc:docMk/>
      </pc:docMkLst>
      <pc:sldChg chg="modSp mod modAnim">
        <pc:chgData name="Tom Dawes" userId="fe899cd594ff6f3a" providerId="LiveId" clId="{D7ED6F68-37C8-4C5F-98A4-8B21DBD94C42}" dt="2022-06-23T11:41:42.307" v="148"/>
        <pc:sldMkLst>
          <pc:docMk/>
          <pc:sldMk cId="0" sldId="258"/>
        </pc:sldMkLst>
        <pc:spChg chg="mod">
          <ac:chgData name="Tom Dawes" userId="fe899cd594ff6f3a" providerId="LiveId" clId="{D7ED6F68-37C8-4C5F-98A4-8B21DBD94C42}" dt="2022-06-23T10:48:50.722" v="21" actId="1036"/>
          <ac:spMkLst>
            <pc:docMk/>
            <pc:sldMk cId="0" sldId="258"/>
            <ac:spMk id="21" creationId="{C0E78D45-C786-4ADF-9152-D107B406871B}"/>
          </ac:spMkLst>
        </pc:spChg>
        <pc:spChg chg="mod">
          <ac:chgData name="Tom Dawes" userId="fe899cd594ff6f3a" providerId="LiveId" clId="{D7ED6F68-37C8-4C5F-98A4-8B21DBD94C42}" dt="2022-06-23T10:48:40.535" v="17" actId="1036"/>
          <ac:spMkLst>
            <pc:docMk/>
            <pc:sldMk cId="0" sldId="258"/>
            <ac:spMk id="23" creationId="{060780A3-D526-4573-9931-7280656123E9}"/>
          </ac:spMkLst>
        </pc:spChg>
        <pc:spChg chg="mod">
          <ac:chgData name="Tom Dawes" userId="fe899cd594ff6f3a" providerId="LiveId" clId="{D7ED6F68-37C8-4C5F-98A4-8B21DBD94C42}" dt="2022-06-23T10:48:48.274" v="19" actId="1038"/>
          <ac:spMkLst>
            <pc:docMk/>
            <pc:sldMk cId="0" sldId="258"/>
            <ac:spMk id="26" creationId="{CFBE3269-D7F2-4B2E-9B85-7B711DCB6D9C}"/>
          </ac:spMkLst>
        </pc:spChg>
        <pc:spChg chg="mod">
          <ac:chgData name="Tom Dawes" userId="fe899cd594ff6f3a" providerId="LiveId" clId="{D7ED6F68-37C8-4C5F-98A4-8B21DBD94C42}" dt="2022-06-23T10:48:35.698" v="15" actId="1036"/>
          <ac:spMkLst>
            <pc:docMk/>
            <pc:sldMk cId="0" sldId="258"/>
            <ac:spMk id="28" creationId="{0FA033BA-4A9C-4769-B48E-5E00C128179F}"/>
          </ac:spMkLst>
        </pc:spChg>
      </pc:sldChg>
      <pc:sldChg chg="delSp mod">
        <pc:chgData name="Tom Dawes" userId="fe899cd594ff6f3a" providerId="LiveId" clId="{D7ED6F68-37C8-4C5F-98A4-8B21DBD94C42}" dt="2022-06-23T11:21:07.826" v="140" actId="478"/>
        <pc:sldMkLst>
          <pc:docMk/>
          <pc:sldMk cId="0" sldId="391"/>
        </pc:sldMkLst>
        <pc:spChg chg="del">
          <ac:chgData name="Tom Dawes" userId="fe899cd594ff6f3a" providerId="LiveId" clId="{D7ED6F68-37C8-4C5F-98A4-8B21DBD94C42}" dt="2022-06-23T11:21:07.826" v="140" actId="478"/>
          <ac:spMkLst>
            <pc:docMk/>
            <pc:sldMk cId="0" sldId="391"/>
            <ac:spMk id="17" creationId="{B2784ED1-D3FA-41A6-83C1-EB96C0315F33}"/>
          </ac:spMkLst>
        </pc:spChg>
      </pc:sldChg>
      <pc:sldChg chg="modAnim">
        <pc:chgData name="Tom Dawes" userId="fe899cd594ff6f3a" providerId="LiveId" clId="{D7ED6F68-37C8-4C5F-98A4-8B21DBD94C42}" dt="2022-06-23T11:00:34.502" v="73"/>
        <pc:sldMkLst>
          <pc:docMk/>
          <pc:sldMk cId="4047947952" sldId="490"/>
        </pc:sldMkLst>
      </pc:sldChg>
      <pc:sldChg chg="addSp modSp mod modAnim">
        <pc:chgData name="Tom Dawes" userId="fe899cd594ff6f3a" providerId="LiveId" clId="{D7ED6F68-37C8-4C5F-98A4-8B21DBD94C42}" dt="2022-06-23T10:58:38.640" v="69" actId="1036"/>
        <pc:sldMkLst>
          <pc:docMk/>
          <pc:sldMk cId="1210386863" sldId="511"/>
        </pc:sldMkLst>
        <pc:spChg chg="mod">
          <ac:chgData name="Tom Dawes" userId="fe899cd594ff6f3a" providerId="LiveId" clId="{D7ED6F68-37C8-4C5F-98A4-8B21DBD94C42}" dt="2022-06-23T10:58:38.640" v="69" actId="1036"/>
          <ac:spMkLst>
            <pc:docMk/>
            <pc:sldMk cId="1210386863" sldId="511"/>
            <ac:spMk id="86" creationId="{45129BBF-55CB-488F-9FCB-7E9C90F4B62A}"/>
          </ac:spMkLst>
        </pc:spChg>
        <pc:spChg chg="add mod">
          <ac:chgData name="Tom Dawes" userId="fe899cd594ff6f3a" providerId="LiveId" clId="{D7ED6F68-37C8-4C5F-98A4-8B21DBD94C42}" dt="2022-06-23T10:50:47.251" v="47" actId="403"/>
          <ac:spMkLst>
            <pc:docMk/>
            <pc:sldMk cId="1210386863" sldId="511"/>
            <ac:spMk id="87" creationId="{45ABB775-EA46-4B89-BCCE-63D672DF83E1}"/>
          </ac:spMkLst>
        </pc:spChg>
        <pc:spChg chg="mod">
          <ac:chgData name="Tom Dawes" userId="fe899cd594ff6f3a" providerId="LiveId" clId="{D7ED6F68-37C8-4C5F-98A4-8B21DBD94C42}" dt="2022-06-23T10:58:33.327" v="64" actId="1036"/>
          <ac:spMkLst>
            <pc:docMk/>
            <pc:sldMk cId="1210386863" sldId="511"/>
            <ac:spMk id="172" creationId="{E99ED4AC-26CA-4AF0-A055-CD045EA4FDE6}"/>
          </ac:spMkLst>
        </pc:spChg>
        <pc:spChg chg="mod">
          <ac:chgData name="Tom Dawes" userId="fe899cd594ff6f3a" providerId="LiveId" clId="{D7ED6F68-37C8-4C5F-98A4-8B21DBD94C42}" dt="2022-06-23T10:58:10.306" v="62" actId="1037"/>
          <ac:spMkLst>
            <pc:docMk/>
            <pc:sldMk cId="1210386863" sldId="511"/>
            <ac:spMk id="178" creationId="{F97B53F5-E558-4461-B04C-BC12E0EFBBE0}"/>
          </ac:spMkLst>
        </pc:spChg>
        <pc:spChg chg="mod">
          <ac:chgData name="Tom Dawes" userId="fe899cd594ff6f3a" providerId="LiveId" clId="{D7ED6F68-37C8-4C5F-98A4-8B21DBD94C42}" dt="2022-06-23T10:58:13.991" v="63" actId="1035"/>
          <ac:spMkLst>
            <pc:docMk/>
            <pc:sldMk cId="1210386863" sldId="511"/>
            <ac:spMk id="184" creationId="{BF39327F-68A1-42EC-922C-CB60DF196ABD}"/>
          </ac:spMkLst>
        </pc:spChg>
        <pc:spChg chg="mod">
          <ac:chgData name="Tom Dawes" userId="fe899cd594ff6f3a" providerId="LiveId" clId="{D7ED6F68-37C8-4C5F-98A4-8B21DBD94C42}" dt="2022-06-23T10:58:06.639" v="61" actId="1037"/>
          <ac:spMkLst>
            <pc:docMk/>
            <pc:sldMk cId="1210386863" sldId="511"/>
            <ac:spMk id="196" creationId="{EF1BFD57-CF22-4761-8F04-062E66B07623}"/>
          </ac:spMkLst>
        </pc:spChg>
      </pc:sldChg>
      <pc:sldChg chg="modSp mod">
        <pc:chgData name="Tom Dawes" userId="fe899cd594ff6f3a" providerId="LiveId" clId="{D7ED6F68-37C8-4C5F-98A4-8B21DBD94C42}" dt="2022-06-23T11:06:55.573" v="94" actId="1036"/>
        <pc:sldMkLst>
          <pc:docMk/>
          <pc:sldMk cId="2366048850" sldId="830"/>
        </pc:sldMkLst>
        <pc:spChg chg="mod">
          <ac:chgData name="Tom Dawes" userId="fe899cd594ff6f3a" providerId="LiveId" clId="{D7ED6F68-37C8-4C5F-98A4-8B21DBD94C42}" dt="2022-06-23T11:01:40.310" v="87" actId="1035"/>
          <ac:spMkLst>
            <pc:docMk/>
            <pc:sldMk cId="2366048850" sldId="830"/>
            <ac:spMk id="71" creationId="{2C9A6F3F-F820-4E02-AE76-CA52666DA6AF}"/>
          </ac:spMkLst>
        </pc:spChg>
        <pc:spChg chg="mod">
          <ac:chgData name="Tom Dawes" userId="fe899cd594ff6f3a" providerId="LiveId" clId="{D7ED6F68-37C8-4C5F-98A4-8B21DBD94C42}" dt="2022-06-23T11:01:32.731" v="85" actId="1036"/>
          <ac:spMkLst>
            <pc:docMk/>
            <pc:sldMk cId="2366048850" sldId="830"/>
            <ac:spMk id="73" creationId="{5D3E8CD7-6D5F-4640-B335-3CE083911F8C}"/>
          </ac:spMkLst>
        </pc:spChg>
        <pc:spChg chg="mod">
          <ac:chgData name="Tom Dawes" userId="fe899cd594ff6f3a" providerId="LiveId" clId="{D7ED6F68-37C8-4C5F-98A4-8B21DBD94C42}" dt="2022-06-23T11:01:25.997" v="82" actId="1036"/>
          <ac:spMkLst>
            <pc:docMk/>
            <pc:sldMk cId="2366048850" sldId="830"/>
            <ac:spMk id="83" creationId="{F3AD1BF9-8DAF-4C8A-96D3-B171233ECB70}"/>
          </ac:spMkLst>
        </pc:spChg>
        <pc:spChg chg="mod">
          <ac:chgData name="Tom Dawes" userId="fe899cd594ff6f3a" providerId="LiveId" clId="{D7ED6F68-37C8-4C5F-98A4-8B21DBD94C42}" dt="2022-06-23T11:06:55.573" v="94" actId="1036"/>
          <ac:spMkLst>
            <pc:docMk/>
            <pc:sldMk cId="2366048850" sldId="830"/>
            <ac:spMk id="84" creationId="{AB478AF2-7756-4835-8FD9-0ECA3CC067A6}"/>
          </ac:spMkLst>
        </pc:spChg>
        <pc:spChg chg="mod">
          <ac:chgData name="Tom Dawes" userId="fe899cd594ff6f3a" providerId="LiveId" clId="{D7ED6F68-37C8-4C5F-98A4-8B21DBD94C42}" dt="2022-06-23T11:01:48.509" v="88" actId="1035"/>
          <ac:spMkLst>
            <pc:docMk/>
            <pc:sldMk cId="2366048850" sldId="830"/>
            <ac:spMk id="85" creationId="{4BCBF9E3-C708-4324-9A89-5855A78C0749}"/>
          </ac:spMkLst>
        </pc:spChg>
        <pc:spChg chg="mod">
          <ac:chgData name="Tom Dawes" userId="fe899cd594ff6f3a" providerId="LiveId" clId="{D7ED6F68-37C8-4C5F-98A4-8B21DBD94C42}" dt="2022-06-23T11:01:53.818" v="90" actId="1035"/>
          <ac:spMkLst>
            <pc:docMk/>
            <pc:sldMk cId="2366048850" sldId="830"/>
            <ac:spMk id="86" creationId="{2B5332C5-0E58-44D6-88C0-357CDBEC7D43}"/>
          </ac:spMkLst>
        </pc:spChg>
        <pc:spChg chg="mod">
          <ac:chgData name="Tom Dawes" userId="fe899cd594ff6f3a" providerId="LiveId" clId="{D7ED6F68-37C8-4C5F-98A4-8B21DBD94C42}" dt="2022-06-23T11:01:58.544" v="92" actId="1035"/>
          <ac:spMkLst>
            <pc:docMk/>
            <pc:sldMk cId="2366048850" sldId="830"/>
            <ac:spMk id="87" creationId="{ACC7F869-A41A-4E51-AAE3-46D893CEBFA9}"/>
          </ac:spMkLst>
        </pc:spChg>
      </pc:sldChg>
      <pc:sldChg chg="addSp delSp modSp mod modAnim">
        <pc:chgData name="Tom Dawes" userId="fe899cd594ff6f3a" providerId="LiveId" clId="{D7ED6F68-37C8-4C5F-98A4-8B21DBD94C42}" dt="2022-06-23T11:10:11.528" v="108"/>
        <pc:sldMkLst>
          <pc:docMk/>
          <pc:sldMk cId="3668883077" sldId="833"/>
        </pc:sldMkLst>
        <pc:spChg chg="del">
          <ac:chgData name="Tom Dawes" userId="fe899cd594ff6f3a" providerId="LiveId" clId="{D7ED6F68-37C8-4C5F-98A4-8B21DBD94C42}" dt="2022-06-23T11:08:38.329" v="103" actId="478"/>
          <ac:spMkLst>
            <pc:docMk/>
            <pc:sldMk cId="3668883077" sldId="833"/>
            <ac:spMk id="2" creationId="{D974A6DC-187E-4C4A-92B8-4D8EDD2BB1DF}"/>
          </ac:spMkLst>
        </pc:spChg>
        <pc:spChg chg="add del mod">
          <ac:chgData name="Tom Dawes" userId="fe899cd594ff6f3a" providerId="LiveId" clId="{D7ED6F68-37C8-4C5F-98A4-8B21DBD94C42}" dt="2022-06-23T11:08:51.789" v="105" actId="478"/>
          <ac:spMkLst>
            <pc:docMk/>
            <pc:sldMk cId="3668883077" sldId="833"/>
            <ac:spMk id="5" creationId="{800D2EBA-A765-444E-8A49-90B8761EEB7D}"/>
          </ac:spMkLst>
        </pc:spChg>
        <pc:spChg chg="add mod">
          <ac:chgData name="Tom Dawes" userId="fe899cd594ff6f3a" providerId="LiveId" clId="{D7ED6F68-37C8-4C5F-98A4-8B21DBD94C42}" dt="2022-06-23T11:08:44.061" v="104" actId="1076"/>
          <ac:spMkLst>
            <pc:docMk/>
            <pc:sldMk cId="3668883077" sldId="833"/>
            <ac:spMk id="19" creationId="{6B28A0DB-C314-46CF-99B2-7659530E3359}"/>
          </ac:spMkLst>
        </pc:spChg>
      </pc:sldChg>
      <pc:sldChg chg="modSp mod modAnim">
        <pc:chgData name="Tom Dawes" userId="fe899cd594ff6f3a" providerId="LiveId" clId="{D7ED6F68-37C8-4C5F-98A4-8B21DBD94C42}" dt="2022-06-23T11:51:48.485" v="177" actId="1037"/>
        <pc:sldMkLst>
          <pc:docMk/>
          <pc:sldMk cId="1573240975" sldId="841"/>
        </pc:sldMkLst>
        <pc:spChg chg="mod">
          <ac:chgData name="Tom Dawes" userId="fe899cd594ff6f3a" providerId="LiveId" clId="{D7ED6F68-37C8-4C5F-98A4-8B21DBD94C42}" dt="2022-06-23T11:13:07.758" v="131" actId="14100"/>
          <ac:spMkLst>
            <pc:docMk/>
            <pc:sldMk cId="1573240975" sldId="841"/>
            <ac:spMk id="13" creationId="{B18B75BD-6151-49BB-8CF2-5E8F92638B58}"/>
          </ac:spMkLst>
        </pc:spChg>
        <pc:spChg chg="mod">
          <ac:chgData name="Tom Dawes" userId="fe899cd594ff6f3a" providerId="LiveId" clId="{D7ED6F68-37C8-4C5F-98A4-8B21DBD94C42}" dt="2022-06-23T11:51:44.970" v="175" actId="1037"/>
          <ac:spMkLst>
            <pc:docMk/>
            <pc:sldMk cId="1573240975" sldId="841"/>
            <ac:spMk id="21" creationId="{AC7CFD00-AE54-42A8-BAEE-C596A74A1ED2}"/>
          </ac:spMkLst>
        </pc:spChg>
        <pc:grpChg chg="mod">
          <ac:chgData name="Tom Dawes" userId="fe899cd594ff6f3a" providerId="LiveId" clId="{D7ED6F68-37C8-4C5F-98A4-8B21DBD94C42}" dt="2022-06-23T11:51:48.485" v="177" actId="1037"/>
          <ac:grpSpMkLst>
            <pc:docMk/>
            <pc:sldMk cId="1573240975" sldId="841"/>
            <ac:grpSpMk id="22" creationId="{0AD085E7-AE8A-4412-8F52-6757E8F795C9}"/>
          </ac:grpSpMkLst>
        </pc:grpChg>
      </pc:sldChg>
      <pc:sldChg chg="addSp delSp modSp mod modAnim">
        <pc:chgData name="Tom Dawes" userId="fe899cd594ff6f3a" providerId="LiveId" clId="{D7ED6F68-37C8-4C5F-98A4-8B21DBD94C42}" dt="2022-06-23T11:46:22.794" v="164" actId="1076"/>
        <pc:sldMkLst>
          <pc:docMk/>
          <pc:sldMk cId="1729387664" sldId="842"/>
        </pc:sldMkLst>
        <pc:spChg chg="mod">
          <ac:chgData name="Tom Dawes" userId="fe899cd594ff6f3a" providerId="LiveId" clId="{D7ED6F68-37C8-4C5F-98A4-8B21DBD94C42}" dt="2022-06-23T11:46:22.794" v="164" actId="1076"/>
          <ac:spMkLst>
            <pc:docMk/>
            <pc:sldMk cId="1729387664" sldId="842"/>
            <ac:spMk id="8" creationId="{7AC64466-408A-473E-947C-6BD2DEA748E1}"/>
          </ac:spMkLst>
        </pc:spChg>
        <pc:spChg chg="del">
          <ac:chgData name="Tom Dawes" userId="fe899cd594ff6f3a" providerId="LiveId" clId="{D7ED6F68-37C8-4C5F-98A4-8B21DBD94C42}" dt="2022-06-23T11:45:28.405" v="149" actId="478"/>
          <ac:spMkLst>
            <pc:docMk/>
            <pc:sldMk cId="1729387664" sldId="842"/>
            <ac:spMk id="12" creationId="{7C83172F-B284-41F2-B052-C802706CF338}"/>
          </ac:spMkLst>
        </pc:spChg>
        <pc:spChg chg="del">
          <ac:chgData name="Tom Dawes" userId="fe899cd594ff6f3a" providerId="LiveId" clId="{D7ED6F68-37C8-4C5F-98A4-8B21DBD94C42}" dt="2022-06-23T11:45:31.891" v="151" actId="478"/>
          <ac:spMkLst>
            <pc:docMk/>
            <pc:sldMk cId="1729387664" sldId="842"/>
            <ac:spMk id="14" creationId="{712C2329-0F9A-4706-8C50-54DF46CEAF74}"/>
          </ac:spMkLst>
        </pc:spChg>
        <pc:spChg chg="del">
          <ac:chgData name="Tom Dawes" userId="fe899cd594ff6f3a" providerId="LiveId" clId="{D7ED6F68-37C8-4C5F-98A4-8B21DBD94C42}" dt="2022-06-23T11:12:19.346" v="110" actId="478"/>
          <ac:spMkLst>
            <pc:docMk/>
            <pc:sldMk cId="1729387664" sldId="842"/>
            <ac:spMk id="33" creationId="{508F3148-53C5-4C44-974D-DEF719AAD7EF}"/>
          </ac:spMkLst>
        </pc:spChg>
        <pc:spChg chg="add mod">
          <ac:chgData name="Tom Dawes" userId="fe899cd594ff6f3a" providerId="LiveId" clId="{D7ED6F68-37C8-4C5F-98A4-8B21DBD94C42}" dt="2022-06-23T11:46:22.794" v="164" actId="1076"/>
          <ac:spMkLst>
            <pc:docMk/>
            <pc:sldMk cId="1729387664" sldId="842"/>
            <ac:spMk id="33" creationId="{77FBEAA2-3DC6-4604-B6E6-20B900760BCB}"/>
          </ac:spMkLst>
        </pc:spChg>
        <pc:spChg chg="add mod">
          <ac:chgData name="Tom Dawes" userId="fe899cd594ff6f3a" providerId="LiveId" clId="{D7ED6F68-37C8-4C5F-98A4-8B21DBD94C42}" dt="2022-06-23T11:12:20.015" v="111"/>
          <ac:spMkLst>
            <pc:docMk/>
            <pc:sldMk cId="1729387664" sldId="842"/>
            <ac:spMk id="36" creationId="{A1E5A87B-F77C-49CE-967F-D529AEEA33C0}"/>
          </ac:spMkLst>
        </pc:spChg>
        <pc:spChg chg="add mod">
          <ac:chgData name="Tom Dawes" userId="fe899cd594ff6f3a" providerId="LiveId" clId="{D7ED6F68-37C8-4C5F-98A4-8B21DBD94C42}" dt="2022-06-23T11:46:22.794" v="164" actId="1076"/>
          <ac:spMkLst>
            <pc:docMk/>
            <pc:sldMk cId="1729387664" sldId="842"/>
            <ac:spMk id="38" creationId="{94D995F3-7E96-4047-B5B8-420A8513F89C}"/>
          </ac:spMkLst>
        </pc:spChg>
        <pc:spChg chg="add mod">
          <ac:chgData name="Tom Dawes" userId="fe899cd594ff6f3a" providerId="LiveId" clId="{D7ED6F68-37C8-4C5F-98A4-8B21DBD94C42}" dt="2022-06-23T11:46:22.794" v="164" actId="1076"/>
          <ac:spMkLst>
            <pc:docMk/>
            <pc:sldMk cId="1729387664" sldId="842"/>
            <ac:spMk id="39" creationId="{C442BA89-5997-4978-A7B1-ED0C362EC1F8}"/>
          </ac:spMkLst>
        </pc:spChg>
        <pc:picChg chg="del">
          <ac:chgData name="Tom Dawes" userId="fe899cd594ff6f3a" providerId="LiveId" clId="{D7ED6F68-37C8-4C5F-98A4-8B21DBD94C42}" dt="2022-06-23T11:45:29.889" v="150" actId="478"/>
          <ac:picMkLst>
            <pc:docMk/>
            <pc:sldMk cId="1729387664" sldId="842"/>
            <ac:picMk id="11" creationId="{F52F6BE3-5E4B-49F4-B57D-E77177E66B25}"/>
          </ac:picMkLst>
        </pc:picChg>
        <pc:picChg chg="del">
          <ac:chgData name="Tom Dawes" userId="fe899cd594ff6f3a" providerId="LiveId" clId="{D7ED6F68-37C8-4C5F-98A4-8B21DBD94C42}" dt="2022-06-23T11:12:17.519" v="109" actId="478"/>
          <ac:picMkLst>
            <pc:docMk/>
            <pc:sldMk cId="1729387664" sldId="842"/>
            <ac:picMk id="17" creationId="{58DC8764-6A30-4D77-8E96-41F97A80F4CD}"/>
          </ac:picMkLst>
        </pc:picChg>
        <pc:picChg chg="add mod">
          <ac:chgData name="Tom Dawes" userId="fe899cd594ff6f3a" providerId="LiveId" clId="{D7ED6F68-37C8-4C5F-98A4-8B21DBD94C42}" dt="2022-06-23T11:12:20.015" v="111"/>
          <ac:picMkLst>
            <pc:docMk/>
            <pc:sldMk cId="1729387664" sldId="842"/>
            <ac:picMk id="35" creationId="{49C19B91-B72B-40B7-A4B9-0910C7B4E0F0}"/>
          </ac:picMkLst>
        </pc:picChg>
        <pc:picChg chg="add mod">
          <ac:chgData name="Tom Dawes" userId="fe899cd594ff6f3a" providerId="LiveId" clId="{D7ED6F68-37C8-4C5F-98A4-8B21DBD94C42}" dt="2022-06-23T11:46:22.794" v="164" actId="1076"/>
          <ac:picMkLst>
            <pc:docMk/>
            <pc:sldMk cId="1729387664" sldId="842"/>
            <ac:picMk id="37" creationId="{4979AF0A-C5B8-4A53-9162-1388B9C3040B}"/>
          </ac:picMkLst>
        </pc:picChg>
      </pc:sldChg>
      <pc:sldChg chg="addSp delSp modSp mod modAnim">
        <pc:chgData name="Tom Dawes" userId="fe899cd594ff6f3a" providerId="LiveId" clId="{D7ED6F68-37C8-4C5F-98A4-8B21DBD94C42}" dt="2022-06-23T11:46:15.290" v="163" actId="1076"/>
        <pc:sldMkLst>
          <pc:docMk/>
          <pc:sldMk cId="3215078620" sldId="843"/>
        </pc:sldMkLst>
        <pc:spChg chg="del">
          <ac:chgData name="Tom Dawes" userId="fe899cd594ff6f3a" providerId="LiveId" clId="{D7ED6F68-37C8-4C5F-98A4-8B21DBD94C42}" dt="2022-06-23T11:45:42.006" v="155" actId="478"/>
          <ac:spMkLst>
            <pc:docMk/>
            <pc:sldMk cId="3215078620" sldId="843"/>
            <ac:spMk id="8" creationId="{7AC64466-408A-473E-947C-6BD2DEA748E1}"/>
          </ac:spMkLst>
        </pc:spChg>
        <pc:spChg chg="del">
          <ac:chgData name="Tom Dawes" userId="fe899cd594ff6f3a" providerId="LiveId" clId="{D7ED6F68-37C8-4C5F-98A4-8B21DBD94C42}" dt="2022-06-23T11:45:42.006" v="155" actId="478"/>
          <ac:spMkLst>
            <pc:docMk/>
            <pc:sldMk cId="3215078620" sldId="843"/>
            <ac:spMk id="12" creationId="{7C83172F-B284-41F2-B052-C802706CF338}"/>
          </ac:spMkLst>
        </pc:spChg>
        <pc:spChg chg="del">
          <ac:chgData name="Tom Dawes" userId="fe899cd594ff6f3a" providerId="LiveId" clId="{D7ED6F68-37C8-4C5F-98A4-8B21DBD94C42}" dt="2022-06-23T11:45:42.006" v="155" actId="478"/>
          <ac:spMkLst>
            <pc:docMk/>
            <pc:sldMk cId="3215078620" sldId="843"/>
            <ac:spMk id="14" creationId="{712C2329-0F9A-4706-8C50-54DF46CEAF74}"/>
          </ac:spMkLst>
        </pc:spChg>
        <pc:spChg chg="del">
          <ac:chgData name="Tom Dawes" userId="fe899cd594ff6f3a" providerId="LiveId" clId="{D7ED6F68-37C8-4C5F-98A4-8B21DBD94C42}" dt="2022-06-23T11:12:24.974" v="112" actId="478"/>
          <ac:spMkLst>
            <pc:docMk/>
            <pc:sldMk cId="3215078620" sldId="843"/>
            <ac:spMk id="35" creationId="{4B08D0B2-080F-4939-BD68-29C30F0A6C04}"/>
          </ac:spMkLst>
        </pc:spChg>
        <pc:spChg chg="add del mod">
          <ac:chgData name="Tom Dawes" userId="fe899cd594ff6f3a" providerId="LiveId" clId="{D7ED6F68-37C8-4C5F-98A4-8B21DBD94C42}" dt="2022-06-23T11:45:40.982" v="154"/>
          <ac:spMkLst>
            <pc:docMk/>
            <pc:sldMk cId="3215078620" sldId="843"/>
            <ac:spMk id="35" creationId="{60E19EF2-5007-4EB3-BCF1-6D680DE8EDDD}"/>
          </ac:spMkLst>
        </pc:spChg>
        <pc:spChg chg="add mod">
          <ac:chgData name="Tom Dawes" userId="fe899cd594ff6f3a" providerId="LiveId" clId="{D7ED6F68-37C8-4C5F-98A4-8B21DBD94C42}" dt="2022-06-23T11:12:27.150" v="114"/>
          <ac:spMkLst>
            <pc:docMk/>
            <pc:sldMk cId="3215078620" sldId="843"/>
            <ac:spMk id="36" creationId="{5D5059B4-4584-42A7-AB21-FE32738421DC}"/>
          </ac:spMkLst>
        </pc:spChg>
        <pc:spChg chg="add del mod">
          <ac:chgData name="Tom Dawes" userId="fe899cd594ff6f3a" providerId="LiveId" clId="{D7ED6F68-37C8-4C5F-98A4-8B21DBD94C42}" dt="2022-06-23T11:45:40.982" v="154"/>
          <ac:spMkLst>
            <pc:docMk/>
            <pc:sldMk cId="3215078620" sldId="843"/>
            <ac:spMk id="38" creationId="{F98841E1-2F65-4908-8769-95EF9C8C0AD2}"/>
          </ac:spMkLst>
        </pc:spChg>
        <pc:spChg chg="add del mod">
          <ac:chgData name="Tom Dawes" userId="fe899cd594ff6f3a" providerId="LiveId" clId="{D7ED6F68-37C8-4C5F-98A4-8B21DBD94C42}" dt="2022-06-23T11:45:40.982" v="154"/>
          <ac:spMkLst>
            <pc:docMk/>
            <pc:sldMk cId="3215078620" sldId="843"/>
            <ac:spMk id="39" creationId="{D7E375E4-101E-40EA-AA9A-9B802EA33E7C}"/>
          </ac:spMkLst>
        </pc:spChg>
        <pc:spChg chg="add mod">
          <ac:chgData name="Tom Dawes" userId="fe899cd594ff6f3a" providerId="LiveId" clId="{D7ED6F68-37C8-4C5F-98A4-8B21DBD94C42}" dt="2022-06-23T11:46:15.290" v="163" actId="1076"/>
          <ac:spMkLst>
            <pc:docMk/>
            <pc:sldMk cId="3215078620" sldId="843"/>
            <ac:spMk id="40" creationId="{5E4F031B-8A32-459B-BBE8-33263490C9DB}"/>
          </ac:spMkLst>
        </pc:spChg>
        <pc:spChg chg="add mod">
          <ac:chgData name="Tom Dawes" userId="fe899cd594ff6f3a" providerId="LiveId" clId="{D7ED6F68-37C8-4C5F-98A4-8B21DBD94C42}" dt="2022-06-23T11:46:15.290" v="163" actId="1076"/>
          <ac:spMkLst>
            <pc:docMk/>
            <pc:sldMk cId="3215078620" sldId="843"/>
            <ac:spMk id="42" creationId="{0E487D8C-9766-4776-959E-506C54EFB517}"/>
          </ac:spMkLst>
        </pc:spChg>
        <pc:spChg chg="add mod">
          <ac:chgData name="Tom Dawes" userId="fe899cd594ff6f3a" providerId="LiveId" clId="{D7ED6F68-37C8-4C5F-98A4-8B21DBD94C42}" dt="2022-06-23T11:46:15.290" v="163" actId="1076"/>
          <ac:spMkLst>
            <pc:docMk/>
            <pc:sldMk cId="3215078620" sldId="843"/>
            <ac:spMk id="43" creationId="{FA649713-33E6-40E9-9620-5D4951A26636}"/>
          </ac:spMkLst>
        </pc:spChg>
        <pc:picChg chg="del">
          <ac:chgData name="Tom Dawes" userId="fe899cd594ff6f3a" providerId="LiveId" clId="{D7ED6F68-37C8-4C5F-98A4-8B21DBD94C42}" dt="2022-06-23T11:45:42.006" v="155" actId="478"/>
          <ac:picMkLst>
            <pc:docMk/>
            <pc:sldMk cId="3215078620" sldId="843"/>
            <ac:picMk id="11" creationId="{F52F6BE3-5E4B-49F4-B57D-E77177E66B25}"/>
          </ac:picMkLst>
        </pc:picChg>
        <pc:picChg chg="del">
          <ac:chgData name="Tom Dawes" userId="fe899cd594ff6f3a" providerId="LiveId" clId="{D7ED6F68-37C8-4C5F-98A4-8B21DBD94C42}" dt="2022-06-23T11:12:26.471" v="113" actId="478"/>
          <ac:picMkLst>
            <pc:docMk/>
            <pc:sldMk cId="3215078620" sldId="843"/>
            <ac:picMk id="17" creationId="{58DC8764-6A30-4D77-8E96-41F97A80F4CD}"/>
          </ac:picMkLst>
        </pc:picChg>
        <pc:picChg chg="add mod">
          <ac:chgData name="Tom Dawes" userId="fe899cd594ff6f3a" providerId="LiveId" clId="{D7ED6F68-37C8-4C5F-98A4-8B21DBD94C42}" dt="2022-06-23T11:12:27.150" v="114"/>
          <ac:picMkLst>
            <pc:docMk/>
            <pc:sldMk cId="3215078620" sldId="843"/>
            <ac:picMk id="29" creationId="{6E1B4AAD-3F85-48F7-BE4B-7853EA046E79}"/>
          </ac:picMkLst>
        </pc:picChg>
        <pc:picChg chg="add del mod">
          <ac:chgData name="Tom Dawes" userId="fe899cd594ff6f3a" providerId="LiveId" clId="{D7ED6F68-37C8-4C5F-98A4-8B21DBD94C42}" dt="2022-06-23T11:45:40.982" v="154"/>
          <ac:picMkLst>
            <pc:docMk/>
            <pc:sldMk cId="3215078620" sldId="843"/>
            <ac:picMk id="37" creationId="{31EE70A9-03A1-4D41-B296-C5879074A0CD}"/>
          </ac:picMkLst>
        </pc:picChg>
        <pc:picChg chg="add mod">
          <ac:chgData name="Tom Dawes" userId="fe899cd594ff6f3a" providerId="LiveId" clId="{D7ED6F68-37C8-4C5F-98A4-8B21DBD94C42}" dt="2022-06-23T11:46:15.290" v="163" actId="1076"/>
          <ac:picMkLst>
            <pc:docMk/>
            <pc:sldMk cId="3215078620" sldId="843"/>
            <ac:picMk id="41" creationId="{1674463C-C217-4A7F-AE92-BB26C61548DC}"/>
          </ac:picMkLst>
        </pc:picChg>
      </pc:sldChg>
      <pc:sldChg chg="addSp delSp modSp mod modAnim">
        <pc:chgData name="Tom Dawes" userId="fe899cd594ff6f3a" providerId="LiveId" clId="{D7ED6F68-37C8-4C5F-98A4-8B21DBD94C42}" dt="2022-06-23T11:46:08.679" v="162" actId="1076"/>
        <pc:sldMkLst>
          <pc:docMk/>
          <pc:sldMk cId="950005598" sldId="844"/>
        </pc:sldMkLst>
        <pc:spChg chg="del">
          <ac:chgData name="Tom Dawes" userId="fe899cd594ff6f3a" providerId="LiveId" clId="{D7ED6F68-37C8-4C5F-98A4-8B21DBD94C42}" dt="2022-06-23T11:45:48.354" v="157" actId="478"/>
          <ac:spMkLst>
            <pc:docMk/>
            <pc:sldMk cId="950005598" sldId="844"/>
            <ac:spMk id="8" creationId="{7AC64466-408A-473E-947C-6BD2DEA748E1}"/>
          </ac:spMkLst>
        </pc:spChg>
        <pc:spChg chg="del">
          <ac:chgData name="Tom Dawes" userId="fe899cd594ff6f3a" providerId="LiveId" clId="{D7ED6F68-37C8-4C5F-98A4-8B21DBD94C42}" dt="2022-06-23T11:45:48.354" v="157" actId="478"/>
          <ac:spMkLst>
            <pc:docMk/>
            <pc:sldMk cId="950005598" sldId="844"/>
            <ac:spMk id="12" creationId="{7C83172F-B284-41F2-B052-C802706CF338}"/>
          </ac:spMkLst>
        </pc:spChg>
        <pc:spChg chg="del">
          <ac:chgData name="Tom Dawes" userId="fe899cd594ff6f3a" providerId="LiveId" clId="{D7ED6F68-37C8-4C5F-98A4-8B21DBD94C42}" dt="2022-06-23T11:45:48.354" v="157" actId="478"/>
          <ac:spMkLst>
            <pc:docMk/>
            <pc:sldMk cId="950005598" sldId="844"/>
            <ac:spMk id="14" creationId="{712C2329-0F9A-4706-8C50-54DF46CEAF74}"/>
          </ac:spMkLst>
        </pc:spChg>
        <pc:spChg chg="del">
          <ac:chgData name="Tom Dawes" userId="fe899cd594ff6f3a" providerId="LiveId" clId="{D7ED6F68-37C8-4C5F-98A4-8B21DBD94C42}" dt="2022-06-23T11:12:31.467" v="116" actId="478"/>
          <ac:spMkLst>
            <pc:docMk/>
            <pc:sldMk cId="950005598" sldId="844"/>
            <ac:spMk id="35" creationId="{685752C3-30A2-46FA-9DBE-061B9F9A452A}"/>
          </ac:spMkLst>
        </pc:spChg>
        <pc:spChg chg="add mod">
          <ac:chgData name="Tom Dawes" userId="fe899cd594ff6f3a" providerId="LiveId" clId="{D7ED6F68-37C8-4C5F-98A4-8B21DBD94C42}" dt="2022-06-23T11:46:08.679" v="162" actId="1076"/>
          <ac:spMkLst>
            <pc:docMk/>
            <pc:sldMk cId="950005598" sldId="844"/>
            <ac:spMk id="35" creationId="{CE40B7BE-016A-4CF2-A791-34671FB8FEA8}"/>
          </ac:spMkLst>
        </pc:spChg>
        <pc:spChg chg="add mod">
          <ac:chgData name="Tom Dawes" userId="fe899cd594ff6f3a" providerId="LiveId" clId="{D7ED6F68-37C8-4C5F-98A4-8B21DBD94C42}" dt="2022-06-23T11:12:32.092" v="117"/>
          <ac:spMkLst>
            <pc:docMk/>
            <pc:sldMk cId="950005598" sldId="844"/>
            <ac:spMk id="36" creationId="{526D27A2-6D52-4E31-B054-024F7B3E1BE9}"/>
          </ac:spMkLst>
        </pc:spChg>
        <pc:spChg chg="add mod">
          <ac:chgData name="Tom Dawes" userId="fe899cd594ff6f3a" providerId="LiveId" clId="{D7ED6F68-37C8-4C5F-98A4-8B21DBD94C42}" dt="2022-06-23T11:46:08.679" v="162" actId="1076"/>
          <ac:spMkLst>
            <pc:docMk/>
            <pc:sldMk cId="950005598" sldId="844"/>
            <ac:spMk id="38" creationId="{BD565FFD-2636-4245-86BA-44850621E3CD}"/>
          </ac:spMkLst>
        </pc:spChg>
        <pc:spChg chg="add mod">
          <ac:chgData name="Tom Dawes" userId="fe899cd594ff6f3a" providerId="LiveId" clId="{D7ED6F68-37C8-4C5F-98A4-8B21DBD94C42}" dt="2022-06-23T11:46:08.679" v="162" actId="1076"/>
          <ac:spMkLst>
            <pc:docMk/>
            <pc:sldMk cId="950005598" sldId="844"/>
            <ac:spMk id="39" creationId="{FD780C6B-F5C6-47F1-9FCE-29E0E127DC2B}"/>
          </ac:spMkLst>
        </pc:spChg>
        <pc:picChg chg="del">
          <ac:chgData name="Tom Dawes" userId="fe899cd594ff6f3a" providerId="LiveId" clId="{D7ED6F68-37C8-4C5F-98A4-8B21DBD94C42}" dt="2022-06-23T11:45:48.354" v="157" actId="478"/>
          <ac:picMkLst>
            <pc:docMk/>
            <pc:sldMk cId="950005598" sldId="844"/>
            <ac:picMk id="11" creationId="{F52F6BE3-5E4B-49F4-B57D-E77177E66B25}"/>
          </ac:picMkLst>
        </pc:picChg>
        <pc:picChg chg="del">
          <ac:chgData name="Tom Dawes" userId="fe899cd594ff6f3a" providerId="LiveId" clId="{D7ED6F68-37C8-4C5F-98A4-8B21DBD94C42}" dt="2022-06-23T11:12:29.816" v="115" actId="478"/>
          <ac:picMkLst>
            <pc:docMk/>
            <pc:sldMk cId="950005598" sldId="844"/>
            <ac:picMk id="17" creationId="{58DC8764-6A30-4D77-8E96-41F97A80F4CD}"/>
          </ac:picMkLst>
        </pc:picChg>
        <pc:picChg chg="add mod">
          <ac:chgData name="Tom Dawes" userId="fe899cd594ff6f3a" providerId="LiveId" clId="{D7ED6F68-37C8-4C5F-98A4-8B21DBD94C42}" dt="2022-06-23T11:12:32.092" v="117"/>
          <ac:picMkLst>
            <pc:docMk/>
            <pc:sldMk cId="950005598" sldId="844"/>
            <ac:picMk id="33" creationId="{3AECC772-62C9-464A-B9CC-17F2F4365BC3}"/>
          </ac:picMkLst>
        </pc:picChg>
        <pc:picChg chg="add mod">
          <ac:chgData name="Tom Dawes" userId="fe899cd594ff6f3a" providerId="LiveId" clId="{D7ED6F68-37C8-4C5F-98A4-8B21DBD94C42}" dt="2022-06-23T11:46:08.679" v="162" actId="1076"/>
          <ac:picMkLst>
            <pc:docMk/>
            <pc:sldMk cId="950005598" sldId="844"/>
            <ac:picMk id="37" creationId="{E174BD39-596E-46CD-8203-EC9AB6E5E9C7}"/>
          </ac:picMkLst>
        </pc:picChg>
      </pc:sldChg>
      <pc:sldChg chg="addSp delSp modSp mod">
        <pc:chgData name="Tom Dawes" userId="fe899cd594ff6f3a" providerId="LiveId" clId="{D7ED6F68-37C8-4C5F-98A4-8B21DBD94C42}" dt="2022-06-23T11:47:01.719" v="172"/>
        <pc:sldMkLst>
          <pc:docMk/>
          <pc:sldMk cId="3708652810" sldId="845"/>
        </pc:sldMkLst>
        <pc:spChg chg="del">
          <ac:chgData name="Tom Dawes" userId="fe899cd594ff6f3a" providerId="LiveId" clId="{D7ED6F68-37C8-4C5F-98A4-8B21DBD94C42}" dt="2022-06-23T11:45:54.086" v="159" actId="478"/>
          <ac:spMkLst>
            <pc:docMk/>
            <pc:sldMk cId="3708652810" sldId="845"/>
            <ac:spMk id="8" creationId="{7AC64466-408A-473E-947C-6BD2DEA748E1}"/>
          </ac:spMkLst>
        </pc:spChg>
        <pc:spChg chg="del">
          <ac:chgData name="Tom Dawes" userId="fe899cd594ff6f3a" providerId="LiveId" clId="{D7ED6F68-37C8-4C5F-98A4-8B21DBD94C42}" dt="2022-06-23T11:45:54.086" v="159" actId="478"/>
          <ac:spMkLst>
            <pc:docMk/>
            <pc:sldMk cId="3708652810" sldId="845"/>
            <ac:spMk id="12" creationId="{7C83172F-B284-41F2-B052-C802706CF338}"/>
          </ac:spMkLst>
        </pc:spChg>
        <pc:spChg chg="del">
          <ac:chgData name="Tom Dawes" userId="fe899cd594ff6f3a" providerId="LiveId" clId="{D7ED6F68-37C8-4C5F-98A4-8B21DBD94C42}" dt="2022-06-23T11:45:54.086" v="159" actId="478"/>
          <ac:spMkLst>
            <pc:docMk/>
            <pc:sldMk cId="3708652810" sldId="845"/>
            <ac:spMk id="14" creationId="{712C2329-0F9A-4706-8C50-54DF46CEAF74}"/>
          </ac:spMkLst>
        </pc:spChg>
        <pc:spChg chg="del">
          <ac:chgData name="Tom Dawes" userId="fe899cd594ff6f3a" providerId="LiveId" clId="{D7ED6F68-37C8-4C5F-98A4-8B21DBD94C42}" dt="2022-06-23T11:12:36.747" v="119" actId="478"/>
          <ac:spMkLst>
            <pc:docMk/>
            <pc:sldMk cId="3708652810" sldId="845"/>
            <ac:spMk id="35" creationId="{7CE4FAEC-2892-439F-A562-513AB3D6A2C0}"/>
          </ac:spMkLst>
        </pc:spChg>
        <pc:spChg chg="add del mod">
          <ac:chgData name="Tom Dawes" userId="fe899cd594ff6f3a" providerId="LiveId" clId="{D7ED6F68-37C8-4C5F-98A4-8B21DBD94C42}" dt="2022-06-23T11:47:01.114" v="171" actId="478"/>
          <ac:spMkLst>
            <pc:docMk/>
            <pc:sldMk cId="3708652810" sldId="845"/>
            <ac:spMk id="35" creationId="{CC617520-FDD8-4699-8530-6F0316D5DFEF}"/>
          </ac:spMkLst>
        </pc:spChg>
        <pc:spChg chg="add mod">
          <ac:chgData name="Tom Dawes" userId="fe899cd594ff6f3a" providerId="LiveId" clId="{D7ED6F68-37C8-4C5F-98A4-8B21DBD94C42}" dt="2022-06-23T11:12:37.386" v="120"/>
          <ac:spMkLst>
            <pc:docMk/>
            <pc:sldMk cId="3708652810" sldId="845"/>
            <ac:spMk id="36" creationId="{F922AE3E-8226-4FCF-9717-AF9273B38267}"/>
          </ac:spMkLst>
        </pc:spChg>
        <pc:spChg chg="add del mod">
          <ac:chgData name="Tom Dawes" userId="fe899cd594ff6f3a" providerId="LiveId" clId="{D7ED6F68-37C8-4C5F-98A4-8B21DBD94C42}" dt="2022-06-23T11:47:01.114" v="171" actId="478"/>
          <ac:spMkLst>
            <pc:docMk/>
            <pc:sldMk cId="3708652810" sldId="845"/>
            <ac:spMk id="38" creationId="{954C8D39-C5C3-40AD-8C71-A77A88A3C8DC}"/>
          </ac:spMkLst>
        </pc:spChg>
        <pc:spChg chg="add del mod">
          <ac:chgData name="Tom Dawes" userId="fe899cd594ff6f3a" providerId="LiveId" clId="{D7ED6F68-37C8-4C5F-98A4-8B21DBD94C42}" dt="2022-06-23T11:47:01.114" v="171" actId="478"/>
          <ac:spMkLst>
            <pc:docMk/>
            <pc:sldMk cId="3708652810" sldId="845"/>
            <ac:spMk id="39" creationId="{42EB3D55-59A6-4A33-AD63-FDACB4411EE7}"/>
          </ac:spMkLst>
        </pc:spChg>
        <pc:spChg chg="add mod">
          <ac:chgData name="Tom Dawes" userId="fe899cd594ff6f3a" providerId="LiveId" clId="{D7ED6F68-37C8-4C5F-98A4-8B21DBD94C42}" dt="2022-06-23T11:47:01.719" v="172"/>
          <ac:spMkLst>
            <pc:docMk/>
            <pc:sldMk cId="3708652810" sldId="845"/>
            <ac:spMk id="40" creationId="{D359BFA2-8CB4-4E40-A548-C959167BF4F2}"/>
          </ac:spMkLst>
        </pc:spChg>
        <pc:spChg chg="add mod">
          <ac:chgData name="Tom Dawes" userId="fe899cd594ff6f3a" providerId="LiveId" clId="{D7ED6F68-37C8-4C5F-98A4-8B21DBD94C42}" dt="2022-06-23T11:47:01.719" v="172"/>
          <ac:spMkLst>
            <pc:docMk/>
            <pc:sldMk cId="3708652810" sldId="845"/>
            <ac:spMk id="41" creationId="{6EFAA3F1-1F17-4B2B-8A2C-9D534629BBF6}"/>
          </ac:spMkLst>
        </pc:spChg>
        <pc:spChg chg="add mod">
          <ac:chgData name="Tom Dawes" userId="fe899cd594ff6f3a" providerId="LiveId" clId="{D7ED6F68-37C8-4C5F-98A4-8B21DBD94C42}" dt="2022-06-23T11:47:01.719" v="172"/>
          <ac:spMkLst>
            <pc:docMk/>
            <pc:sldMk cId="3708652810" sldId="845"/>
            <ac:spMk id="43" creationId="{48227BDB-B958-42C7-B2E0-5586E7F49163}"/>
          </ac:spMkLst>
        </pc:spChg>
        <pc:spChg chg="add mod">
          <ac:chgData name="Tom Dawes" userId="fe899cd594ff6f3a" providerId="LiveId" clId="{D7ED6F68-37C8-4C5F-98A4-8B21DBD94C42}" dt="2022-06-23T11:47:01.719" v="172"/>
          <ac:spMkLst>
            <pc:docMk/>
            <pc:sldMk cId="3708652810" sldId="845"/>
            <ac:spMk id="44" creationId="{030B722E-2A3E-4EC5-B466-3A5ADE8FEFF2}"/>
          </ac:spMkLst>
        </pc:spChg>
        <pc:picChg chg="del">
          <ac:chgData name="Tom Dawes" userId="fe899cd594ff6f3a" providerId="LiveId" clId="{D7ED6F68-37C8-4C5F-98A4-8B21DBD94C42}" dt="2022-06-23T11:45:54.086" v="159" actId="478"/>
          <ac:picMkLst>
            <pc:docMk/>
            <pc:sldMk cId="3708652810" sldId="845"/>
            <ac:picMk id="11" creationId="{F52F6BE3-5E4B-49F4-B57D-E77177E66B25}"/>
          </ac:picMkLst>
        </pc:picChg>
        <pc:picChg chg="del">
          <ac:chgData name="Tom Dawes" userId="fe899cd594ff6f3a" providerId="LiveId" clId="{D7ED6F68-37C8-4C5F-98A4-8B21DBD94C42}" dt="2022-06-23T11:12:35.209" v="118" actId="478"/>
          <ac:picMkLst>
            <pc:docMk/>
            <pc:sldMk cId="3708652810" sldId="845"/>
            <ac:picMk id="17" creationId="{58DC8764-6A30-4D77-8E96-41F97A80F4CD}"/>
          </ac:picMkLst>
        </pc:picChg>
        <pc:picChg chg="add mod">
          <ac:chgData name="Tom Dawes" userId="fe899cd594ff6f3a" providerId="LiveId" clId="{D7ED6F68-37C8-4C5F-98A4-8B21DBD94C42}" dt="2022-06-23T11:12:37.386" v="120"/>
          <ac:picMkLst>
            <pc:docMk/>
            <pc:sldMk cId="3708652810" sldId="845"/>
            <ac:picMk id="29" creationId="{31DE04D3-EF1D-4063-A90D-C5F06F0BAD6E}"/>
          </ac:picMkLst>
        </pc:picChg>
        <pc:picChg chg="add del mod">
          <ac:chgData name="Tom Dawes" userId="fe899cd594ff6f3a" providerId="LiveId" clId="{D7ED6F68-37C8-4C5F-98A4-8B21DBD94C42}" dt="2022-06-23T11:47:01.114" v="171" actId="478"/>
          <ac:picMkLst>
            <pc:docMk/>
            <pc:sldMk cId="3708652810" sldId="845"/>
            <ac:picMk id="37" creationId="{DB4B17EE-B441-401E-A390-BD59163E8B63}"/>
          </ac:picMkLst>
        </pc:picChg>
        <pc:picChg chg="add mod">
          <ac:chgData name="Tom Dawes" userId="fe899cd594ff6f3a" providerId="LiveId" clId="{D7ED6F68-37C8-4C5F-98A4-8B21DBD94C42}" dt="2022-06-23T11:47:01.719" v="172"/>
          <ac:picMkLst>
            <pc:docMk/>
            <pc:sldMk cId="3708652810" sldId="845"/>
            <ac:picMk id="42" creationId="{EFA05E80-6BA2-426A-82A9-3CD9C2F5CEA2}"/>
          </ac:picMkLst>
        </pc:picChg>
      </pc:sldChg>
      <pc:sldChg chg="addSp delSp modSp mod">
        <pc:chgData name="Tom Dawes" userId="fe899cd594ff6f3a" providerId="LiveId" clId="{D7ED6F68-37C8-4C5F-98A4-8B21DBD94C42}" dt="2022-06-23T11:52:08.216" v="182" actId="1035"/>
        <pc:sldMkLst>
          <pc:docMk/>
          <pc:sldMk cId="1996562129" sldId="846"/>
        </pc:sldMkLst>
        <pc:spChg chg="del">
          <ac:chgData name="Tom Dawes" userId="fe899cd594ff6f3a" providerId="LiveId" clId="{D7ED6F68-37C8-4C5F-98A4-8B21DBD94C42}" dt="2022-06-23T11:46:55.826" v="169" actId="478"/>
          <ac:spMkLst>
            <pc:docMk/>
            <pc:sldMk cId="1996562129" sldId="846"/>
            <ac:spMk id="8" creationId="{7AC64466-408A-473E-947C-6BD2DEA748E1}"/>
          </ac:spMkLst>
        </pc:spChg>
        <pc:spChg chg="del">
          <ac:chgData name="Tom Dawes" userId="fe899cd594ff6f3a" providerId="LiveId" clId="{D7ED6F68-37C8-4C5F-98A4-8B21DBD94C42}" dt="2022-06-23T11:46:55.826" v="169" actId="478"/>
          <ac:spMkLst>
            <pc:docMk/>
            <pc:sldMk cId="1996562129" sldId="846"/>
            <ac:spMk id="12" creationId="{7C83172F-B284-41F2-B052-C802706CF338}"/>
          </ac:spMkLst>
        </pc:spChg>
        <pc:spChg chg="del">
          <ac:chgData name="Tom Dawes" userId="fe899cd594ff6f3a" providerId="LiveId" clId="{D7ED6F68-37C8-4C5F-98A4-8B21DBD94C42}" dt="2022-06-23T11:46:55.826" v="169" actId="478"/>
          <ac:spMkLst>
            <pc:docMk/>
            <pc:sldMk cId="1996562129" sldId="846"/>
            <ac:spMk id="14" creationId="{712C2329-0F9A-4706-8C50-54DF46CEAF74}"/>
          </ac:spMkLst>
        </pc:spChg>
        <pc:spChg chg="mod">
          <ac:chgData name="Tom Dawes" userId="fe899cd594ff6f3a" providerId="LiveId" clId="{D7ED6F68-37C8-4C5F-98A4-8B21DBD94C42}" dt="2022-06-23T11:52:02.544" v="178" actId="20577"/>
          <ac:spMkLst>
            <pc:docMk/>
            <pc:sldMk cId="1996562129" sldId="846"/>
            <ac:spMk id="21" creationId="{AC7CFD00-AE54-42A8-BAEE-C596A74A1ED2}"/>
          </ac:spMkLst>
        </pc:spChg>
        <pc:spChg chg="add mod">
          <ac:chgData name="Tom Dawes" userId="fe899cd594ff6f3a" providerId="LiveId" clId="{D7ED6F68-37C8-4C5F-98A4-8B21DBD94C42}" dt="2022-06-23T11:46:56.594" v="170"/>
          <ac:spMkLst>
            <pc:docMk/>
            <pc:sldMk cId="1996562129" sldId="846"/>
            <ac:spMk id="35" creationId="{0C44832A-91BC-478E-9599-9DBB63ACB264}"/>
          </ac:spMkLst>
        </pc:spChg>
        <pc:spChg chg="del">
          <ac:chgData name="Tom Dawes" userId="fe899cd594ff6f3a" providerId="LiveId" clId="{D7ED6F68-37C8-4C5F-98A4-8B21DBD94C42}" dt="2022-06-23T11:12:42.201" v="122" actId="478"/>
          <ac:spMkLst>
            <pc:docMk/>
            <pc:sldMk cId="1996562129" sldId="846"/>
            <ac:spMk id="35" creationId="{BF62D316-4B29-4C2B-B23E-D507B79C41F5}"/>
          </ac:spMkLst>
        </pc:spChg>
        <pc:spChg chg="add mod">
          <ac:chgData name="Tom Dawes" userId="fe899cd594ff6f3a" providerId="LiveId" clId="{D7ED6F68-37C8-4C5F-98A4-8B21DBD94C42}" dt="2022-06-23T11:12:42.944" v="123"/>
          <ac:spMkLst>
            <pc:docMk/>
            <pc:sldMk cId="1996562129" sldId="846"/>
            <ac:spMk id="36" creationId="{5FBC44DA-4F16-4D08-ABAD-13CF8BDFAD72}"/>
          </ac:spMkLst>
        </pc:spChg>
        <pc:spChg chg="add mod">
          <ac:chgData name="Tom Dawes" userId="fe899cd594ff6f3a" providerId="LiveId" clId="{D7ED6F68-37C8-4C5F-98A4-8B21DBD94C42}" dt="2022-06-23T11:46:56.594" v="170"/>
          <ac:spMkLst>
            <pc:docMk/>
            <pc:sldMk cId="1996562129" sldId="846"/>
            <ac:spMk id="37" creationId="{43A359B3-362D-42F2-A57E-24021BBFC666}"/>
          </ac:spMkLst>
        </pc:spChg>
        <pc:spChg chg="add mod">
          <ac:chgData name="Tom Dawes" userId="fe899cd594ff6f3a" providerId="LiveId" clId="{D7ED6F68-37C8-4C5F-98A4-8B21DBD94C42}" dt="2022-06-23T11:46:56.594" v="170"/>
          <ac:spMkLst>
            <pc:docMk/>
            <pc:sldMk cId="1996562129" sldId="846"/>
            <ac:spMk id="39" creationId="{0D608F4E-5F86-4576-859A-93065C48D8FE}"/>
          </ac:spMkLst>
        </pc:spChg>
        <pc:spChg chg="add mod">
          <ac:chgData name="Tom Dawes" userId="fe899cd594ff6f3a" providerId="LiveId" clId="{D7ED6F68-37C8-4C5F-98A4-8B21DBD94C42}" dt="2022-06-23T11:46:56.594" v="170"/>
          <ac:spMkLst>
            <pc:docMk/>
            <pc:sldMk cId="1996562129" sldId="846"/>
            <ac:spMk id="40" creationId="{3D6A85C0-0588-4AFD-B99E-BF01F9D45F86}"/>
          </ac:spMkLst>
        </pc:spChg>
        <pc:grpChg chg="mod">
          <ac:chgData name="Tom Dawes" userId="fe899cd594ff6f3a" providerId="LiveId" clId="{D7ED6F68-37C8-4C5F-98A4-8B21DBD94C42}" dt="2022-06-23T11:52:08.216" v="182" actId="1035"/>
          <ac:grpSpMkLst>
            <pc:docMk/>
            <pc:sldMk cId="1996562129" sldId="846"/>
            <ac:grpSpMk id="22" creationId="{0AD085E7-AE8A-4412-8F52-6757E8F795C9}"/>
          </ac:grpSpMkLst>
        </pc:grpChg>
        <pc:picChg chg="del">
          <ac:chgData name="Tom Dawes" userId="fe899cd594ff6f3a" providerId="LiveId" clId="{D7ED6F68-37C8-4C5F-98A4-8B21DBD94C42}" dt="2022-06-23T11:46:55.826" v="169" actId="478"/>
          <ac:picMkLst>
            <pc:docMk/>
            <pc:sldMk cId="1996562129" sldId="846"/>
            <ac:picMk id="11" creationId="{F52F6BE3-5E4B-49F4-B57D-E77177E66B25}"/>
          </ac:picMkLst>
        </pc:picChg>
        <pc:picChg chg="del">
          <ac:chgData name="Tom Dawes" userId="fe899cd594ff6f3a" providerId="LiveId" clId="{D7ED6F68-37C8-4C5F-98A4-8B21DBD94C42}" dt="2022-06-23T11:12:40.593" v="121" actId="478"/>
          <ac:picMkLst>
            <pc:docMk/>
            <pc:sldMk cId="1996562129" sldId="846"/>
            <ac:picMk id="17" creationId="{58DC8764-6A30-4D77-8E96-41F97A80F4CD}"/>
          </ac:picMkLst>
        </pc:picChg>
        <pc:picChg chg="add mod">
          <ac:chgData name="Tom Dawes" userId="fe899cd594ff6f3a" providerId="LiveId" clId="{D7ED6F68-37C8-4C5F-98A4-8B21DBD94C42}" dt="2022-06-23T11:12:42.944" v="123"/>
          <ac:picMkLst>
            <pc:docMk/>
            <pc:sldMk cId="1996562129" sldId="846"/>
            <ac:picMk id="33" creationId="{123AAC3B-D171-48A8-9EEB-6AE8166DF0E5}"/>
          </ac:picMkLst>
        </pc:picChg>
        <pc:picChg chg="add mod">
          <ac:chgData name="Tom Dawes" userId="fe899cd594ff6f3a" providerId="LiveId" clId="{D7ED6F68-37C8-4C5F-98A4-8B21DBD94C42}" dt="2022-06-23T11:46:56.594" v="170"/>
          <ac:picMkLst>
            <pc:docMk/>
            <pc:sldMk cId="1996562129" sldId="846"/>
            <ac:picMk id="38" creationId="{FC39E5ED-55BC-432F-A178-75E308B1CB4B}"/>
          </ac:picMkLst>
        </pc:picChg>
      </pc:sldChg>
      <pc:sldChg chg="addSp delSp modSp mod">
        <pc:chgData name="Tom Dawes" userId="fe899cd594ff6f3a" providerId="LiveId" clId="{D7ED6F68-37C8-4C5F-98A4-8B21DBD94C42}" dt="2022-06-23T11:46:41.802" v="166"/>
        <pc:sldMkLst>
          <pc:docMk/>
          <pc:sldMk cId="1514645273" sldId="847"/>
        </pc:sldMkLst>
        <pc:spChg chg="del">
          <ac:chgData name="Tom Dawes" userId="fe899cd594ff6f3a" providerId="LiveId" clId="{D7ED6F68-37C8-4C5F-98A4-8B21DBD94C42}" dt="2022-06-23T11:46:40.970" v="165" actId="478"/>
          <ac:spMkLst>
            <pc:docMk/>
            <pc:sldMk cId="1514645273" sldId="847"/>
            <ac:spMk id="8" creationId="{7AC64466-408A-473E-947C-6BD2DEA748E1}"/>
          </ac:spMkLst>
        </pc:spChg>
        <pc:spChg chg="del">
          <ac:chgData name="Tom Dawes" userId="fe899cd594ff6f3a" providerId="LiveId" clId="{D7ED6F68-37C8-4C5F-98A4-8B21DBD94C42}" dt="2022-06-23T11:46:40.970" v="165" actId="478"/>
          <ac:spMkLst>
            <pc:docMk/>
            <pc:sldMk cId="1514645273" sldId="847"/>
            <ac:spMk id="12" creationId="{7C83172F-B284-41F2-B052-C802706CF338}"/>
          </ac:spMkLst>
        </pc:spChg>
        <pc:spChg chg="del">
          <ac:chgData name="Tom Dawes" userId="fe899cd594ff6f3a" providerId="LiveId" clId="{D7ED6F68-37C8-4C5F-98A4-8B21DBD94C42}" dt="2022-06-23T11:46:40.970" v="165" actId="478"/>
          <ac:spMkLst>
            <pc:docMk/>
            <pc:sldMk cId="1514645273" sldId="847"/>
            <ac:spMk id="14" creationId="{712C2329-0F9A-4706-8C50-54DF46CEAF74}"/>
          </ac:spMkLst>
        </pc:spChg>
        <pc:spChg chg="add mod">
          <ac:chgData name="Tom Dawes" userId="fe899cd594ff6f3a" providerId="LiveId" clId="{D7ED6F68-37C8-4C5F-98A4-8B21DBD94C42}" dt="2022-06-23T11:46:41.802" v="166"/>
          <ac:spMkLst>
            <pc:docMk/>
            <pc:sldMk cId="1514645273" sldId="847"/>
            <ac:spMk id="33" creationId="{13E058C6-D2BF-4D53-8DE1-EB156B0B2702}"/>
          </ac:spMkLst>
        </pc:spChg>
        <pc:spChg chg="del">
          <ac:chgData name="Tom Dawes" userId="fe899cd594ff6f3a" providerId="LiveId" clId="{D7ED6F68-37C8-4C5F-98A4-8B21DBD94C42}" dt="2022-06-23T11:12:47.425" v="125" actId="478"/>
          <ac:spMkLst>
            <pc:docMk/>
            <pc:sldMk cId="1514645273" sldId="847"/>
            <ac:spMk id="33" creationId="{64B367C9-5567-4075-9865-D9EF158BBD91}"/>
          </ac:spMkLst>
        </pc:spChg>
        <pc:spChg chg="add mod">
          <ac:chgData name="Tom Dawes" userId="fe899cd594ff6f3a" providerId="LiveId" clId="{D7ED6F68-37C8-4C5F-98A4-8B21DBD94C42}" dt="2022-06-23T11:12:48.067" v="126"/>
          <ac:spMkLst>
            <pc:docMk/>
            <pc:sldMk cId="1514645273" sldId="847"/>
            <ac:spMk id="35" creationId="{97BADE73-5757-4BB1-A33A-4622F0562550}"/>
          </ac:spMkLst>
        </pc:spChg>
        <pc:spChg chg="add mod">
          <ac:chgData name="Tom Dawes" userId="fe899cd594ff6f3a" providerId="LiveId" clId="{D7ED6F68-37C8-4C5F-98A4-8B21DBD94C42}" dt="2022-06-23T11:46:41.802" v="166"/>
          <ac:spMkLst>
            <pc:docMk/>
            <pc:sldMk cId="1514645273" sldId="847"/>
            <ac:spMk id="36" creationId="{BC14549F-1416-4C14-9090-53E42BD2AE28}"/>
          </ac:spMkLst>
        </pc:spChg>
        <pc:spChg chg="add mod">
          <ac:chgData name="Tom Dawes" userId="fe899cd594ff6f3a" providerId="LiveId" clId="{D7ED6F68-37C8-4C5F-98A4-8B21DBD94C42}" dt="2022-06-23T11:46:41.802" v="166"/>
          <ac:spMkLst>
            <pc:docMk/>
            <pc:sldMk cId="1514645273" sldId="847"/>
            <ac:spMk id="38" creationId="{68B4CEBB-86D4-4DE5-A3C3-6D8F22D4BE80}"/>
          </ac:spMkLst>
        </pc:spChg>
        <pc:spChg chg="add mod">
          <ac:chgData name="Tom Dawes" userId="fe899cd594ff6f3a" providerId="LiveId" clId="{D7ED6F68-37C8-4C5F-98A4-8B21DBD94C42}" dt="2022-06-23T11:46:41.802" v="166"/>
          <ac:spMkLst>
            <pc:docMk/>
            <pc:sldMk cId="1514645273" sldId="847"/>
            <ac:spMk id="39" creationId="{A6DCE7DF-F185-4C76-A67E-90AA1A052987}"/>
          </ac:spMkLst>
        </pc:spChg>
        <pc:picChg chg="del">
          <ac:chgData name="Tom Dawes" userId="fe899cd594ff6f3a" providerId="LiveId" clId="{D7ED6F68-37C8-4C5F-98A4-8B21DBD94C42}" dt="2022-06-23T11:46:40.970" v="165" actId="478"/>
          <ac:picMkLst>
            <pc:docMk/>
            <pc:sldMk cId="1514645273" sldId="847"/>
            <ac:picMk id="11" creationId="{F52F6BE3-5E4B-49F4-B57D-E77177E66B25}"/>
          </ac:picMkLst>
        </pc:picChg>
        <pc:picChg chg="del">
          <ac:chgData name="Tom Dawes" userId="fe899cd594ff6f3a" providerId="LiveId" clId="{D7ED6F68-37C8-4C5F-98A4-8B21DBD94C42}" dt="2022-06-23T11:12:45.900" v="124" actId="478"/>
          <ac:picMkLst>
            <pc:docMk/>
            <pc:sldMk cId="1514645273" sldId="847"/>
            <ac:picMk id="17" creationId="{58DC8764-6A30-4D77-8E96-41F97A80F4CD}"/>
          </ac:picMkLst>
        </pc:picChg>
        <pc:picChg chg="add mod">
          <ac:chgData name="Tom Dawes" userId="fe899cd594ff6f3a" providerId="LiveId" clId="{D7ED6F68-37C8-4C5F-98A4-8B21DBD94C42}" dt="2022-06-23T11:12:48.067" v="126"/>
          <ac:picMkLst>
            <pc:docMk/>
            <pc:sldMk cId="1514645273" sldId="847"/>
            <ac:picMk id="29" creationId="{AC2198FA-2369-404D-B0F6-1043E47FE2B4}"/>
          </ac:picMkLst>
        </pc:picChg>
        <pc:picChg chg="add mod">
          <ac:chgData name="Tom Dawes" userId="fe899cd594ff6f3a" providerId="LiveId" clId="{D7ED6F68-37C8-4C5F-98A4-8B21DBD94C42}" dt="2022-06-23T11:46:41.802" v="166"/>
          <ac:picMkLst>
            <pc:docMk/>
            <pc:sldMk cId="1514645273" sldId="847"/>
            <ac:picMk id="37" creationId="{8A219BCB-8E6B-45C4-BF03-E297F97B58F5}"/>
          </ac:picMkLst>
        </pc:picChg>
      </pc:sldChg>
      <pc:sldChg chg="addSp delSp modSp mod">
        <pc:chgData name="Tom Dawes" userId="fe899cd594ff6f3a" providerId="LiveId" clId="{D7ED6F68-37C8-4C5F-98A4-8B21DBD94C42}" dt="2022-06-23T11:46:47.175" v="168"/>
        <pc:sldMkLst>
          <pc:docMk/>
          <pc:sldMk cId="4038794101" sldId="848"/>
        </pc:sldMkLst>
        <pc:spChg chg="del">
          <ac:chgData name="Tom Dawes" userId="fe899cd594ff6f3a" providerId="LiveId" clId="{D7ED6F68-37C8-4C5F-98A4-8B21DBD94C42}" dt="2022-06-23T11:46:46.489" v="167" actId="478"/>
          <ac:spMkLst>
            <pc:docMk/>
            <pc:sldMk cId="4038794101" sldId="848"/>
            <ac:spMk id="8" creationId="{7AC64466-408A-473E-947C-6BD2DEA748E1}"/>
          </ac:spMkLst>
        </pc:spChg>
        <pc:spChg chg="del">
          <ac:chgData name="Tom Dawes" userId="fe899cd594ff6f3a" providerId="LiveId" clId="{D7ED6F68-37C8-4C5F-98A4-8B21DBD94C42}" dt="2022-06-23T11:46:46.489" v="167" actId="478"/>
          <ac:spMkLst>
            <pc:docMk/>
            <pc:sldMk cId="4038794101" sldId="848"/>
            <ac:spMk id="12" creationId="{7C83172F-B284-41F2-B052-C802706CF338}"/>
          </ac:spMkLst>
        </pc:spChg>
        <pc:spChg chg="del">
          <ac:chgData name="Tom Dawes" userId="fe899cd594ff6f3a" providerId="LiveId" clId="{D7ED6F68-37C8-4C5F-98A4-8B21DBD94C42}" dt="2022-06-23T11:46:46.489" v="167" actId="478"/>
          <ac:spMkLst>
            <pc:docMk/>
            <pc:sldMk cId="4038794101" sldId="848"/>
            <ac:spMk id="14" creationId="{712C2329-0F9A-4706-8C50-54DF46CEAF74}"/>
          </ac:spMkLst>
        </pc:spChg>
        <pc:spChg chg="add mod">
          <ac:chgData name="Tom Dawes" userId="fe899cd594ff6f3a" providerId="LiveId" clId="{D7ED6F68-37C8-4C5F-98A4-8B21DBD94C42}" dt="2022-06-23T11:46:47.175" v="168"/>
          <ac:spMkLst>
            <pc:docMk/>
            <pc:sldMk cId="4038794101" sldId="848"/>
            <ac:spMk id="33" creationId="{2D8B1A4E-84A5-4729-8703-30BFE5E801C8}"/>
          </ac:spMkLst>
        </pc:spChg>
        <pc:spChg chg="del">
          <ac:chgData name="Tom Dawes" userId="fe899cd594ff6f3a" providerId="LiveId" clId="{D7ED6F68-37C8-4C5F-98A4-8B21DBD94C42}" dt="2022-06-23T11:12:53.240" v="128" actId="478"/>
          <ac:spMkLst>
            <pc:docMk/>
            <pc:sldMk cId="4038794101" sldId="848"/>
            <ac:spMk id="33" creationId="{BE0DB645-263C-4D8C-8B1B-E003B347976B}"/>
          </ac:spMkLst>
        </pc:spChg>
        <pc:spChg chg="add mod">
          <ac:chgData name="Tom Dawes" userId="fe899cd594ff6f3a" providerId="LiveId" clId="{D7ED6F68-37C8-4C5F-98A4-8B21DBD94C42}" dt="2022-06-23T11:12:54.064" v="129"/>
          <ac:spMkLst>
            <pc:docMk/>
            <pc:sldMk cId="4038794101" sldId="848"/>
            <ac:spMk id="36" creationId="{0BAB42E8-D7F3-48C3-9A96-F400432D6830}"/>
          </ac:spMkLst>
        </pc:spChg>
        <pc:spChg chg="add mod">
          <ac:chgData name="Tom Dawes" userId="fe899cd594ff6f3a" providerId="LiveId" clId="{D7ED6F68-37C8-4C5F-98A4-8B21DBD94C42}" dt="2022-06-23T11:46:47.175" v="168"/>
          <ac:spMkLst>
            <pc:docMk/>
            <pc:sldMk cId="4038794101" sldId="848"/>
            <ac:spMk id="37" creationId="{4E678D85-F7DD-4F05-AF92-4EAC1857E745}"/>
          </ac:spMkLst>
        </pc:spChg>
        <pc:spChg chg="add mod">
          <ac:chgData name="Tom Dawes" userId="fe899cd594ff6f3a" providerId="LiveId" clId="{D7ED6F68-37C8-4C5F-98A4-8B21DBD94C42}" dt="2022-06-23T11:46:47.175" v="168"/>
          <ac:spMkLst>
            <pc:docMk/>
            <pc:sldMk cId="4038794101" sldId="848"/>
            <ac:spMk id="39" creationId="{30B0DFA2-B775-4FDB-9832-26DC2FD197DD}"/>
          </ac:spMkLst>
        </pc:spChg>
        <pc:spChg chg="add mod">
          <ac:chgData name="Tom Dawes" userId="fe899cd594ff6f3a" providerId="LiveId" clId="{D7ED6F68-37C8-4C5F-98A4-8B21DBD94C42}" dt="2022-06-23T11:46:47.175" v="168"/>
          <ac:spMkLst>
            <pc:docMk/>
            <pc:sldMk cId="4038794101" sldId="848"/>
            <ac:spMk id="40" creationId="{7470FFF1-165C-4515-A5D0-A9F51BE54F01}"/>
          </ac:spMkLst>
        </pc:spChg>
        <pc:picChg chg="del">
          <ac:chgData name="Tom Dawes" userId="fe899cd594ff6f3a" providerId="LiveId" clId="{D7ED6F68-37C8-4C5F-98A4-8B21DBD94C42}" dt="2022-06-23T11:46:46.489" v="167" actId="478"/>
          <ac:picMkLst>
            <pc:docMk/>
            <pc:sldMk cId="4038794101" sldId="848"/>
            <ac:picMk id="11" creationId="{F52F6BE3-5E4B-49F4-B57D-E77177E66B25}"/>
          </ac:picMkLst>
        </pc:picChg>
        <pc:picChg chg="del">
          <ac:chgData name="Tom Dawes" userId="fe899cd594ff6f3a" providerId="LiveId" clId="{D7ED6F68-37C8-4C5F-98A4-8B21DBD94C42}" dt="2022-06-23T11:12:51.287" v="127" actId="478"/>
          <ac:picMkLst>
            <pc:docMk/>
            <pc:sldMk cId="4038794101" sldId="848"/>
            <ac:picMk id="17" creationId="{58DC8764-6A30-4D77-8E96-41F97A80F4CD}"/>
          </ac:picMkLst>
        </pc:picChg>
        <pc:picChg chg="add mod">
          <ac:chgData name="Tom Dawes" userId="fe899cd594ff6f3a" providerId="LiveId" clId="{D7ED6F68-37C8-4C5F-98A4-8B21DBD94C42}" dt="2022-06-23T11:12:54.064" v="129"/>
          <ac:picMkLst>
            <pc:docMk/>
            <pc:sldMk cId="4038794101" sldId="848"/>
            <ac:picMk id="35" creationId="{DD5F09E7-1ABF-477A-9C3C-00FA95B61729}"/>
          </ac:picMkLst>
        </pc:picChg>
        <pc:picChg chg="add mod">
          <ac:chgData name="Tom Dawes" userId="fe899cd594ff6f3a" providerId="LiveId" clId="{D7ED6F68-37C8-4C5F-98A4-8B21DBD94C42}" dt="2022-06-23T11:46:47.175" v="168"/>
          <ac:picMkLst>
            <pc:docMk/>
            <pc:sldMk cId="4038794101" sldId="848"/>
            <ac:picMk id="38" creationId="{FF9E40F1-3987-47D5-9B0D-19518597B2C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8BDD-C3F3-4CEA-9EFE-5B0E045ADAD4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FAA6D-8055-400A-BBF5-68275BAEE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Phonics: revisit SSC [ga] [go] [</a:t>
            </a: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gu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 [</a:t>
            </a: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 [</a:t>
            </a: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conejo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[4728]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tortuga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[&gt;5000]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amable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[2707]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diferente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[293]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divertido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[2465]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inteligente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[2167]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demasiado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[494]</a:t>
            </a:r>
            <a:b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</a:b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Revisit 1: fruta [1925] globo [3765] pelota [2270] queso [3187] sombrero [2289] tarta [&gt;5000]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Revisit 2: caminar [514] nadar [3604] mar [480] montaña [1464] playa [1475] pueblo [244] el [1] la [1]  de</a:t>
            </a:r>
            <a:r>
              <a:rPr lang="es-ES" sz="1200" b="0" i="0" u="none" strike="noStrike" baseline="30000" dirty="0">
                <a:solidFill>
                  <a:srgbClr val="1F3864"/>
                </a:solidFill>
                <a:effectLst/>
                <a:latin typeface="docs-Century Gothic"/>
              </a:rPr>
              <a:t>2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[2] por</a:t>
            </a:r>
            <a:r>
              <a:rPr lang="es-ES" sz="1200" b="0" i="0" u="none" strike="noStrike" baseline="30000" dirty="0">
                <a:solidFill>
                  <a:srgbClr val="1F3864"/>
                </a:solidFill>
                <a:effectLst/>
                <a:latin typeface="docs-Century Gothic"/>
              </a:rPr>
              <a:t>1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[15]</a:t>
            </a:r>
            <a:endParaRPr lang="en-GB" sz="12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[4/8]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read the message and work out the missing adjective from the gender of the noun it refers to.</a:t>
            </a:r>
          </a:p>
          <a:p>
            <a:pPr marL="228600" indent="-228600">
              <a:buAutoNum type="arabicPeriod"/>
            </a:pPr>
            <a:r>
              <a:rPr lang="en-US" b="0" dirty="0"/>
              <a:t>Click on </a:t>
            </a:r>
            <a:r>
              <a:rPr lang="en-US" b="0" dirty="0" err="1"/>
              <a:t>whatsapp</a:t>
            </a:r>
            <a:r>
              <a:rPr lang="en-US" b="0" dirty="0"/>
              <a:t> audio icon to hear the full message, and reveal the written answer.</a:t>
            </a:r>
          </a:p>
          <a:p>
            <a:pPr marL="228600" indent="-228600">
              <a:lnSpc>
                <a:spcPct val="100000"/>
              </a:lnSpc>
              <a:buAutoNum type="arabicPeriod" startAt="3"/>
            </a:pPr>
            <a:r>
              <a:rPr lang="en-GB" sz="1200" b="0" strike="noStrike" spc="-1" dirty="0">
                <a:latin typeface="Arial"/>
              </a:rPr>
              <a:t>Teachers can elicit the English for the </a:t>
            </a:r>
            <a:r>
              <a:rPr lang="en-GB" sz="1200" b="0" strike="noStrike" spc="-1" dirty="0" err="1">
                <a:latin typeface="Arial"/>
              </a:rPr>
              <a:t>Whatsapp</a:t>
            </a:r>
            <a:r>
              <a:rPr lang="en-GB" sz="1200" b="0" strike="noStrike" spc="-1" dirty="0">
                <a:latin typeface="Arial"/>
              </a:rPr>
              <a:t> message, orally from all students.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1899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[5/8]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read the message and work out the missing adjective from the gender of the noun it refers to.</a:t>
            </a:r>
          </a:p>
          <a:p>
            <a:pPr marL="228600" indent="-228600">
              <a:buAutoNum type="arabicPeriod"/>
            </a:pPr>
            <a:r>
              <a:rPr lang="en-US" b="0" dirty="0"/>
              <a:t>Click on </a:t>
            </a:r>
            <a:r>
              <a:rPr lang="en-US" b="0" dirty="0" err="1"/>
              <a:t>whatsapp</a:t>
            </a:r>
            <a:r>
              <a:rPr lang="en-US" b="0" dirty="0"/>
              <a:t> audio icon to hear the full message, and reveal the written answer.</a:t>
            </a:r>
          </a:p>
          <a:p>
            <a:pPr marL="228600" indent="-228600">
              <a:lnSpc>
                <a:spcPct val="100000"/>
              </a:lnSpc>
              <a:buAutoNum type="arabicPeriod" startAt="3"/>
            </a:pPr>
            <a:r>
              <a:rPr lang="en-GB" sz="1200" b="0" strike="noStrike" spc="-1" dirty="0">
                <a:latin typeface="Arial"/>
              </a:rPr>
              <a:t>Teachers can elicit the English for the </a:t>
            </a:r>
            <a:r>
              <a:rPr lang="en-GB" sz="1200" b="0" strike="noStrike" spc="-1" dirty="0" err="1">
                <a:latin typeface="Arial"/>
              </a:rPr>
              <a:t>Whatsapp</a:t>
            </a:r>
            <a:r>
              <a:rPr lang="en-GB" sz="1200" b="0" strike="noStrike" spc="-1" dirty="0">
                <a:latin typeface="Arial"/>
              </a:rPr>
              <a:t> message, orally from all students.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3624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[6/8]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read the message and work out the missing adjective from the gender of the noun it refers to.</a:t>
            </a:r>
          </a:p>
          <a:p>
            <a:pPr marL="228600" indent="-228600">
              <a:buAutoNum type="arabicPeriod"/>
            </a:pPr>
            <a:r>
              <a:rPr lang="en-US" b="0" dirty="0"/>
              <a:t>Click on </a:t>
            </a:r>
            <a:r>
              <a:rPr lang="en-US" b="0" dirty="0" err="1"/>
              <a:t>whatsapp</a:t>
            </a:r>
            <a:r>
              <a:rPr lang="en-US" b="0" dirty="0"/>
              <a:t> audio icon to hear the full message, and reveal the written answer.</a:t>
            </a:r>
          </a:p>
          <a:p>
            <a:pPr marL="228600" indent="-228600">
              <a:lnSpc>
                <a:spcPct val="100000"/>
              </a:lnSpc>
              <a:buAutoNum type="arabicPeriod" startAt="3"/>
            </a:pPr>
            <a:r>
              <a:rPr lang="en-GB" sz="1200" b="0" strike="noStrike" spc="-1" dirty="0">
                <a:latin typeface="Arial"/>
              </a:rPr>
              <a:t>Teachers can elicit the English for the </a:t>
            </a:r>
            <a:r>
              <a:rPr lang="en-GB" sz="1200" b="0" strike="noStrike" spc="-1" dirty="0" err="1">
                <a:latin typeface="Arial"/>
              </a:rPr>
              <a:t>Whatsapp</a:t>
            </a:r>
            <a:r>
              <a:rPr lang="en-GB" sz="1200" b="0" strike="noStrike" spc="-1" dirty="0">
                <a:latin typeface="Arial"/>
              </a:rPr>
              <a:t> message, orally from all students.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8930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[7/8]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read the message and work out the missing adjective from the gender of the noun it refers to.</a:t>
            </a:r>
          </a:p>
          <a:p>
            <a:pPr marL="228600" indent="-228600">
              <a:buAutoNum type="arabicPeriod"/>
            </a:pPr>
            <a:r>
              <a:rPr lang="en-US" b="0" dirty="0"/>
              <a:t>Click on </a:t>
            </a:r>
            <a:r>
              <a:rPr lang="en-US" b="0" dirty="0" err="1"/>
              <a:t>whatsapp</a:t>
            </a:r>
            <a:r>
              <a:rPr lang="en-US" b="0" dirty="0"/>
              <a:t> audio icon to hear the full message, and reveal the written answer.</a:t>
            </a:r>
          </a:p>
          <a:p>
            <a:pPr marL="228600" indent="-228600">
              <a:lnSpc>
                <a:spcPct val="100000"/>
              </a:lnSpc>
              <a:buAutoNum type="arabicPeriod" startAt="3"/>
            </a:pPr>
            <a:r>
              <a:rPr lang="en-GB" sz="1200" b="0" strike="noStrike" spc="-1" dirty="0">
                <a:latin typeface="Arial"/>
              </a:rPr>
              <a:t>Teachers can elicit the English for the </a:t>
            </a:r>
            <a:r>
              <a:rPr lang="en-GB" sz="1200" b="0" strike="noStrike" spc="-1" dirty="0" err="1">
                <a:latin typeface="Arial"/>
              </a:rPr>
              <a:t>Whatsapp</a:t>
            </a:r>
            <a:r>
              <a:rPr lang="en-GB" sz="1200" b="0" strike="noStrike" spc="-1" dirty="0">
                <a:latin typeface="Arial"/>
              </a:rPr>
              <a:t> message, orally from all students.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5119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[8/8]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read the message and work out the missing adjective from the gender of the noun it refers to.</a:t>
            </a:r>
          </a:p>
          <a:p>
            <a:pPr marL="228600" indent="-228600">
              <a:buAutoNum type="arabicPeriod"/>
            </a:pPr>
            <a:r>
              <a:rPr lang="en-US" b="0" dirty="0"/>
              <a:t>Click on </a:t>
            </a:r>
            <a:r>
              <a:rPr lang="en-US" b="0" dirty="0" err="1"/>
              <a:t>whatsapp</a:t>
            </a:r>
            <a:r>
              <a:rPr lang="en-US" b="0" dirty="0"/>
              <a:t> audio icon to hear the full message, and reveal the written answer.</a:t>
            </a:r>
          </a:p>
          <a:p>
            <a:pPr marL="228600" indent="-228600">
              <a:lnSpc>
                <a:spcPct val="100000"/>
              </a:lnSpc>
              <a:buAutoNum type="arabicPeriod" startAt="3"/>
            </a:pPr>
            <a:r>
              <a:rPr lang="en-GB" sz="1200" b="0" strike="noStrike" spc="-1" dirty="0">
                <a:latin typeface="Arial"/>
              </a:rPr>
              <a:t>Teachers can elicit the English for the </a:t>
            </a:r>
            <a:r>
              <a:rPr lang="en-GB" sz="1200" b="0" strike="noStrike" spc="-1" dirty="0" err="1">
                <a:latin typeface="Arial"/>
              </a:rPr>
              <a:t>Whatsapp</a:t>
            </a:r>
            <a:r>
              <a:rPr lang="en-GB" sz="1200" b="0" strike="noStrike" spc="-1" dirty="0">
                <a:latin typeface="Arial"/>
              </a:rPr>
              <a:t> message, orally from all students.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3997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[ga] [go] [</a:t>
            </a:r>
            <a:r>
              <a:rPr lang="en-GB" b="1" dirty="0" err="1"/>
              <a:t>gu</a:t>
            </a:r>
            <a:r>
              <a:rPr lang="en-GB" b="1" dirty="0"/>
              <a:t>] [</a:t>
            </a:r>
            <a:r>
              <a:rPr lang="en-GB" b="1" dirty="0" err="1"/>
              <a:t>ge</a:t>
            </a:r>
            <a:r>
              <a:rPr lang="en-GB" b="1" dirty="0"/>
              <a:t>] [</a:t>
            </a:r>
            <a:r>
              <a:rPr lang="en-GB" b="1" dirty="0" err="1"/>
              <a:t>gi</a:t>
            </a:r>
            <a:r>
              <a:rPr lang="en-GB" b="1" dirty="0"/>
              <a:t>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write 1-8 and either </a:t>
            </a:r>
            <a:r>
              <a:rPr lang="en-GB" b="1" dirty="0"/>
              <a:t>[ga] [go] [</a:t>
            </a:r>
            <a:r>
              <a:rPr lang="en-GB" b="1" dirty="0" err="1"/>
              <a:t>gu</a:t>
            </a:r>
            <a:r>
              <a:rPr lang="en-GB" b="1" dirty="0"/>
              <a:t>] [</a:t>
            </a:r>
            <a:r>
              <a:rPr lang="en-GB" b="1" dirty="0" err="1"/>
              <a:t>ge</a:t>
            </a:r>
            <a:r>
              <a:rPr lang="en-GB" b="1" dirty="0"/>
              <a:t>] [</a:t>
            </a:r>
            <a:r>
              <a:rPr lang="en-GB" b="1" dirty="0" err="1"/>
              <a:t>gi</a:t>
            </a:r>
            <a:r>
              <a:rPr lang="en-GB" b="1" dirty="0"/>
              <a:t>]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b="1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on the pictures to listen.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again to reveal the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</a:t>
            </a:r>
            <a:r>
              <a:rPr lang="en-GB" b="1" i="1" dirty="0" err="1"/>
              <a:t>inicio</a:t>
            </a:r>
            <a:r>
              <a:rPr lang="en-GB" dirty="0"/>
              <a:t> for pupils to pronounce all of the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on each image again to hear the word, if desired.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dirty="0" err="1"/>
              <a:t>gallina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gema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algo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gemelos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vigilante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guantes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mago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región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Frequency of unknown words: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algo</a:t>
            </a:r>
            <a:r>
              <a:rPr lang="en-GB" b="0" dirty="0"/>
              <a:t> [110] </a:t>
            </a:r>
            <a:r>
              <a:rPr lang="en-GB" b="1" dirty="0" err="1"/>
              <a:t>gallina</a:t>
            </a:r>
            <a:r>
              <a:rPr lang="en-GB" b="1" dirty="0"/>
              <a:t> </a:t>
            </a:r>
            <a:r>
              <a:rPr lang="en-GB" b="0" dirty="0"/>
              <a:t>[3153] </a:t>
            </a:r>
            <a:r>
              <a:rPr lang="en-GB" b="1" dirty="0" err="1"/>
              <a:t>gema</a:t>
            </a:r>
            <a:r>
              <a:rPr lang="en-GB" b="0" dirty="0"/>
              <a:t> [&gt;5000] </a:t>
            </a:r>
            <a:r>
              <a:rPr lang="en-GB" b="1" dirty="0" err="1"/>
              <a:t>gemelo</a:t>
            </a:r>
            <a:r>
              <a:rPr lang="en-GB" b="0" dirty="0"/>
              <a:t> [&gt;5000] </a:t>
            </a:r>
            <a:r>
              <a:rPr lang="en-GB" b="1" dirty="0" err="1"/>
              <a:t>guantes</a:t>
            </a:r>
            <a:r>
              <a:rPr lang="en-GB" b="1" dirty="0"/>
              <a:t> </a:t>
            </a:r>
            <a:r>
              <a:rPr lang="en-GB" b="0" dirty="0"/>
              <a:t>[4008]</a:t>
            </a:r>
            <a:r>
              <a:rPr lang="en-GB" b="1" dirty="0"/>
              <a:t> </a:t>
            </a:r>
            <a:r>
              <a:rPr lang="en-GB" b="1" dirty="0" err="1"/>
              <a:t>mago</a:t>
            </a:r>
            <a:r>
              <a:rPr lang="en-GB" b="1" dirty="0"/>
              <a:t> </a:t>
            </a:r>
            <a:r>
              <a:rPr lang="en-GB" b="0" dirty="0"/>
              <a:t>[4573] </a:t>
            </a:r>
            <a:r>
              <a:rPr lang="en-GB" b="1" dirty="0" err="1"/>
              <a:t>región</a:t>
            </a:r>
            <a:r>
              <a:rPr lang="en-GB" b="0" dirty="0"/>
              <a:t> [545] </a:t>
            </a:r>
            <a:r>
              <a:rPr lang="en-GB" b="1" dirty="0"/>
              <a:t>vigilante </a:t>
            </a:r>
            <a:r>
              <a:rPr lang="en-GB" b="0" dirty="0"/>
              <a:t>[&gt;5000]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revisit adjectives from previous weeks (and the four introduced this week).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prompt.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Elicit the Spanish word from pupils.</a:t>
            </a:r>
            <a:br>
              <a:rPr lang="en-GB" b="0" dirty="0"/>
            </a:br>
            <a:r>
              <a:rPr lang="en-GB" b="0" dirty="0"/>
              <a:t>3. Continue until all 10 items have been seen and heard.</a:t>
            </a:r>
            <a:br>
              <a:rPr lang="en-GB" b="0" dirty="0"/>
            </a:br>
            <a:br>
              <a:rPr lang="en-GB" b="0" dirty="0"/>
            </a:br>
            <a:r>
              <a:rPr lang="en-GB" b="1" dirty="0"/>
              <a:t>Note</a:t>
            </a:r>
            <a:r>
              <a:rPr lang="en-GB" b="0" dirty="0"/>
              <a:t>: the newest words that are not cognates are left until last. Teachers can pause to practise the pronunciations of the new words here, too.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new words are also illustrated with a picture; previously learnt words are not illustrated.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5E8F0-3074-4A24-9073-AEBB709440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adjective agreement.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practise written understanding of regular adjectival agreement.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Spanish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the callout about females versions of Spanish animals. 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example to model part 1 of the task; pupils look at the adjective form to work out which animal is being described. 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Teacher elicits response for item 1.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complete part 1 for the remaining items 1-5.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Teacher elicits answers and provides feedback.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Part 2: pupils select the correct picture and write the English meaning of the adjective.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answers.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422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present a new use/meaning of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cómo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6541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 of 8 slides 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Timing: 10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1" dirty="0"/>
              <a:t> </a:t>
            </a:r>
            <a:r>
              <a:rPr lang="en-US" b="0" dirty="0"/>
              <a:t>consolidate written recognition of the connection between subject pronoun and noun gender, and adjective ending and word gender.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read the message and work out the missing adjective from the gender of the noun it refers to.</a:t>
            </a:r>
          </a:p>
          <a:p>
            <a:pPr marL="228600" indent="-228600">
              <a:buAutoNum type="arabicPeriod"/>
            </a:pPr>
            <a:r>
              <a:rPr lang="en-US" b="0" dirty="0"/>
              <a:t>Click on </a:t>
            </a:r>
            <a:r>
              <a:rPr lang="en-US" b="0" dirty="0" err="1"/>
              <a:t>whatsapp</a:t>
            </a:r>
            <a:r>
              <a:rPr lang="en-US" b="0" dirty="0"/>
              <a:t> audio icon to hear the full message, and reveal the written answer.</a:t>
            </a:r>
          </a:p>
          <a:p>
            <a:pPr marL="228600" indent="-228600">
              <a:lnSpc>
                <a:spcPct val="100000"/>
              </a:lnSpc>
              <a:buAutoNum type="arabicPeriod" startAt="3"/>
            </a:pPr>
            <a:r>
              <a:rPr lang="en-GB" sz="1200" b="0" strike="noStrike" spc="-1" dirty="0">
                <a:latin typeface="Arial"/>
              </a:rPr>
              <a:t>Teachers can elicit the English for the </a:t>
            </a:r>
            <a:r>
              <a:rPr lang="en-GB" sz="1200" b="0" strike="noStrike" spc="-1" dirty="0" err="1">
                <a:latin typeface="Arial"/>
              </a:rPr>
              <a:t>Whatsapp</a:t>
            </a:r>
            <a:r>
              <a:rPr lang="en-GB" sz="1200" b="0" strike="noStrike" spc="-1" dirty="0">
                <a:latin typeface="Arial"/>
              </a:rPr>
              <a:t> message, orally from all students.</a:t>
            </a:r>
          </a:p>
          <a:p>
            <a:pPr marL="228600" indent="-228600">
              <a:lnSpc>
                <a:spcPct val="100000"/>
              </a:lnSpc>
              <a:buAutoNum type="arabicPeriod" startAt="3"/>
            </a:pPr>
            <a:r>
              <a:rPr lang="en-GB" sz="1200" b="0" strike="noStrike" spc="-1" dirty="0">
                <a:latin typeface="Arial"/>
              </a:rPr>
              <a:t>Repeat steps 1-3 for the remaining slides.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396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[2/8]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read the message and work out the missing adjective from the gender of the noun it refers to.</a:t>
            </a:r>
          </a:p>
          <a:p>
            <a:pPr marL="228600" indent="-228600">
              <a:buAutoNum type="arabicPeriod"/>
            </a:pPr>
            <a:r>
              <a:rPr lang="en-US" b="0" dirty="0"/>
              <a:t>Click on </a:t>
            </a:r>
            <a:r>
              <a:rPr lang="en-US" b="0" dirty="0" err="1"/>
              <a:t>whatsapp</a:t>
            </a:r>
            <a:r>
              <a:rPr lang="en-US" b="0" dirty="0"/>
              <a:t> audio icon to hear the full message, and reveal the written answer.</a:t>
            </a:r>
          </a:p>
          <a:p>
            <a:pPr marL="228600" indent="-228600">
              <a:lnSpc>
                <a:spcPct val="100000"/>
              </a:lnSpc>
              <a:buAutoNum type="arabicPeriod" startAt="3"/>
            </a:pPr>
            <a:r>
              <a:rPr lang="en-GB" sz="1200" b="0" strike="noStrike" spc="-1" dirty="0">
                <a:latin typeface="Arial"/>
              </a:rPr>
              <a:t>Teachers can elicit the English for the </a:t>
            </a:r>
            <a:r>
              <a:rPr lang="en-GB" sz="1200" b="0" strike="noStrike" spc="-1" dirty="0" err="1">
                <a:latin typeface="Arial"/>
              </a:rPr>
              <a:t>Whatsapp</a:t>
            </a:r>
            <a:r>
              <a:rPr lang="en-GB" sz="1200" b="0" strike="noStrike" spc="-1" dirty="0">
                <a:latin typeface="Arial"/>
              </a:rPr>
              <a:t> message, orally from all students.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1161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[3/8]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read the message and work out the missing adjective from the gender of the noun it refers to.</a:t>
            </a:r>
          </a:p>
          <a:p>
            <a:pPr marL="228600" indent="-228600">
              <a:buAutoNum type="arabicPeriod"/>
            </a:pPr>
            <a:r>
              <a:rPr lang="en-US" b="0" dirty="0"/>
              <a:t>Click on </a:t>
            </a:r>
            <a:r>
              <a:rPr lang="en-US" b="0" dirty="0" err="1"/>
              <a:t>whatsapp</a:t>
            </a:r>
            <a:r>
              <a:rPr lang="en-US" b="0" dirty="0"/>
              <a:t> audio icon to hear the full message, and reveal the written answer.</a:t>
            </a:r>
          </a:p>
          <a:p>
            <a:pPr marL="228600" indent="-228600">
              <a:lnSpc>
                <a:spcPct val="100000"/>
              </a:lnSpc>
              <a:buAutoNum type="arabicPeriod" startAt="3"/>
            </a:pPr>
            <a:r>
              <a:rPr lang="en-GB" sz="1200" b="0" strike="noStrike" spc="-1" dirty="0">
                <a:latin typeface="Arial"/>
              </a:rPr>
              <a:t>Teachers can elicit the English for the </a:t>
            </a:r>
            <a:r>
              <a:rPr lang="en-GB" sz="1200" b="0" strike="noStrike" spc="-1" dirty="0" err="1">
                <a:latin typeface="Arial"/>
              </a:rPr>
              <a:t>Whatsapp</a:t>
            </a:r>
            <a:r>
              <a:rPr lang="en-GB" sz="1200" b="0" strike="noStrike" spc="-1" dirty="0">
                <a:latin typeface="Arial"/>
              </a:rPr>
              <a:t> message, orally from all students.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867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7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4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9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1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6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4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7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image" Target="../media/image7.png"/><Relationship Id="rId3" Type="http://schemas.openxmlformats.org/officeDocument/2006/relationships/image" Target="../media/image38.png"/><Relationship Id="rId7" Type="http://schemas.openxmlformats.org/officeDocument/2006/relationships/image" Target="../media/image33.png"/><Relationship Id="rId12" Type="http://schemas.openxmlformats.org/officeDocument/2006/relationships/audio" Target="../media/audio37.wav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microsoft.com/office/2007/relationships/hdphoto" Target="../media/hdphoto1.wdp"/><Relationship Id="rId1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image" Target="../media/image34.png"/><Relationship Id="rId14" Type="http://schemas.openxmlformats.org/officeDocument/2006/relationships/audio" Target="../media/audio3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image" Target="../media/image7.png"/><Relationship Id="rId3" Type="http://schemas.openxmlformats.org/officeDocument/2006/relationships/image" Target="../media/image39.gif"/><Relationship Id="rId7" Type="http://schemas.openxmlformats.org/officeDocument/2006/relationships/image" Target="../media/image33.png"/><Relationship Id="rId12" Type="http://schemas.openxmlformats.org/officeDocument/2006/relationships/audio" Target="../media/audio37.wav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microsoft.com/office/2007/relationships/hdphoto" Target="../media/hdphoto1.wdp"/><Relationship Id="rId1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image" Target="../media/image34.png"/><Relationship Id="rId14" Type="http://schemas.openxmlformats.org/officeDocument/2006/relationships/audio" Target="../media/audio3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13" Type="http://schemas.openxmlformats.org/officeDocument/2006/relationships/image" Target="../media/image7.png"/><Relationship Id="rId3" Type="http://schemas.openxmlformats.org/officeDocument/2006/relationships/image" Target="../media/image40.png"/><Relationship Id="rId7" Type="http://schemas.openxmlformats.org/officeDocument/2006/relationships/image" Target="../media/image33.png"/><Relationship Id="rId12" Type="http://schemas.openxmlformats.org/officeDocument/2006/relationships/audio" Target="../media/audio37.wav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microsoft.com/office/2007/relationships/hdphoto" Target="../media/hdphoto1.wdp"/><Relationship Id="rId1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image" Target="../media/image34.png"/><Relationship Id="rId14" Type="http://schemas.openxmlformats.org/officeDocument/2006/relationships/audio" Target="../media/audio3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13" Type="http://schemas.openxmlformats.org/officeDocument/2006/relationships/image" Target="../media/image7.png"/><Relationship Id="rId3" Type="http://schemas.openxmlformats.org/officeDocument/2006/relationships/image" Target="../media/image41.gif"/><Relationship Id="rId7" Type="http://schemas.openxmlformats.org/officeDocument/2006/relationships/image" Target="../media/image33.png"/><Relationship Id="rId12" Type="http://schemas.openxmlformats.org/officeDocument/2006/relationships/audio" Target="../media/audio37.wav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microsoft.com/office/2007/relationships/hdphoto" Target="../media/hdphoto1.wdp"/><Relationship Id="rId1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image" Target="../media/image34.png"/><Relationship Id="rId14" Type="http://schemas.openxmlformats.org/officeDocument/2006/relationships/audio" Target="../media/audio3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4.wav"/><Relationship Id="rId13" Type="http://schemas.openxmlformats.org/officeDocument/2006/relationships/image" Target="../media/image7.png"/><Relationship Id="rId3" Type="http://schemas.openxmlformats.org/officeDocument/2006/relationships/image" Target="../media/image42.png"/><Relationship Id="rId7" Type="http://schemas.openxmlformats.org/officeDocument/2006/relationships/image" Target="../media/image33.png"/><Relationship Id="rId12" Type="http://schemas.openxmlformats.org/officeDocument/2006/relationships/audio" Target="../media/audio37.wav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microsoft.com/office/2007/relationships/hdphoto" Target="../media/hdphoto1.wdp"/><Relationship Id="rId1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image" Target="../media/image34.png"/><Relationship Id="rId14" Type="http://schemas.openxmlformats.org/officeDocument/2006/relationships/audio" Target="../media/audio3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13" Type="http://schemas.openxmlformats.org/officeDocument/2006/relationships/image" Target="../media/image7.png"/><Relationship Id="rId3" Type="http://schemas.openxmlformats.org/officeDocument/2006/relationships/image" Target="../media/image43.gif"/><Relationship Id="rId7" Type="http://schemas.openxmlformats.org/officeDocument/2006/relationships/image" Target="../media/image33.png"/><Relationship Id="rId12" Type="http://schemas.openxmlformats.org/officeDocument/2006/relationships/audio" Target="../media/audio37.wav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microsoft.com/office/2007/relationships/hdphoto" Target="../media/hdphoto1.wdp"/><Relationship Id="rId1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image" Target="../media/image34.png"/><Relationship Id="rId14" Type="http://schemas.openxmlformats.org/officeDocument/2006/relationships/audio" Target="../media/audio3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audio" Target="../media/audio6.wav"/><Relationship Id="rId18" Type="http://schemas.openxmlformats.org/officeDocument/2006/relationships/image" Target="../media/image15.gif"/><Relationship Id="rId3" Type="http://schemas.openxmlformats.org/officeDocument/2006/relationships/image" Target="../media/image8.png"/><Relationship Id="rId7" Type="http://schemas.openxmlformats.org/officeDocument/2006/relationships/audio" Target="../media/audio3.wav"/><Relationship Id="rId12" Type="http://schemas.openxmlformats.org/officeDocument/2006/relationships/image" Target="../media/image12.jpeg"/><Relationship Id="rId17" Type="http://schemas.openxmlformats.org/officeDocument/2006/relationships/audio" Target="../media/audio8.wav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audio" Target="../media/audio5.wav"/><Relationship Id="rId5" Type="http://schemas.openxmlformats.org/officeDocument/2006/relationships/audio" Target="../media/audio2.wav"/><Relationship Id="rId15" Type="http://schemas.openxmlformats.org/officeDocument/2006/relationships/audio" Target="../media/audio7.wav"/><Relationship Id="rId10" Type="http://schemas.openxmlformats.org/officeDocument/2006/relationships/image" Target="../media/image11.png"/><Relationship Id="rId19" Type="http://schemas.openxmlformats.org/officeDocument/2006/relationships/audio" Target="../media/audio9.wav"/><Relationship Id="rId4" Type="http://schemas.openxmlformats.org/officeDocument/2006/relationships/audio" Target="../media/audio1.wav"/><Relationship Id="rId9" Type="http://schemas.openxmlformats.org/officeDocument/2006/relationships/audio" Target="../media/audio4.wav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17.pn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12" Type="http://schemas.openxmlformats.org/officeDocument/2006/relationships/audio" Target="../media/audio19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3.wav"/><Relationship Id="rId11" Type="http://schemas.openxmlformats.org/officeDocument/2006/relationships/audio" Target="../media/audio18.wav"/><Relationship Id="rId5" Type="http://schemas.openxmlformats.org/officeDocument/2006/relationships/audio" Target="../media/audio12.wav"/><Relationship Id="rId10" Type="http://schemas.openxmlformats.org/officeDocument/2006/relationships/audio" Target="../media/audio17.wav"/><Relationship Id="rId4" Type="http://schemas.openxmlformats.org/officeDocument/2006/relationships/audio" Target="../media/audio11.wav"/><Relationship Id="rId9" Type="http://schemas.openxmlformats.org/officeDocument/2006/relationships/audio" Target="../media/audio16.wav"/><Relationship Id="rId14" Type="http://schemas.openxmlformats.org/officeDocument/2006/relationships/audio" Target="../media/audio20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1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4.wav"/><Relationship Id="rId11" Type="http://schemas.openxmlformats.org/officeDocument/2006/relationships/image" Target="../media/image22.png"/><Relationship Id="rId5" Type="http://schemas.openxmlformats.org/officeDocument/2006/relationships/audio" Target="../media/audio23.wav"/><Relationship Id="rId10" Type="http://schemas.openxmlformats.org/officeDocument/2006/relationships/image" Target="../media/image21.gif"/><Relationship Id="rId4" Type="http://schemas.openxmlformats.org/officeDocument/2006/relationships/audio" Target="../media/audio22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29.wav"/><Relationship Id="rId3" Type="http://schemas.openxmlformats.org/officeDocument/2006/relationships/audio" Target="../media/audio25.wav"/><Relationship Id="rId7" Type="http://schemas.openxmlformats.org/officeDocument/2006/relationships/image" Target="../media/image25.png"/><Relationship Id="rId12" Type="http://schemas.openxmlformats.org/officeDocument/2006/relationships/audio" Target="../media/audio28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11" Type="http://schemas.openxmlformats.org/officeDocument/2006/relationships/audio" Target="../media/audio27.wav"/><Relationship Id="rId5" Type="http://schemas.microsoft.com/office/2007/relationships/hdphoto" Target="../media/hdphoto1.wdp"/><Relationship Id="rId15" Type="http://schemas.openxmlformats.org/officeDocument/2006/relationships/audio" Target="../media/audio31.wav"/><Relationship Id="rId10" Type="http://schemas.openxmlformats.org/officeDocument/2006/relationships/audio" Target="../media/audio26.wav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audio" Target="../media/audio30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32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audio" Target="../media/audio35.wav"/><Relationship Id="rId5" Type="http://schemas.openxmlformats.org/officeDocument/2006/relationships/audio" Target="../media/audio34.wav"/><Relationship Id="rId10" Type="http://schemas.openxmlformats.org/officeDocument/2006/relationships/image" Target="../media/image28.jpeg"/><Relationship Id="rId4" Type="http://schemas.openxmlformats.org/officeDocument/2006/relationships/audio" Target="../media/audio33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13" Type="http://schemas.openxmlformats.org/officeDocument/2006/relationships/audio" Target="../media/audio38.wav"/><Relationship Id="rId3" Type="http://schemas.openxmlformats.org/officeDocument/2006/relationships/image" Target="../media/image29.gif"/><Relationship Id="rId7" Type="http://schemas.openxmlformats.org/officeDocument/2006/relationships/image" Target="../media/image31.svg"/><Relationship Id="rId12" Type="http://schemas.openxmlformats.org/officeDocument/2006/relationships/image" Target="../media/image33.png"/><Relationship Id="rId17" Type="http://schemas.openxmlformats.org/officeDocument/2006/relationships/audio" Target="../media/audio33.wav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microsoft.com/office/2007/relationships/hdphoto" Target="../media/hdphoto1.wdp"/><Relationship Id="rId15" Type="http://schemas.openxmlformats.org/officeDocument/2006/relationships/image" Target="../media/image35.png"/><Relationship Id="rId10" Type="http://schemas.openxmlformats.org/officeDocument/2006/relationships/image" Target="../media/image7.png"/><Relationship Id="rId4" Type="http://schemas.openxmlformats.org/officeDocument/2006/relationships/image" Target="../media/image24.png"/><Relationship Id="rId9" Type="http://schemas.openxmlformats.org/officeDocument/2006/relationships/audio" Target="../media/audio37.wav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13" Type="http://schemas.openxmlformats.org/officeDocument/2006/relationships/image" Target="../media/image7.png"/><Relationship Id="rId3" Type="http://schemas.openxmlformats.org/officeDocument/2006/relationships/image" Target="../media/image37.png"/><Relationship Id="rId7" Type="http://schemas.openxmlformats.org/officeDocument/2006/relationships/image" Target="../media/image33.png"/><Relationship Id="rId12" Type="http://schemas.openxmlformats.org/officeDocument/2006/relationships/audio" Target="../media/audio37.wav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microsoft.com/office/2007/relationships/hdphoto" Target="../media/hdphoto1.wdp"/><Relationship Id="rId1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image" Target="../media/image34.png"/><Relationship Id="rId14" Type="http://schemas.openxmlformats.org/officeDocument/2006/relationships/audio" Target="../media/audio3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0131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E115E2A7-A539-4AA5-96B5-FBB282F82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5438" y="4192027"/>
            <a:ext cx="3873122" cy="2050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pic>
        <p:nvPicPr>
          <p:cNvPr id="20" name="Picture 19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BF16CDEA-DF3D-435B-8B95-D71DA09A79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2376" y="1235915"/>
            <a:ext cx="2974332" cy="57765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7CFD00-AE54-42A8-BAEE-C596A74A1ED2}"/>
              </a:ext>
            </a:extLst>
          </p:cNvPr>
          <p:cNvSpPr txBox="1"/>
          <p:nvPr/>
        </p:nvSpPr>
        <p:spPr>
          <a:xfrm>
            <a:off x="1507987" y="3465122"/>
            <a:ext cx="3884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¡es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demasiado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curioso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para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mí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AD085E7-AE8A-4412-8F52-6757E8F795C9}"/>
              </a:ext>
            </a:extLst>
          </p:cNvPr>
          <p:cNvGrpSpPr/>
          <p:nvPr/>
        </p:nvGrpSpPr>
        <p:grpSpPr>
          <a:xfrm>
            <a:off x="3659467" y="3915407"/>
            <a:ext cx="1440382" cy="553240"/>
            <a:chOff x="1314416" y="3940020"/>
            <a:chExt cx="1758512" cy="553240"/>
          </a:xfrm>
        </p:grpSpPr>
        <p:pic>
          <p:nvPicPr>
            <p:cNvPr id="23" name="Picture 22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FCBB2BB-6C97-4AFD-9229-9DA30B1D2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1365803" y="3908497"/>
              <a:ext cx="520682" cy="623455"/>
            </a:xfrm>
            <a:prstGeom prst="rect">
              <a:avLst/>
            </a:prstGeom>
          </p:spPr>
        </p:pic>
        <p:pic>
          <p:nvPicPr>
            <p:cNvPr id="24" name="Picture 2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34FEC86-D7F0-4821-9AA1-0719C1D90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1742976" y="3888633"/>
              <a:ext cx="520682" cy="623455"/>
            </a:xfrm>
            <a:prstGeom prst="rect">
              <a:avLst/>
            </a:prstGeom>
          </p:spPr>
        </p:pic>
        <p:pic>
          <p:nvPicPr>
            <p:cNvPr id="25" name="Picture 24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33373874-4129-43E1-8508-01AC7126D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2120149" y="3892548"/>
              <a:ext cx="520682" cy="623455"/>
            </a:xfrm>
            <a:prstGeom prst="rect">
              <a:avLst/>
            </a:prstGeom>
          </p:spPr>
        </p:pic>
        <p:pic>
          <p:nvPicPr>
            <p:cNvPr id="26" name="Picture 25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1E3AA98-FBE5-4CE2-8AF1-8670FE486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2500860" y="3921191"/>
              <a:ext cx="520682" cy="623455"/>
            </a:xfrm>
            <a:prstGeom prst="rect">
              <a:avLst/>
            </a:prstGeom>
          </p:spPr>
        </p:pic>
      </p:grpSp>
      <p:graphicFrame>
        <p:nvGraphicFramePr>
          <p:cNvPr id="27" name="Table 46">
            <a:extLst>
              <a:ext uri="{FF2B5EF4-FFF2-40B4-BE49-F238E27FC236}">
                <a16:creationId xmlns:a16="http://schemas.microsoft.com/office/drawing/2014/main" id="{66E3FAAF-2D7F-4B76-AD02-316D8325D277}"/>
              </a:ext>
            </a:extLst>
          </p:cNvPr>
          <p:cNvGraphicFramePr>
            <a:graphicFrameLocks noGrp="1"/>
          </p:cNvGraphicFramePr>
          <p:nvPr/>
        </p:nvGraphicFramePr>
        <p:xfrm>
          <a:off x="965759" y="5786902"/>
          <a:ext cx="4782838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1419">
                  <a:extLst>
                    <a:ext uri="{9D8B030D-6E8A-4147-A177-3AD203B41FA5}">
                      <a16:colId xmlns:a16="http://schemas.microsoft.com/office/drawing/2014/main" val="918847062"/>
                    </a:ext>
                  </a:extLst>
                </a:gridCol>
                <a:gridCol w="2391419">
                  <a:extLst>
                    <a:ext uri="{9D8B030D-6E8A-4147-A177-3AD203B41FA5}">
                      <a16:colId xmlns:a16="http://schemas.microsoft.com/office/drawing/2014/main" val="1646688836"/>
                    </a:ext>
                  </a:extLst>
                </a:gridCol>
              </a:tblGrid>
              <a:tr h="45390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curioso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nerviosa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1062367"/>
                  </a:ext>
                </a:extLst>
              </a:tr>
            </a:tbl>
          </a:graphicData>
        </a:graphic>
      </p:graphicFrame>
      <p:pic>
        <p:nvPicPr>
          <p:cNvPr id="28" name="Picture 27" descr="Logo, icon&#10;&#10;Description automatically generated">
            <a:hlinkClick r:id="" action="ppaction://noaction">
              <a:snd r:embed="rId8" name="11_5.wav"/>
            </a:hlinkClick>
            <a:extLst>
              <a:ext uri="{FF2B5EF4-FFF2-40B4-BE49-F238E27FC236}">
                <a16:creationId xmlns:a16="http://schemas.microsoft.com/office/drawing/2014/main" id="{4FC11A7F-9573-4937-9773-66E22C312C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4" y="2905444"/>
            <a:ext cx="616527" cy="6165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FA320E-F0C7-4CE3-B9F9-87BFA7B4A555}"/>
              </a:ext>
            </a:extLst>
          </p:cNvPr>
          <p:cNvSpPr txBox="1"/>
          <p:nvPr/>
        </p:nvSpPr>
        <p:spPr>
          <a:xfrm>
            <a:off x="8201145" y="154438"/>
            <a:ext cx="2980474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message</a:t>
            </a:r>
          </a:p>
        </p:txBody>
      </p:sp>
      <p:pic>
        <p:nvPicPr>
          <p:cNvPr id="34" name="Picture 3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AAFB050-6873-4C5C-A826-B00C1FEC53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855" y="3714091"/>
            <a:ext cx="4829588" cy="3165644"/>
          </a:xfrm>
          <a:prstGeom prst="rect">
            <a:avLst/>
          </a:prstGeom>
        </p:spPr>
      </p:pic>
      <p:pic>
        <p:nvPicPr>
          <p:cNvPr id="4" name="Picture 3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D4DDF366-6B43-4C65-B4F4-F42F883A8F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99" y="2857924"/>
            <a:ext cx="1329794" cy="408380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C3FC096-E4D7-41DB-970A-E28104042D4B}"/>
              </a:ext>
            </a:extLst>
          </p:cNvPr>
          <p:cNvSpPr txBox="1"/>
          <p:nvPr/>
        </p:nvSpPr>
        <p:spPr>
          <a:xfrm>
            <a:off x="24020" y="6180981"/>
            <a:ext cx="740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A852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29" name="Picture 28" descr="A picture containing text&#10;&#10;Description automatically generated">
            <a:hlinkClick r:id="" action="ppaction://noaction">
              <a:snd r:embed="rId12" name="11_1.wav"/>
            </a:hlinkClick>
            <a:extLst>
              <a:ext uri="{FF2B5EF4-FFF2-40B4-BE49-F238E27FC236}">
                <a16:creationId xmlns:a16="http://schemas.microsoft.com/office/drawing/2014/main" id="{6E1B4AAD-3F85-48F7-BE4B-7853EA046E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7" y="30688"/>
            <a:ext cx="2980475" cy="738821"/>
          </a:xfrm>
          <a:prstGeom prst="rect">
            <a:avLst/>
          </a:prstGeom>
        </p:spPr>
      </p:pic>
      <p:sp>
        <p:nvSpPr>
          <p:cNvPr id="36" name="TextBox 35">
            <a:hlinkClick r:id="" action="ppaction://noaction">
              <a:snd r:embed="rId14" name="7_3.wav"/>
            </a:hlinkClick>
            <a:extLst>
              <a:ext uri="{FF2B5EF4-FFF2-40B4-BE49-F238E27FC236}">
                <a16:creationId xmlns:a16="http://schemas.microsoft.com/office/drawing/2014/main" id="{5D5059B4-4584-42A7-AB21-FE32738421DC}"/>
              </a:ext>
            </a:extLst>
          </p:cNvPr>
          <p:cNvSpPr txBox="1"/>
          <p:nvPr/>
        </p:nvSpPr>
        <p:spPr>
          <a:xfrm>
            <a:off x="3036602" y="74540"/>
            <a:ext cx="32111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Cómo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4F031B-8A32-459B-BBE8-33263490C9DB}"/>
              </a:ext>
            </a:extLst>
          </p:cNvPr>
          <p:cNvSpPr txBox="1"/>
          <p:nvPr/>
        </p:nvSpPr>
        <p:spPr>
          <a:xfrm>
            <a:off x="868576" y="888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Graphic 40" descr="Teacher">
            <a:extLst>
              <a:ext uri="{FF2B5EF4-FFF2-40B4-BE49-F238E27FC236}">
                <a16:creationId xmlns:a16="http://schemas.microsoft.com/office/drawing/2014/main" id="{1674463C-C217-4A7F-AE92-BB26C61548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6127" y="858672"/>
            <a:ext cx="914400" cy="914400"/>
          </a:xfrm>
          <a:prstGeom prst="rect">
            <a:avLst/>
          </a:prstGeom>
        </p:spPr>
      </p:pic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0E487D8C-9766-4776-959E-506C54EFB517}"/>
              </a:ext>
            </a:extLst>
          </p:cNvPr>
          <p:cNvSpPr/>
          <p:nvPr/>
        </p:nvSpPr>
        <p:spPr>
          <a:xfrm>
            <a:off x="990527" y="1060103"/>
            <a:ext cx="7555355" cy="508626"/>
          </a:xfrm>
          <a:prstGeom prst="wedgeRoundRectCallout">
            <a:avLst>
              <a:gd name="adj1" fmla="val -52280"/>
              <a:gd name="adj2" fmla="val -15513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CustomShape 7">
            <a:extLst>
              <a:ext uri="{FF2B5EF4-FFF2-40B4-BE49-F238E27FC236}">
                <a16:creationId xmlns:a16="http://schemas.microsoft.com/office/drawing/2014/main" id="{FA649713-33E6-40E9-9620-5D4951A26636}"/>
              </a:ext>
            </a:extLst>
          </p:cNvPr>
          <p:cNvSpPr/>
          <p:nvPr/>
        </p:nvSpPr>
        <p:spPr>
          <a:xfrm>
            <a:off x="990527" y="1084576"/>
            <a:ext cx="7699499" cy="3880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los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escribe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adjetivo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correcto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07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E2C4F5E8-B373-4EF2-822B-8DF32B0F0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797" y="4514621"/>
            <a:ext cx="3269290" cy="23804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pic>
        <p:nvPicPr>
          <p:cNvPr id="20" name="Picture 19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BF16CDEA-DF3D-435B-8B95-D71DA09A79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2376" y="1235915"/>
            <a:ext cx="2974332" cy="57765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7CFD00-AE54-42A8-BAEE-C596A74A1ED2}"/>
              </a:ext>
            </a:extLst>
          </p:cNvPr>
          <p:cNvSpPr txBox="1"/>
          <p:nvPr/>
        </p:nvSpPr>
        <p:spPr>
          <a:xfrm>
            <a:off x="1514857" y="3230213"/>
            <a:ext cx="38842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tigre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divertido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¡es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demasiado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rápido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AD085E7-AE8A-4412-8F52-6757E8F795C9}"/>
              </a:ext>
            </a:extLst>
          </p:cNvPr>
          <p:cNvGrpSpPr/>
          <p:nvPr/>
        </p:nvGrpSpPr>
        <p:grpSpPr>
          <a:xfrm>
            <a:off x="1491774" y="4514621"/>
            <a:ext cx="2886663" cy="553240"/>
            <a:chOff x="1314416" y="3940020"/>
            <a:chExt cx="1758512" cy="553240"/>
          </a:xfrm>
        </p:grpSpPr>
        <p:pic>
          <p:nvPicPr>
            <p:cNvPr id="23" name="Picture 22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FCBB2BB-6C97-4AFD-9229-9DA30B1D2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1365803" y="3908497"/>
              <a:ext cx="520682" cy="623455"/>
            </a:xfrm>
            <a:prstGeom prst="rect">
              <a:avLst/>
            </a:prstGeom>
          </p:spPr>
        </p:pic>
        <p:pic>
          <p:nvPicPr>
            <p:cNvPr id="24" name="Picture 2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34FEC86-D7F0-4821-9AA1-0719C1D90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1742976" y="3888633"/>
              <a:ext cx="520682" cy="623455"/>
            </a:xfrm>
            <a:prstGeom prst="rect">
              <a:avLst/>
            </a:prstGeom>
          </p:spPr>
        </p:pic>
        <p:pic>
          <p:nvPicPr>
            <p:cNvPr id="25" name="Picture 24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33373874-4129-43E1-8508-01AC7126D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2120149" y="3892548"/>
              <a:ext cx="520682" cy="623455"/>
            </a:xfrm>
            <a:prstGeom prst="rect">
              <a:avLst/>
            </a:prstGeom>
          </p:spPr>
        </p:pic>
        <p:pic>
          <p:nvPicPr>
            <p:cNvPr id="26" name="Picture 25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1E3AA98-FBE5-4CE2-8AF1-8670FE486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2500860" y="3921191"/>
              <a:ext cx="520682" cy="623455"/>
            </a:xfrm>
            <a:prstGeom prst="rect">
              <a:avLst/>
            </a:prstGeom>
          </p:spPr>
        </p:pic>
      </p:grpSp>
      <p:graphicFrame>
        <p:nvGraphicFramePr>
          <p:cNvPr id="27" name="Table 46">
            <a:extLst>
              <a:ext uri="{FF2B5EF4-FFF2-40B4-BE49-F238E27FC236}">
                <a16:creationId xmlns:a16="http://schemas.microsoft.com/office/drawing/2014/main" id="{66E3FAAF-2D7F-4B76-AD02-316D8325D277}"/>
              </a:ext>
            </a:extLst>
          </p:cNvPr>
          <p:cNvGraphicFramePr>
            <a:graphicFrameLocks noGrp="1"/>
          </p:cNvGraphicFramePr>
          <p:nvPr/>
        </p:nvGraphicFramePr>
        <p:xfrm>
          <a:off x="965759" y="5786902"/>
          <a:ext cx="4782838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1419">
                  <a:extLst>
                    <a:ext uri="{9D8B030D-6E8A-4147-A177-3AD203B41FA5}">
                      <a16:colId xmlns:a16="http://schemas.microsoft.com/office/drawing/2014/main" val="918847062"/>
                    </a:ext>
                  </a:extLst>
                </a:gridCol>
                <a:gridCol w="2391419">
                  <a:extLst>
                    <a:ext uri="{9D8B030D-6E8A-4147-A177-3AD203B41FA5}">
                      <a16:colId xmlns:a16="http://schemas.microsoft.com/office/drawing/2014/main" val="1646688836"/>
                    </a:ext>
                  </a:extLst>
                </a:gridCol>
              </a:tblGrid>
              <a:tr h="45390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rápido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1062367"/>
                  </a:ext>
                </a:extLst>
              </a:tr>
            </a:tbl>
          </a:graphicData>
        </a:graphic>
      </p:graphicFrame>
      <p:pic>
        <p:nvPicPr>
          <p:cNvPr id="28" name="Picture 27" descr="Logo, icon&#10;&#10;Description automatically generated">
            <a:hlinkClick r:id="" action="ppaction://noaction">
              <a:snd r:embed="rId8" name="11_6.wav"/>
            </a:hlinkClick>
            <a:extLst>
              <a:ext uri="{FF2B5EF4-FFF2-40B4-BE49-F238E27FC236}">
                <a16:creationId xmlns:a16="http://schemas.microsoft.com/office/drawing/2014/main" id="{4FC11A7F-9573-4937-9773-66E22C312C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4" y="2905444"/>
            <a:ext cx="616527" cy="6165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FA320E-F0C7-4CE3-B9F9-87BFA7B4A555}"/>
              </a:ext>
            </a:extLst>
          </p:cNvPr>
          <p:cNvSpPr txBox="1"/>
          <p:nvPr/>
        </p:nvSpPr>
        <p:spPr>
          <a:xfrm>
            <a:off x="8201145" y="154438"/>
            <a:ext cx="2980474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message</a:t>
            </a:r>
          </a:p>
        </p:txBody>
      </p:sp>
      <p:pic>
        <p:nvPicPr>
          <p:cNvPr id="34" name="Picture 3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AAFB050-6873-4C5C-A826-B00C1FEC53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855" y="3714091"/>
            <a:ext cx="4829588" cy="3165644"/>
          </a:xfrm>
          <a:prstGeom prst="rect">
            <a:avLst/>
          </a:prstGeom>
        </p:spPr>
      </p:pic>
      <p:pic>
        <p:nvPicPr>
          <p:cNvPr id="4" name="Picture 3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D4DDF366-6B43-4C65-B4F4-F42F883A8F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99" y="2857924"/>
            <a:ext cx="1329794" cy="408380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C3FC096-E4D7-41DB-970A-E28104042D4B}"/>
              </a:ext>
            </a:extLst>
          </p:cNvPr>
          <p:cNvSpPr txBox="1"/>
          <p:nvPr/>
        </p:nvSpPr>
        <p:spPr>
          <a:xfrm>
            <a:off x="24020" y="6180981"/>
            <a:ext cx="740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A852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33" name="Picture 32" descr="A picture containing text&#10;&#10;Description automatically generated">
            <a:hlinkClick r:id="" action="ppaction://noaction">
              <a:snd r:embed="rId12" name="11_1.wav"/>
            </a:hlinkClick>
            <a:extLst>
              <a:ext uri="{FF2B5EF4-FFF2-40B4-BE49-F238E27FC236}">
                <a16:creationId xmlns:a16="http://schemas.microsoft.com/office/drawing/2014/main" id="{3AECC772-62C9-464A-B9CC-17F2F4365B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7" y="30688"/>
            <a:ext cx="2980475" cy="738821"/>
          </a:xfrm>
          <a:prstGeom prst="rect">
            <a:avLst/>
          </a:prstGeom>
        </p:spPr>
      </p:pic>
      <p:sp>
        <p:nvSpPr>
          <p:cNvPr id="36" name="TextBox 35">
            <a:hlinkClick r:id="" action="ppaction://noaction">
              <a:snd r:embed="rId14" name="7_3.wav"/>
            </a:hlinkClick>
            <a:extLst>
              <a:ext uri="{FF2B5EF4-FFF2-40B4-BE49-F238E27FC236}">
                <a16:creationId xmlns:a16="http://schemas.microsoft.com/office/drawing/2014/main" id="{526D27A2-6D52-4E31-B054-024F7B3E1BE9}"/>
              </a:ext>
            </a:extLst>
          </p:cNvPr>
          <p:cNvSpPr txBox="1"/>
          <p:nvPr/>
        </p:nvSpPr>
        <p:spPr>
          <a:xfrm>
            <a:off x="3036602" y="74540"/>
            <a:ext cx="32111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Cómo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E40B7BE-016A-4CF2-A791-34671FB8FEA8}"/>
              </a:ext>
            </a:extLst>
          </p:cNvPr>
          <p:cNvSpPr txBox="1"/>
          <p:nvPr/>
        </p:nvSpPr>
        <p:spPr>
          <a:xfrm>
            <a:off x="855968" y="8856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Graphic 36" descr="Teacher">
            <a:extLst>
              <a:ext uri="{FF2B5EF4-FFF2-40B4-BE49-F238E27FC236}">
                <a16:creationId xmlns:a16="http://schemas.microsoft.com/office/drawing/2014/main" id="{E174BD39-596E-46CD-8203-EC9AB6E5E9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3519" y="855306"/>
            <a:ext cx="914400" cy="914400"/>
          </a:xfrm>
          <a:prstGeom prst="rect">
            <a:avLst/>
          </a:prstGeom>
        </p:spPr>
      </p:pic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BD565FFD-2636-4245-86BA-44850621E3CD}"/>
              </a:ext>
            </a:extLst>
          </p:cNvPr>
          <p:cNvSpPr/>
          <p:nvPr/>
        </p:nvSpPr>
        <p:spPr>
          <a:xfrm>
            <a:off x="977919" y="1056737"/>
            <a:ext cx="7555355" cy="508626"/>
          </a:xfrm>
          <a:prstGeom prst="wedgeRoundRectCallout">
            <a:avLst>
              <a:gd name="adj1" fmla="val -52280"/>
              <a:gd name="adj2" fmla="val -15513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CustomShape 7">
            <a:extLst>
              <a:ext uri="{FF2B5EF4-FFF2-40B4-BE49-F238E27FC236}">
                <a16:creationId xmlns:a16="http://schemas.microsoft.com/office/drawing/2014/main" id="{FD780C6B-F5C6-47F1-9FCE-29E0E127DC2B}"/>
              </a:ext>
            </a:extLst>
          </p:cNvPr>
          <p:cNvSpPr/>
          <p:nvPr/>
        </p:nvSpPr>
        <p:spPr>
          <a:xfrm>
            <a:off x="977919" y="1081210"/>
            <a:ext cx="7699499" cy="3880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los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escribe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adjetivo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correcto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00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86FE7FA6-3000-4DAA-8985-AF85AC488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11" y="3059118"/>
            <a:ext cx="4682020" cy="36139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pic>
        <p:nvPicPr>
          <p:cNvPr id="20" name="Picture 19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BF16CDEA-DF3D-435B-8B95-D71DA09A79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2376" y="1235915"/>
            <a:ext cx="2974332" cy="57765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7CFD00-AE54-42A8-BAEE-C596A74A1ED2}"/>
              </a:ext>
            </a:extLst>
          </p:cNvPr>
          <p:cNvSpPr txBox="1"/>
          <p:nvPr/>
        </p:nvSpPr>
        <p:spPr>
          <a:xfrm>
            <a:off x="1544151" y="3428290"/>
            <a:ext cx="3884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elefante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inteligente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¡es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demasiado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lento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AD085E7-AE8A-4412-8F52-6757E8F795C9}"/>
              </a:ext>
            </a:extLst>
          </p:cNvPr>
          <p:cNvGrpSpPr/>
          <p:nvPr/>
        </p:nvGrpSpPr>
        <p:grpSpPr>
          <a:xfrm>
            <a:off x="3598375" y="4312844"/>
            <a:ext cx="1043824" cy="553240"/>
            <a:chOff x="1314416" y="3940020"/>
            <a:chExt cx="1758512" cy="553240"/>
          </a:xfrm>
        </p:grpSpPr>
        <p:pic>
          <p:nvPicPr>
            <p:cNvPr id="23" name="Picture 22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FCBB2BB-6C97-4AFD-9229-9DA30B1D2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1365803" y="3908497"/>
              <a:ext cx="520682" cy="623455"/>
            </a:xfrm>
            <a:prstGeom prst="rect">
              <a:avLst/>
            </a:prstGeom>
          </p:spPr>
        </p:pic>
        <p:pic>
          <p:nvPicPr>
            <p:cNvPr id="24" name="Picture 2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34FEC86-D7F0-4821-9AA1-0719C1D90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1742976" y="3888633"/>
              <a:ext cx="520682" cy="623455"/>
            </a:xfrm>
            <a:prstGeom prst="rect">
              <a:avLst/>
            </a:prstGeom>
          </p:spPr>
        </p:pic>
        <p:pic>
          <p:nvPicPr>
            <p:cNvPr id="25" name="Picture 24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33373874-4129-43E1-8508-01AC7126D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2120149" y="3892548"/>
              <a:ext cx="520682" cy="623455"/>
            </a:xfrm>
            <a:prstGeom prst="rect">
              <a:avLst/>
            </a:prstGeom>
          </p:spPr>
        </p:pic>
        <p:pic>
          <p:nvPicPr>
            <p:cNvPr id="26" name="Picture 25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1E3AA98-FBE5-4CE2-8AF1-8670FE486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2500860" y="3921191"/>
              <a:ext cx="520682" cy="623455"/>
            </a:xfrm>
            <a:prstGeom prst="rect">
              <a:avLst/>
            </a:prstGeom>
          </p:spPr>
        </p:pic>
      </p:grpSp>
      <p:graphicFrame>
        <p:nvGraphicFramePr>
          <p:cNvPr id="27" name="Table 46">
            <a:extLst>
              <a:ext uri="{FF2B5EF4-FFF2-40B4-BE49-F238E27FC236}">
                <a16:creationId xmlns:a16="http://schemas.microsoft.com/office/drawing/2014/main" id="{66E3FAAF-2D7F-4B76-AD02-316D8325D277}"/>
              </a:ext>
            </a:extLst>
          </p:cNvPr>
          <p:cNvGraphicFramePr>
            <a:graphicFrameLocks noGrp="1"/>
          </p:cNvGraphicFramePr>
          <p:nvPr/>
        </p:nvGraphicFramePr>
        <p:xfrm>
          <a:off x="965759" y="5786902"/>
          <a:ext cx="4782838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1419">
                  <a:extLst>
                    <a:ext uri="{9D8B030D-6E8A-4147-A177-3AD203B41FA5}">
                      <a16:colId xmlns:a16="http://schemas.microsoft.com/office/drawing/2014/main" val="918847062"/>
                    </a:ext>
                  </a:extLst>
                </a:gridCol>
                <a:gridCol w="2391419">
                  <a:extLst>
                    <a:ext uri="{9D8B030D-6E8A-4147-A177-3AD203B41FA5}">
                      <a16:colId xmlns:a16="http://schemas.microsoft.com/office/drawing/2014/main" val="1646688836"/>
                    </a:ext>
                  </a:extLst>
                </a:gridCol>
              </a:tblGrid>
              <a:tr h="45390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seria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lento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1062367"/>
                  </a:ext>
                </a:extLst>
              </a:tr>
            </a:tbl>
          </a:graphicData>
        </a:graphic>
      </p:graphicFrame>
      <p:pic>
        <p:nvPicPr>
          <p:cNvPr id="28" name="Picture 27" descr="Logo, icon&#10;&#10;Description automatically generated">
            <a:hlinkClick r:id="" action="ppaction://noaction">
              <a:snd r:embed="rId8" name="11_7.wav"/>
            </a:hlinkClick>
            <a:extLst>
              <a:ext uri="{FF2B5EF4-FFF2-40B4-BE49-F238E27FC236}">
                <a16:creationId xmlns:a16="http://schemas.microsoft.com/office/drawing/2014/main" id="{4FC11A7F-9573-4937-9773-66E22C312C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4" y="2905444"/>
            <a:ext cx="616527" cy="6165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FA320E-F0C7-4CE3-B9F9-87BFA7B4A555}"/>
              </a:ext>
            </a:extLst>
          </p:cNvPr>
          <p:cNvSpPr txBox="1"/>
          <p:nvPr/>
        </p:nvSpPr>
        <p:spPr>
          <a:xfrm>
            <a:off x="8201145" y="154438"/>
            <a:ext cx="2980474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message</a:t>
            </a:r>
          </a:p>
        </p:txBody>
      </p:sp>
      <p:pic>
        <p:nvPicPr>
          <p:cNvPr id="34" name="Picture 3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AAFB050-6873-4C5C-A826-B00C1FEC53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855" y="3714091"/>
            <a:ext cx="4829588" cy="3165644"/>
          </a:xfrm>
          <a:prstGeom prst="rect">
            <a:avLst/>
          </a:prstGeom>
        </p:spPr>
      </p:pic>
      <p:pic>
        <p:nvPicPr>
          <p:cNvPr id="4" name="Picture 3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D4DDF366-6B43-4C65-B4F4-F42F883A8F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99" y="2857924"/>
            <a:ext cx="1329794" cy="408380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C3FC096-E4D7-41DB-970A-E28104042D4B}"/>
              </a:ext>
            </a:extLst>
          </p:cNvPr>
          <p:cNvSpPr txBox="1"/>
          <p:nvPr/>
        </p:nvSpPr>
        <p:spPr>
          <a:xfrm>
            <a:off x="24020" y="6180981"/>
            <a:ext cx="740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A852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29" name="Picture 28" descr="A picture containing text&#10;&#10;Description automatically generated">
            <a:hlinkClick r:id="" action="ppaction://noaction">
              <a:snd r:embed="rId12" name="11_1.wav"/>
            </a:hlinkClick>
            <a:extLst>
              <a:ext uri="{FF2B5EF4-FFF2-40B4-BE49-F238E27FC236}">
                <a16:creationId xmlns:a16="http://schemas.microsoft.com/office/drawing/2014/main" id="{31DE04D3-EF1D-4063-A90D-C5F06F0BAD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7" y="30688"/>
            <a:ext cx="2980475" cy="738821"/>
          </a:xfrm>
          <a:prstGeom prst="rect">
            <a:avLst/>
          </a:prstGeom>
        </p:spPr>
      </p:pic>
      <p:sp>
        <p:nvSpPr>
          <p:cNvPr id="36" name="TextBox 35">
            <a:hlinkClick r:id="" action="ppaction://noaction">
              <a:snd r:embed="rId14" name="7_3.wav"/>
            </a:hlinkClick>
            <a:extLst>
              <a:ext uri="{FF2B5EF4-FFF2-40B4-BE49-F238E27FC236}">
                <a16:creationId xmlns:a16="http://schemas.microsoft.com/office/drawing/2014/main" id="{F922AE3E-8226-4FCF-9717-AF9273B38267}"/>
              </a:ext>
            </a:extLst>
          </p:cNvPr>
          <p:cNvSpPr txBox="1"/>
          <p:nvPr/>
        </p:nvSpPr>
        <p:spPr>
          <a:xfrm>
            <a:off x="3036602" y="74540"/>
            <a:ext cx="32111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Cómo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59BFA2-8CB4-4E40-A548-C959167BF4F2}"/>
              </a:ext>
            </a:extLst>
          </p:cNvPr>
          <p:cNvSpPr txBox="1"/>
          <p:nvPr/>
        </p:nvSpPr>
        <p:spPr>
          <a:xfrm>
            <a:off x="989672" y="3850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FAA3F1-1F17-4B2B-8A2C-9D534629BBF6}"/>
              </a:ext>
            </a:extLst>
          </p:cNvPr>
          <p:cNvSpPr txBox="1"/>
          <p:nvPr/>
        </p:nvSpPr>
        <p:spPr>
          <a:xfrm>
            <a:off x="942511" y="9027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Graphic 41" descr="Teacher">
            <a:extLst>
              <a:ext uri="{FF2B5EF4-FFF2-40B4-BE49-F238E27FC236}">
                <a16:creationId xmlns:a16="http://schemas.microsoft.com/office/drawing/2014/main" id="{EFA05E80-6BA2-426A-82A9-3CD9C2F5CE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0062" y="872468"/>
            <a:ext cx="914400" cy="914400"/>
          </a:xfrm>
          <a:prstGeom prst="rect">
            <a:avLst/>
          </a:prstGeom>
        </p:spPr>
      </p:pic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48227BDB-B958-42C7-B2E0-5586E7F49163}"/>
              </a:ext>
            </a:extLst>
          </p:cNvPr>
          <p:cNvSpPr/>
          <p:nvPr/>
        </p:nvSpPr>
        <p:spPr>
          <a:xfrm>
            <a:off x="1064462" y="1073899"/>
            <a:ext cx="7555355" cy="508626"/>
          </a:xfrm>
          <a:prstGeom prst="wedgeRoundRectCallout">
            <a:avLst>
              <a:gd name="adj1" fmla="val -52280"/>
              <a:gd name="adj2" fmla="val -15513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CustomShape 7">
            <a:extLst>
              <a:ext uri="{FF2B5EF4-FFF2-40B4-BE49-F238E27FC236}">
                <a16:creationId xmlns:a16="http://schemas.microsoft.com/office/drawing/2014/main" id="{030B722E-2A3E-4EC5-B466-3A5ADE8FEFF2}"/>
              </a:ext>
            </a:extLst>
          </p:cNvPr>
          <p:cNvSpPr/>
          <p:nvPr/>
        </p:nvSpPr>
        <p:spPr>
          <a:xfrm>
            <a:off x="1064462" y="1098372"/>
            <a:ext cx="7699499" cy="3880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los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escribe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adjetivo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correcto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65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map&#10;&#10;Description automatically generated">
            <a:extLst>
              <a:ext uri="{FF2B5EF4-FFF2-40B4-BE49-F238E27FC236}">
                <a16:creationId xmlns:a16="http://schemas.microsoft.com/office/drawing/2014/main" id="{0E378746-D94D-4AF0-BD86-B20CE4C03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225" y="2540107"/>
            <a:ext cx="4216775" cy="4207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pic>
        <p:nvPicPr>
          <p:cNvPr id="20" name="Picture 19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BF16CDEA-DF3D-435B-8B95-D71DA09A79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2376" y="1235915"/>
            <a:ext cx="2974332" cy="57765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7CFD00-AE54-42A8-BAEE-C596A74A1ED2}"/>
              </a:ext>
            </a:extLst>
          </p:cNvPr>
          <p:cNvSpPr txBox="1"/>
          <p:nvPr/>
        </p:nvSpPr>
        <p:spPr>
          <a:xfrm>
            <a:off x="1546364" y="3344751"/>
            <a:ext cx="39870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caballo. 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amable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¡es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demasiado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nervioso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AD085E7-AE8A-4412-8F52-6757E8F795C9}"/>
              </a:ext>
            </a:extLst>
          </p:cNvPr>
          <p:cNvGrpSpPr/>
          <p:nvPr/>
        </p:nvGrpSpPr>
        <p:grpSpPr>
          <a:xfrm>
            <a:off x="3685806" y="4229208"/>
            <a:ext cx="1494932" cy="553240"/>
            <a:chOff x="1314416" y="3940020"/>
            <a:chExt cx="1758512" cy="553240"/>
          </a:xfrm>
        </p:grpSpPr>
        <p:pic>
          <p:nvPicPr>
            <p:cNvPr id="23" name="Picture 22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FCBB2BB-6C97-4AFD-9229-9DA30B1D2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1365803" y="3908497"/>
              <a:ext cx="520682" cy="623455"/>
            </a:xfrm>
            <a:prstGeom prst="rect">
              <a:avLst/>
            </a:prstGeom>
          </p:spPr>
        </p:pic>
        <p:pic>
          <p:nvPicPr>
            <p:cNvPr id="24" name="Picture 2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34FEC86-D7F0-4821-9AA1-0719C1D90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1742976" y="3888633"/>
              <a:ext cx="520682" cy="623455"/>
            </a:xfrm>
            <a:prstGeom prst="rect">
              <a:avLst/>
            </a:prstGeom>
          </p:spPr>
        </p:pic>
        <p:pic>
          <p:nvPicPr>
            <p:cNvPr id="25" name="Picture 24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33373874-4129-43E1-8508-01AC7126D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2120149" y="3892548"/>
              <a:ext cx="520682" cy="623455"/>
            </a:xfrm>
            <a:prstGeom prst="rect">
              <a:avLst/>
            </a:prstGeom>
          </p:spPr>
        </p:pic>
        <p:pic>
          <p:nvPicPr>
            <p:cNvPr id="26" name="Picture 25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1E3AA98-FBE5-4CE2-8AF1-8670FE486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2500860" y="3921191"/>
              <a:ext cx="520682" cy="623455"/>
            </a:xfrm>
            <a:prstGeom prst="rect">
              <a:avLst/>
            </a:prstGeom>
          </p:spPr>
        </p:pic>
      </p:grpSp>
      <p:graphicFrame>
        <p:nvGraphicFramePr>
          <p:cNvPr id="27" name="Table 46">
            <a:extLst>
              <a:ext uri="{FF2B5EF4-FFF2-40B4-BE49-F238E27FC236}">
                <a16:creationId xmlns:a16="http://schemas.microsoft.com/office/drawing/2014/main" id="{66E3FAAF-2D7F-4B76-AD02-316D8325D277}"/>
              </a:ext>
            </a:extLst>
          </p:cNvPr>
          <p:cNvGraphicFramePr>
            <a:graphicFrameLocks noGrp="1"/>
          </p:cNvGraphicFramePr>
          <p:nvPr/>
        </p:nvGraphicFramePr>
        <p:xfrm>
          <a:off x="965759" y="5786902"/>
          <a:ext cx="4782838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1419">
                  <a:extLst>
                    <a:ext uri="{9D8B030D-6E8A-4147-A177-3AD203B41FA5}">
                      <a16:colId xmlns:a16="http://schemas.microsoft.com/office/drawing/2014/main" val="918847062"/>
                    </a:ext>
                  </a:extLst>
                </a:gridCol>
                <a:gridCol w="2391419">
                  <a:extLst>
                    <a:ext uri="{9D8B030D-6E8A-4147-A177-3AD203B41FA5}">
                      <a16:colId xmlns:a16="http://schemas.microsoft.com/office/drawing/2014/main" val="1646688836"/>
                    </a:ext>
                  </a:extLst>
                </a:gridCol>
              </a:tblGrid>
              <a:tr h="45390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rápida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nervioso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1062367"/>
                  </a:ext>
                </a:extLst>
              </a:tr>
            </a:tbl>
          </a:graphicData>
        </a:graphic>
      </p:graphicFrame>
      <p:pic>
        <p:nvPicPr>
          <p:cNvPr id="28" name="Picture 27" descr="Logo, icon&#10;&#10;Description automatically generated">
            <a:hlinkClick r:id="" action="ppaction://noaction">
              <a:snd r:embed="rId8" name="11_8.wav"/>
            </a:hlinkClick>
            <a:extLst>
              <a:ext uri="{FF2B5EF4-FFF2-40B4-BE49-F238E27FC236}">
                <a16:creationId xmlns:a16="http://schemas.microsoft.com/office/drawing/2014/main" id="{4FC11A7F-9573-4937-9773-66E22C312C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4" y="2905444"/>
            <a:ext cx="616527" cy="6165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FA320E-F0C7-4CE3-B9F9-87BFA7B4A555}"/>
              </a:ext>
            </a:extLst>
          </p:cNvPr>
          <p:cNvSpPr txBox="1"/>
          <p:nvPr/>
        </p:nvSpPr>
        <p:spPr>
          <a:xfrm>
            <a:off x="8201145" y="154438"/>
            <a:ext cx="2980474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message</a:t>
            </a:r>
          </a:p>
        </p:txBody>
      </p:sp>
      <p:pic>
        <p:nvPicPr>
          <p:cNvPr id="34" name="Picture 3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AAFB050-6873-4C5C-A826-B00C1FEC53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855" y="3714091"/>
            <a:ext cx="4829588" cy="3165644"/>
          </a:xfrm>
          <a:prstGeom prst="rect">
            <a:avLst/>
          </a:prstGeom>
        </p:spPr>
      </p:pic>
      <p:pic>
        <p:nvPicPr>
          <p:cNvPr id="4" name="Picture 3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D4DDF366-6B43-4C65-B4F4-F42F883A8F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99" y="2857924"/>
            <a:ext cx="1329794" cy="408380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C3FC096-E4D7-41DB-970A-E28104042D4B}"/>
              </a:ext>
            </a:extLst>
          </p:cNvPr>
          <p:cNvSpPr txBox="1"/>
          <p:nvPr/>
        </p:nvSpPr>
        <p:spPr>
          <a:xfrm>
            <a:off x="24020" y="6180981"/>
            <a:ext cx="740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A852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33" name="Picture 32" descr="A picture containing text&#10;&#10;Description automatically generated">
            <a:hlinkClick r:id="" action="ppaction://noaction">
              <a:snd r:embed="rId12" name="11_1.wav"/>
            </a:hlinkClick>
            <a:extLst>
              <a:ext uri="{FF2B5EF4-FFF2-40B4-BE49-F238E27FC236}">
                <a16:creationId xmlns:a16="http://schemas.microsoft.com/office/drawing/2014/main" id="{123AAC3B-D171-48A8-9EEB-6AE8166DF0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7" y="30688"/>
            <a:ext cx="2980475" cy="738821"/>
          </a:xfrm>
          <a:prstGeom prst="rect">
            <a:avLst/>
          </a:prstGeom>
        </p:spPr>
      </p:pic>
      <p:sp>
        <p:nvSpPr>
          <p:cNvPr id="36" name="TextBox 35">
            <a:hlinkClick r:id="" action="ppaction://noaction">
              <a:snd r:embed="rId14" name="7_3.wav"/>
            </a:hlinkClick>
            <a:extLst>
              <a:ext uri="{FF2B5EF4-FFF2-40B4-BE49-F238E27FC236}">
                <a16:creationId xmlns:a16="http://schemas.microsoft.com/office/drawing/2014/main" id="{5FBC44DA-4F16-4D08-ABAD-13CF8BDFAD72}"/>
              </a:ext>
            </a:extLst>
          </p:cNvPr>
          <p:cNvSpPr txBox="1"/>
          <p:nvPr/>
        </p:nvSpPr>
        <p:spPr>
          <a:xfrm>
            <a:off x="3036602" y="74540"/>
            <a:ext cx="32111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Cómo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C44832A-91BC-478E-9599-9DBB63ACB264}"/>
              </a:ext>
            </a:extLst>
          </p:cNvPr>
          <p:cNvSpPr txBox="1"/>
          <p:nvPr/>
        </p:nvSpPr>
        <p:spPr>
          <a:xfrm>
            <a:off x="989672" y="3850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A359B3-362D-42F2-A57E-24021BBFC666}"/>
              </a:ext>
            </a:extLst>
          </p:cNvPr>
          <p:cNvSpPr txBox="1"/>
          <p:nvPr/>
        </p:nvSpPr>
        <p:spPr>
          <a:xfrm>
            <a:off x="942511" y="9027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Graphic 37" descr="Teacher">
            <a:extLst>
              <a:ext uri="{FF2B5EF4-FFF2-40B4-BE49-F238E27FC236}">
                <a16:creationId xmlns:a16="http://schemas.microsoft.com/office/drawing/2014/main" id="{FC39E5ED-55BC-432F-A178-75E308B1CB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0062" y="872468"/>
            <a:ext cx="914400" cy="914400"/>
          </a:xfrm>
          <a:prstGeom prst="rect">
            <a:avLst/>
          </a:prstGeom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0D608F4E-5F86-4576-859A-93065C48D8FE}"/>
              </a:ext>
            </a:extLst>
          </p:cNvPr>
          <p:cNvSpPr/>
          <p:nvPr/>
        </p:nvSpPr>
        <p:spPr>
          <a:xfrm>
            <a:off x="1064462" y="1073899"/>
            <a:ext cx="7555355" cy="508626"/>
          </a:xfrm>
          <a:prstGeom prst="wedgeRoundRectCallout">
            <a:avLst>
              <a:gd name="adj1" fmla="val -52280"/>
              <a:gd name="adj2" fmla="val -15513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CustomShape 7">
            <a:extLst>
              <a:ext uri="{FF2B5EF4-FFF2-40B4-BE49-F238E27FC236}">
                <a16:creationId xmlns:a16="http://schemas.microsoft.com/office/drawing/2014/main" id="{3D6A85C0-0588-4AFD-B99E-BF01F9D45F86}"/>
              </a:ext>
            </a:extLst>
          </p:cNvPr>
          <p:cNvSpPr/>
          <p:nvPr/>
        </p:nvSpPr>
        <p:spPr>
          <a:xfrm>
            <a:off x="1064462" y="1098372"/>
            <a:ext cx="7699499" cy="3880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los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escribe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adjetivo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correcto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56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D8F629EF-A4CF-467A-B26F-A404F20C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62" y="5808604"/>
            <a:ext cx="559555" cy="5057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pic>
        <p:nvPicPr>
          <p:cNvPr id="20" name="Picture 19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BF16CDEA-DF3D-435B-8B95-D71DA09A79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2376" y="1235915"/>
            <a:ext cx="2974332" cy="57765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7CFD00-AE54-42A8-BAEE-C596A74A1ED2}"/>
              </a:ext>
            </a:extLst>
          </p:cNvPr>
          <p:cNvSpPr txBox="1"/>
          <p:nvPr/>
        </p:nvSpPr>
        <p:spPr>
          <a:xfrm>
            <a:off x="1546364" y="3213707"/>
            <a:ext cx="39870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una rana. 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diferente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¡es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demasiado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curiosa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mí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AD085E7-AE8A-4412-8F52-6757E8F795C9}"/>
              </a:ext>
            </a:extLst>
          </p:cNvPr>
          <p:cNvGrpSpPr/>
          <p:nvPr/>
        </p:nvGrpSpPr>
        <p:grpSpPr>
          <a:xfrm>
            <a:off x="3665390" y="4046713"/>
            <a:ext cx="1849272" cy="553240"/>
            <a:chOff x="1314416" y="3940020"/>
            <a:chExt cx="1758512" cy="553240"/>
          </a:xfrm>
        </p:grpSpPr>
        <p:pic>
          <p:nvPicPr>
            <p:cNvPr id="23" name="Picture 22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FCBB2BB-6C97-4AFD-9229-9DA30B1D2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1365803" y="3908497"/>
              <a:ext cx="520682" cy="623455"/>
            </a:xfrm>
            <a:prstGeom prst="rect">
              <a:avLst/>
            </a:prstGeom>
          </p:spPr>
        </p:pic>
        <p:pic>
          <p:nvPicPr>
            <p:cNvPr id="24" name="Picture 2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34FEC86-D7F0-4821-9AA1-0719C1D90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1742976" y="3888633"/>
              <a:ext cx="520682" cy="623455"/>
            </a:xfrm>
            <a:prstGeom prst="rect">
              <a:avLst/>
            </a:prstGeom>
          </p:spPr>
        </p:pic>
        <p:pic>
          <p:nvPicPr>
            <p:cNvPr id="25" name="Picture 24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33373874-4129-43E1-8508-01AC7126D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2120149" y="3892548"/>
              <a:ext cx="520682" cy="623455"/>
            </a:xfrm>
            <a:prstGeom prst="rect">
              <a:avLst/>
            </a:prstGeom>
          </p:spPr>
        </p:pic>
        <p:pic>
          <p:nvPicPr>
            <p:cNvPr id="26" name="Picture 25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1E3AA98-FBE5-4CE2-8AF1-8670FE486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2500860" y="3921191"/>
              <a:ext cx="520682" cy="623455"/>
            </a:xfrm>
            <a:prstGeom prst="rect">
              <a:avLst/>
            </a:prstGeom>
          </p:spPr>
        </p:pic>
      </p:grpSp>
      <p:graphicFrame>
        <p:nvGraphicFramePr>
          <p:cNvPr id="27" name="Table 46">
            <a:extLst>
              <a:ext uri="{FF2B5EF4-FFF2-40B4-BE49-F238E27FC236}">
                <a16:creationId xmlns:a16="http://schemas.microsoft.com/office/drawing/2014/main" id="{66E3FAAF-2D7F-4B76-AD02-316D8325D277}"/>
              </a:ext>
            </a:extLst>
          </p:cNvPr>
          <p:cNvGraphicFramePr>
            <a:graphicFrameLocks noGrp="1"/>
          </p:cNvGraphicFramePr>
          <p:nvPr/>
        </p:nvGraphicFramePr>
        <p:xfrm>
          <a:off x="965759" y="5786902"/>
          <a:ext cx="4782838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1419">
                  <a:extLst>
                    <a:ext uri="{9D8B030D-6E8A-4147-A177-3AD203B41FA5}">
                      <a16:colId xmlns:a16="http://schemas.microsoft.com/office/drawing/2014/main" val="918847062"/>
                    </a:ext>
                  </a:extLst>
                </a:gridCol>
                <a:gridCol w="2391419">
                  <a:extLst>
                    <a:ext uri="{9D8B030D-6E8A-4147-A177-3AD203B41FA5}">
                      <a16:colId xmlns:a16="http://schemas.microsoft.com/office/drawing/2014/main" val="1646688836"/>
                    </a:ext>
                  </a:extLst>
                </a:gridCol>
              </a:tblGrid>
              <a:tr h="45390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curiosa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pequeño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1062367"/>
                  </a:ext>
                </a:extLst>
              </a:tr>
            </a:tbl>
          </a:graphicData>
        </a:graphic>
      </p:graphicFrame>
      <p:pic>
        <p:nvPicPr>
          <p:cNvPr id="28" name="Picture 27" descr="Logo, icon&#10;&#10;Description automatically generated">
            <a:hlinkClick r:id="" action="ppaction://noaction">
              <a:snd r:embed="rId8" name="11_9.wav"/>
            </a:hlinkClick>
            <a:extLst>
              <a:ext uri="{FF2B5EF4-FFF2-40B4-BE49-F238E27FC236}">
                <a16:creationId xmlns:a16="http://schemas.microsoft.com/office/drawing/2014/main" id="{4FC11A7F-9573-4937-9773-66E22C312C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4" y="2905444"/>
            <a:ext cx="616527" cy="6165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FA320E-F0C7-4CE3-B9F9-87BFA7B4A555}"/>
              </a:ext>
            </a:extLst>
          </p:cNvPr>
          <p:cNvSpPr txBox="1"/>
          <p:nvPr/>
        </p:nvSpPr>
        <p:spPr>
          <a:xfrm>
            <a:off x="8201145" y="154438"/>
            <a:ext cx="2980474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message</a:t>
            </a:r>
          </a:p>
        </p:txBody>
      </p:sp>
      <p:pic>
        <p:nvPicPr>
          <p:cNvPr id="34" name="Picture 3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AAFB050-6873-4C5C-A826-B00C1FEC53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855" y="3714091"/>
            <a:ext cx="4829588" cy="3165644"/>
          </a:xfrm>
          <a:prstGeom prst="rect">
            <a:avLst/>
          </a:prstGeom>
        </p:spPr>
      </p:pic>
      <p:pic>
        <p:nvPicPr>
          <p:cNvPr id="4" name="Picture 3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D4DDF366-6B43-4C65-B4F4-F42F883A8F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99" y="2857924"/>
            <a:ext cx="1329794" cy="408380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C3FC096-E4D7-41DB-970A-E28104042D4B}"/>
              </a:ext>
            </a:extLst>
          </p:cNvPr>
          <p:cNvSpPr txBox="1"/>
          <p:nvPr/>
        </p:nvSpPr>
        <p:spPr>
          <a:xfrm>
            <a:off x="24020" y="6180981"/>
            <a:ext cx="740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A852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29" name="Picture 28" descr="A picture containing text&#10;&#10;Description automatically generated">
            <a:hlinkClick r:id="" action="ppaction://noaction">
              <a:snd r:embed="rId12" name="11_1.wav"/>
            </a:hlinkClick>
            <a:extLst>
              <a:ext uri="{FF2B5EF4-FFF2-40B4-BE49-F238E27FC236}">
                <a16:creationId xmlns:a16="http://schemas.microsoft.com/office/drawing/2014/main" id="{AC2198FA-2369-404D-B0F6-1043E47FE2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7" y="30688"/>
            <a:ext cx="2980475" cy="738821"/>
          </a:xfrm>
          <a:prstGeom prst="rect">
            <a:avLst/>
          </a:prstGeom>
        </p:spPr>
      </p:pic>
      <p:sp>
        <p:nvSpPr>
          <p:cNvPr id="35" name="TextBox 34">
            <a:hlinkClick r:id="" action="ppaction://noaction">
              <a:snd r:embed="rId14" name="7_3.wav"/>
            </a:hlinkClick>
            <a:extLst>
              <a:ext uri="{FF2B5EF4-FFF2-40B4-BE49-F238E27FC236}">
                <a16:creationId xmlns:a16="http://schemas.microsoft.com/office/drawing/2014/main" id="{97BADE73-5757-4BB1-A33A-4622F0562550}"/>
              </a:ext>
            </a:extLst>
          </p:cNvPr>
          <p:cNvSpPr txBox="1"/>
          <p:nvPr/>
        </p:nvSpPr>
        <p:spPr>
          <a:xfrm>
            <a:off x="3036602" y="74540"/>
            <a:ext cx="32111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Cómo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E058C6-D2BF-4D53-8DE1-EB156B0B2702}"/>
              </a:ext>
            </a:extLst>
          </p:cNvPr>
          <p:cNvSpPr txBox="1"/>
          <p:nvPr/>
        </p:nvSpPr>
        <p:spPr>
          <a:xfrm>
            <a:off x="989672" y="3850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14549F-1416-4C14-9090-53E42BD2AE28}"/>
              </a:ext>
            </a:extLst>
          </p:cNvPr>
          <p:cNvSpPr txBox="1"/>
          <p:nvPr/>
        </p:nvSpPr>
        <p:spPr>
          <a:xfrm>
            <a:off x="942511" y="9027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Graphic 36" descr="Teacher">
            <a:extLst>
              <a:ext uri="{FF2B5EF4-FFF2-40B4-BE49-F238E27FC236}">
                <a16:creationId xmlns:a16="http://schemas.microsoft.com/office/drawing/2014/main" id="{8A219BCB-8E6B-45C4-BF03-E297F97B58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0062" y="872468"/>
            <a:ext cx="914400" cy="914400"/>
          </a:xfrm>
          <a:prstGeom prst="rect">
            <a:avLst/>
          </a:prstGeom>
        </p:spPr>
      </p:pic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68B4CEBB-86D4-4DE5-A3C3-6D8F22D4BE80}"/>
              </a:ext>
            </a:extLst>
          </p:cNvPr>
          <p:cNvSpPr/>
          <p:nvPr/>
        </p:nvSpPr>
        <p:spPr>
          <a:xfrm>
            <a:off x="1064462" y="1073899"/>
            <a:ext cx="7555355" cy="508626"/>
          </a:xfrm>
          <a:prstGeom prst="wedgeRoundRectCallout">
            <a:avLst>
              <a:gd name="adj1" fmla="val -52280"/>
              <a:gd name="adj2" fmla="val -15513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CustomShape 7">
            <a:extLst>
              <a:ext uri="{FF2B5EF4-FFF2-40B4-BE49-F238E27FC236}">
                <a16:creationId xmlns:a16="http://schemas.microsoft.com/office/drawing/2014/main" id="{A6DCE7DF-F185-4C76-A67E-90AA1A052987}"/>
              </a:ext>
            </a:extLst>
          </p:cNvPr>
          <p:cNvSpPr/>
          <p:nvPr/>
        </p:nvSpPr>
        <p:spPr>
          <a:xfrm>
            <a:off x="1064462" y="1098372"/>
            <a:ext cx="7699499" cy="3880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los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escribe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adjetivo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correcto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64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clipart&#10;&#10;Description automatically generated">
            <a:extLst>
              <a:ext uri="{FF2B5EF4-FFF2-40B4-BE49-F238E27FC236}">
                <a16:creationId xmlns:a16="http://schemas.microsoft.com/office/drawing/2014/main" id="{7C0B9244-2377-4B5F-AC82-13454B801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795" y="5533216"/>
            <a:ext cx="767655" cy="1294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pic>
        <p:nvPicPr>
          <p:cNvPr id="20" name="Picture 19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BF16CDEA-DF3D-435B-8B95-D71DA09A79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2376" y="1235915"/>
            <a:ext cx="2974332" cy="57765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7CFD00-AE54-42A8-BAEE-C596A74A1ED2}"/>
              </a:ext>
            </a:extLst>
          </p:cNvPr>
          <p:cNvSpPr txBox="1"/>
          <p:nvPr/>
        </p:nvSpPr>
        <p:spPr>
          <a:xfrm>
            <a:off x="1514857" y="2975296"/>
            <a:ext cx="39870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¡Hola!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Estoy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todavía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zoo.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conejo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¡Es perfecto para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mí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 El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conejo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mi animal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favorito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AD085E7-AE8A-4412-8F52-6757E8F795C9}"/>
              </a:ext>
            </a:extLst>
          </p:cNvPr>
          <p:cNvGrpSpPr/>
          <p:nvPr/>
        </p:nvGrpSpPr>
        <p:grpSpPr>
          <a:xfrm>
            <a:off x="3425242" y="3847548"/>
            <a:ext cx="1633070" cy="553240"/>
            <a:chOff x="1314416" y="3940020"/>
            <a:chExt cx="1758512" cy="553240"/>
          </a:xfrm>
        </p:grpSpPr>
        <p:pic>
          <p:nvPicPr>
            <p:cNvPr id="23" name="Picture 22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FCBB2BB-6C97-4AFD-9229-9DA30B1D2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1365803" y="3908497"/>
              <a:ext cx="520682" cy="623455"/>
            </a:xfrm>
            <a:prstGeom prst="rect">
              <a:avLst/>
            </a:prstGeom>
          </p:spPr>
        </p:pic>
        <p:pic>
          <p:nvPicPr>
            <p:cNvPr id="24" name="Picture 2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34FEC86-D7F0-4821-9AA1-0719C1D90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1742976" y="3888633"/>
              <a:ext cx="520682" cy="623455"/>
            </a:xfrm>
            <a:prstGeom prst="rect">
              <a:avLst/>
            </a:prstGeom>
          </p:spPr>
        </p:pic>
        <p:pic>
          <p:nvPicPr>
            <p:cNvPr id="25" name="Picture 24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33373874-4129-43E1-8508-01AC7126D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2120149" y="3892548"/>
              <a:ext cx="520682" cy="623455"/>
            </a:xfrm>
            <a:prstGeom prst="rect">
              <a:avLst/>
            </a:prstGeom>
          </p:spPr>
        </p:pic>
        <p:pic>
          <p:nvPicPr>
            <p:cNvPr id="26" name="Picture 25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1E3AA98-FBE5-4CE2-8AF1-8670FE486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2500860" y="3921191"/>
              <a:ext cx="520682" cy="623455"/>
            </a:xfrm>
            <a:prstGeom prst="rect">
              <a:avLst/>
            </a:prstGeom>
          </p:spPr>
        </p:pic>
      </p:grpSp>
      <p:graphicFrame>
        <p:nvGraphicFramePr>
          <p:cNvPr id="27" name="Table 46">
            <a:extLst>
              <a:ext uri="{FF2B5EF4-FFF2-40B4-BE49-F238E27FC236}">
                <a16:creationId xmlns:a16="http://schemas.microsoft.com/office/drawing/2014/main" id="{66E3FAAF-2D7F-4B76-AD02-316D8325D277}"/>
              </a:ext>
            </a:extLst>
          </p:cNvPr>
          <p:cNvGraphicFramePr>
            <a:graphicFrameLocks noGrp="1"/>
          </p:cNvGraphicFramePr>
          <p:nvPr/>
        </p:nvGraphicFramePr>
        <p:xfrm>
          <a:off x="965759" y="5786902"/>
          <a:ext cx="4782838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1419">
                  <a:extLst>
                    <a:ext uri="{9D8B030D-6E8A-4147-A177-3AD203B41FA5}">
                      <a16:colId xmlns:a16="http://schemas.microsoft.com/office/drawing/2014/main" val="918847062"/>
                    </a:ext>
                  </a:extLst>
                </a:gridCol>
                <a:gridCol w="2391419">
                  <a:extLst>
                    <a:ext uri="{9D8B030D-6E8A-4147-A177-3AD203B41FA5}">
                      <a16:colId xmlns:a16="http://schemas.microsoft.com/office/drawing/2014/main" val="1646688836"/>
                    </a:ext>
                  </a:extLst>
                </a:gridCol>
              </a:tblGrid>
              <a:tr h="45390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perfecto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perfecta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1062367"/>
                  </a:ext>
                </a:extLst>
              </a:tr>
            </a:tbl>
          </a:graphicData>
        </a:graphic>
      </p:graphicFrame>
      <p:pic>
        <p:nvPicPr>
          <p:cNvPr id="28" name="Picture 27" descr="Logo, icon&#10;&#10;Description automatically generated">
            <a:hlinkClick r:id="" action="ppaction://noaction">
              <a:snd r:embed="rId8" name="11_10.wav"/>
            </a:hlinkClick>
            <a:extLst>
              <a:ext uri="{FF2B5EF4-FFF2-40B4-BE49-F238E27FC236}">
                <a16:creationId xmlns:a16="http://schemas.microsoft.com/office/drawing/2014/main" id="{4FC11A7F-9573-4937-9773-66E22C312C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4" y="2905444"/>
            <a:ext cx="616527" cy="6165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FA320E-F0C7-4CE3-B9F9-87BFA7B4A555}"/>
              </a:ext>
            </a:extLst>
          </p:cNvPr>
          <p:cNvSpPr txBox="1"/>
          <p:nvPr/>
        </p:nvSpPr>
        <p:spPr>
          <a:xfrm>
            <a:off x="8201145" y="154438"/>
            <a:ext cx="2980474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message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todavía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still</a:t>
            </a:r>
          </a:p>
        </p:txBody>
      </p:sp>
      <p:pic>
        <p:nvPicPr>
          <p:cNvPr id="34" name="Picture 3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AAFB050-6873-4C5C-A826-B00C1FEC53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855" y="3714091"/>
            <a:ext cx="4829588" cy="3165644"/>
          </a:xfrm>
          <a:prstGeom prst="rect">
            <a:avLst/>
          </a:prstGeom>
        </p:spPr>
      </p:pic>
      <p:pic>
        <p:nvPicPr>
          <p:cNvPr id="4" name="Picture 3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D4DDF366-6B43-4C65-B4F4-F42F883A8F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99" y="2857924"/>
            <a:ext cx="1329794" cy="408380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C3FC096-E4D7-41DB-970A-E28104042D4B}"/>
              </a:ext>
            </a:extLst>
          </p:cNvPr>
          <p:cNvSpPr txBox="1"/>
          <p:nvPr/>
        </p:nvSpPr>
        <p:spPr>
          <a:xfrm>
            <a:off x="24020" y="6180981"/>
            <a:ext cx="740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A852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35" name="Picture 34" descr="A picture containing text&#10;&#10;Description automatically generated">
            <a:hlinkClick r:id="" action="ppaction://noaction">
              <a:snd r:embed="rId12" name="11_1.wav"/>
            </a:hlinkClick>
            <a:extLst>
              <a:ext uri="{FF2B5EF4-FFF2-40B4-BE49-F238E27FC236}">
                <a16:creationId xmlns:a16="http://schemas.microsoft.com/office/drawing/2014/main" id="{DD5F09E7-1ABF-477A-9C3C-00FA95B617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7" y="30688"/>
            <a:ext cx="2980475" cy="738821"/>
          </a:xfrm>
          <a:prstGeom prst="rect">
            <a:avLst/>
          </a:prstGeom>
        </p:spPr>
      </p:pic>
      <p:sp>
        <p:nvSpPr>
          <p:cNvPr id="36" name="TextBox 35">
            <a:hlinkClick r:id="" action="ppaction://noaction">
              <a:snd r:embed="rId14" name="7_3.wav"/>
            </a:hlinkClick>
            <a:extLst>
              <a:ext uri="{FF2B5EF4-FFF2-40B4-BE49-F238E27FC236}">
                <a16:creationId xmlns:a16="http://schemas.microsoft.com/office/drawing/2014/main" id="{0BAB42E8-D7F3-48C3-9A96-F400432D6830}"/>
              </a:ext>
            </a:extLst>
          </p:cNvPr>
          <p:cNvSpPr txBox="1"/>
          <p:nvPr/>
        </p:nvSpPr>
        <p:spPr>
          <a:xfrm>
            <a:off x="3036602" y="74540"/>
            <a:ext cx="32111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Cómo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8B1A4E-84A5-4729-8703-30BFE5E801C8}"/>
              </a:ext>
            </a:extLst>
          </p:cNvPr>
          <p:cNvSpPr txBox="1"/>
          <p:nvPr/>
        </p:nvSpPr>
        <p:spPr>
          <a:xfrm>
            <a:off x="989672" y="3850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E678D85-F7DD-4F05-AF92-4EAC1857E745}"/>
              </a:ext>
            </a:extLst>
          </p:cNvPr>
          <p:cNvSpPr txBox="1"/>
          <p:nvPr/>
        </p:nvSpPr>
        <p:spPr>
          <a:xfrm>
            <a:off x="942511" y="9027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Graphic 37" descr="Teacher">
            <a:extLst>
              <a:ext uri="{FF2B5EF4-FFF2-40B4-BE49-F238E27FC236}">
                <a16:creationId xmlns:a16="http://schemas.microsoft.com/office/drawing/2014/main" id="{FF9E40F1-3987-47D5-9B0D-19518597B2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0062" y="872468"/>
            <a:ext cx="914400" cy="914400"/>
          </a:xfrm>
          <a:prstGeom prst="rect">
            <a:avLst/>
          </a:prstGeom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30B0DFA2-B775-4FDB-9832-26DC2FD197DD}"/>
              </a:ext>
            </a:extLst>
          </p:cNvPr>
          <p:cNvSpPr/>
          <p:nvPr/>
        </p:nvSpPr>
        <p:spPr>
          <a:xfrm>
            <a:off x="1064462" y="1073899"/>
            <a:ext cx="7555355" cy="508626"/>
          </a:xfrm>
          <a:prstGeom prst="wedgeRoundRectCallout">
            <a:avLst>
              <a:gd name="adj1" fmla="val -52280"/>
              <a:gd name="adj2" fmla="val -15513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CustomShape 7">
            <a:extLst>
              <a:ext uri="{FF2B5EF4-FFF2-40B4-BE49-F238E27FC236}">
                <a16:creationId xmlns:a16="http://schemas.microsoft.com/office/drawing/2014/main" id="{7470FFF1-165C-4515-A5D0-A9F51BE54F01}"/>
              </a:ext>
            </a:extLst>
          </p:cNvPr>
          <p:cNvSpPr/>
          <p:nvPr/>
        </p:nvSpPr>
        <p:spPr>
          <a:xfrm>
            <a:off x="1064462" y="1098372"/>
            <a:ext cx="7699499" cy="3880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los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escribe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adjetivo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correcto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79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4844488" y="4681407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sz="4000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3131DD-E235-4153-95A3-E5436E43E1AD}"/>
              </a:ext>
            </a:extLst>
          </p:cNvPr>
          <p:cNvGrpSpPr/>
          <p:nvPr/>
        </p:nvGrpSpPr>
        <p:grpSpPr>
          <a:xfrm>
            <a:off x="7971753" y="4091179"/>
            <a:ext cx="1063995" cy="973104"/>
            <a:chOff x="6210543" y="3764108"/>
            <a:chExt cx="801046" cy="77526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6557CCB-D453-4054-9C99-EAF93E5BC11E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AB00CD3-1374-42D1-86F8-32414D83D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6" name="Picture 15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06C442A4-D47D-41BB-9716-979A7D08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11" name="Google Shape;101;p2">
            <a:extLst>
              <a:ext uri="{FF2B5EF4-FFF2-40B4-BE49-F238E27FC236}">
                <a16:creationId xmlns:a16="http://schemas.microsoft.com/office/drawing/2014/main" id="{AFF00D05-ECAA-4F39-A8E3-0C5CC7B128DD}"/>
              </a:ext>
            </a:extLst>
          </p:cNvPr>
          <p:cNvSpPr txBox="1"/>
          <p:nvPr/>
        </p:nvSpPr>
        <p:spPr>
          <a:xfrm>
            <a:off x="0" y="4891801"/>
            <a:ext cx="4350984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dirty="0">
                <a:solidFill>
                  <a:srgbClr val="FFFFFF"/>
                </a:solidFill>
                <a:latin typeface="Century Gothic"/>
                <a:sym typeface="Century Gothic"/>
              </a:rPr>
              <a:t>¿</a:t>
            </a:r>
            <a:r>
              <a:rPr lang="en-GB" sz="2800" b="1" dirty="0" err="1">
                <a:solidFill>
                  <a:srgbClr val="FFFFFF"/>
                </a:solidFill>
                <a:latin typeface="Century Gothic"/>
                <a:sym typeface="Century Gothic"/>
              </a:rPr>
              <a:t>Cómo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sym typeface="Century Gothic"/>
              </a:rPr>
              <a:t> es?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dirty="0">
                <a:solidFill>
                  <a:srgbClr val="FFFFFF"/>
                </a:solidFill>
                <a:latin typeface="Century Gothic"/>
                <a:sym typeface="Century Gothic"/>
              </a:rPr>
              <a:t>adjective agreement</a:t>
            </a:r>
            <a:endParaRPr lang="en-GB" sz="28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[ga] [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</a:t>
            </a:r>
            <a:b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endParaRPr lang="en-GB"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2" descr="Zoo, Farm, Animals, Fauna, Lion, Giraffe">
            <a:extLst>
              <a:ext uri="{FF2B5EF4-FFF2-40B4-BE49-F238E27FC236}">
                <a16:creationId xmlns:a16="http://schemas.microsoft.com/office/drawing/2014/main" id="{F0B09DFF-1467-4CDC-9E2A-0DD3D7315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89" y="2426494"/>
            <a:ext cx="3662095" cy="200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D1A3C9E-92FE-4458-A529-BB41E8892E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09" y="1935163"/>
            <a:ext cx="3486654" cy="8642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108;p3">
            <a:extLst>
              <a:ext uri="{FF2B5EF4-FFF2-40B4-BE49-F238E27FC236}">
                <a16:creationId xmlns:a16="http://schemas.microsoft.com/office/drawing/2014/main" id="{A342ED7C-82A3-407F-B4FF-4BDDDDC1ECA2}"/>
              </a:ext>
            </a:extLst>
          </p:cNvPr>
          <p:cNvSpPr txBox="1"/>
          <p:nvPr/>
        </p:nvSpPr>
        <p:spPr>
          <a:xfrm>
            <a:off x="275794" y="6266110"/>
            <a:ext cx="997276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[B]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Practica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compañero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/a.</a:t>
            </a:r>
            <a:endParaRPr kumimoji="0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18FA939E-6250-4CE4-9C5D-AA911A20AA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256342"/>
              </p:ext>
            </p:extLst>
          </p:nvPr>
        </p:nvGraphicFramePr>
        <p:xfrm>
          <a:off x="380998" y="812800"/>
          <a:ext cx="9659256" cy="53221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4814">
                  <a:extLst>
                    <a:ext uri="{9D8B030D-6E8A-4147-A177-3AD203B41FA5}">
                      <a16:colId xmlns:a16="http://schemas.microsoft.com/office/drawing/2014/main" val="331856651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736325403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851545082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1036640519"/>
                    </a:ext>
                  </a:extLst>
                </a:gridCol>
              </a:tblGrid>
              <a:tr h="263971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934274"/>
                  </a:ext>
                </a:extLst>
              </a:tr>
              <a:tr h="268246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87423"/>
                  </a:ext>
                </a:extLst>
              </a:tr>
            </a:tbl>
          </a:graphicData>
        </a:graphic>
      </p:graphicFrame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7906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553984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Google Shape;153;p2">
            <a:extLst>
              <a:ext uri="{FF2B5EF4-FFF2-40B4-BE49-F238E27FC236}">
                <a16:creationId xmlns:a16="http://schemas.microsoft.com/office/drawing/2014/main" id="{CB902489-1A1E-4E82-B5E8-1D00F493C3F4}"/>
              </a:ext>
            </a:extLst>
          </p:cNvPr>
          <p:cNvSpPr txBox="1"/>
          <p:nvPr/>
        </p:nvSpPr>
        <p:spPr>
          <a:xfrm>
            <a:off x="6446798" y="120951"/>
            <a:ext cx="41281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[ga] [go] [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CB2C32-3226-463D-AE63-C88B5FAC05F8}"/>
              </a:ext>
            </a:extLst>
          </p:cNvPr>
          <p:cNvSpPr txBox="1"/>
          <p:nvPr/>
        </p:nvSpPr>
        <p:spPr>
          <a:xfrm>
            <a:off x="500292" y="5493746"/>
            <a:ext cx="22072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800" dirty="0">
                <a:solidFill>
                  <a:srgbClr val="002060"/>
                </a:solidFill>
                <a:latin typeface="Century Gothic" panose="020B0502020202020204" pitchFamily="34" charset="0"/>
              </a:rPr>
              <a:t>vigilante</a:t>
            </a:r>
            <a:endParaRPr kumimoji="0" lang="en-GB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Google Shape;387;p19">
            <a:extLst>
              <a:ext uri="{FF2B5EF4-FFF2-40B4-BE49-F238E27FC236}">
                <a16:creationId xmlns:a16="http://schemas.microsoft.com/office/drawing/2014/main" id="{48DED247-A480-4310-A42C-26DBCFE1AB5A}"/>
              </a:ext>
            </a:extLst>
          </p:cNvPr>
          <p:cNvSpPr/>
          <p:nvPr/>
        </p:nvSpPr>
        <p:spPr>
          <a:xfrm>
            <a:off x="10915649" y="2005870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Google Shape;388;p19">
            <a:extLst>
              <a:ext uri="{FF2B5EF4-FFF2-40B4-BE49-F238E27FC236}">
                <a16:creationId xmlns:a16="http://schemas.microsoft.com/office/drawing/2014/main" id="{99BD827A-D93B-4874-AD4D-5DE80B439BCE}"/>
              </a:ext>
            </a:extLst>
          </p:cNvPr>
          <p:cNvSpPr/>
          <p:nvPr/>
        </p:nvSpPr>
        <p:spPr>
          <a:xfrm>
            <a:off x="10913282" y="2005868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0" name="Google Shape;389;p19">
            <a:extLst>
              <a:ext uri="{FF2B5EF4-FFF2-40B4-BE49-F238E27FC236}">
                <a16:creationId xmlns:a16="http://schemas.microsoft.com/office/drawing/2014/main" id="{3DF5284F-F483-4CB1-A629-A1054FA5391E}"/>
              </a:ext>
            </a:extLst>
          </p:cNvPr>
          <p:cNvCxnSpPr/>
          <p:nvPr/>
        </p:nvCxnSpPr>
        <p:spPr>
          <a:xfrm>
            <a:off x="11599021" y="1994442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390;p19">
            <a:extLst>
              <a:ext uri="{FF2B5EF4-FFF2-40B4-BE49-F238E27FC236}">
                <a16:creationId xmlns:a16="http://schemas.microsoft.com/office/drawing/2014/main" id="{D771307D-1277-47AA-9B39-CB1F9A9BCA5E}"/>
              </a:ext>
            </a:extLst>
          </p:cNvPr>
          <p:cNvCxnSpPr/>
          <p:nvPr/>
        </p:nvCxnSpPr>
        <p:spPr>
          <a:xfrm>
            <a:off x="11576412" y="1994441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391;p19">
            <a:extLst>
              <a:ext uri="{FF2B5EF4-FFF2-40B4-BE49-F238E27FC236}">
                <a16:creationId xmlns:a16="http://schemas.microsoft.com/office/drawing/2014/main" id="{1BE62747-07C2-4506-B568-EB22244A433F}"/>
              </a:ext>
            </a:extLst>
          </p:cNvPr>
          <p:cNvCxnSpPr/>
          <p:nvPr/>
        </p:nvCxnSpPr>
        <p:spPr>
          <a:xfrm>
            <a:off x="11599022" y="6150700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393;p19">
            <a:extLst>
              <a:ext uri="{FF2B5EF4-FFF2-40B4-BE49-F238E27FC236}">
                <a16:creationId xmlns:a16="http://schemas.microsoft.com/office/drawing/2014/main" id="{889EEBA3-4921-4AFE-ACA0-929259CDD656}"/>
              </a:ext>
            </a:extLst>
          </p:cNvPr>
          <p:cNvSpPr txBox="1"/>
          <p:nvPr/>
        </p:nvSpPr>
        <p:spPr>
          <a:xfrm>
            <a:off x="11707417" y="1773974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Arial"/>
              </a:rPr>
              <a:t>45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14" name="Google Shape;394;p19">
            <a:extLst>
              <a:ext uri="{FF2B5EF4-FFF2-40B4-BE49-F238E27FC236}">
                <a16:creationId xmlns:a16="http://schemas.microsoft.com/office/drawing/2014/main" id="{1828C98B-F34A-4066-91E3-75019DCB82D2}"/>
              </a:ext>
            </a:extLst>
          </p:cNvPr>
          <p:cNvSpPr txBox="1"/>
          <p:nvPr/>
        </p:nvSpPr>
        <p:spPr>
          <a:xfrm>
            <a:off x="11681986" y="5744431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395;p19">
            <a:extLst>
              <a:ext uri="{FF2B5EF4-FFF2-40B4-BE49-F238E27FC236}">
                <a16:creationId xmlns:a16="http://schemas.microsoft.com/office/drawing/2014/main" id="{89524E5E-41B1-4E25-8D02-777012781B42}"/>
              </a:ext>
            </a:extLst>
          </p:cNvPr>
          <p:cNvSpPr/>
          <p:nvPr/>
        </p:nvSpPr>
        <p:spPr>
          <a:xfrm>
            <a:off x="10772699" y="6381120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D25B66-9BB0-4BD8-A190-97B2141F02E9}"/>
              </a:ext>
            </a:extLst>
          </p:cNvPr>
          <p:cNvSpPr txBox="1"/>
          <p:nvPr/>
        </p:nvSpPr>
        <p:spPr>
          <a:xfrm>
            <a:off x="402202" y="2744627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gallina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6E1257F-4ACD-435E-B0F9-609E64AC95F2}"/>
              </a:ext>
            </a:extLst>
          </p:cNvPr>
          <p:cNvSpPr/>
          <p:nvPr/>
        </p:nvSpPr>
        <p:spPr>
          <a:xfrm>
            <a:off x="667992" y="2865131"/>
            <a:ext cx="685085" cy="523245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A2EBBA-E770-491B-924C-74A4D0F2F3C4}"/>
              </a:ext>
            </a:extLst>
          </p:cNvPr>
          <p:cNvSpPr txBox="1"/>
          <p:nvPr/>
        </p:nvSpPr>
        <p:spPr>
          <a:xfrm>
            <a:off x="2969441" y="2744627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gema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7220E5B-9AF9-4CF4-8766-B9691AB3D69F}"/>
              </a:ext>
            </a:extLst>
          </p:cNvPr>
          <p:cNvSpPr/>
          <p:nvPr/>
        </p:nvSpPr>
        <p:spPr>
          <a:xfrm>
            <a:off x="3305208" y="2947189"/>
            <a:ext cx="700048" cy="473931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6AD52B-EB52-4BF0-8327-7F0649614438}"/>
              </a:ext>
            </a:extLst>
          </p:cNvPr>
          <p:cNvSpPr txBox="1"/>
          <p:nvPr/>
        </p:nvSpPr>
        <p:spPr>
          <a:xfrm>
            <a:off x="5143631" y="2735454"/>
            <a:ext cx="254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algo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0E78D45-C786-4ADF-9152-D107B406871B}"/>
              </a:ext>
            </a:extLst>
          </p:cNvPr>
          <p:cNvSpPr/>
          <p:nvPr/>
        </p:nvSpPr>
        <p:spPr>
          <a:xfrm>
            <a:off x="6325265" y="2955795"/>
            <a:ext cx="706957" cy="431372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7D057C-0DDB-4FBA-812F-9208B7FE91A2}"/>
              </a:ext>
            </a:extLst>
          </p:cNvPr>
          <p:cNvSpPr txBox="1"/>
          <p:nvPr/>
        </p:nvSpPr>
        <p:spPr>
          <a:xfrm>
            <a:off x="7668805" y="2784402"/>
            <a:ext cx="2450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gemelos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60780A3-D526-4573-9931-7280656123E9}"/>
              </a:ext>
            </a:extLst>
          </p:cNvPr>
          <p:cNvSpPr/>
          <p:nvPr/>
        </p:nvSpPr>
        <p:spPr>
          <a:xfrm>
            <a:off x="7704939" y="2950508"/>
            <a:ext cx="814399" cy="480201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5B78C49-B3D0-480C-8B0F-8B65ADE7D107}"/>
              </a:ext>
            </a:extLst>
          </p:cNvPr>
          <p:cNvSpPr/>
          <p:nvPr/>
        </p:nvSpPr>
        <p:spPr>
          <a:xfrm>
            <a:off x="997477" y="5619574"/>
            <a:ext cx="392864" cy="479660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95E3F3-3390-4E53-92DA-C3243030B68F}"/>
              </a:ext>
            </a:extLst>
          </p:cNvPr>
          <p:cNvSpPr txBox="1"/>
          <p:nvPr/>
        </p:nvSpPr>
        <p:spPr>
          <a:xfrm>
            <a:off x="2657988" y="5442814"/>
            <a:ext cx="269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guantes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FBE3269-D7F2-4B2E-9B85-7B711DCB6D9C}"/>
              </a:ext>
            </a:extLst>
          </p:cNvPr>
          <p:cNvSpPr/>
          <p:nvPr/>
        </p:nvSpPr>
        <p:spPr>
          <a:xfrm>
            <a:off x="3014580" y="5530645"/>
            <a:ext cx="619507" cy="552678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208CA0-EDA6-4EE6-939D-D7A41ECC5049}"/>
              </a:ext>
            </a:extLst>
          </p:cNvPr>
          <p:cNvSpPr txBox="1"/>
          <p:nvPr/>
        </p:nvSpPr>
        <p:spPr>
          <a:xfrm>
            <a:off x="5383323" y="5462968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mago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FA033BA-4A9C-4769-B48E-5E00C128179F}"/>
              </a:ext>
            </a:extLst>
          </p:cNvPr>
          <p:cNvSpPr/>
          <p:nvPr/>
        </p:nvSpPr>
        <p:spPr>
          <a:xfrm>
            <a:off x="6565294" y="5641396"/>
            <a:ext cx="763555" cy="473240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BC9007-D204-45F6-9FDE-18781B178999}"/>
              </a:ext>
            </a:extLst>
          </p:cNvPr>
          <p:cNvSpPr txBox="1"/>
          <p:nvPr/>
        </p:nvSpPr>
        <p:spPr>
          <a:xfrm>
            <a:off x="7613203" y="5462181"/>
            <a:ext cx="24496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región</a:t>
            </a:r>
            <a:endParaRPr kumimoji="0" lang="en-GB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1A2D2EE-2193-49A7-91F4-95703FC6E1DE}"/>
              </a:ext>
            </a:extLst>
          </p:cNvPr>
          <p:cNvSpPr/>
          <p:nvPr/>
        </p:nvSpPr>
        <p:spPr>
          <a:xfrm>
            <a:off x="8564674" y="5591128"/>
            <a:ext cx="423994" cy="492195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Google Shape;108;p3">
            <a:hlinkClick r:id="" action="ppaction://noaction">
              <a:snd r:embed="rId4" name="3_escuchayescribe.wav"/>
            </a:hlinkClick>
            <a:extLst>
              <a:ext uri="{FF2B5EF4-FFF2-40B4-BE49-F238E27FC236}">
                <a16:creationId xmlns:a16="http://schemas.microsoft.com/office/drawing/2014/main" id="{39CDF2DF-5465-455A-8315-9BE77DBAF9EF}"/>
              </a:ext>
            </a:extLst>
          </p:cNvPr>
          <p:cNvSpPr txBox="1"/>
          <p:nvPr/>
        </p:nvSpPr>
        <p:spPr>
          <a:xfrm>
            <a:off x="123376" y="167977"/>
            <a:ext cx="54910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[A]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 y escribe.</a:t>
            </a:r>
            <a:endParaRPr kumimoji="0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0" name="Picture 4" descr="Rojo, Gemas, Rubí, Piedras, Minerales">
            <a:hlinkClick r:id="" action="ppaction://noaction">
              <a:snd r:embed="rId5" name="3_3.wav"/>
            </a:hlinkClick>
            <a:extLst>
              <a:ext uri="{FF2B5EF4-FFF2-40B4-BE49-F238E27FC236}">
                <a16:creationId xmlns:a16="http://schemas.microsoft.com/office/drawing/2014/main" id="{1734CE9A-3EB7-480E-9AE5-4A3E6FEB0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230" y="1139491"/>
            <a:ext cx="1127941" cy="125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noaction">
              <a:snd r:embed="rId7" name="3_5.wav"/>
            </a:hlinkClick>
            <a:extLst>
              <a:ext uri="{FF2B5EF4-FFF2-40B4-BE49-F238E27FC236}">
                <a16:creationId xmlns:a16="http://schemas.microsoft.com/office/drawing/2014/main" id="{BCE1B3F8-19EF-4878-9CCF-3FF34128EE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5596" y="905338"/>
            <a:ext cx="1652147" cy="1880555"/>
          </a:xfrm>
          <a:prstGeom prst="rect">
            <a:avLst/>
          </a:prstGeom>
        </p:spPr>
      </p:pic>
      <p:pic>
        <p:nvPicPr>
          <p:cNvPr id="4102" name="Picture 6" descr="Policía, Oficial, Detener, Uniforme">
            <a:hlinkClick r:id="" action="ppaction://noaction">
              <a:snd r:embed="rId9" name="3_6.wav"/>
            </a:hlinkClick>
            <a:extLst>
              <a:ext uri="{FF2B5EF4-FFF2-40B4-BE49-F238E27FC236}">
                <a16:creationId xmlns:a16="http://schemas.microsoft.com/office/drawing/2014/main" id="{1A9FF266-51FA-4BBF-A182-F9715C7D0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53" y="3871730"/>
            <a:ext cx="1328681" cy="12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hore, Cleaning, Cleanliness, Limpieza">
            <a:hlinkClick r:id="" action="ppaction://noaction">
              <a:snd r:embed="rId11" name="3_7.wav"/>
            </a:hlinkClick>
            <a:extLst>
              <a:ext uri="{FF2B5EF4-FFF2-40B4-BE49-F238E27FC236}">
                <a16:creationId xmlns:a16="http://schemas.microsoft.com/office/drawing/2014/main" id="{4683F21C-8EDB-4FB0-8A32-ADA1D190A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653" y="3958124"/>
            <a:ext cx="1525526" cy="101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Mago, Pelota, Chico, Niño, Magia">
            <a:hlinkClick r:id="" action="ppaction://noaction">
              <a:snd r:embed="rId13" name="3_8.wav"/>
            </a:hlinkClick>
            <a:extLst>
              <a:ext uri="{FF2B5EF4-FFF2-40B4-BE49-F238E27FC236}">
                <a16:creationId xmlns:a16="http://schemas.microsoft.com/office/drawing/2014/main" id="{50C7AB79-709F-4394-A469-05631773C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46" y="3702770"/>
            <a:ext cx="1255104" cy="163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Map&#10;&#10;Description automatically generated">
            <a:hlinkClick r:id="" action="ppaction://noaction">
              <a:snd r:embed="rId15" name="3_9.wav"/>
            </a:hlinkClick>
            <a:extLst>
              <a:ext uri="{FF2B5EF4-FFF2-40B4-BE49-F238E27FC236}">
                <a16:creationId xmlns:a16="http://schemas.microsoft.com/office/drawing/2014/main" id="{18A645BE-8C5D-42B1-A4E8-958EE572E88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313" y="3753281"/>
            <a:ext cx="1947851" cy="1672032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747021C-8B9B-406D-B4CF-D6B7FBC27113}"/>
              </a:ext>
            </a:extLst>
          </p:cNvPr>
          <p:cNvCxnSpPr/>
          <p:nvPr/>
        </p:nvCxnSpPr>
        <p:spPr>
          <a:xfrm flipH="1" flipV="1">
            <a:off x="9581221" y="4350721"/>
            <a:ext cx="481642" cy="3390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A rooster with a black background&#10;&#10;Description automatically generated with low confidence">
            <a:hlinkClick r:id="" action="ppaction://noaction">
              <a:snd r:embed="rId17" name="3_2.wav"/>
            </a:hlinkClick>
            <a:extLst>
              <a:ext uri="{FF2B5EF4-FFF2-40B4-BE49-F238E27FC236}">
                <a16:creationId xmlns:a16="http://schemas.microsoft.com/office/drawing/2014/main" id="{BAB05829-EA01-4CF1-B3D6-C838AA082D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13" y="1024761"/>
            <a:ext cx="1300322" cy="1668581"/>
          </a:xfrm>
          <a:prstGeom prst="rect">
            <a:avLst/>
          </a:prstGeom>
        </p:spPr>
      </p:pic>
      <p:pic>
        <p:nvPicPr>
          <p:cNvPr id="38" name="Picture 37" descr="A picture containing text, clipart&#10;&#10;Description automatically generated">
            <a:hlinkClick r:id="" action="ppaction://noaction">
              <a:snd r:embed="rId19" name="3_4.wav"/>
            </a:hlinkClick>
            <a:extLst>
              <a:ext uri="{FF2B5EF4-FFF2-40B4-BE49-F238E27FC236}">
                <a16:creationId xmlns:a16="http://schemas.microsoft.com/office/drawing/2014/main" id="{50918B98-6C99-45B8-B8A9-181EAAD0D45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025" y="1558381"/>
            <a:ext cx="2416780" cy="808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4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4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9" grpId="0" animBg="1"/>
      <p:bldP spid="21" grpId="0" animBg="1"/>
      <p:bldP spid="23" grpId="0" animBg="1"/>
      <p:bldP spid="24" grpId="0" animBg="1"/>
      <p:bldP spid="26" grpId="0" animBg="1"/>
      <p:bldP spid="28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Brain, Idea, Think, Creativity">
            <a:extLst>
              <a:ext uri="{FF2B5EF4-FFF2-40B4-BE49-F238E27FC236}">
                <a16:creationId xmlns:a16="http://schemas.microsoft.com/office/drawing/2014/main" id="{E65167BB-147F-4676-A323-8C013F395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286" y="120164"/>
            <a:ext cx="994906" cy="9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8784" y="1151169"/>
            <a:ext cx="1524185" cy="389277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s-A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26F00F-83C0-4901-A16A-ECD5EAC0B269}"/>
              </a:ext>
            </a:extLst>
          </p:cNvPr>
          <p:cNvSpPr/>
          <p:nvPr/>
        </p:nvSpPr>
        <p:spPr>
          <a:xfrm>
            <a:off x="335045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D01817-04F3-495E-B05E-D8CFE0A4D257}"/>
              </a:ext>
            </a:extLst>
          </p:cNvPr>
          <p:cNvSpPr/>
          <p:nvPr/>
        </p:nvSpPr>
        <p:spPr>
          <a:xfrm>
            <a:off x="2930896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4E022A-1F57-420D-B1F6-5E510F373D4B}"/>
              </a:ext>
            </a:extLst>
          </p:cNvPr>
          <p:cNvSpPr/>
          <p:nvPr/>
        </p:nvSpPr>
        <p:spPr>
          <a:xfrm>
            <a:off x="5563261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8E4D031-85BB-4ABE-840D-FD67E8615846}"/>
              </a:ext>
            </a:extLst>
          </p:cNvPr>
          <p:cNvSpPr/>
          <p:nvPr/>
        </p:nvSpPr>
        <p:spPr>
          <a:xfrm>
            <a:off x="8159112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89190A8-7385-4A5A-A2BA-C107930ED54C}"/>
              </a:ext>
            </a:extLst>
          </p:cNvPr>
          <p:cNvSpPr/>
          <p:nvPr/>
        </p:nvSpPr>
        <p:spPr>
          <a:xfrm>
            <a:off x="330475" y="270954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942BD42-3D9C-49BC-B9A0-0CD786B1D474}"/>
              </a:ext>
            </a:extLst>
          </p:cNvPr>
          <p:cNvSpPr/>
          <p:nvPr/>
        </p:nvSpPr>
        <p:spPr>
          <a:xfrm>
            <a:off x="2926326" y="270954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FF9DCD1-4FAB-4B74-A366-8253C0BA6255}"/>
              </a:ext>
            </a:extLst>
          </p:cNvPr>
          <p:cNvSpPr/>
          <p:nvPr/>
        </p:nvSpPr>
        <p:spPr>
          <a:xfrm>
            <a:off x="8154542" y="270954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E2052-91A3-42E3-BEE7-CDD7B3FF003E}"/>
              </a:ext>
            </a:extLst>
          </p:cNvPr>
          <p:cNvSpPr txBox="1"/>
          <p:nvPr/>
        </p:nvSpPr>
        <p:spPr>
          <a:xfrm>
            <a:off x="463765" y="1450170"/>
            <a:ext cx="198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nervioso</a:t>
            </a:r>
            <a:endParaRPr lang="es-AR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739006-65AB-44D5-90A1-DAA973285E7D}"/>
              </a:ext>
            </a:extLst>
          </p:cNvPr>
          <p:cNvSpPr txBox="1"/>
          <p:nvPr/>
        </p:nvSpPr>
        <p:spPr>
          <a:xfrm>
            <a:off x="2926326" y="1444099"/>
            <a:ext cx="2474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inteligente</a:t>
            </a:r>
            <a:endParaRPr lang="es-AR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8D689A5-3154-48D5-BDAF-F3E9D0A15C89}"/>
              </a:ext>
            </a:extLst>
          </p:cNvPr>
          <p:cNvSpPr txBox="1"/>
          <p:nvPr/>
        </p:nvSpPr>
        <p:spPr>
          <a:xfrm>
            <a:off x="5517118" y="1501431"/>
            <a:ext cx="2400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rápida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8B5C0C3-3E1F-428E-9CC7-86E52174F637}"/>
              </a:ext>
            </a:extLst>
          </p:cNvPr>
          <p:cNvSpPr txBox="1"/>
          <p:nvPr/>
        </p:nvSpPr>
        <p:spPr>
          <a:xfrm>
            <a:off x="8175084" y="1540446"/>
            <a:ext cx="229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amable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BC5D7F8-C501-4031-A8BA-87D8B3C77018}"/>
              </a:ext>
            </a:extLst>
          </p:cNvPr>
          <p:cNvSpPr txBox="1"/>
          <p:nvPr/>
        </p:nvSpPr>
        <p:spPr>
          <a:xfrm>
            <a:off x="-66315" y="3131565"/>
            <a:ext cx="3134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demasiado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0D9B721-9221-400C-B35C-61DCA23A3981}"/>
              </a:ext>
            </a:extLst>
          </p:cNvPr>
          <p:cNvSpPr txBox="1"/>
          <p:nvPr/>
        </p:nvSpPr>
        <p:spPr>
          <a:xfrm>
            <a:off x="3123867" y="3184968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diferente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A994716-0DFC-463B-A2F5-7E07DB8312F0}"/>
              </a:ext>
            </a:extLst>
          </p:cNvPr>
          <p:cNvSpPr txBox="1"/>
          <p:nvPr/>
        </p:nvSpPr>
        <p:spPr>
          <a:xfrm>
            <a:off x="8299850" y="3212366"/>
            <a:ext cx="2125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elegante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408F67E-228D-43E1-B4BB-9A8C8C5BF533}"/>
              </a:ext>
            </a:extLst>
          </p:cNvPr>
          <p:cNvSpPr/>
          <p:nvPr/>
        </p:nvSpPr>
        <p:spPr>
          <a:xfrm>
            <a:off x="5523202" y="2702801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7C4B796-8DC5-4B56-B803-4D63244E5C63}"/>
              </a:ext>
            </a:extLst>
          </p:cNvPr>
          <p:cNvSpPr txBox="1"/>
          <p:nvPr/>
        </p:nvSpPr>
        <p:spPr>
          <a:xfrm>
            <a:off x="5702486" y="3238173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tranquilo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3AB4140-27FA-4949-8214-3865754F80AF}"/>
              </a:ext>
            </a:extLst>
          </p:cNvPr>
          <p:cNvSpPr/>
          <p:nvPr/>
        </p:nvSpPr>
        <p:spPr>
          <a:xfrm>
            <a:off x="8154542" y="4449779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8DB4A32-1223-410B-8B17-0C237D56DF61}"/>
              </a:ext>
            </a:extLst>
          </p:cNvPr>
          <p:cNvSpPr txBox="1"/>
          <p:nvPr/>
        </p:nvSpPr>
        <p:spPr>
          <a:xfrm>
            <a:off x="8345390" y="4977529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seria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90DBA4-4B29-4FE4-9E48-7021357C8245}"/>
              </a:ext>
            </a:extLst>
          </p:cNvPr>
          <p:cNvGrpSpPr/>
          <p:nvPr/>
        </p:nvGrpSpPr>
        <p:grpSpPr>
          <a:xfrm>
            <a:off x="4190251" y="4760758"/>
            <a:ext cx="2339102" cy="1438908"/>
            <a:chOff x="4233006" y="4833270"/>
            <a:chExt cx="2339102" cy="1438908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381BCAC8-8E85-41F0-84BC-2851F1C01CD2}"/>
                </a:ext>
              </a:extLst>
            </p:cNvPr>
            <p:cNvGrpSpPr/>
            <p:nvPr/>
          </p:nvGrpSpPr>
          <p:grpSpPr>
            <a:xfrm>
              <a:off x="4233006" y="4833270"/>
              <a:ext cx="2339102" cy="1438908"/>
              <a:chOff x="6861594" y="10305500"/>
              <a:chExt cx="2339102" cy="1438908"/>
            </a:xfrm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61B2B6D3-35D8-4558-895D-E6BC6A12F747}"/>
                  </a:ext>
                </a:extLst>
              </p:cNvPr>
              <p:cNvSpPr/>
              <p:nvPr/>
            </p:nvSpPr>
            <p:spPr>
              <a:xfrm>
                <a:off x="6861594" y="10305500"/>
                <a:ext cx="2339102" cy="143890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18F57053-8E51-4A7F-82B0-9E8BAC301586}"/>
                  </a:ext>
                </a:extLst>
              </p:cNvPr>
              <p:cNvSpPr txBox="1"/>
              <p:nvPr/>
            </p:nvSpPr>
            <p:spPr>
              <a:xfrm>
                <a:off x="7023934" y="10765355"/>
                <a:ext cx="198053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90FE0A0A-0D1E-44BD-B9A6-B0F97BEB14EB}"/>
                </a:ext>
              </a:extLst>
            </p:cNvPr>
            <p:cNvSpPr txBox="1"/>
            <p:nvPr/>
          </p:nvSpPr>
          <p:spPr>
            <a:xfrm>
              <a:off x="4364315" y="5289114"/>
              <a:ext cx="198053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different</a:t>
              </a:r>
              <a:b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(m, f)</a:t>
              </a:r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8E2E586-6D70-4618-85B7-E7ECB748524D}"/>
              </a:ext>
            </a:extLst>
          </p:cNvPr>
          <p:cNvSpPr/>
          <p:nvPr/>
        </p:nvSpPr>
        <p:spPr>
          <a:xfrm>
            <a:off x="2926326" y="2702801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DED9FC7-473F-4E32-82DF-151F9EA3AC1E}"/>
              </a:ext>
            </a:extLst>
          </p:cNvPr>
          <p:cNvGrpSpPr/>
          <p:nvPr/>
        </p:nvGrpSpPr>
        <p:grpSpPr>
          <a:xfrm>
            <a:off x="4193565" y="4767503"/>
            <a:ext cx="2339102" cy="1438908"/>
            <a:chOff x="4233006" y="4833270"/>
            <a:chExt cx="2339102" cy="1438908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BF3C1A29-BE99-49F2-8344-8A7E751CDAC8}"/>
                </a:ext>
              </a:extLst>
            </p:cNvPr>
            <p:cNvGrpSpPr/>
            <p:nvPr/>
          </p:nvGrpSpPr>
          <p:grpSpPr>
            <a:xfrm>
              <a:off x="4233006" y="4833270"/>
              <a:ext cx="2339102" cy="1438908"/>
              <a:chOff x="6861594" y="10305500"/>
              <a:chExt cx="2339102" cy="1438908"/>
            </a:xfrm>
          </p:grpSpPr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514F429-C15A-482E-9ADB-EDF37B943AE4}"/>
                  </a:ext>
                </a:extLst>
              </p:cNvPr>
              <p:cNvSpPr/>
              <p:nvPr/>
            </p:nvSpPr>
            <p:spPr>
              <a:xfrm>
                <a:off x="6861594" y="10305500"/>
                <a:ext cx="2339102" cy="143890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5D7929C9-4591-46E3-84BC-55B9B5C95372}"/>
                  </a:ext>
                </a:extLst>
              </p:cNvPr>
              <p:cNvSpPr txBox="1"/>
              <p:nvPr/>
            </p:nvSpPr>
            <p:spPr>
              <a:xfrm>
                <a:off x="7023934" y="10765355"/>
                <a:ext cx="198053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CA520F6-8DDA-48DC-B171-B6777835B0C8}"/>
                </a:ext>
              </a:extLst>
            </p:cNvPr>
            <p:cNvSpPr txBox="1"/>
            <p:nvPr/>
          </p:nvSpPr>
          <p:spPr>
            <a:xfrm>
              <a:off x="4364315" y="5289114"/>
              <a:ext cx="198053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intelligent (m, f) 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E56CDC5D-E3CB-49AF-8D50-A20D2A6B3B5A}"/>
              </a:ext>
            </a:extLst>
          </p:cNvPr>
          <p:cNvGrpSpPr/>
          <p:nvPr/>
        </p:nvGrpSpPr>
        <p:grpSpPr>
          <a:xfrm>
            <a:off x="4186937" y="4774248"/>
            <a:ext cx="2339102" cy="1438908"/>
            <a:chOff x="4233006" y="4833270"/>
            <a:chExt cx="2339102" cy="1438908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EF19D5EA-5C25-4B48-8A9C-BE940EFFCA0A}"/>
                </a:ext>
              </a:extLst>
            </p:cNvPr>
            <p:cNvGrpSpPr/>
            <p:nvPr/>
          </p:nvGrpSpPr>
          <p:grpSpPr>
            <a:xfrm>
              <a:off x="4233006" y="4833270"/>
              <a:ext cx="2339102" cy="1438908"/>
              <a:chOff x="6861594" y="10305500"/>
              <a:chExt cx="2339102" cy="1438908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69732A9F-361A-4FED-B364-BDE98B1EE3A5}"/>
                  </a:ext>
                </a:extLst>
              </p:cNvPr>
              <p:cNvSpPr/>
              <p:nvPr/>
            </p:nvSpPr>
            <p:spPr>
              <a:xfrm>
                <a:off x="6861594" y="10305500"/>
                <a:ext cx="2339102" cy="143890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F0579ED1-7F53-406B-B4DD-76032318324B}"/>
                  </a:ext>
                </a:extLst>
              </p:cNvPr>
              <p:cNvSpPr txBox="1"/>
              <p:nvPr/>
            </p:nvSpPr>
            <p:spPr>
              <a:xfrm>
                <a:off x="7023934" y="10765355"/>
                <a:ext cx="198053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034BB08D-7B2F-4532-8027-D060B6658721}"/>
                </a:ext>
              </a:extLst>
            </p:cNvPr>
            <p:cNvSpPr txBox="1"/>
            <p:nvPr/>
          </p:nvSpPr>
          <p:spPr>
            <a:xfrm>
              <a:off x="4364315" y="5289114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fast (f)</a:t>
              </a:r>
            </a:p>
          </p:txBody>
        </p:sp>
      </p:grpSp>
      <p:sp>
        <p:nvSpPr>
          <p:cNvPr id="160" name="Rectangle 159">
            <a:extLst>
              <a:ext uri="{FF2B5EF4-FFF2-40B4-BE49-F238E27FC236}">
                <a16:creationId xmlns:a16="http://schemas.microsoft.com/office/drawing/2014/main" id="{CE160442-C680-4EE5-9F49-E234AC294C4D}"/>
              </a:ext>
            </a:extLst>
          </p:cNvPr>
          <p:cNvSpPr/>
          <p:nvPr/>
        </p:nvSpPr>
        <p:spPr>
          <a:xfrm>
            <a:off x="5572170" y="983711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5566D456-C277-456E-BB4F-76B37E230672}"/>
              </a:ext>
            </a:extLst>
          </p:cNvPr>
          <p:cNvGrpSpPr/>
          <p:nvPr/>
        </p:nvGrpSpPr>
        <p:grpSpPr>
          <a:xfrm>
            <a:off x="4190639" y="4761402"/>
            <a:ext cx="2339102" cy="1438908"/>
            <a:chOff x="4233006" y="4833270"/>
            <a:chExt cx="2339102" cy="1438908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93D71B71-72DE-453B-9EAD-379AADEFA97F}"/>
                </a:ext>
              </a:extLst>
            </p:cNvPr>
            <p:cNvGrpSpPr/>
            <p:nvPr/>
          </p:nvGrpSpPr>
          <p:grpSpPr>
            <a:xfrm>
              <a:off x="4233006" y="4833270"/>
              <a:ext cx="2339102" cy="1438908"/>
              <a:chOff x="6861594" y="10305500"/>
              <a:chExt cx="2339102" cy="1438908"/>
            </a:xfrm>
          </p:grpSpPr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AB0E37A1-5EDC-46FD-B438-764DEBDDA985}"/>
                  </a:ext>
                </a:extLst>
              </p:cNvPr>
              <p:cNvSpPr/>
              <p:nvPr/>
            </p:nvSpPr>
            <p:spPr>
              <a:xfrm>
                <a:off x="6861594" y="10305500"/>
                <a:ext cx="2339102" cy="143890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4C497825-BADD-4742-9999-ABC38A73D91F}"/>
                  </a:ext>
                </a:extLst>
              </p:cNvPr>
              <p:cNvSpPr txBox="1"/>
              <p:nvPr/>
            </p:nvSpPr>
            <p:spPr>
              <a:xfrm>
                <a:off x="7023934" y="10765355"/>
                <a:ext cx="198053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B6CC855C-E4E3-4BEE-8B54-14CC50B0306D}"/>
                </a:ext>
              </a:extLst>
            </p:cNvPr>
            <p:cNvSpPr txBox="1"/>
            <p:nvPr/>
          </p:nvSpPr>
          <p:spPr>
            <a:xfrm>
              <a:off x="4364315" y="5289114"/>
              <a:ext cx="198053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elegant</a:t>
              </a:r>
              <a:b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(m, f)</a:t>
              </a:r>
            </a:p>
          </p:txBody>
        </p:sp>
      </p:grpSp>
      <p:sp>
        <p:nvSpPr>
          <p:cNvPr id="166" name="Rectangle 165">
            <a:extLst>
              <a:ext uri="{FF2B5EF4-FFF2-40B4-BE49-F238E27FC236}">
                <a16:creationId xmlns:a16="http://schemas.microsoft.com/office/drawing/2014/main" id="{DBC397FC-E4E8-49EF-AF8D-4DB4E63B43E6}"/>
              </a:ext>
            </a:extLst>
          </p:cNvPr>
          <p:cNvSpPr/>
          <p:nvPr/>
        </p:nvSpPr>
        <p:spPr>
          <a:xfrm>
            <a:off x="8155569" y="2702801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83562C58-AC62-47CD-A8FD-771F1306B249}"/>
              </a:ext>
            </a:extLst>
          </p:cNvPr>
          <p:cNvGrpSpPr/>
          <p:nvPr/>
        </p:nvGrpSpPr>
        <p:grpSpPr>
          <a:xfrm>
            <a:off x="4202453" y="4764981"/>
            <a:ext cx="2339102" cy="1438908"/>
            <a:chOff x="4233006" y="4833270"/>
            <a:chExt cx="2339102" cy="1438908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4319B998-D408-49F4-AF8F-BB17122591F4}"/>
                </a:ext>
              </a:extLst>
            </p:cNvPr>
            <p:cNvGrpSpPr/>
            <p:nvPr/>
          </p:nvGrpSpPr>
          <p:grpSpPr>
            <a:xfrm>
              <a:off x="4233006" y="4833270"/>
              <a:ext cx="2339102" cy="1438908"/>
              <a:chOff x="6861594" y="10305500"/>
              <a:chExt cx="2339102" cy="1438908"/>
            </a:xfrm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E471ED30-EFB7-410F-A250-0289A4A81624}"/>
                  </a:ext>
                </a:extLst>
              </p:cNvPr>
              <p:cNvSpPr/>
              <p:nvPr/>
            </p:nvSpPr>
            <p:spPr>
              <a:xfrm>
                <a:off x="6861594" y="10305500"/>
                <a:ext cx="2339102" cy="143890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DAAD4177-2FD6-4A56-BE95-F8AA9B9E39FA}"/>
                  </a:ext>
                </a:extLst>
              </p:cNvPr>
              <p:cNvSpPr txBox="1"/>
              <p:nvPr/>
            </p:nvSpPr>
            <p:spPr>
              <a:xfrm>
                <a:off x="7023934" y="10765355"/>
                <a:ext cx="198053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C7CDF76B-12AF-4E6A-BD12-176EC6FD185A}"/>
                </a:ext>
              </a:extLst>
            </p:cNvPr>
            <p:cNvSpPr txBox="1"/>
            <p:nvPr/>
          </p:nvSpPr>
          <p:spPr>
            <a:xfrm>
              <a:off x="4364315" y="5289114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serious (f)</a:t>
              </a:r>
            </a:p>
          </p:txBody>
        </p:sp>
      </p:grpSp>
      <p:sp>
        <p:nvSpPr>
          <p:cNvPr id="172" name="Rectangle 171">
            <a:extLst>
              <a:ext uri="{FF2B5EF4-FFF2-40B4-BE49-F238E27FC236}">
                <a16:creationId xmlns:a16="http://schemas.microsoft.com/office/drawing/2014/main" id="{E99ED4AC-26CA-4AF0-A055-CD045EA4FDE6}"/>
              </a:ext>
            </a:extLst>
          </p:cNvPr>
          <p:cNvSpPr/>
          <p:nvPr/>
        </p:nvSpPr>
        <p:spPr>
          <a:xfrm>
            <a:off x="8166356" y="4458589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89AA654E-7E35-48B6-9471-EF19B8B0EE4B}"/>
              </a:ext>
            </a:extLst>
          </p:cNvPr>
          <p:cNvGrpSpPr/>
          <p:nvPr/>
        </p:nvGrpSpPr>
        <p:grpSpPr>
          <a:xfrm>
            <a:off x="4190254" y="4768308"/>
            <a:ext cx="2339102" cy="1438908"/>
            <a:chOff x="4233006" y="4833270"/>
            <a:chExt cx="2339102" cy="1438908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1ABD699C-3238-4D0C-BF46-7EBD77C7D98D}"/>
                </a:ext>
              </a:extLst>
            </p:cNvPr>
            <p:cNvGrpSpPr/>
            <p:nvPr/>
          </p:nvGrpSpPr>
          <p:grpSpPr>
            <a:xfrm>
              <a:off x="4233006" y="4833270"/>
              <a:ext cx="2339102" cy="1438908"/>
              <a:chOff x="6861594" y="10305500"/>
              <a:chExt cx="2339102" cy="1438908"/>
            </a:xfrm>
          </p:grpSpPr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30B95926-4599-4987-BFC1-6AE9A4DE89ED}"/>
                  </a:ext>
                </a:extLst>
              </p:cNvPr>
              <p:cNvSpPr/>
              <p:nvPr/>
            </p:nvSpPr>
            <p:spPr>
              <a:xfrm>
                <a:off x="6861594" y="10305500"/>
                <a:ext cx="2339102" cy="143890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0D21845C-8FDC-436B-8037-39C3CAD6B4F1}"/>
                  </a:ext>
                </a:extLst>
              </p:cNvPr>
              <p:cNvSpPr txBox="1"/>
              <p:nvPr/>
            </p:nvSpPr>
            <p:spPr>
              <a:xfrm>
                <a:off x="7023934" y="10765355"/>
                <a:ext cx="198053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001A0433-EC04-42F7-A6B1-D4C6F4C433FF}"/>
                </a:ext>
              </a:extLst>
            </p:cNvPr>
            <p:cNvSpPr txBox="1"/>
            <p:nvPr/>
          </p:nvSpPr>
          <p:spPr>
            <a:xfrm>
              <a:off x="4364315" y="5289114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nervous (m)</a:t>
              </a:r>
            </a:p>
          </p:txBody>
        </p:sp>
      </p:grpSp>
      <p:sp>
        <p:nvSpPr>
          <p:cNvPr id="178" name="Rectangle 177">
            <a:extLst>
              <a:ext uri="{FF2B5EF4-FFF2-40B4-BE49-F238E27FC236}">
                <a16:creationId xmlns:a16="http://schemas.microsoft.com/office/drawing/2014/main" id="{F97B53F5-E558-4461-B04C-BC12E0EFBBE0}"/>
              </a:ext>
            </a:extLst>
          </p:cNvPr>
          <p:cNvSpPr/>
          <p:nvPr/>
        </p:nvSpPr>
        <p:spPr>
          <a:xfrm>
            <a:off x="333341" y="983711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BF39327F-68A1-42EC-922C-CB60DF196ABD}"/>
              </a:ext>
            </a:extLst>
          </p:cNvPr>
          <p:cNvSpPr/>
          <p:nvPr/>
        </p:nvSpPr>
        <p:spPr>
          <a:xfrm>
            <a:off x="330475" y="2710191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BBC98F1E-BA40-4BAE-91DB-718BEF14C367}"/>
              </a:ext>
            </a:extLst>
          </p:cNvPr>
          <p:cNvGrpSpPr/>
          <p:nvPr/>
        </p:nvGrpSpPr>
        <p:grpSpPr>
          <a:xfrm>
            <a:off x="4193565" y="4766698"/>
            <a:ext cx="2339102" cy="1438908"/>
            <a:chOff x="4233006" y="4833270"/>
            <a:chExt cx="2339102" cy="1438908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98327B38-AAB2-403B-8969-0177459753B4}"/>
                </a:ext>
              </a:extLst>
            </p:cNvPr>
            <p:cNvGrpSpPr/>
            <p:nvPr/>
          </p:nvGrpSpPr>
          <p:grpSpPr>
            <a:xfrm>
              <a:off x="4233006" y="4833270"/>
              <a:ext cx="2339102" cy="1438908"/>
              <a:chOff x="6861594" y="10305500"/>
              <a:chExt cx="2339102" cy="1438908"/>
            </a:xfrm>
          </p:grpSpPr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E033D962-2BE4-499F-A182-FA5C6D26D9E0}"/>
                  </a:ext>
                </a:extLst>
              </p:cNvPr>
              <p:cNvSpPr/>
              <p:nvPr/>
            </p:nvSpPr>
            <p:spPr>
              <a:xfrm>
                <a:off x="6861594" y="10305500"/>
                <a:ext cx="2339102" cy="143890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03C91352-B10E-491C-BEC6-B5ED078FE0C9}"/>
                  </a:ext>
                </a:extLst>
              </p:cNvPr>
              <p:cNvSpPr txBox="1"/>
              <p:nvPr/>
            </p:nvSpPr>
            <p:spPr>
              <a:xfrm>
                <a:off x="7023934" y="10765355"/>
                <a:ext cx="198053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41CFE6AA-B1F0-4682-B7AD-87125922560B}"/>
                </a:ext>
              </a:extLst>
            </p:cNvPr>
            <p:cNvSpPr txBox="1"/>
            <p:nvPr/>
          </p:nvSpPr>
          <p:spPr>
            <a:xfrm>
              <a:off x="4364315" y="5289114"/>
              <a:ext cx="198053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calm, quiet (m)</a:t>
              </a:r>
            </a:p>
          </p:txBody>
        </p:sp>
      </p:grpSp>
      <p:sp>
        <p:nvSpPr>
          <p:cNvPr id="190" name="Rectangle 189">
            <a:extLst>
              <a:ext uri="{FF2B5EF4-FFF2-40B4-BE49-F238E27FC236}">
                <a16:creationId xmlns:a16="http://schemas.microsoft.com/office/drawing/2014/main" id="{7B3BD19A-2A74-4C3F-89D4-434C762FB1F0}"/>
              </a:ext>
            </a:extLst>
          </p:cNvPr>
          <p:cNvSpPr/>
          <p:nvPr/>
        </p:nvSpPr>
        <p:spPr>
          <a:xfrm>
            <a:off x="5517118" y="2710331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21E26CA4-98EC-4EA9-AEC1-2C14FC3E82EC}"/>
              </a:ext>
            </a:extLst>
          </p:cNvPr>
          <p:cNvGrpSpPr/>
          <p:nvPr/>
        </p:nvGrpSpPr>
        <p:grpSpPr>
          <a:xfrm>
            <a:off x="4188912" y="4766698"/>
            <a:ext cx="2339102" cy="1438908"/>
            <a:chOff x="4233006" y="4833270"/>
            <a:chExt cx="2339102" cy="1438908"/>
          </a:xfrm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FCC86DF0-CC16-40D6-BD35-D5F81817EB5C}"/>
                </a:ext>
              </a:extLst>
            </p:cNvPr>
            <p:cNvGrpSpPr/>
            <p:nvPr/>
          </p:nvGrpSpPr>
          <p:grpSpPr>
            <a:xfrm>
              <a:off x="4233006" y="4833270"/>
              <a:ext cx="2339102" cy="1438908"/>
              <a:chOff x="6861594" y="10305500"/>
              <a:chExt cx="2339102" cy="1438908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DF5208A8-6DE7-4F66-A26E-C946590A91FF}"/>
                  </a:ext>
                </a:extLst>
              </p:cNvPr>
              <p:cNvSpPr/>
              <p:nvPr/>
            </p:nvSpPr>
            <p:spPr>
              <a:xfrm>
                <a:off x="6861594" y="10305500"/>
                <a:ext cx="2339102" cy="143890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B6EE148C-695A-4FA8-9B28-D832587A0738}"/>
                  </a:ext>
                </a:extLst>
              </p:cNvPr>
              <p:cNvSpPr txBox="1"/>
              <p:nvPr/>
            </p:nvSpPr>
            <p:spPr>
              <a:xfrm>
                <a:off x="7023934" y="10765355"/>
                <a:ext cx="198053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A9BE2EC1-58C0-4689-81A8-882025D6779B}"/>
                </a:ext>
              </a:extLst>
            </p:cNvPr>
            <p:cNvSpPr txBox="1"/>
            <p:nvPr/>
          </p:nvSpPr>
          <p:spPr>
            <a:xfrm>
              <a:off x="4403397" y="5230245"/>
              <a:ext cx="198053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fun, funny (m)</a:t>
              </a:r>
            </a:p>
          </p:txBody>
        </p:sp>
      </p:grpSp>
      <p:sp>
        <p:nvSpPr>
          <p:cNvPr id="196" name="Rectangle 195">
            <a:extLst>
              <a:ext uri="{FF2B5EF4-FFF2-40B4-BE49-F238E27FC236}">
                <a16:creationId xmlns:a16="http://schemas.microsoft.com/office/drawing/2014/main" id="{EF1BFD57-CF22-4761-8F04-062E66B07623}"/>
              </a:ext>
            </a:extLst>
          </p:cNvPr>
          <p:cNvSpPr/>
          <p:nvPr/>
        </p:nvSpPr>
        <p:spPr>
          <a:xfrm>
            <a:off x="2927356" y="1002518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EA28A90F-A528-48B1-A5A2-194830D58A61}"/>
              </a:ext>
            </a:extLst>
          </p:cNvPr>
          <p:cNvGrpSpPr/>
          <p:nvPr/>
        </p:nvGrpSpPr>
        <p:grpSpPr>
          <a:xfrm>
            <a:off x="4186937" y="4774248"/>
            <a:ext cx="2339102" cy="1438908"/>
            <a:chOff x="4233006" y="4833270"/>
            <a:chExt cx="2339102" cy="1438908"/>
          </a:xfrm>
        </p:grpSpPr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EFC8CB1C-2717-4131-8AA8-685215F57651}"/>
                </a:ext>
              </a:extLst>
            </p:cNvPr>
            <p:cNvGrpSpPr/>
            <p:nvPr/>
          </p:nvGrpSpPr>
          <p:grpSpPr>
            <a:xfrm>
              <a:off x="4233006" y="4833270"/>
              <a:ext cx="2339102" cy="1438908"/>
              <a:chOff x="6861594" y="10305500"/>
              <a:chExt cx="2339102" cy="1438908"/>
            </a:xfrm>
          </p:grpSpPr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1BEA53CE-B48C-4530-9083-E97CE10086CF}"/>
                  </a:ext>
                </a:extLst>
              </p:cNvPr>
              <p:cNvSpPr/>
              <p:nvPr/>
            </p:nvSpPr>
            <p:spPr>
              <a:xfrm>
                <a:off x="6861594" y="10305500"/>
                <a:ext cx="2339102" cy="143890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62A68AEC-38C7-44DF-AED9-C9604956EEBC}"/>
                  </a:ext>
                </a:extLst>
              </p:cNvPr>
              <p:cNvSpPr txBox="1"/>
              <p:nvPr/>
            </p:nvSpPr>
            <p:spPr>
              <a:xfrm>
                <a:off x="7023934" y="10765355"/>
                <a:ext cx="198053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F1E6693A-1B18-4BAC-9D6B-AC5C8B85ED31}"/>
                </a:ext>
              </a:extLst>
            </p:cNvPr>
            <p:cNvSpPr txBox="1"/>
            <p:nvPr/>
          </p:nvSpPr>
          <p:spPr>
            <a:xfrm>
              <a:off x="4364315" y="5289114"/>
              <a:ext cx="198053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kind, nice</a:t>
              </a:r>
              <a:b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(m, f)</a:t>
              </a:r>
            </a:p>
          </p:txBody>
        </p:sp>
      </p:grpSp>
      <p:sp>
        <p:nvSpPr>
          <p:cNvPr id="202" name="Rectangle 201">
            <a:extLst>
              <a:ext uri="{FF2B5EF4-FFF2-40B4-BE49-F238E27FC236}">
                <a16:creationId xmlns:a16="http://schemas.microsoft.com/office/drawing/2014/main" id="{6122B2C7-663B-4FB0-9509-6ABA7266F82F}"/>
              </a:ext>
            </a:extLst>
          </p:cNvPr>
          <p:cNvSpPr/>
          <p:nvPr/>
        </p:nvSpPr>
        <p:spPr>
          <a:xfrm>
            <a:off x="8154542" y="983711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37D1F47-EA4D-4265-9838-241572F1D113}"/>
              </a:ext>
            </a:extLst>
          </p:cNvPr>
          <p:cNvSpPr/>
          <p:nvPr/>
        </p:nvSpPr>
        <p:spPr>
          <a:xfrm>
            <a:off x="348506" y="444165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81721D5-A672-463E-BFB9-B9E0924003BA}"/>
              </a:ext>
            </a:extLst>
          </p:cNvPr>
          <p:cNvSpPr txBox="1"/>
          <p:nvPr/>
        </p:nvSpPr>
        <p:spPr>
          <a:xfrm>
            <a:off x="539354" y="4969406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divertido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5129BBF-55CB-488F-9FCB-7E9C90F4B62A}"/>
              </a:ext>
            </a:extLst>
          </p:cNvPr>
          <p:cNvSpPr/>
          <p:nvPr/>
        </p:nvSpPr>
        <p:spPr>
          <a:xfrm>
            <a:off x="350274" y="4432846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A6B0DDA4-3DDC-4A51-9ED5-BD8EF3FEF8EA}"/>
              </a:ext>
            </a:extLst>
          </p:cNvPr>
          <p:cNvGrpSpPr/>
          <p:nvPr/>
        </p:nvGrpSpPr>
        <p:grpSpPr>
          <a:xfrm>
            <a:off x="4186937" y="4760758"/>
            <a:ext cx="2339102" cy="1438908"/>
            <a:chOff x="4233006" y="4833270"/>
            <a:chExt cx="2339102" cy="1438908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A4FB9490-DEDB-4F0F-ABC2-B68D95BDA46D}"/>
                </a:ext>
              </a:extLst>
            </p:cNvPr>
            <p:cNvGrpSpPr/>
            <p:nvPr/>
          </p:nvGrpSpPr>
          <p:grpSpPr>
            <a:xfrm>
              <a:off x="4233006" y="4833270"/>
              <a:ext cx="2339102" cy="1438908"/>
              <a:chOff x="6861594" y="10305500"/>
              <a:chExt cx="2339102" cy="1438908"/>
            </a:xfrm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6F9FEAF3-B729-46A6-BF48-991FF844169D}"/>
                  </a:ext>
                </a:extLst>
              </p:cNvPr>
              <p:cNvSpPr/>
              <p:nvPr/>
            </p:nvSpPr>
            <p:spPr>
              <a:xfrm>
                <a:off x="6861594" y="10305500"/>
                <a:ext cx="2339102" cy="143890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125148D2-3594-45EF-A1EA-F6032FC80899}"/>
                  </a:ext>
                </a:extLst>
              </p:cNvPr>
              <p:cNvSpPr txBox="1"/>
              <p:nvPr/>
            </p:nvSpPr>
            <p:spPr>
              <a:xfrm>
                <a:off x="7023934" y="10765355"/>
                <a:ext cx="198053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4274485C-E2BA-46D0-BB74-B9457B68418C}"/>
                </a:ext>
              </a:extLst>
            </p:cNvPr>
            <p:cNvSpPr txBox="1"/>
            <p:nvPr/>
          </p:nvSpPr>
          <p:spPr>
            <a:xfrm>
              <a:off x="4364315" y="5289114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too (much)</a:t>
              </a:r>
            </a:p>
          </p:txBody>
        </p:sp>
      </p:grpSp>
      <p:sp>
        <p:nvSpPr>
          <p:cNvPr id="87" name="TextBox 86">
            <a:hlinkClick r:id="" action="ppaction://noaction">
              <a:snd r:embed="rId14" name="4_1.wav"/>
            </a:hlinkClick>
            <a:extLst>
              <a:ext uri="{FF2B5EF4-FFF2-40B4-BE49-F238E27FC236}">
                <a16:creationId xmlns:a16="http://schemas.microsoft.com/office/drawing/2014/main" id="{45ABB775-EA46-4B89-BCCE-63D672DF83E1}"/>
              </a:ext>
            </a:extLst>
          </p:cNvPr>
          <p:cNvSpPr txBox="1"/>
          <p:nvPr/>
        </p:nvSpPr>
        <p:spPr>
          <a:xfrm>
            <a:off x="330475" y="196715"/>
            <a:ext cx="3211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¡A practicar!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38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4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2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4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60" grpId="0" animBg="1"/>
      <p:bldP spid="166" grpId="0" animBg="1"/>
      <p:bldP spid="172" grpId="0" animBg="1"/>
      <p:bldP spid="178" grpId="0" animBg="1"/>
      <p:bldP spid="184" grpId="0" animBg="1"/>
      <p:bldP spid="190" grpId="0" animBg="1"/>
      <p:bldP spid="196" grpId="0" animBg="1"/>
      <p:bldP spid="202" grpId="0" animBg="1"/>
      <p:bldP spid="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5" y="1133401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Remember,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adjectives change 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depending on whether the noun they describe is masculine or feminine.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-399227" y="2892903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conejo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rápid</a:t>
            </a:r>
            <a:r>
              <a:rPr lang="en-GB" sz="28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GB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1074499" y="3882330"/>
            <a:ext cx="4107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The rabbit is fast.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DE93B5-C240-4DC1-BF8A-0E1D57C28E64}"/>
              </a:ext>
            </a:extLst>
          </p:cNvPr>
          <p:cNvSpPr txBox="1"/>
          <p:nvPr/>
        </p:nvSpPr>
        <p:spPr>
          <a:xfrm>
            <a:off x="513020" y="5152789"/>
            <a:ext cx="491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tortuga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lent</a:t>
            </a:r>
            <a:r>
              <a:rPr lang="en-GB" sz="28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23CF06-43B3-49D7-85F0-5E0DE3159C44}"/>
              </a:ext>
            </a:extLst>
          </p:cNvPr>
          <p:cNvSpPr txBox="1"/>
          <p:nvPr/>
        </p:nvSpPr>
        <p:spPr>
          <a:xfrm>
            <a:off x="775687" y="6114509"/>
            <a:ext cx="3840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The tortoise is slow. 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6081" y="3781134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8426" y="598067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7415D023-A330-40C9-AB7B-9652BDC8F2D6}"/>
              </a:ext>
            </a:extLst>
          </p:cNvPr>
          <p:cNvSpPr/>
          <p:nvPr/>
        </p:nvSpPr>
        <p:spPr>
          <a:xfrm>
            <a:off x="6689330" y="2134755"/>
            <a:ext cx="4965603" cy="1584603"/>
          </a:xfrm>
          <a:prstGeom prst="wedgeRoundRectCallout">
            <a:avLst>
              <a:gd name="adj1" fmla="val -59429"/>
              <a:gd name="adj2" fmla="val 17118"/>
              <a:gd name="adj3" fmla="val 16667"/>
            </a:avLst>
          </a:prstGeom>
          <a:solidFill>
            <a:srgbClr val="2BC0C7"/>
          </a:solidFill>
          <a:ln w="57150"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When an adjective ends in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consonant,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it can describe a masculine or feminine noun.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C04F582-ECE8-4FE4-8093-9BC76088659A}"/>
              </a:ext>
            </a:extLst>
          </p:cNvPr>
          <p:cNvSpPr/>
          <p:nvPr/>
        </p:nvSpPr>
        <p:spPr>
          <a:xfrm>
            <a:off x="513020" y="2896393"/>
            <a:ext cx="534496" cy="56769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B77A5E-FF4D-4F0E-8C21-F222276DE237}"/>
              </a:ext>
            </a:extLst>
          </p:cNvPr>
          <p:cNvSpPr/>
          <p:nvPr/>
        </p:nvSpPr>
        <p:spPr>
          <a:xfrm>
            <a:off x="458426" y="5125471"/>
            <a:ext cx="621520" cy="5676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Tortuga, Carapacho, Verde, Para Caminar">
            <a:extLst>
              <a:ext uri="{FF2B5EF4-FFF2-40B4-BE49-F238E27FC236}">
                <a16:creationId xmlns:a16="http://schemas.microsoft.com/office/drawing/2014/main" id="{9640040C-1E24-420D-9AE7-9A754C8D0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011" y="5193132"/>
            <a:ext cx="755957" cy="4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759A05-391C-4DD4-B304-890B80F00A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1999">
            <a:off x="4260574" y="2640276"/>
            <a:ext cx="525965" cy="72991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32DC952-8AF6-4290-8BCE-B4658CAE3971}"/>
              </a:ext>
            </a:extLst>
          </p:cNvPr>
          <p:cNvSpPr txBox="1"/>
          <p:nvPr/>
        </p:nvSpPr>
        <p:spPr>
          <a:xfrm>
            <a:off x="5419016" y="4452781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conejo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elegant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GB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321EF26-4051-4973-8813-1DDD45A3A8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1999">
            <a:off x="9476565" y="3805780"/>
            <a:ext cx="813344" cy="1128731"/>
          </a:xfrm>
          <a:prstGeom prst="rect">
            <a:avLst/>
          </a:prstGeom>
        </p:spPr>
      </p:pic>
      <p:pic>
        <p:nvPicPr>
          <p:cNvPr id="5126" name="Picture 6" descr="Corbata, Puntos, Inclinarse, Azul, Moda">
            <a:extLst>
              <a:ext uri="{FF2B5EF4-FFF2-40B4-BE49-F238E27FC236}">
                <a16:creationId xmlns:a16="http://schemas.microsoft.com/office/drawing/2014/main" id="{D04FCE93-B0C1-489C-BC26-DF9DB80D4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966" y="4452060"/>
            <a:ext cx="595468" cy="29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D059E91-2908-4867-927D-9A3B13869083}"/>
              </a:ext>
            </a:extLst>
          </p:cNvPr>
          <p:cNvSpPr txBox="1"/>
          <p:nvPr/>
        </p:nvSpPr>
        <p:spPr>
          <a:xfrm>
            <a:off x="5385984" y="5542105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tortuga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elegant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GB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2" name="Picture 2" descr="Tortuga, Carapacho, Verde, Para Caminar">
            <a:extLst>
              <a:ext uri="{FF2B5EF4-FFF2-40B4-BE49-F238E27FC236}">
                <a16:creationId xmlns:a16="http://schemas.microsoft.com/office/drawing/2014/main" id="{D132233A-4FF0-412C-A7E0-10072EF97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700" y="5603539"/>
            <a:ext cx="755957" cy="4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Jugador De Bolos, Manillar, Sombrero">
            <a:extLst>
              <a:ext uri="{FF2B5EF4-FFF2-40B4-BE49-F238E27FC236}">
                <a16:creationId xmlns:a16="http://schemas.microsoft.com/office/drawing/2014/main" id="{63073EEA-85F8-4464-AF93-C375A0E769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0"/>
          <a:stretch/>
        </p:blipFill>
        <p:spPr bwMode="auto">
          <a:xfrm>
            <a:off x="10357092" y="5542424"/>
            <a:ext cx="248665" cy="15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03EC6FD-1789-4526-8B46-EBEDB41A74E0}"/>
              </a:ext>
            </a:extLst>
          </p:cNvPr>
          <p:cNvSpPr txBox="1"/>
          <p:nvPr/>
        </p:nvSpPr>
        <p:spPr>
          <a:xfrm>
            <a:off x="7309218" y="5023969"/>
            <a:ext cx="4107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The rabbit is elegant.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558A6ED6-823C-4374-A5CF-718632290C6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70800" y="492277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2F89B2F-E17C-457B-B562-9FEBE849DF72}"/>
              </a:ext>
            </a:extLst>
          </p:cNvPr>
          <p:cNvSpPr txBox="1"/>
          <p:nvPr/>
        </p:nvSpPr>
        <p:spPr>
          <a:xfrm>
            <a:off x="7309218" y="6163666"/>
            <a:ext cx="4107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The tortoise is elegant.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831DE75C-B82E-49F7-93C4-C2918207BB0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70800" y="6062470"/>
            <a:ext cx="634523" cy="671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6" grpId="0" animBg="1"/>
      <p:bldP spid="30" grpId="0" animBg="1"/>
      <p:bldP spid="31" grpId="0" animBg="1"/>
      <p:bldP spid="33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3" name="6_1.wav"/>
            </a:hlinkClick>
            <a:extLst>
              <a:ext uri="{FF2B5EF4-FFF2-40B4-BE49-F238E27FC236}">
                <a16:creationId xmlns:a16="http://schemas.microsoft.com/office/drawing/2014/main" id="{9907601D-1597-46B0-B6FD-41F6EC7E1AE1}"/>
              </a:ext>
            </a:extLst>
          </p:cNvPr>
          <p:cNvSpPr txBox="1"/>
          <p:nvPr/>
        </p:nvSpPr>
        <p:spPr>
          <a:xfrm>
            <a:off x="62219" y="254948"/>
            <a:ext cx="6167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Lee: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forma es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1" name="Google Shape;283;p13">
            <a:extLst>
              <a:ext uri="{FF2B5EF4-FFF2-40B4-BE49-F238E27FC236}">
                <a16:creationId xmlns:a16="http://schemas.microsoft.com/office/drawing/2014/main" id="{AAE0690B-DC60-4933-8E17-5A4BFC718D87}"/>
              </a:ext>
            </a:extLst>
          </p:cNvPr>
          <p:cNvSpPr txBox="1"/>
          <p:nvPr/>
        </p:nvSpPr>
        <p:spPr>
          <a:xfrm>
            <a:off x="11323364" y="958201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E552D02-74ED-43F4-99BD-7F627133D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112296"/>
              </p:ext>
            </p:extLst>
          </p:nvPr>
        </p:nvGraphicFramePr>
        <p:xfrm>
          <a:off x="739036" y="1006711"/>
          <a:ext cx="10503547" cy="3498484"/>
        </p:xfrm>
        <a:graphic>
          <a:graphicData uri="http://schemas.openxmlformats.org/drawingml/2006/table">
            <a:tbl>
              <a:tblPr firstRow="1" bandRow="1"/>
              <a:tblGrid>
                <a:gridCol w="5963725">
                  <a:extLst>
                    <a:ext uri="{9D8B030D-6E8A-4147-A177-3AD203B41FA5}">
                      <a16:colId xmlns:a16="http://schemas.microsoft.com/office/drawing/2014/main" val="3410757535"/>
                    </a:ext>
                  </a:extLst>
                </a:gridCol>
                <a:gridCol w="1467393">
                  <a:extLst>
                    <a:ext uri="{9D8B030D-6E8A-4147-A177-3AD203B41FA5}">
                      <a16:colId xmlns:a16="http://schemas.microsoft.com/office/drawing/2014/main" val="3694677752"/>
                    </a:ext>
                  </a:extLst>
                </a:gridCol>
                <a:gridCol w="3072429">
                  <a:extLst>
                    <a:ext uri="{9D8B030D-6E8A-4147-A177-3AD203B41FA5}">
                      <a16:colId xmlns:a16="http://schemas.microsoft.com/office/drawing/2014/main" val="1182316772"/>
                    </a:ext>
                  </a:extLst>
                </a:gridCol>
              </a:tblGrid>
              <a:tr h="526652">
                <a:tc>
                  <a:txBody>
                    <a:bodyPr/>
                    <a:lstStyle/>
                    <a:p>
                      <a:r>
                        <a:rPr lang="en-GB" sz="2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descripción</a:t>
                      </a:r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imagen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adjetivo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1334062"/>
                  </a:ext>
                </a:extLst>
              </a:tr>
              <a:tr h="533432">
                <a:tc>
                  <a:txBody>
                    <a:bodyPr/>
                    <a:lstStyle/>
                    <a:p>
                      <a:r>
                        <a:rPr lang="en-GB" sz="2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gato</a:t>
                      </a:r>
                      <a:r>
                        <a:rPr lang="en-GB" sz="2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la </a:t>
                      </a:r>
                      <a:r>
                        <a:rPr lang="en-GB" sz="2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gata</a:t>
                      </a:r>
                      <a:r>
                        <a:rPr lang="en-GB" sz="2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2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tranquilo</a:t>
                      </a:r>
                      <a:r>
                        <a:rPr lang="en-GB" sz="2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983069"/>
                  </a:ext>
                </a:extLst>
              </a:tr>
              <a:tr h="480342">
                <a:tc>
                  <a:txBody>
                    <a:bodyPr/>
                    <a:lstStyle/>
                    <a:p>
                      <a:r>
                        <a:rPr lang="en-GB" sz="2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conejo</a:t>
                      </a:r>
                      <a:r>
                        <a:rPr lang="en-GB" sz="2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la </a:t>
                      </a:r>
                      <a:r>
                        <a:rPr lang="en-GB" sz="2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coneja</a:t>
                      </a:r>
                      <a:r>
                        <a:rPr lang="en-GB" sz="2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2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amable</a:t>
                      </a:r>
                      <a:r>
                        <a:rPr lang="en-GB" sz="2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509419"/>
                  </a:ext>
                </a:extLst>
              </a:tr>
              <a:tr h="480342">
                <a:tc>
                  <a:txBody>
                    <a:bodyPr/>
                    <a:lstStyle/>
                    <a:p>
                      <a:r>
                        <a:rPr lang="en-GB" sz="2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gata</a:t>
                      </a:r>
                      <a:r>
                        <a:rPr lang="en-GB" sz="2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gato</a:t>
                      </a:r>
                      <a:r>
                        <a:rPr lang="en-GB" sz="2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2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diferente</a:t>
                      </a:r>
                      <a:r>
                        <a:rPr lang="en-GB" sz="2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79678"/>
                  </a:ext>
                </a:extLst>
              </a:tr>
              <a:tr h="480342">
                <a:tc>
                  <a:txBody>
                    <a:bodyPr/>
                    <a:lstStyle/>
                    <a:p>
                      <a:r>
                        <a:rPr lang="en-GB" sz="2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elefante</a:t>
                      </a:r>
                      <a:r>
                        <a:rPr lang="en-GB" sz="2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la </a:t>
                      </a:r>
                      <a:r>
                        <a:rPr lang="en-GB" sz="2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elefanta</a:t>
                      </a:r>
                      <a:r>
                        <a:rPr lang="en-GB" sz="2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2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seria</a:t>
                      </a:r>
                      <a:r>
                        <a:rPr lang="en-GB" sz="2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95194"/>
                  </a:ext>
                </a:extLst>
              </a:tr>
              <a:tr h="4803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conejo</a:t>
                      </a:r>
                      <a:r>
                        <a:rPr lang="en-GB" sz="2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la </a:t>
                      </a:r>
                      <a:r>
                        <a:rPr lang="en-GB" sz="2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coneja</a:t>
                      </a:r>
                      <a:r>
                        <a:rPr lang="en-GB" sz="2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2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inteligente</a:t>
                      </a:r>
                      <a:r>
                        <a:rPr lang="en-GB" sz="2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195723"/>
                  </a:ext>
                </a:extLst>
              </a:tr>
              <a:tr h="480342">
                <a:tc>
                  <a:txBody>
                    <a:bodyPr/>
                    <a:lstStyle/>
                    <a:p>
                      <a:r>
                        <a:rPr lang="en-GB" sz="2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cerdo</a:t>
                      </a:r>
                      <a:r>
                        <a:rPr lang="en-GB" sz="2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la </a:t>
                      </a:r>
                      <a:r>
                        <a:rPr lang="en-GB" sz="2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cerda</a:t>
                      </a:r>
                      <a:r>
                        <a:rPr lang="en-GB" sz="2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es lento.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4055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E773370-6560-41BB-9020-874BB0D0B1E7}"/>
              </a:ext>
            </a:extLst>
          </p:cNvPr>
          <p:cNvSpPr txBox="1"/>
          <p:nvPr/>
        </p:nvSpPr>
        <p:spPr>
          <a:xfrm>
            <a:off x="8725448" y="1584394"/>
            <a:ext cx="19784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calm/quiet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1FCC833-1589-419F-8C89-70A1D00A6188}"/>
              </a:ext>
            </a:extLst>
          </p:cNvPr>
          <p:cNvSpPr txBox="1"/>
          <p:nvPr/>
        </p:nvSpPr>
        <p:spPr>
          <a:xfrm>
            <a:off x="8775324" y="2070216"/>
            <a:ext cx="87876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kind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E3189D3-6FB5-406F-95F3-5109A72FA7F0}"/>
              </a:ext>
            </a:extLst>
          </p:cNvPr>
          <p:cNvSpPr txBox="1"/>
          <p:nvPr/>
        </p:nvSpPr>
        <p:spPr>
          <a:xfrm>
            <a:off x="8752771" y="2531062"/>
            <a:ext cx="15039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different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579814A-7BA1-4106-A1ED-368A67E98C3F}"/>
              </a:ext>
            </a:extLst>
          </p:cNvPr>
          <p:cNvSpPr txBox="1"/>
          <p:nvPr/>
        </p:nvSpPr>
        <p:spPr>
          <a:xfrm>
            <a:off x="8816368" y="3052529"/>
            <a:ext cx="12939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serious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197830C-031C-4AA6-8A97-E22AB39F1A1E}"/>
              </a:ext>
            </a:extLst>
          </p:cNvPr>
          <p:cNvSpPr txBox="1"/>
          <p:nvPr/>
        </p:nvSpPr>
        <p:spPr>
          <a:xfrm>
            <a:off x="8783181" y="3561436"/>
            <a:ext cx="17508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intelligent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65F1D69-AABD-45AE-998D-2D81253E2579}"/>
              </a:ext>
            </a:extLst>
          </p:cNvPr>
          <p:cNvSpPr txBox="1"/>
          <p:nvPr/>
        </p:nvSpPr>
        <p:spPr>
          <a:xfrm>
            <a:off x="8772684" y="4046855"/>
            <a:ext cx="8915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slow</a:t>
            </a:r>
          </a:p>
        </p:txBody>
      </p:sp>
      <p:pic>
        <p:nvPicPr>
          <p:cNvPr id="44" name="Google Shape;282;p13" descr="Reading, Book, Symbol, Icon, Reader, Man">
            <a:extLst>
              <a:ext uri="{FF2B5EF4-FFF2-40B4-BE49-F238E27FC236}">
                <a16:creationId xmlns:a16="http://schemas.microsoft.com/office/drawing/2014/main" id="{ED22B415-8897-420D-8750-DB85F1010F61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6B448A4-A959-4A99-9CB7-0BB45E3589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1999">
            <a:off x="8844339" y="4806448"/>
            <a:ext cx="815791" cy="1132126"/>
          </a:xfrm>
          <a:prstGeom prst="rect">
            <a:avLst/>
          </a:prstGeom>
        </p:spPr>
      </p:pic>
      <p:pic>
        <p:nvPicPr>
          <p:cNvPr id="7170" name="Picture 2" descr="Cerdo, Linda, Lengua, Sonrisa, Contento">
            <a:extLst>
              <a:ext uri="{FF2B5EF4-FFF2-40B4-BE49-F238E27FC236}">
                <a16:creationId xmlns:a16="http://schemas.microsoft.com/office/drawing/2014/main" id="{BBE39E83-61E4-4636-8B1E-504737959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953" y="5137075"/>
            <a:ext cx="1004492" cy="83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C063648-47B7-4083-86B0-1506ED4B497F}"/>
              </a:ext>
            </a:extLst>
          </p:cNvPr>
          <p:cNvSpPr txBox="1"/>
          <p:nvPr/>
        </p:nvSpPr>
        <p:spPr>
          <a:xfrm>
            <a:off x="5065520" y="5349604"/>
            <a:ext cx="857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[a] </a:t>
            </a:r>
            <a:endParaRPr lang="en-GB" sz="28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9AB6F59-2E25-4FBA-BEFE-F0E7BEC1C434}"/>
              </a:ext>
            </a:extLst>
          </p:cNvPr>
          <p:cNvSpPr txBox="1"/>
          <p:nvPr/>
        </p:nvSpPr>
        <p:spPr>
          <a:xfrm>
            <a:off x="6308205" y="5343978"/>
            <a:ext cx="857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[b] </a:t>
            </a:r>
            <a:endParaRPr lang="en-GB" sz="28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B4CB84A-AC32-4E78-92A3-F724AFA29E46}"/>
              </a:ext>
            </a:extLst>
          </p:cNvPr>
          <p:cNvSpPr txBox="1"/>
          <p:nvPr/>
        </p:nvSpPr>
        <p:spPr>
          <a:xfrm>
            <a:off x="8091836" y="5372510"/>
            <a:ext cx="857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[c] </a:t>
            </a:r>
            <a:endParaRPr lang="en-GB" sz="28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C2A4EF9-C946-41FD-B5DC-5D8A8326A17F}"/>
              </a:ext>
            </a:extLst>
          </p:cNvPr>
          <p:cNvSpPr txBox="1"/>
          <p:nvPr/>
        </p:nvSpPr>
        <p:spPr>
          <a:xfrm>
            <a:off x="9545450" y="5343978"/>
            <a:ext cx="857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[d] </a:t>
            </a:r>
            <a:endParaRPr lang="en-GB" sz="2800" dirty="0"/>
          </a:p>
        </p:txBody>
      </p:sp>
      <p:pic>
        <p:nvPicPr>
          <p:cNvPr id="60" name="Picture 10" descr="Elefante, Animal, Tronco, Colmillos">
            <a:extLst>
              <a:ext uri="{FF2B5EF4-FFF2-40B4-BE49-F238E27FC236}">
                <a16:creationId xmlns:a16="http://schemas.microsoft.com/office/drawing/2014/main" id="{1A2AFDE4-617C-4E0C-9221-BB1ACAC7C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999" y="5145995"/>
            <a:ext cx="627457" cy="77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ato, Mascota, Animal, Gato Atigrado">
            <a:extLst>
              <a:ext uri="{FF2B5EF4-FFF2-40B4-BE49-F238E27FC236}">
                <a16:creationId xmlns:a16="http://schemas.microsoft.com/office/drawing/2014/main" id="{17FE3F48-C0F2-4822-8716-3429A52AD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767" y="5061114"/>
            <a:ext cx="857279" cy="97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ED61316-BAE8-47A1-8FA7-77508DF9B38B}"/>
              </a:ext>
            </a:extLst>
          </p:cNvPr>
          <p:cNvSpPr/>
          <p:nvPr/>
        </p:nvSpPr>
        <p:spPr>
          <a:xfrm>
            <a:off x="5065520" y="4722760"/>
            <a:ext cx="6193617" cy="1718397"/>
          </a:xfrm>
          <a:prstGeom prst="round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8183C9-E946-4DAA-81B6-ADDC98C8F63A}"/>
              </a:ext>
            </a:extLst>
          </p:cNvPr>
          <p:cNvSpPr/>
          <p:nvPr/>
        </p:nvSpPr>
        <p:spPr>
          <a:xfrm>
            <a:off x="811826" y="1606281"/>
            <a:ext cx="1233714" cy="407483"/>
          </a:xfrm>
          <a:prstGeom prst="round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99B0D5D6-A818-4123-AD0B-B743327FFDD6}"/>
              </a:ext>
            </a:extLst>
          </p:cNvPr>
          <p:cNvSpPr/>
          <p:nvPr/>
        </p:nvSpPr>
        <p:spPr>
          <a:xfrm>
            <a:off x="819459" y="2154629"/>
            <a:ext cx="1592364" cy="404488"/>
          </a:xfrm>
          <a:prstGeom prst="round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2C9A6F3F-F820-4E02-AE76-CA52666DA6AF}"/>
              </a:ext>
            </a:extLst>
          </p:cNvPr>
          <p:cNvSpPr/>
          <p:nvPr/>
        </p:nvSpPr>
        <p:spPr>
          <a:xfrm>
            <a:off x="2635862" y="2136825"/>
            <a:ext cx="1592364" cy="404488"/>
          </a:xfrm>
          <a:prstGeom prst="round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5D3E8CD7-6D5F-4640-B335-3CE083911F8C}"/>
              </a:ext>
            </a:extLst>
          </p:cNvPr>
          <p:cNvSpPr/>
          <p:nvPr/>
        </p:nvSpPr>
        <p:spPr>
          <a:xfrm>
            <a:off x="819459" y="2637499"/>
            <a:ext cx="1404552" cy="372728"/>
          </a:xfrm>
          <a:prstGeom prst="round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F3AD1BF9-8DAF-4C8A-96D3-B171233ECB70}"/>
              </a:ext>
            </a:extLst>
          </p:cNvPr>
          <p:cNvSpPr/>
          <p:nvPr/>
        </p:nvSpPr>
        <p:spPr>
          <a:xfrm>
            <a:off x="2404190" y="2654432"/>
            <a:ext cx="1295881" cy="361595"/>
          </a:xfrm>
          <a:prstGeom prst="round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AB478AF2-7756-4835-8FD9-0ECA3CC067A6}"/>
              </a:ext>
            </a:extLst>
          </p:cNvPr>
          <p:cNvSpPr/>
          <p:nvPr/>
        </p:nvSpPr>
        <p:spPr>
          <a:xfrm>
            <a:off x="2868459" y="3110320"/>
            <a:ext cx="1853853" cy="361595"/>
          </a:xfrm>
          <a:prstGeom prst="round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4BCBF9E3-C708-4324-9A89-5855A78C0749}"/>
              </a:ext>
            </a:extLst>
          </p:cNvPr>
          <p:cNvSpPr/>
          <p:nvPr/>
        </p:nvSpPr>
        <p:spPr>
          <a:xfrm>
            <a:off x="819459" y="3627379"/>
            <a:ext cx="1592364" cy="353182"/>
          </a:xfrm>
          <a:prstGeom prst="round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2B5332C5-0E58-44D6-88C0-357CDBEC7D43}"/>
              </a:ext>
            </a:extLst>
          </p:cNvPr>
          <p:cNvSpPr/>
          <p:nvPr/>
        </p:nvSpPr>
        <p:spPr>
          <a:xfrm>
            <a:off x="2635862" y="3616010"/>
            <a:ext cx="1592364" cy="361595"/>
          </a:xfrm>
          <a:prstGeom prst="round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ACC7F869-A41A-4E51-AAE3-46D893CEBFA9}"/>
              </a:ext>
            </a:extLst>
          </p:cNvPr>
          <p:cNvSpPr/>
          <p:nvPr/>
        </p:nvSpPr>
        <p:spPr>
          <a:xfrm>
            <a:off x="811826" y="4078489"/>
            <a:ext cx="1412185" cy="372728"/>
          </a:xfrm>
          <a:prstGeom prst="round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9759C27-6BE7-4BBB-B9C5-AD1C4D557D91}"/>
              </a:ext>
            </a:extLst>
          </p:cNvPr>
          <p:cNvSpPr txBox="1"/>
          <p:nvPr/>
        </p:nvSpPr>
        <p:spPr>
          <a:xfrm>
            <a:off x="7102360" y="1503738"/>
            <a:ext cx="652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[d]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3EB74F7-AB92-4FA5-AC97-6A120E79F91B}"/>
              </a:ext>
            </a:extLst>
          </p:cNvPr>
          <p:cNvSpPr txBox="1"/>
          <p:nvPr/>
        </p:nvSpPr>
        <p:spPr>
          <a:xfrm>
            <a:off x="7101255" y="2018589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[c]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52C3A9F-FEEB-47C7-ADC1-E07030D6204E}"/>
              </a:ext>
            </a:extLst>
          </p:cNvPr>
          <p:cNvSpPr txBox="1"/>
          <p:nvPr/>
        </p:nvSpPr>
        <p:spPr>
          <a:xfrm>
            <a:off x="7102360" y="2531062"/>
            <a:ext cx="652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[d]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B5F4791-A7A3-4F7A-8F50-4EF78D445DA1}"/>
              </a:ext>
            </a:extLst>
          </p:cNvPr>
          <p:cNvSpPr txBox="1"/>
          <p:nvPr/>
        </p:nvSpPr>
        <p:spPr>
          <a:xfrm>
            <a:off x="7101255" y="3045913"/>
            <a:ext cx="652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[a]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33FD236-1347-499A-A65E-89EAD04F1C02}"/>
              </a:ext>
            </a:extLst>
          </p:cNvPr>
          <p:cNvSpPr txBox="1"/>
          <p:nvPr/>
        </p:nvSpPr>
        <p:spPr>
          <a:xfrm>
            <a:off x="7101255" y="3541556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[c]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EF3494C-9798-41DB-88F2-1FE6C6309510}"/>
              </a:ext>
            </a:extLst>
          </p:cNvPr>
          <p:cNvSpPr txBox="1"/>
          <p:nvPr/>
        </p:nvSpPr>
        <p:spPr>
          <a:xfrm>
            <a:off x="7080747" y="4016780"/>
            <a:ext cx="652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[a]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B1BE2735-03B1-43BA-BAF7-A1A651C8C81A}"/>
              </a:ext>
            </a:extLst>
          </p:cNvPr>
          <p:cNvSpPr/>
          <p:nvPr/>
        </p:nvSpPr>
        <p:spPr>
          <a:xfrm>
            <a:off x="180000" y="4856554"/>
            <a:ext cx="4376524" cy="1771804"/>
          </a:xfrm>
          <a:prstGeom prst="wedgeRoundRectCallout">
            <a:avLst>
              <a:gd name="adj1" fmla="val 14904"/>
              <a:gd name="adj2" fmla="val -64183"/>
              <a:gd name="adj3" fmla="val 16667"/>
            </a:avLst>
          </a:prstGeom>
          <a:solidFill>
            <a:srgbClr val="2BC0C7"/>
          </a:solidFill>
          <a:ln w="57150">
            <a:solidFill>
              <a:srgbClr val="2BC0C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Female animals in Spanish often change their spelling too, like adjectives: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gat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male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cat)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gat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female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cat)</a:t>
            </a:r>
          </a:p>
        </p:txBody>
      </p:sp>
      <p:sp>
        <p:nvSpPr>
          <p:cNvPr id="38" name="Rectangle 37">
            <a:hlinkClick r:id="" action="ppaction://noaction">
              <a:snd r:embed="rId10" name="6_2.wav"/>
            </a:hlinkClick>
            <a:extLst>
              <a:ext uri="{FF2B5EF4-FFF2-40B4-BE49-F238E27FC236}">
                <a16:creationId xmlns:a16="http://schemas.microsoft.com/office/drawing/2014/main" id="{78DB61C4-776F-4D26-806B-C70ACAFBBBA7}"/>
              </a:ext>
            </a:extLst>
          </p:cNvPr>
          <p:cNvSpPr/>
          <p:nvPr/>
        </p:nvSpPr>
        <p:spPr>
          <a:xfrm>
            <a:off x="161245" y="1606281"/>
            <a:ext cx="421308" cy="399075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9" name="Rectangle 38">
            <a:hlinkClick r:id="" action="ppaction://noaction">
              <a:snd r:embed="rId11" name="6_3.wav"/>
            </a:hlinkClick>
            <a:extLst>
              <a:ext uri="{FF2B5EF4-FFF2-40B4-BE49-F238E27FC236}">
                <a16:creationId xmlns:a16="http://schemas.microsoft.com/office/drawing/2014/main" id="{54D01C7B-C68E-40E8-B346-0D6526CC2AA0}"/>
              </a:ext>
            </a:extLst>
          </p:cNvPr>
          <p:cNvSpPr/>
          <p:nvPr/>
        </p:nvSpPr>
        <p:spPr>
          <a:xfrm>
            <a:off x="161245" y="2189056"/>
            <a:ext cx="421308" cy="302694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0" name="Rectangle 39">
            <a:hlinkClick r:id="" action="ppaction://noaction">
              <a:snd r:embed="rId12" name="6_4.wav"/>
            </a:hlinkClick>
            <a:extLst>
              <a:ext uri="{FF2B5EF4-FFF2-40B4-BE49-F238E27FC236}">
                <a16:creationId xmlns:a16="http://schemas.microsoft.com/office/drawing/2014/main" id="{058991A6-2F22-4D4C-8FF6-D94CB4758816}"/>
              </a:ext>
            </a:extLst>
          </p:cNvPr>
          <p:cNvSpPr/>
          <p:nvPr/>
        </p:nvSpPr>
        <p:spPr>
          <a:xfrm>
            <a:off x="161245" y="2619002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3" name="Rectangle 42">
            <a:hlinkClick r:id="" action="ppaction://noaction">
              <a:snd r:embed="rId13" name="6_5.wav"/>
            </a:hlinkClick>
            <a:extLst>
              <a:ext uri="{FF2B5EF4-FFF2-40B4-BE49-F238E27FC236}">
                <a16:creationId xmlns:a16="http://schemas.microsoft.com/office/drawing/2014/main" id="{B834E671-A0A5-4C4A-950E-AE529D900A0C}"/>
              </a:ext>
            </a:extLst>
          </p:cNvPr>
          <p:cNvSpPr/>
          <p:nvPr/>
        </p:nvSpPr>
        <p:spPr>
          <a:xfrm>
            <a:off x="161245" y="3161119"/>
            <a:ext cx="421308" cy="302694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5" name="Rectangle 44">
            <a:hlinkClick r:id="" action="ppaction://noaction">
              <a:snd r:embed="rId14" name="6_6.wav"/>
            </a:hlinkClick>
            <a:extLst>
              <a:ext uri="{FF2B5EF4-FFF2-40B4-BE49-F238E27FC236}">
                <a16:creationId xmlns:a16="http://schemas.microsoft.com/office/drawing/2014/main" id="{6A9F532F-70A7-402C-97FF-D893FEA35AB6}"/>
              </a:ext>
            </a:extLst>
          </p:cNvPr>
          <p:cNvSpPr/>
          <p:nvPr/>
        </p:nvSpPr>
        <p:spPr>
          <a:xfrm>
            <a:off x="161245" y="3591065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6" name="Rectangle 45">
            <a:hlinkClick r:id="" action="ppaction://noaction">
              <a:snd r:embed="rId15" name="6_7.wav"/>
            </a:hlinkClick>
            <a:extLst>
              <a:ext uri="{FF2B5EF4-FFF2-40B4-BE49-F238E27FC236}">
                <a16:creationId xmlns:a16="http://schemas.microsoft.com/office/drawing/2014/main" id="{E4F0F429-7F83-4F40-A124-E7C774EA87CA}"/>
              </a:ext>
            </a:extLst>
          </p:cNvPr>
          <p:cNvSpPr/>
          <p:nvPr/>
        </p:nvSpPr>
        <p:spPr>
          <a:xfrm>
            <a:off x="180000" y="4108171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6604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5" grpId="0"/>
      <p:bldP spid="68" grpId="0"/>
      <p:bldP spid="74" grpId="0"/>
      <p:bldP spid="77" grpId="0"/>
      <p:bldP spid="80" grpId="0"/>
      <p:bldP spid="55" grpId="0"/>
      <p:bldP spid="57" grpId="0"/>
      <p:bldP spid="58" grpId="0"/>
      <p:bldP spid="59" grpId="0"/>
      <p:bldP spid="10" grpId="0" animBg="1"/>
      <p:bldP spid="11" grpId="0" animBg="1"/>
      <p:bldP spid="62" grpId="0" animBg="1"/>
      <p:bldP spid="71" grpId="0" animBg="1"/>
      <p:bldP spid="73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/>
      <p:bldP spid="89" grpId="0"/>
      <p:bldP spid="90" grpId="0"/>
      <p:bldP spid="91" grpId="0"/>
      <p:bldP spid="92" grpId="0"/>
      <p:bldP spid="93" grpId="0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5" y="1133401"/>
            <a:ext cx="8659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know that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cómo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means ‘how’: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769186" y="1924027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¿</a:t>
            </a:r>
            <a:r>
              <a:rPr lang="en-GB" sz="28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Cómo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está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hoy?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914887" y="2541555"/>
            <a:ext cx="4107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 is s/he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it today?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8542" y="246734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32DC952-8AF6-4290-8BCE-B4658CAE3971}"/>
              </a:ext>
            </a:extLst>
          </p:cNvPr>
          <p:cNvSpPr txBox="1"/>
          <p:nvPr/>
        </p:nvSpPr>
        <p:spPr>
          <a:xfrm>
            <a:off x="5562706" y="4472359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elegant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AD60DB-788D-4101-8331-1CC6EA329967}"/>
              </a:ext>
            </a:extLst>
          </p:cNvPr>
          <p:cNvGrpSpPr/>
          <p:nvPr/>
        </p:nvGrpSpPr>
        <p:grpSpPr>
          <a:xfrm>
            <a:off x="7933423" y="4008789"/>
            <a:ext cx="813344" cy="1128731"/>
            <a:chOff x="7803019" y="4021137"/>
            <a:chExt cx="813344" cy="1128731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321EF26-4051-4973-8813-1DDD45A3A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1999">
              <a:off x="7803019" y="4021137"/>
              <a:ext cx="813344" cy="1128731"/>
            </a:xfrm>
            <a:prstGeom prst="rect">
              <a:avLst/>
            </a:prstGeom>
          </p:spPr>
        </p:pic>
        <p:pic>
          <p:nvPicPr>
            <p:cNvPr id="5126" name="Picture 6" descr="Corbata, Puntos, Inclinarse, Azul, Moda">
              <a:extLst>
                <a:ext uri="{FF2B5EF4-FFF2-40B4-BE49-F238E27FC236}">
                  <a16:creationId xmlns:a16="http://schemas.microsoft.com/office/drawing/2014/main" id="{D04FCE93-B0C1-489C-BC26-DF9DB80D42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4379" y="4680040"/>
              <a:ext cx="595468" cy="297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03EC6FD-1789-4526-8B46-EBEDB41A74E0}"/>
              </a:ext>
            </a:extLst>
          </p:cNvPr>
          <p:cNvSpPr txBox="1"/>
          <p:nvPr/>
        </p:nvSpPr>
        <p:spPr>
          <a:xfrm>
            <a:off x="5565839" y="5161504"/>
            <a:ext cx="4107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is elegant.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558A6ED6-823C-4374-A5CF-718632290C6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28183" y="511353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79A513-5FEA-4C4D-9A24-CE314F5252A6}"/>
              </a:ext>
            </a:extLst>
          </p:cNvPr>
          <p:cNvSpPr txBox="1"/>
          <p:nvPr/>
        </p:nvSpPr>
        <p:spPr>
          <a:xfrm>
            <a:off x="318542" y="3455707"/>
            <a:ext cx="11130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also use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¿</a:t>
            </a:r>
            <a:r>
              <a:rPr lang="en-GB" sz="28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cómo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r>
              <a:rPr lang="en-GB" sz="2800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to ask </a:t>
            </a:r>
            <a:r>
              <a:rPr lang="en-GB" sz="2800" b="1" i="1" u="sng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what</a:t>
            </a:r>
            <a:r>
              <a:rPr lang="en-GB" sz="2800" i="1" u="sng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something </a:t>
            </a:r>
            <a:r>
              <a:rPr lang="en-GB" sz="2800" b="1" i="1" u="sng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is like, </a:t>
            </a:r>
            <a:r>
              <a:rPr lang="en-GB" sz="2800" i="1" u="sng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generally</a:t>
            </a:r>
            <a:r>
              <a:rPr lang="en-GB" sz="2800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C5BD0F-1722-45A7-8C40-1B9D30FEF692}"/>
              </a:ext>
            </a:extLst>
          </p:cNvPr>
          <p:cNvSpPr txBox="1"/>
          <p:nvPr/>
        </p:nvSpPr>
        <p:spPr>
          <a:xfrm>
            <a:off x="769186" y="4466821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¿</a:t>
            </a:r>
            <a:r>
              <a:rPr lang="en-GB" sz="28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Cómo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es?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4C3FF9-B5BD-46A9-A2FC-9B9A8ADA01F8}"/>
              </a:ext>
            </a:extLst>
          </p:cNvPr>
          <p:cNvSpPr txBox="1"/>
          <p:nvPr/>
        </p:nvSpPr>
        <p:spPr>
          <a:xfrm>
            <a:off x="787685" y="5181589"/>
            <a:ext cx="4107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is s/he, it like?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7FCE8D08-C516-4147-8424-ACFE27F10EF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6443" y="5106366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9772402E-E883-40DE-B6A9-5C996DAF097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605" y="84773"/>
            <a:ext cx="1381268" cy="1318139"/>
          </a:xfrm>
          <a:prstGeom prst="rect">
            <a:avLst/>
          </a:prstGeom>
        </p:spPr>
      </p:pic>
      <p:sp>
        <p:nvSpPr>
          <p:cNvPr id="19" name="TextBox 18">
            <a:hlinkClick r:id="" action="ppaction://noaction">
              <a:snd r:embed="rId11" name="7_1.wav"/>
            </a:hlinkClick>
            <a:extLst>
              <a:ext uri="{FF2B5EF4-FFF2-40B4-BE49-F238E27FC236}">
                <a16:creationId xmlns:a16="http://schemas.microsoft.com/office/drawing/2014/main" id="{6B28A0DB-C314-46CF-99B2-7659530E3359}"/>
              </a:ext>
            </a:extLst>
          </p:cNvPr>
          <p:cNvSpPr txBox="1"/>
          <p:nvPr/>
        </p:nvSpPr>
        <p:spPr>
          <a:xfrm>
            <a:off x="196443" y="146126"/>
            <a:ext cx="71819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4400" b="1" i="0" u="none" strike="noStrike" cap="none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Cómo</a:t>
            </a: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es? What is it like?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88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3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408A4704-A4D3-487D-B209-434374CE6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206" y="1334181"/>
            <a:ext cx="3115245" cy="56167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C64466-408A-473E-947C-6BD2DEA748E1}"/>
              </a:ext>
            </a:extLst>
          </p:cNvPr>
          <p:cNvSpPr txBox="1"/>
          <p:nvPr/>
        </p:nvSpPr>
        <p:spPr>
          <a:xfrm>
            <a:off x="895350" y="1345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F52F6BE3-5E4B-49F4-B57D-E77177E66B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901" y="1315447"/>
            <a:ext cx="914400" cy="914400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C83172F-B284-41F2-B052-C802706CF338}"/>
              </a:ext>
            </a:extLst>
          </p:cNvPr>
          <p:cNvSpPr/>
          <p:nvPr/>
        </p:nvSpPr>
        <p:spPr>
          <a:xfrm>
            <a:off x="1017301" y="1516878"/>
            <a:ext cx="7555355" cy="508626"/>
          </a:xfrm>
          <a:prstGeom prst="wedgeRoundRectCallout">
            <a:avLst>
              <a:gd name="adj1" fmla="val -52280"/>
              <a:gd name="adj2" fmla="val -15513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CustomShape 7">
            <a:hlinkClick r:id="" action="ppaction://noaction">
              <a:snd r:embed="rId8" name="11_2.wav"/>
            </a:hlinkClick>
            <a:extLst>
              <a:ext uri="{FF2B5EF4-FFF2-40B4-BE49-F238E27FC236}">
                <a16:creationId xmlns:a16="http://schemas.microsoft.com/office/drawing/2014/main" id="{B18B75BD-6151-49BB-8CF2-5E8F92638B58}"/>
              </a:ext>
            </a:extLst>
          </p:cNvPr>
          <p:cNvSpPr/>
          <p:nvPr/>
        </p:nvSpPr>
        <p:spPr>
          <a:xfrm>
            <a:off x="132790" y="613899"/>
            <a:ext cx="10971310" cy="9075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Luis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zoo. Manda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Whatsapp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Sofía y Quique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hay 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problema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los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CustomShape 7">
            <a:extLst>
              <a:ext uri="{FF2B5EF4-FFF2-40B4-BE49-F238E27FC236}">
                <a16:creationId xmlns:a16="http://schemas.microsoft.com/office/drawing/2014/main" id="{712C2329-0F9A-4706-8C50-54DF46CEAF74}"/>
              </a:ext>
            </a:extLst>
          </p:cNvPr>
          <p:cNvSpPr/>
          <p:nvPr/>
        </p:nvSpPr>
        <p:spPr>
          <a:xfrm>
            <a:off x="1017301" y="1541351"/>
            <a:ext cx="7699499" cy="3880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los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escribe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adjetivo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correcto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16" descr="A picture containing text&#10;&#10;Description automatically generated">
            <a:hlinkClick r:id="" action="ppaction://noaction">
              <a:snd r:embed="rId9" name="11_1.wav"/>
            </a:hlinkClick>
            <a:extLst>
              <a:ext uri="{FF2B5EF4-FFF2-40B4-BE49-F238E27FC236}">
                <a16:creationId xmlns:a16="http://schemas.microsoft.com/office/drawing/2014/main" id="{58DC8764-6A30-4D77-8E96-41F97A80F4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7" y="30688"/>
            <a:ext cx="2980475" cy="738821"/>
          </a:xfrm>
          <a:prstGeom prst="rect">
            <a:avLst/>
          </a:prstGeom>
        </p:spPr>
      </p:pic>
      <p:pic>
        <p:nvPicPr>
          <p:cNvPr id="20" name="Picture 19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BF16CDEA-DF3D-435B-8B95-D71DA09A79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2376" y="1235915"/>
            <a:ext cx="2974332" cy="57765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7CFD00-AE54-42A8-BAEE-C596A74A1ED2}"/>
              </a:ext>
            </a:extLst>
          </p:cNvPr>
          <p:cNvSpPr txBox="1"/>
          <p:nvPr/>
        </p:nvSpPr>
        <p:spPr>
          <a:xfrm>
            <a:off x="1539548" y="3090399"/>
            <a:ext cx="40870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¡Hola!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Estoy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zoo.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jirafa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¡es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demasiado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tranquila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mí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AD085E7-AE8A-4412-8F52-6757E8F795C9}"/>
              </a:ext>
            </a:extLst>
          </p:cNvPr>
          <p:cNvGrpSpPr/>
          <p:nvPr/>
        </p:nvGrpSpPr>
        <p:grpSpPr>
          <a:xfrm>
            <a:off x="1422975" y="4393900"/>
            <a:ext cx="1841414" cy="553240"/>
            <a:chOff x="1314416" y="3940020"/>
            <a:chExt cx="1758512" cy="553240"/>
          </a:xfrm>
        </p:grpSpPr>
        <p:pic>
          <p:nvPicPr>
            <p:cNvPr id="23" name="Picture 22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FCBB2BB-6C97-4AFD-9229-9DA30B1D2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1365803" y="3908497"/>
              <a:ext cx="520682" cy="623455"/>
            </a:xfrm>
            <a:prstGeom prst="rect">
              <a:avLst/>
            </a:prstGeom>
          </p:spPr>
        </p:pic>
        <p:pic>
          <p:nvPicPr>
            <p:cNvPr id="24" name="Picture 2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34FEC86-D7F0-4821-9AA1-0719C1D90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1742976" y="3888633"/>
              <a:ext cx="520682" cy="623455"/>
            </a:xfrm>
            <a:prstGeom prst="rect">
              <a:avLst/>
            </a:prstGeom>
          </p:spPr>
        </p:pic>
        <p:pic>
          <p:nvPicPr>
            <p:cNvPr id="25" name="Picture 24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33373874-4129-43E1-8508-01AC7126D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2120149" y="3892548"/>
              <a:ext cx="520682" cy="623455"/>
            </a:xfrm>
            <a:prstGeom prst="rect">
              <a:avLst/>
            </a:prstGeom>
          </p:spPr>
        </p:pic>
        <p:pic>
          <p:nvPicPr>
            <p:cNvPr id="26" name="Picture 25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1E3AA98-FBE5-4CE2-8AF1-8670FE486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2500860" y="3921191"/>
              <a:ext cx="520682" cy="623455"/>
            </a:xfrm>
            <a:prstGeom prst="rect">
              <a:avLst/>
            </a:prstGeom>
          </p:spPr>
        </p:pic>
      </p:grpSp>
      <p:graphicFrame>
        <p:nvGraphicFramePr>
          <p:cNvPr id="27" name="Table 46">
            <a:extLst>
              <a:ext uri="{FF2B5EF4-FFF2-40B4-BE49-F238E27FC236}">
                <a16:creationId xmlns:a16="http://schemas.microsoft.com/office/drawing/2014/main" id="{66E3FAAF-2D7F-4B76-AD02-316D8325D277}"/>
              </a:ext>
            </a:extLst>
          </p:cNvPr>
          <p:cNvGraphicFramePr>
            <a:graphicFrameLocks noGrp="1"/>
          </p:cNvGraphicFramePr>
          <p:nvPr/>
        </p:nvGraphicFramePr>
        <p:xfrm>
          <a:off x="965759" y="5786902"/>
          <a:ext cx="4782838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1419">
                  <a:extLst>
                    <a:ext uri="{9D8B030D-6E8A-4147-A177-3AD203B41FA5}">
                      <a16:colId xmlns:a16="http://schemas.microsoft.com/office/drawing/2014/main" val="918847062"/>
                    </a:ext>
                  </a:extLst>
                </a:gridCol>
                <a:gridCol w="2391419">
                  <a:extLst>
                    <a:ext uri="{9D8B030D-6E8A-4147-A177-3AD203B41FA5}">
                      <a16:colId xmlns:a16="http://schemas.microsoft.com/office/drawing/2014/main" val="1646688836"/>
                    </a:ext>
                  </a:extLst>
                </a:gridCol>
              </a:tblGrid>
              <a:tr h="45390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amarillo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tranquila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1062367"/>
                  </a:ext>
                </a:extLst>
              </a:tr>
            </a:tbl>
          </a:graphicData>
        </a:graphic>
      </p:graphicFrame>
      <p:pic>
        <p:nvPicPr>
          <p:cNvPr id="28" name="Picture 27" descr="Logo, icon&#10;&#10;Description automatically generated">
            <a:hlinkClick r:id="" action="ppaction://noaction">
              <a:snd r:embed="rId13" name="11_3.wav"/>
            </a:hlinkClick>
            <a:extLst>
              <a:ext uri="{FF2B5EF4-FFF2-40B4-BE49-F238E27FC236}">
                <a16:creationId xmlns:a16="http://schemas.microsoft.com/office/drawing/2014/main" id="{4FC11A7F-9573-4937-9773-66E22C312C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4" y="2905444"/>
            <a:ext cx="616527" cy="6165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FA320E-F0C7-4CE3-B9F9-87BFA7B4A555}"/>
              </a:ext>
            </a:extLst>
          </p:cNvPr>
          <p:cNvSpPr txBox="1"/>
          <p:nvPr/>
        </p:nvSpPr>
        <p:spPr>
          <a:xfrm>
            <a:off x="8201145" y="154438"/>
            <a:ext cx="2980474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message</a:t>
            </a:r>
          </a:p>
        </p:txBody>
      </p:sp>
      <p:pic>
        <p:nvPicPr>
          <p:cNvPr id="34" name="Picture 3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AAFB050-6873-4C5C-A826-B00C1FEC53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855" y="3714091"/>
            <a:ext cx="4829588" cy="3165644"/>
          </a:xfrm>
          <a:prstGeom prst="rect">
            <a:avLst/>
          </a:prstGeom>
        </p:spPr>
      </p:pic>
      <p:pic>
        <p:nvPicPr>
          <p:cNvPr id="4" name="Picture 3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D4DDF366-6B43-4C65-B4F4-F42F883A8F3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99" y="2857924"/>
            <a:ext cx="1329794" cy="40838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62095C-E3CD-41DF-B5E7-7BF6BD929282}"/>
              </a:ext>
            </a:extLst>
          </p:cNvPr>
          <p:cNvSpPr txBox="1"/>
          <p:nvPr/>
        </p:nvSpPr>
        <p:spPr>
          <a:xfrm>
            <a:off x="24020" y="6180981"/>
            <a:ext cx="740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A852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TextBox 36">
            <a:hlinkClick r:id="" action="ppaction://noaction">
              <a:snd r:embed="rId17" name="7_3.wav"/>
            </a:hlinkClick>
            <a:extLst>
              <a:ext uri="{FF2B5EF4-FFF2-40B4-BE49-F238E27FC236}">
                <a16:creationId xmlns:a16="http://schemas.microsoft.com/office/drawing/2014/main" id="{277E6927-EA15-48C3-AB56-9688734D2511}"/>
              </a:ext>
            </a:extLst>
          </p:cNvPr>
          <p:cNvSpPr txBox="1"/>
          <p:nvPr/>
        </p:nvSpPr>
        <p:spPr>
          <a:xfrm>
            <a:off x="3036602" y="74540"/>
            <a:ext cx="32111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Cómo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24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Shape, circle&#10;&#10;Description automatically generated">
            <a:extLst>
              <a:ext uri="{FF2B5EF4-FFF2-40B4-BE49-F238E27FC236}">
                <a16:creationId xmlns:a16="http://schemas.microsoft.com/office/drawing/2014/main" id="{51646E30-5BB1-4E39-8219-8FDBAD555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748" y="5263626"/>
            <a:ext cx="1923540" cy="9617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C64466-408A-473E-947C-6BD2DEA748E1}"/>
              </a:ext>
            </a:extLst>
          </p:cNvPr>
          <p:cNvSpPr txBox="1"/>
          <p:nvPr/>
        </p:nvSpPr>
        <p:spPr>
          <a:xfrm>
            <a:off x="989672" y="3850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BF16CDEA-DF3D-435B-8B95-D71DA09A79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2376" y="1235915"/>
            <a:ext cx="2974332" cy="57765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7CFD00-AE54-42A8-BAEE-C596A74A1ED2}"/>
              </a:ext>
            </a:extLst>
          </p:cNvPr>
          <p:cNvSpPr txBox="1"/>
          <p:nvPr/>
        </p:nvSpPr>
        <p:spPr>
          <a:xfrm>
            <a:off x="1546364" y="3374873"/>
            <a:ext cx="3884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tortuga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¡es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demasiado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seria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para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mí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AD085E7-AE8A-4412-8F52-6757E8F795C9}"/>
              </a:ext>
            </a:extLst>
          </p:cNvPr>
          <p:cNvGrpSpPr/>
          <p:nvPr/>
        </p:nvGrpSpPr>
        <p:grpSpPr>
          <a:xfrm>
            <a:off x="1514856" y="4279937"/>
            <a:ext cx="1091079" cy="553240"/>
            <a:chOff x="1314416" y="3940020"/>
            <a:chExt cx="1758512" cy="553240"/>
          </a:xfrm>
        </p:grpSpPr>
        <p:pic>
          <p:nvPicPr>
            <p:cNvPr id="23" name="Picture 22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FCBB2BB-6C97-4AFD-9229-9DA30B1D2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1365803" y="3908497"/>
              <a:ext cx="520682" cy="623455"/>
            </a:xfrm>
            <a:prstGeom prst="rect">
              <a:avLst/>
            </a:prstGeom>
          </p:spPr>
        </p:pic>
        <p:pic>
          <p:nvPicPr>
            <p:cNvPr id="24" name="Picture 2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34FEC86-D7F0-4821-9AA1-0719C1D90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1742976" y="3888633"/>
              <a:ext cx="520682" cy="623455"/>
            </a:xfrm>
            <a:prstGeom prst="rect">
              <a:avLst/>
            </a:prstGeom>
          </p:spPr>
        </p:pic>
        <p:pic>
          <p:nvPicPr>
            <p:cNvPr id="25" name="Picture 24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33373874-4129-43E1-8508-01AC7126D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2120149" y="3892548"/>
              <a:ext cx="520682" cy="623455"/>
            </a:xfrm>
            <a:prstGeom prst="rect">
              <a:avLst/>
            </a:prstGeom>
          </p:spPr>
        </p:pic>
        <p:pic>
          <p:nvPicPr>
            <p:cNvPr id="26" name="Picture 25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1E3AA98-FBE5-4CE2-8AF1-8670FE486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5722">
              <a:off x="2500860" y="3921191"/>
              <a:ext cx="520682" cy="623455"/>
            </a:xfrm>
            <a:prstGeom prst="rect">
              <a:avLst/>
            </a:prstGeom>
          </p:spPr>
        </p:pic>
      </p:grpSp>
      <p:graphicFrame>
        <p:nvGraphicFramePr>
          <p:cNvPr id="27" name="Table 46">
            <a:extLst>
              <a:ext uri="{FF2B5EF4-FFF2-40B4-BE49-F238E27FC236}">
                <a16:creationId xmlns:a16="http://schemas.microsoft.com/office/drawing/2014/main" id="{66E3FAAF-2D7F-4B76-AD02-316D8325D277}"/>
              </a:ext>
            </a:extLst>
          </p:cNvPr>
          <p:cNvGraphicFramePr>
            <a:graphicFrameLocks noGrp="1"/>
          </p:cNvGraphicFramePr>
          <p:nvPr/>
        </p:nvGraphicFramePr>
        <p:xfrm>
          <a:off x="965759" y="5786902"/>
          <a:ext cx="4782838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1419">
                  <a:extLst>
                    <a:ext uri="{9D8B030D-6E8A-4147-A177-3AD203B41FA5}">
                      <a16:colId xmlns:a16="http://schemas.microsoft.com/office/drawing/2014/main" val="918847062"/>
                    </a:ext>
                  </a:extLst>
                </a:gridCol>
                <a:gridCol w="2391419">
                  <a:extLst>
                    <a:ext uri="{9D8B030D-6E8A-4147-A177-3AD203B41FA5}">
                      <a16:colId xmlns:a16="http://schemas.microsoft.com/office/drawing/2014/main" val="1646688836"/>
                    </a:ext>
                  </a:extLst>
                </a:gridCol>
              </a:tblGrid>
              <a:tr h="45390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seria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lento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1062367"/>
                  </a:ext>
                </a:extLst>
              </a:tr>
            </a:tbl>
          </a:graphicData>
        </a:graphic>
      </p:graphicFrame>
      <p:pic>
        <p:nvPicPr>
          <p:cNvPr id="28" name="Picture 27" descr="Logo, icon&#10;&#10;Description automatically generated">
            <a:hlinkClick r:id="" action="ppaction://noaction">
              <a:snd r:embed="rId8" name="11_4.wav"/>
            </a:hlinkClick>
            <a:extLst>
              <a:ext uri="{FF2B5EF4-FFF2-40B4-BE49-F238E27FC236}">
                <a16:creationId xmlns:a16="http://schemas.microsoft.com/office/drawing/2014/main" id="{4FC11A7F-9573-4937-9773-66E22C312C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4" y="2905444"/>
            <a:ext cx="616527" cy="6165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FA320E-F0C7-4CE3-B9F9-87BFA7B4A555}"/>
              </a:ext>
            </a:extLst>
          </p:cNvPr>
          <p:cNvSpPr txBox="1"/>
          <p:nvPr/>
        </p:nvSpPr>
        <p:spPr>
          <a:xfrm>
            <a:off x="8201145" y="154438"/>
            <a:ext cx="2980474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message</a:t>
            </a:r>
          </a:p>
        </p:txBody>
      </p:sp>
      <p:pic>
        <p:nvPicPr>
          <p:cNvPr id="34" name="Picture 3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AAFB050-6873-4C5C-A826-B00C1FEC53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855" y="3714091"/>
            <a:ext cx="4829588" cy="3165644"/>
          </a:xfrm>
          <a:prstGeom prst="rect">
            <a:avLst/>
          </a:prstGeom>
        </p:spPr>
      </p:pic>
      <p:pic>
        <p:nvPicPr>
          <p:cNvPr id="4" name="Picture 3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D4DDF366-6B43-4C65-B4F4-F42F883A8F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99" y="2857924"/>
            <a:ext cx="1329794" cy="408380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C3FC096-E4D7-41DB-970A-E28104042D4B}"/>
              </a:ext>
            </a:extLst>
          </p:cNvPr>
          <p:cNvSpPr txBox="1"/>
          <p:nvPr/>
        </p:nvSpPr>
        <p:spPr>
          <a:xfrm>
            <a:off x="24020" y="6180981"/>
            <a:ext cx="740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A852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35" name="Picture 34" descr="A picture containing text&#10;&#10;Description automatically generated">
            <a:hlinkClick r:id="" action="ppaction://noaction">
              <a:snd r:embed="rId12" name="11_1.wav"/>
            </a:hlinkClick>
            <a:extLst>
              <a:ext uri="{FF2B5EF4-FFF2-40B4-BE49-F238E27FC236}">
                <a16:creationId xmlns:a16="http://schemas.microsoft.com/office/drawing/2014/main" id="{49C19B91-B72B-40B7-A4B9-0910C7B4E0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7" y="30688"/>
            <a:ext cx="2980475" cy="738821"/>
          </a:xfrm>
          <a:prstGeom prst="rect">
            <a:avLst/>
          </a:prstGeom>
        </p:spPr>
      </p:pic>
      <p:sp>
        <p:nvSpPr>
          <p:cNvPr id="36" name="TextBox 35">
            <a:hlinkClick r:id="" action="ppaction://noaction">
              <a:snd r:embed="rId14" name="7_3.wav"/>
            </a:hlinkClick>
            <a:extLst>
              <a:ext uri="{FF2B5EF4-FFF2-40B4-BE49-F238E27FC236}">
                <a16:creationId xmlns:a16="http://schemas.microsoft.com/office/drawing/2014/main" id="{A1E5A87B-F77C-49CE-967F-D529AEEA33C0}"/>
              </a:ext>
            </a:extLst>
          </p:cNvPr>
          <p:cNvSpPr txBox="1"/>
          <p:nvPr/>
        </p:nvSpPr>
        <p:spPr>
          <a:xfrm>
            <a:off x="3036602" y="74540"/>
            <a:ext cx="32111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Cómo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FBEAA2-3DC6-4604-B6E6-20B900760BCB}"/>
              </a:ext>
            </a:extLst>
          </p:cNvPr>
          <p:cNvSpPr txBox="1"/>
          <p:nvPr/>
        </p:nvSpPr>
        <p:spPr>
          <a:xfrm>
            <a:off x="942511" y="9027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Graphic 36" descr="Teacher">
            <a:extLst>
              <a:ext uri="{FF2B5EF4-FFF2-40B4-BE49-F238E27FC236}">
                <a16:creationId xmlns:a16="http://schemas.microsoft.com/office/drawing/2014/main" id="{4979AF0A-C5B8-4A53-9162-1388B9C304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0062" y="872468"/>
            <a:ext cx="914400" cy="914400"/>
          </a:xfrm>
          <a:prstGeom prst="rect">
            <a:avLst/>
          </a:prstGeom>
        </p:spPr>
      </p:pic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94D995F3-7E96-4047-B5B8-420A8513F89C}"/>
              </a:ext>
            </a:extLst>
          </p:cNvPr>
          <p:cNvSpPr/>
          <p:nvPr/>
        </p:nvSpPr>
        <p:spPr>
          <a:xfrm>
            <a:off x="1064462" y="1073899"/>
            <a:ext cx="7555355" cy="508626"/>
          </a:xfrm>
          <a:prstGeom prst="wedgeRoundRectCallout">
            <a:avLst>
              <a:gd name="adj1" fmla="val -52280"/>
              <a:gd name="adj2" fmla="val -15513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CustomShape 7">
            <a:extLst>
              <a:ext uri="{FF2B5EF4-FFF2-40B4-BE49-F238E27FC236}">
                <a16:creationId xmlns:a16="http://schemas.microsoft.com/office/drawing/2014/main" id="{C442BA89-5997-4978-A7B1-ED0C362EC1F8}"/>
              </a:ext>
            </a:extLst>
          </p:cNvPr>
          <p:cNvSpPr/>
          <p:nvPr/>
        </p:nvSpPr>
        <p:spPr>
          <a:xfrm>
            <a:off x="1064462" y="1098372"/>
            <a:ext cx="7699499" cy="3880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los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escribe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adjetivo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correcto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38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3401</TotalTime>
  <Words>1929</Words>
  <Application>Microsoft Office PowerPoint</Application>
  <PresentationFormat>Widescreen</PresentationFormat>
  <Paragraphs>310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español, con Sofía</vt:lpstr>
      <vt:lpstr>Describing things and people</vt:lpstr>
      <vt:lpstr>PowerPoint Presentation</vt:lpstr>
      <vt:lpstr>vocabulario</vt:lpstr>
      <vt:lpstr>Adjectives following the noun</vt:lpstr>
      <vt:lpstr>PowerPoint Presentation</vt:lpstr>
      <vt:lpstr>PowerPoint Presentation</vt:lpstr>
      <vt:lpstr>Leer y hablar</vt:lpstr>
      <vt:lpstr>Leer y hablar</vt:lpstr>
      <vt:lpstr>Leer y hablar</vt:lpstr>
      <vt:lpstr>Leer y hablar</vt:lpstr>
      <vt:lpstr>Leer y hablar</vt:lpstr>
      <vt:lpstr>Leer y hablar</vt:lpstr>
      <vt:lpstr>Leer y hablar</vt:lpstr>
      <vt:lpstr>Leer y hablar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Sofía</dc:title>
  <dc:creator>Paula</dc:creator>
  <cp:lastModifiedBy>Tom Dawes</cp:lastModifiedBy>
  <cp:revision>32</cp:revision>
  <dcterms:created xsi:type="dcterms:W3CDTF">2022-01-14T11:53:29Z</dcterms:created>
  <dcterms:modified xsi:type="dcterms:W3CDTF">2022-06-23T11:52:18Z</dcterms:modified>
</cp:coreProperties>
</file>