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3" r:id="rId2"/>
  </p:sldMasterIdLst>
  <p:notesMasterIdLst>
    <p:notesMasterId r:id="rId13"/>
  </p:notesMasterIdLst>
  <p:sldIdLst>
    <p:sldId id="257" r:id="rId3"/>
    <p:sldId id="962" r:id="rId4"/>
    <p:sldId id="827" r:id="rId5"/>
    <p:sldId id="956" r:id="rId6"/>
    <p:sldId id="960" r:id="rId7"/>
    <p:sldId id="957" r:id="rId8"/>
    <p:sldId id="961" r:id="rId9"/>
    <p:sldId id="389" r:id="rId10"/>
    <p:sldId id="952" r:id="rId11"/>
    <p:sldId id="95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92D050"/>
    <a:srgbClr val="FF2D82"/>
    <a:srgbClr val="FFE7FF"/>
    <a:srgbClr val="22A8CD"/>
    <a:srgbClr val="D2ECB6"/>
    <a:srgbClr val="33A6A6"/>
    <a:srgbClr val="86CFE2"/>
    <a:srgbClr val="FF3399"/>
    <a:srgbClr val="1D9A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794" autoAdjust="0"/>
    <p:restoredTop sz="61575" autoAdjust="0"/>
  </p:normalViewPr>
  <p:slideViewPr>
    <p:cSldViewPr snapToGrid="0">
      <p:cViewPr varScale="1">
        <p:scale>
          <a:sx n="44" d="100"/>
          <a:sy n="44" d="100"/>
        </p:scale>
        <p:origin x="1422" y="54"/>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8" d="100"/>
        <a:sy n="58"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54ED8C-D6CA-402F-8669-D82900E01E51}" type="datetimeFigureOut">
              <a:rPr lang="en-GB" smtClean="0"/>
              <a:t>25/06/2022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A3F50B-9AC3-487C-8FE4-F7E6C7E81E25}" type="slidenum">
              <a:rPr lang="en-GB" smtClean="0"/>
              <a:t>‹#›</a:t>
            </a:fld>
            <a:endParaRPr lang="en-GB"/>
          </a:p>
        </p:txBody>
      </p:sp>
    </p:spTree>
    <p:extLst>
      <p:ext uri="{BB962C8B-B14F-4D97-AF65-F5344CB8AC3E}">
        <p14:creationId xmlns:p14="http://schemas.microsoft.com/office/powerpoint/2010/main" val="3116910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GB" sz="1200" dirty="0"/>
              <a:t>Artwork by Steve Clarke. All additional pictures selected are available under a Creative Commons license, no attribution required.</a:t>
            </a:r>
          </a:p>
          <a:p>
            <a:pPr marL="0" lvl="0" indent="0" algn="l" rtl="0">
              <a:spcBef>
                <a:spcPts val="0"/>
              </a:spcBef>
              <a:spcAft>
                <a:spcPts val="0"/>
              </a:spcAft>
              <a:buClr>
                <a:schemeClr val="dk1"/>
              </a:buClr>
              <a:buSzPts val="1400"/>
              <a:buFont typeface="Arial"/>
              <a:buNone/>
            </a:pPr>
            <a:endParaRPr lang="en-GB" sz="1200" dirty="0"/>
          </a:p>
          <a:p>
            <a:pPr marL="0" lvl="0" indent="0" algn="l" rtl="0">
              <a:spcBef>
                <a:spcPts val="0"/>
              </a:spcBef>
              <a:spcAft>
                <a:spcPts val="0"/>
              </a:spcAft>
              <a:buClr>
                <a:schemeClr val="dk1"/>
              </a:buClr>
              <a:buSzPts val="1400"/>
              <a:buFont typeface="Arial"/>
              <a:buNone/>
            </a:pPr>
            <a:r>
              <a:rPr lang="en-GB" sz="1200" dirty="0">
                <a:effectLst/>
                <a:latin typeface="Calibri" panose="020F0502020204030204" pitchFamily="34" charset="0"/>
                <a:ea typeface="Calibri" panose="020F0502020204030204" pitchFamily="34" charset="0"/>
              </a:rPr>
              <a:t>The frequency rankings for words that occur in this PowerPoint which have been</a:t>
            </a:r>
            <a:r>
              <a:rPr lang="en-GB" sz="1200" i="1" dirty="0">
                <a:effectLst/>
                <a:latin typeface="Calibri" panose="020F0502020204030204" pitchFamily="34" charset="0"/>
                <a:ea typeface="Calibri" panose="020F0502020204030204" pitchFamily="34" charset="0"/>
              </a:rPr>
              <a:t> previously</a:t>
            </a:r>
            <a:r>
              <a:rPr lang="en-GB" sz="1200" dirty="0">
                <a:effectLst/>
                <a:latin typeface="Calibri" panose="020F0502020204030204" pitchFamily="34" charset="0"/>
                <a:ea typeface="Calibri" panose="020F0502020204030204" pitchFamily="34" charset="0"/>
              </a:rPr>
              <a:t> introduced in the resources are given in the SOW (excel document) and in the resources that first introduced and formally re-visited those words. </a:t>
            </a:r>
            <a:endParaRPr lang="en-GB" sz="1000" dirty="0">
              <a:solidFill>
                <a:srgbClr val="1F3864"/>
              </a:solidFill>
              <a:latin typeface="Arial"/>
              <a:ea typeface="Arial"/>
              <a:cs typeface="Arial"/>
              <a:sym typeface="Arial"/>
            </a:endParaRPr>
          </a:p>
          <a:p>
            <a:pPr marL="0" lvl="0" indent="0" algn="l" rtl="0">
              <a:spcBef>
                <a:spcPts val="0"/>
              </a:spcBef>
              <a:spcAft>
                <a:spcPts val="0"/>
              </a:spcAft>
              <a:buClr>
                <a:schemeClr val="dk1"/>
              </a:buClr>
              <a:buSzPts val="1400"/>
              <a:buFont typeface="Arial"/>
              <a:buNone/>
            </a:pPr>
            <a:endParaRPr lang="en-GB" sz="1200" dirty="0"/>
          </a:p>
          <a:p>
            <a:pPr marL="0" lvl="0" indent="0" algn="l" rtl="0">
              <a:spcBef>
                <a:spcPts val="0"/>
              </a:spcBef>
              <a:spcAft>
                <a:spcPts val="0"/>
              </a:spcAft>
              <a:buClr>
                <a:schemeClr val="dk1"/>
              </a:buClr>
              <a:buSzPts val="1400"/>
              <a:buFont typeface="Arial"/>
              <a:buNone/>
            </a:pPr>
            <a:r>
              <a:rPr lang="en-GB" sz="1200" dirty="0"/>
              <a:t>For any </a:t>
            </a:r>
            <a:r>
              <a:rPr lang="en-GB" sz="1200" i="1" dirty="0"/>
              <a:t>other </a:t>
            </a:r>
            <a:r>
              <a:rPr lang="en-GB" sz="1200" dirty="0"/>
              <a:t>words that occur incidentally in this PowerPoint, frequency rankings will be provided in the notes field wherever possible.</a:t>
            </a:r>
          </a:p>
          <a:p>
            <a:pPr marL="0" lvl="0" indent="0" algn="l" rtl="0">
              <a:spcBef>
                <a:spcPts val="0"/>
              </a:spcBef>
              <a:spcAft>
                <a:spcPts val="0"/>
              </a:spcAft>
              <a:buNone/>
            </a:pPr>
            <a:endParaRPr lang="en-GB" sz="1200" b="0" dirty="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r>
              <a:rPr lang="en-GB" sz="1200" b="0" dirty="0">
                <a:effectLst/>
                <a:latin typeface="Calibri" panose="020F0502020204030204" pitchFamily="34" charset="0"/>
                <a:ea typeface="Calibri" panose="020F0502020204030204" pitchFamily="34" charset="0"/>
              </a:rPr>
              <a:t>Phonics: revisit SSC [ga] [go] [</a:t>
            </a:r>
            <a:r>
              <a:rPr lang="en-GB" sz="1200" b="0" dirty="0" err="1">
                <a:effectLst/>
                <a:latin typeface="Calibri" panose="020F0502020204030204" pitchFamily="34" charset="0"/>
                <a:ea typeface="Calibri" panose="020F0502020204030204" pitchFamily="34" charset="0"/>
              </a:rPr>
              <a:t>gu</a:t>
            </a:r>
            <a:r>
              <a:rPr lang="en-GB" sz="1200" b="0" dirty="0">
                <a:effectLst/>
                <a:latin typeface="Calibri" panose="020F0502020204030204" pitchFamily="34" charset="0"/>
                <a:ea typeface="Calibri" panose="020F0502020204030204" pitchFamily="34" charset="0"/>
              </a:rPr>
              <a:t>] [</a:t>
            </a:r>
            <a:r>
              <a:rPr lang="en-GB" sz="1200" b="0" dirty="0" err="1">
                <a:effectLst/>
                <a:latin typeface="Calibri" panose="020F0502020204030204" pitchFamily="34" charset="0"/>
                <a:ea typeface="Calibri" panose="020F0502020204030204" pitchFamily="34" charset="0"/>
              </a:rPr>
              <a:t>ge</a:t>
            </a:r>
            <a:r>
              <a:rPr lang="en-GB" sz="1200" b="0" dirty="0">
                <a:effectLst/>
                <a:latin typeface="Calibri" panose="020F0502020204030204" pitchFamily="34" charset="0"/>
                <a:ea typeface="Calibri" panose="020F0502020204030204" pitchFamily="34" charset="0"/>
              </a:rPr>
              <a:t>] [</a:t>
            </a:r>
            <a:r>
              <a:rPr lang="en-GB" sz="1200" b="0" dirty="0" err="1">
                <a:effectLst/>
                <a:latin typeface="Calibri" panose="020F0502020204030204" pitchFamily="34" charset="0"/>
                <a:ea typeface="Calibri" panose="020F0502020204030204" pitchFamily="34" charset="0"/>
              </a:rPr>
              <a:t>gi</a:t>
            </a:r>
            <a:r>
              <a:rPr lang="en-GB" sz="1200" b="0" dirty="0">
                <a:effectLst/>
                <a:latin typeface="Calibri" panose="020F0502020204030204" pitchFamily="34" charset="0"/>
                <a:ea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dirty="0">
                <a:solidFill>
                  <a:srgbClr val="1F3864"/>
                </a:solidFill>
                <a:effectLst/>
                <a:latin typeface="docs-Century Gothic"/>
              </a:rPr>
              <a:t>Vocabulary: </a:t>
            </a:r>
            <a:r>
              <a:rPr lang="es-ES" sz="1200" b="1" i="0" u="none" strike="noStrike" dirty="0">
                <a:solidFill>
                  <a:srgbClr val="1F3864"/>
                </a:solidFill>
                <a:effectLst/>
                <a:latin typeface="docs-Century Gothic"/>
              </a:rPr>
              <a:t>conejo </a:t>
            </a:r>
            <a:r>
              <a:rPr lang="es-ES" sz="1200" b="0" i="0" u="none" strike="noStrike" dirty="0">
                <a:solidFill>
                  <a:srgbClr val="1F3864"/>
                </a:solidFill>
                <a:effectLst/>
                <a:latin typeface="docs-Century Gothic"/>
              </a:rPr>
              <a:t>[4728] </a:t>
            </a:r>
            <a:r>
              <a:rPr lang="es-ES" sz="1200" b="1" i="0" u="none" strike="noStrike" dirty="0">
                <a:solidFill>
                  <a:srgbClr val="1F3864"/>
                </a:solidFill>
                <a:effectLst/>
                <a:latin typeface="docs-Century Gothic"/>
              </a:rPr>
              <a:t>tortuga </a:t>
            </a:r>
            <a:r>
              <a:rPr lang="es-ES" sz="1200" b="0" i="0" u="none" strike="noStrike" dirty="0">
                <a:solidFill>
                  <a:srgbClr val="1F3864"/>
                </a:solidFill>
                <a:effectLst/>
                <a:latin typeface="docs-Century Gothic"/>
              </a:rPr>
              <a:t>[&gt;5000] </a:t>
            </a:r>
            <a:r>
              <a:rPr lang="es-ES" sz="1200" b="1" i="0" u="none" strike="noStrike" dirty="0">
                <a:solidFill>
                  <a:srgbClr val="1F3864"/>
                </a:solidFill>
                <a:effectLst/>
                <a:latin typeface="docs-Century Gothic"/>
              </a:rPr>
              <a:t>amable </a:t>
            </a:r>
            <a:r>
              <a:rPr lang="es-ES" sz="1200" b="0" i="0" u="none" strike="noStrike" dirty="0">
                <a:solidFill>
                  <a:srgbClr val="1F3864"/>
                </a:solidFill>
                <a:effectLst/>
                <a:latin typeface="docs-Century Gothic"/>
              </a:rPr>
              <a:t>[2707] </a:t>
            </a:r>
            <a:r>
              <a:rPr lang="es-ES" sz="1200" b="1" i="0" u="none" strike="noStrike" dirty="0">
                <a:solidFill>
                  <a:srgbClr val="1F3864"/>
                </a:solidFill>
                <a:effectLst/>
                <a:latin typeface="docs-Century Gothic"/>
              </a:rPr>
              <a:t>diferente </a:t>
            </a:r>
            <a:r>
              <a:rPr lang="es-ES" sz="1200" b="0" i="0" u="none" strike="noStrike" dirty="0">
                <a:solidFill>
                  <a:srgbClr val="1F3864"/>
                </a:solidFill>
                <a:effectLst/>
                <a:latin typeface="docs-Century Gothic"/>
              </a:rPr>
              <a:t>[293] </a:t>
            </a:r>
            <a:r>
              <a:rPr lang="es-ES" sz="1200" b="1" i="0" u="none" strike="noStrike" dirty="0">
                <a:solidFill>
                  <a:srgbClr val="1F3864"/>
                </a:solidFill>
                <a:effectLst/>
                <a:latin typeface="docs-Century Gothic"/>
              </a:rPr>
              <a:t>divertido </a:t>
            </a:r>
            <a:r>
              <a:rPr lang="es-ES" sz="1200" b="0" i="0" u="none" strike="noStrike" dirty="0">
                <a:solidFill>
                  <a:srgbClr val="1F3864"/>
                </a:solidFill>
                <a:effectLst/>
                <a:latin typeface="docs-Century Gothic"/>
              </a:rPr>
              <a:t>[2465] </a:t>
            </a:r>
            <a:r>
              <a:rPr lang="es-ES" sz="1200" b="1" i="0" u="none" strike="noStrike" dirty="0">
                <a:solidFill>
                  <a:srgbClr val="1F3864"/>
                </a:solidFill>
                <a:effectLst/>
                <a:latin typeface="docs-Century Gothic"/>
              </a:rPr>
              <a:t>inteligente </a:t>
            </a:r>
            <a:r>
              <a:rPr lang="es-ES" sz="1200" b="0" i="0" u="none" strike="noStrike" dirty="0">
                <a:solidFill>
                  <a:srgbClr val="1F3864"/>
                </a:solidFill>
                <a:effectLst/>
                <a:latin typeface="docs-Century Gothic"/>
              </a:rPr>
              <a:t>[2167] </a:t>
            </a:r>
            <a:r>
              <a:rPr lang="es-ES" sz="1200" b="1" i="0" u="none" strike="noStrike" dirty="0">
                <a:solidFill>
                  <a:srgbClr val="1F3864"/>
                </a:solidFill>
                <a:effectLst/>
                <a:latin typeface="docs-Century Gothic"/>
              </a:rPr>
              <a:t>demasiado</a:t>
            </a:r>
            <a:r>
              <a:rPr lang="es-ES" sz="1200" b="0" i="0" u="none" strike="noStrike" dirty="0">
                <a:solidFill>
                  <a:srgbClr val="1F3864"/>
                </a:solidFill>
                <a:effectLst/>
                <a:latin typeface="docs-Century Gothic"/>
              </a:rPr>
              <a:t> [494]</a:t>
            </a:r>
            <a:br>
              <a:rPr lang="es-ES" sz="1200" b="1" i="0" u="none" strike="noStrike" dirty="0">
                <a:solidFill>
                  <a:srgbClr val="1F3864"/>
                </a:solidFill>
                <a:effectLst/>
                <a:latin typeface="docs-Century Gothic"/>
              </a:rPr>
            </a:br>
            <a:r>
              <a:rPr lang="es-ES" sz="1200" b="0" i="0" u="none" strike="noStrike" dirty="0">
                <a:solidFill>
                  <a:srgbClr val="1F3864"/>
                </a:solidFill>
                <a:effectLst/>
                <a:latin typeface="docs-Century Gothic"/>
              </a:rPr>
              <a:t>Revisit 1: fruta [1925] globo [3765] pelota [2270] queso [3187] sombrero [2289] tarta [&gt;5000]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dirty="0">
                <a:solidFill>
                  <a:srgbClr val="1F3864"/>
                </a:solidFill>
                <a:effectLst/>
                <a:latin typeface="docs-Century Gothic"/>
              </a:rPr>
              <a:t>Revisit 2: caminar [514] nadar [3604] mar [480] montaña [1464] playa [1475] pueblo [244] el [1] la [1]  de</a:t>
            </a:r>
            <a:r>
              <a:rPr lang="es-ES" sz="1200" b="0" i="0" u="none" strike="noStrike" baseline="30000" dirty="0">
                <a:solidFill>
                  <a:srgbClr val="1F3864"/>
                </a:solidFill>
                <a:effectLst/>
                <a:latin typeface="docs-Century Gothic"/>
              </a:rPr>
              <a:t>2</a:t>
            </a:r>
            <a:r>
              <a:rPr lang="es-ES" sz="1200" b="0" i="0" u="none" strike="noStrike" dirty="0">
                <a:solidFill>
                  <a:srgbClr val="1F3864"/>
                </a:solidFill>
                <a:effectLst/>
                <a:latin typeface="docs-Century Gothic"/>
              </a:rPr>
              <a:t> [2] por</a:t>
            </a:r>
            <a:r>
              <a:rPr lang="es-ES" sz="1200" b="0" i="0" u="none" strike="noStrike" baseline="30000" dirty="0">
                <a:solidFill>
                  <a:srgbClr val="1F3864"/>
                </a:solidFill>
                <a:effectLst/>
                <a:latin typeface="docs-Century Gothic"/>
              </a:rPr>
              <a:t>1 </a:t>
            </a:r>
            <a:r>
              <a:rPr lang="es-ES" sz="1200" b="0" i="0" u="none" strike="noStrike" dirty="0">
                <a:solidFill>
                  <a:srgbClr val="1F3864"/>
                </a:solidFill>
                <a:effectLst/>
                <a:latin typeface="docs-Century Gothic"/>
              </a:rPr>
              <a:t>[15]</a:t>
            </a:r>
            <a:endParaRPr lang="en-GB" sz="1200" b="0" dirty="0">
              <a:solidFill>
                <a:srgbClr val="002060"/>
              </a:solidFill>
              <a:effectLst/>
              <a:latin typeface="Century Gothic" panose="020B0502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effectLst/>
              <a:latin typeface="Calibri" panose="020F0502020204030204" pitchFamily="34" charset="0"/>
              <a:ea typeface="Calibri" panose="020F0502020204030204" pitchFamily="34" charset="0"/>
            </a:endParaRPr>
          </a:p>
          <a:p>
            <a:pPr marL="0" marR="0" lvl="0" indent="0" algn="l" rtl="0">
              <a:lnSpc>
                <a:spcPct val="100000"/>
              </a:lnSpc>
              <a:spcBef>
                <a:spcPts val="0"/>
              </a:spcBef>
              <a:spcAft>
                <a:spcPts val="0"/>
              </a:spcAft>
              <a:buClr>
                <a:schemeClr val="dk1"/>
              </a:buClr>
              <a:buSzPts val="1200"/>
              <a:buFont typeface="Calibri"/>
              <a:buNone/>
            </a:pPr>
            <a:r>
              <a:rPr lang="en-GB" sz="1200" dirty="0">
                <a:effectLst/>
                <a:latin typeface="Calibri" panose="020F0502020204030204" pitchFamily="34" charset="0"/>
                <a:ea typeface="Calibri" panose="020F0502020204030204" pitchFamily="34" charset="0"/>
              </a:rPr>
              <a:t>Source: Davies, M. &amp; Davies, K. (2018)</a:t>
            </a:r>
            <a:r>
              <a:rPr lang="en-GB" sz="1200" i="1" dirty="0">
                <a:effectLst/>
                <a:latin typeface="Calibri" panose="020F0502020204030204" pitchFamily="34" charset="0"/>
                <a:ea typeface="Calibri" panose="020F0502020204030204" pitchFamily="34" charset="0"/>
              </a:rPr>
              <a:t>. A frequency dictionary of Spanish: Core vocabulary for learners </a:t>
            </a:r>
            <a:r>
              <a:rPr lang="en-GB" sz="1200" dirty="0">
                <a:effectLst/>
                <a:latin typeface="Calibri" panose="020F0502020204030204" pitchFamily="34" charset="0"/>
                <a:ea typeface="Calibri" panose="020F0502020204030204" pitchFamily="34" charset="0"/>
              </a:rPr>
              <a:t>(2nd ed.). Routledge: London</a:t>
            </a:r>
          </a:p>
          <a:p>
            <a:pPr marL="0" marR="0" lvl="0" indent="0" algn="l" rtl="0">
              <a:lnSpc>
                <a:spcPct val="100000"/>
              </a:lnSpc>
              <a:spcBef>
                <a:spcPts val="0"/>
              </a:spcBef>
              <a:spcAft>
                <a:spcPts val="0"/>
              </a:spcAft>
              <a:buClr>
                <a:schemeClr val="dk1"/>
              </a:buClr>
              <a:buSzPts val="1200"/>
              <a:buFont typeface="Calibri"/>
              <a:buNone/>
            </a:pPr>
            <a:endParaRPr lang="en-GB" sz="1200" dirty="0">
              <a:effectLst/>
              <a:latin typeface="Calibri" panose="020F0502020204030204" pitchFamily="34" charset="0"/>
              <a:ea typeface="Calibri" panose="020F050202020403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GB" dirty="0">
              <a:solidFill>
                <a:srgbClr val="002060"/>
              </a:solidFill>
              <a:latin typeface="Century Gothic" panose="020B0502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GB" b="1" dirty="0"/>
          </a:p>
          <a:p>
            <a:pPr marL="0" lvl="0" indent="0" algn="l" rtl="0">
              <a:spcBef>
                <a:spcPts val="0"/>
              </a:spcBef>
              <a:spcAft>
                <a:spcPts val="0"/>
              </a:spcAft>
              <a:buNone/>
            </a:pPr>
            <a:endParaRPr lang="en-GB" dirty="0"/>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HANDOUT 5</a:t>
            </a: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513902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latin typeface="Calibri" panose="020F0502020204030204" pitchFamily="34" charset="0"/>
                <a:cs typeface="Calibri" panose="020F0502020204030204" pitchFamily="34" charset="0"/>
              </a:rPr>
              <a:t>Timing:</a:t>
            </a:r>
            <a:r>
              <a:rPr lang="en-GB" b="0" dirty="0">
                <a:latin typeface="Calibri" panose="020F0502020204030204" pitchFamily="34" charset="0"/>
                <a:cs typeface="Calibri" panose="020F0502020204030204" pitchFamily="34" charset="0"/>
              </a:rPr>
              <a:t>  </a:t>
            </a:r>
            <a:r>
              <a:rPr lang="en-GB" b="1" dirty="0">
                <a:latin typeface="Calibri" panose="020F0502020204030204" pitchFamily="34" charset="0"/>
                <a:cs typeface="Calibri" panose="020F0502020204030204" pitchFamily="34" charset="0"/>
              </a:rPr>
              <a:t>5 minutes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Aim: </a:t>
            </a:r>
            <a:r>
              <a:rPr lang="en-GB" b="0" dirty="0"/>
              <a:t>to practise read aloud of the SSC [ga] [go] [</a:t>
            </a:r>
            <a:r>
              <a:rPr lang="en-GB" b="0" dirty="0" err="1"/>
              <a:t>gu</a:t>
            </a:r>
            <a:r>
              <a:rPr lang="en-GB" b="0" dirty="0"/>
              <a:t>] [</a:t>
            </a:r>
            <a:r>
              <a:rPr lang="en-GB" b="0" dirty="0" err="1"/>
              <a:t>ge</a:t>
            </a:r>
            <a:r>
              <a:rPr lang="en-GB" b="0" dirty="0"/>
              <a:t>] and [</a:t>
            </a:r>
            <a:r>
              <a:rPr lang="en-GB" b="0" dirty="0" err="1"/>
              <a:t>gi</a:t>
            </a:r>
            <a:r>
              <a:rPr lang="en-GB" b="0" dirty="0"/>
              <a:t>].</a:t>
            </a:r>
            <a:endParaRPr lang="en-GB" b="1" dirty="0"/>
          </a:p>
          <a:p>
            <a:pPr marL="0" lvl="0" indent="0" algn="l" rtl="0">
              <a:spcBef>
                <a:spcPts val="0"/>
              </a:spcBef>
              <a:spcAft>
                <a:spcPts val="0"/>
              </a:spcAft>
              <a:buNone/>
            </a:pPr>
            <a:endParaRPr lang="en-GB" b="1" dirty="0">
              <a:latin typeface="Calibri" panose="020F0502020204030204" pitchFamily="34" charset="0"/>
              <a:cs typeface="Calibri" panose="020F0502020204030204" pitchFamily="34" charset="0"/>
            </a:endParaRPr>
          </a:p>
          <a:p>
            <a:r>
              <a:rPr lang="en-US" b="1" dirty="0"/>
              <a:t>Procedure:</a:t>
            </a:r>
          </a:p>
          <a:p>
            <a:pPr marL="228600" indent="-228600">
              <a:buAutoNum type="arabicPeriod"/>
            </a:pPr>
            <a:r>
              <a:rPr lang="en-US" b="0" dirty="0"/>
              <a:t>Click to move the ‘pin’ to an animal enclosure.  Pupils pronounce the animal that Luis is visiting.</a:t>
            </a:r>
          </a:p>
          <a:p>
            <a:pPr marL="228600" indent="-228600">
              <a:buAutoNum type="arabicPeriod"/>
            </a:pPr>
            <a:r>
              <a:rPr lang="en-US" b="0" dirty="0"/>
              <a:t>Click on the animal word to listen and check, if required.</a:t>
            </a:r>
          </a:p>
          <a:p>
            <a:pPr marL="228600" indent="-228600">
              <a:buAutoNum type="arabicPeriod"/>
            </a:pPr>
            <a:r>
              <a:rPr lang="en-US" b="0" dirty="0"/>
              <a:t>Continue until the pin arrives with the last item.</a:t>
            </a:r>
          </a:p>
          <a:p>
            <a:pPr marL="228600" indent="-228600">
              <a:buAutoNum type="arabicPeriod"/>
            </a:pPr>
            <a:endParaRPr lang="en-US" b="0" baseline="0" noProof="0" dirty="0"/>
          </a:p>
          <a:p>
            <a:pPr marL="0" indent="0">
              <a:buNone/>
            </a:pPr>
            <a:r>
              <a:rPr lang="en-US" b="1" baseline="0" noProof="0" dirty="0"/>
              <a:t>Transcript:</a:t>
            </a:r>
            <a:br>
              <a:rPr lang="en-US" b="1" baseline="0" noProof="0" dirty="0"/>
            </a:br>
            <a:r>
              <a:rPr lang="en-US" b="0" baseline="0" noProof="0" dirty="0"/>
              <a:t>la gorilla</a:t>
            </a:r>
          </a:p>
          <a:p>
            <a:pPr marL="0" indent="0">
              <a:buNone/>
            </a:pPr>
            <a:r>
              <a:rPr lang="en-US" b="0" baseline="0" noProof="0" dirty="0" err="1"/>
              <a:t>el</a:t>
            </a:r>
            <a:r>
              <a:rPr lang="en-US" b="0" baseline="0" noProof="0" dirty="0"/>
              <a:t> calamar </a:t>
            </a:r>
            <a:r>
              <a:rPr lang="en-US" b="0" baseline="0" noProof="0" dirty="0" err="1"/>
              <a:t>gigante</a:t>
            </a:r>
            <a:br>
              <a:rPr lang="en-US" b="0" baseline="0" noProof="0" dirty="0"/>
            </a:br>
            <a:r>
              <a:rPr lang="en-US" b="0" baseline="0" noProof="0" dirty="0"/>
              <a:t>la iguana</a:t>
            </a:r>
          </a:p>
          <a:p>
            <a:pPr marL="0" indent="0">
              <a:buNone/>
            </a:pPr>
            <a:r>
              <a:rPr lang="en-US" b="0" baseline="0" noProof="0" dirty="0" err="1"/>
              <a:t>el</a:t>
            </a:r>
            <a:r>
              <a:rPr lang="en-US" b="0" baseline="0" noProof="0" dirty="0"/>
              <a:t> guanaco</a:t>
            </a:r>
            <a:br>
              <a:rPr lang="en-US" b="0" baseline="0" noProof="0" dirty="0"/>
            </a:br>
            <a:r>
              <a:rPr lang="en-US" b="0" baseline="0" noProof="0" dirty="0" err="1"/>
              <a:t>el</a:t>
            </a:r>
            <a:r>
              <a:rPr lang="en-US" b="0" baseline="0" noProof="0" dirty="0"/>
              <a:t> </a:t>
            </a:r>
            <a:r>
              <a:rPr lang="en-US" b="0" baseline="0" noProof="0" dirty="0" err="1"/>
              <a:t>pez</a:t>
            </a:r>
            <a:r>
              <a:rPr lang="en-US" b="0" baseline="0" noProof="0" dirty="0"/>
              <a:t> </a:t>
            </a:r>
            <a:r>
              <a:rPr lang="en-US" b="0" baseline="0" noProof="0" dirty="0" err="1"/>
              <a:t>ángel</a:t>
            </a:r>
            <a:br>
              <a:rPr lang="en-US" b="0" baseline="0" noProof="0" dirty="0"/>
            </a:br>
            <a:r>
              <a:rPr lang="en-US" b="0" baseline="0" noProof="0" dirty="0" err="1"/>
              <a:t>el</a:t>
            </a:r>
            <a:r>
              <a:rPr lang="en-US" b="0" baseline="0" noProof="0" dirty="0"/>
              <a:t> </a:t>
            </a:r>
            <a:r>
              <a:rPr lang="en-US" b="0" baseline="0" noProof="0" dirty="0" err="1"/>
              <a:t>canguro</a:t>
            </a:r>
            <a:br>
              <a:rPr lang="en-US" b="0" baseline="0" noProof="0" dirty="0"/>
            </a:br>
            <a:r>
              <a:rPr lang="en-US" b="0" baseline="0" noProof="0" dirty="0"/>
              <a:t>la </a:t>
            </a:r>
            <a:r>
              <a:rPr lang="en-US" b="0" baseline="0" noProof="0" dirty="0" err="1"/>
              <a:t>garza</a:t>
            </a:r>
            <a:endParaRPr lang="en-US" b="0" baseline="0" noProof="0" dirty="0"/>
          </a:p>
          <a:p>
            <a:pPr marL="0" indent="0">
              <a:buNone/>
            </a:pPr>
            <a:r>
              <a:rPr lang="en-US" b="0" baseline="0" noProof="0" dirty="0"/>
              <a:t>los </a:t>
            </a:r>
            <a:r>
              <a:rPr lang="en-US" b="0" baseline="0" noProof="0" dirty="0" err="1"/>
              <a:t>gerbos</a:t>
            </a:r>
            <a:br>
              <a:rPr lang="en-US" b="0" baseline="0" noProof="0" dirty="0"/>
            </a:br>
            <a:endParaRPr lang="en-US" b="0" baseline="0" noProof="0"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16000" indent="-215280">
              <a:lnSpc>
                <a:spcPct val="100000"/>
              </a:lnSpc>
            </a:pPr>
            <a:r>
              <a:rPr lang="en-GB" sz="1200" b="1" strike="noStrike" spc="-1" dirty="0">
                <a:solidFill>
                  <a:srgbClr val="000000"/>
                </a:solidFill>
                <a:latin typeface="Calibri"/>
                <a:ea typeface="Calibri"/>
              </a:rPr>
              <a:t>Timing: 7 minutes</a:t>
            </a:r>
          </a:p>
          <a:p>
            <a:pPr marL="216000" indent="-215280">
              <a:lnSpc>
                <a:spcPct val="100000"/>
              </a:lnSpc>
            </a:pPr>
            <a:endParaRPr lang="en-GB" sz="1200" b="1" strike="noStrike" spc="-1" dirty="0">
              <a:solidFill>
                <a:srgbClr val="000000"/>
              </a:solidFill>
              <a:latin typeface="Calibri"/>
              <a:ea typeface="Calibri"/>
            </a:endParaRPr>
          </a:p>
          <a:p>
            <a:pPr marL="216000" indent="-215280">
              <a:lnSpc>
                <a:spcPct val="100000"/>
              </a:lnSpc>
            </a:pPr>
            <a:r>
              <a:rPr lang="en-GB" sz="1200" b="1" strike="noStrike" spc="-1" dirty="0">
                <a:solidFill>
                  <a:srgbClr val="000000"/>
                </a:solidFill>
                <a:latin typeface="Calibri"/>
                <a:ea typeface="Calibri"/>
              </a:rPr>
              <a:t>Aim: </a:t>
            </a:r>
            <a:r>
              <a:rPr lang="en-GB" sz="1200" b="0" strike="noStrike" spc="-1" dirty="0">
                <a:solidFill>
                  <a:srgbClr val="000000"/>
                </a:solidFill>
                <a:latin typeface="Calibri"/>
                <a:ea typeface="Calibri"/>
              </a:rPr>
              <a:t>to practise written production of previously taught adjectives.</a:t>
            </a:r>
          </a:p>
          <a:p>
            <a:pPr marL="216000" indent="-215280">
              <a:lnSpc>
                <a:spcPct val="100000"/>
              </a:lnSpc>
            </a:pPr>
            <a:endParaRPr lang="en-GB" sz="1200" b="0" strike="noStrike" spc="-1" dirty="0">
              <a:solidFill>
                <a:srgbClr val="000000"/>
              </a:solidFill>
              <a:latin typeface="Calibri"/>
              <a:ea typeface="Calibri"/>
            </a:endParaRPr>
          </a:p>
          <a:p>
            <a:pPr marL="216000" indent="-215280">
              <a:lnSpc>
                <a:spcPct val="100000"/>
              </a:lnSpc>
            </a:pPr>
            <a:r>
              <a:rPr lang="en-GB" sz="1200" b="1" strike="noStrike" spc="-1" dirty="0">
                <a:solidFill>
                  <a:srgbClr val="000000"/>
                </a:solidFill>
                <a:latin typeface="Calibri"/>
                <a:ea typeface="Calibri"/>
              </a:rPr>
              <a:t>Procedure:</a:t>
            </a:r>
          </a:p>
          <a:p>
            <a:pPr marL="229320" indent="-228600">
              <a:lnSpc>
                <a:spcPct val="100000"/>
              </a:lnSpc>
              <a:buAutoNum type="arabicPeriod"/>
            </a:pPr>
            <a:r>
              <a:rPr lang="en-GB" sz="1200" b="0" strike="noStrike" spc="-1" dirty="0">
                <a:solidFill>
                  <a:srgbClr val="000000"/>
                </a:solidFill>
                <a:latin typeface="Calibri"/>
              </a:rPr>
              <a:t>Remind pupils that Spanish adjectives sometimes change their endings to match the noun (in this case, the animal) that they describe, but that adjectives already ending in ‘e’ do not change.</a:t>
            </a:r>
          </a:p>
          <a:p>
            <a:pPr marL="229320" indent="-228600">
              <a:lnSpc>
                <a:spcPct val="100000"/>
              </a:lnSpc>
              <a:buAutoNum type="arabicPeriod"/>
            </a:pPr>
            <a:r>
              <a:rPr lang="en-GB" sz="1200" b="0" strike="noStrike" spc="-1" dirty="0">
                <a:solidFill>
                  <a:srgbClr val="000000"/>
                </a:solidFill>
                <a:latin typeface="Calibri"/>
              </a:rPr>
              <a:t>Pupils might work on mini whiteboards to allow teachers to check answers one by one, providing feedback after each.</a:t>
            </a:r>
          </a:p>
          <a:p>
            <a:pPr marL="229320" indent="-228600">
              <a:lnSpc>
                <a:spcPct val="100000"/>
              </a:lnSpc>
              <a:buAutoNum type="arabicPeriod"/>
            </a:pPr>
            <a:r>
              <a:rPr lang="en-GB" sz="1200" b="0" strike="noStrike" spc="-1" dirty="0">
                <a:solidFill>
                  <a:srgbClr val="000000"/>
                </a:solidFill>
                <a:latin typeface="Calibri"/>
              </a:rPr>
              <a:t>If pupils need more support with the task, teachers could move the English text boxes to the right to reveal the initial 1-2 letters of each adjective.</a:t>
            </a:r>
          </a:p>
          <a:p>
            <a:pPr marL="229320" indent="-228600">
              <a:lnSpc>
                <a:spcPct val="100000"/>
              </a:lnSpc>
              <a:buAutoNum type="arabicPeriod"/>
            </a:pPr>
            <a:r>
              <a:rPr lang="en-GB" sz="1200" b="0" strike="noStrike" spc="-1" dirty="0">
                <a:solidFill>
                  <a:srgbClr val="000000"/>
                </a:solidFill>
                <a:latin typeface="Calibri"/>
              </a:rPr>
              <a:t>Elicit full sentences from pupils when checking answers (this could be done chorally) and if desired, click to hear each full sentence.</a:t>
            </a:r>
          </a:p>
          <a:p>
            <a:pPr marL="229320" indent="-228600">
              <a:lnSpc>
                <a:spcPct val="100000"/>
              </a:lnSpc>
              <a:buAutoNum type="arabicPeriod"/>
            </a:pPr>
            <a:r>
              <a:rPr lang="en-GB" sz="1200" b="0" strike="noStrike" spc="-1" dirty="0">
                <a:solidFill>
                  <a:srgbClr val="000000"/>
                </a:solidFill>
                <a:latin typeface="Calibri"/>
              </a:rPr>
              <a:t>Clarify the meaning of Luis’s speech bubble and practise the pronunciation.  </a:t>
            </a:r>
          </a:p>
          <a:p>
            <a:pPr marL="229320" indent="-228600">
              <a:lnSpc>
                <a:spcPct val="100000"/>
              </a:lnSpc>
              <a:buAutoNum type="arabicPeriod"/>
            </a:pPr>
            <a:r>
              <a:rPr lang="en-GB" sz="1200" b="0" strike="noStrike" spc="-1" dirty="0">
                <a:solidFill>
                  <a:srgbClr val="000000"/>
                </a:solidFill>
                <a:latin typeface="Calibri"/>
              </a:rPr>
              <a:t>If time allows, ask pupils to tell you their favourite animal. Note: </a:t>
            </a:r>
            <a:r>
              <a:rPr lang="en-GB" sz="1200" b="0" strike="noStrike" spc="-1" dirty="0" err="1">
                <a:solidFill>
                  <a:srgbClr val="000000"/>
                </a:solidFill>
                <a:latin typeface="Calibri"/>
              </a:rPr>
              <a:t>favorito</a:t>
            </a:r>
            <a:r>
              <a:rPr lang="en-GB" sz="1200" b="0" strike="noStrike" spc="-1" dirty="0">
                <a:solidFill>
                  <a:srgbClr val="000000"/>
                </a:solidFill>
                <a:latin typeface="Calibri"/>
              </a:rPr>
              <a:t> is an adjective which will be formally introduced and practised in two weeks’ time.</a:t>
            </a:r>
            <a:endParaRPr lang="en-GB" sz="1200" b="0" strike="noStrike" spc="-1" dirty="0">
              <a:latin typeface="Arial"/>
            </a:endParaRPr>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288573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b="1" dirty="0"/>
              <a:t>Aim:</a:t>
            </a:r>
            <a:r>
              <a:rPr lang="en-GB" b="0" dirty="0"/>
              <a:t> </a:t>
            </a:r>
            <a:r>
              <a:rPr lang="en-US" b="0" dirty="0"/>
              <a:t>to </a:t>
            </a:r>
            <a:r>
              <a:rPr lang="en-GB" b="0" dirty="0"/>
              <a:t>practise key vocabulary (newly introduced this week and from previous weeks).</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GB" b="1" baseline="0"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Click for an English word. Elicit Spanish translation from pupils.</a:t>
            </a:r>
          </a:p>
          <a:p>
            <a:pPr marL="0" marR="0" lvl="0" indent="0" algn="l" rtl="0">
              <a:lnSpc>
                <a:spcPct val="100000"/>
              </a:lnSpc>
              <a:spcBef>
                <a:spcPts val="0"/>
              </a:spcBef>
              <a:spcAft>
                <a:spcPts val="0"/>
              </a:spcAft>
              <a:buClr>
                <a:schemeClr val="dk1"/>
              </a:buClr>
              <a:buSzPts val="1200"/>
              <a:buFont typeface="Calibri"/>
              <a:buNone/>
            </a:pPr>
            <a:r>
              <a:rPr lang="en-GB" b="0" dirty="0"/>
              <a:t>2. Continue until the final word (</a:t>
            </a:r>
            <a:r>
              <a:rPr lang="en-GB" b="0" dirty="0" err="1"/>
              <a:t>demasiado</a:t>
            </a:r>
            <a:r>
              <a:rPr lang="en-GB" b="0" dirty="0"/>
              <a:t>) has been introduced.</a:t>
            </a:r>
            <a:br>
              <a:rPr lang="en-GB" b="0" dirty="0"/>
            </a:br>
            <a:r>
              <a:rPr lang="en-GB" b="0" dirty="0"/>
              <a:t>3. Elicit choral pronunciation of all words again, clicking to provide an emphasis animation. </a:t>
            </a:r>
            <a:br>
              <a:rPr lang="en-GB" b="0" dirty="0"/>
            </a:br>
            <a:endParaRPr lang="en-GB" sz="1200" b="0" strike="noStrike" spc="-1" dirty="0">
              <a:latin typeface="Arial"/>
            </a:endParaRPr>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514941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16000" indent="-215280">
              <a:lnSpc>
                <a:spcPct val="100000"/>
              </a:lnSpc>
            </a:pPr>
            <a:r>
              <a:rPr lang="en-GB" sz="1200" b="1" strike="noStrike" spc="-1" dirty="0">
                <a:solidFill>
                  <a:srgbClr val="000000"/>
                </a:solidFill>
                <a:latin typeface="Calibri"/>
                <a:ea typeface="Calibri"/>
              </a:rPr>
              <a:t>Timing: 5 minutes</a:t>
            </a:r>
          </a:p>
          <a:p>
            <a:pPr marL="216000" indent="-215280">
              <a:lnSpc>
                <a:spcPct val="100000"/>
              </a:lnSpc>
            </a:pPr>
            <a:endParaRPr lang="en-GB" sz="1200" b="1" strike="noStrike" spc="-1" dirty="0">
              <a:solidFill>
                <a:srgbClr val="000000"/>
              </a:solidFill>
              <a:latin typeface="Calibri"/>
              <a:ea typeface="Calibri"/>
            </a:endParaRPr>
          </a:p>
          <a:p>
            <a:pPr marL="216000" indent="-215280">
              <a:lnSpc>
                <a:spcPct val="100000"/>
              </a:lnSpc>
            </a:pPr>
            <a:r>
              <a:rPr lang="en-GB" sz="1200" b="1" strike="noStrike" spc="-1" dirty="0">
                <a:solidFill>
                  <a:srgbClr val="000000"/>
                </a:solidFill>
                <a:latin typeface="Calibri"/>
                <a:ea typeface="Calibri"/>
              </a:rPr>
              <a:t>Aim: </a:t>
            </a:r>
            <a:r>
              <a:rPr lang="en-GB" sz="1200" b="0" strike="noStrike" spc="-1" dirty="0">
                <a:solidFill>
                  <a:srgbClr val="000000"/>
                </a:solidFill>
                <a:latin typeface="Calibri"/>
                <a:ea typeface="Calibri"/>
              </a:rPr>
              <a:t>to practise written production of previously taught adjectives.</a:t>
            </a:r>
          </a:p>
          <a:p>
            <a:pPr marL="216000" indent="-215280">
              <a:lnSpc>
                <a:spcPct val="100000"/>
              </a:lnSpc>
            </a:pPr>
            <a:endParaRPr lang="en-GB" sz="1200" b="0" strike="noStrike" spc="-1" dirty="0">
              <a:solidFill>
                <a:srgbClr val="000000"/>
              </a:solidFill>
              <a:latin typeface="Calibri"/>
              <a:ea typeface="Calibri"/>
            </a:endParaRPr>
          </a:p>
          <a:p>
            <a:pPr marL="216000" indent="-215280">
              <a:lnSpc>
                <a:spcPct val="100000"/>
              </a:lnSpc>
            </a:pPr>
            <a:r>
              <a:rPr lang="en-GB" sz="1200" b="1" strike="noStrike" spc="-1" dirty="0">
                <a:solidFill>
                  <a:srgbClr val="000000"/>
                </a:solidFill>
                <a:latin typeface="Calibri"/>
                <a:ea typeface="Calibri"/>
              </a:rPr>
              <a:t>Procedure:</a:t>
            </a:r>
          </a:p>
          <a:p>
            <a:pPr marL="229320" indent="-228600">
              <a:lnSpc>
                <a:spcPct val="100000"/>
              </a:lnSpc>
              <a:buAutoNum type="arabicPeriod"/>
            </a:pPr>
            <a:r>
              <a:rPr lang="en-GB" sz="1200" b="0" strike="noStrike" spc="-1" dirty="0">
                <a:solidFill>
                  <a:srgbClr val="000000"/>
                </a:solidFill>
                <a:latin typeface="Calibri"/>
              </a:rPr>
              <a:t>Remind pupils that Spanish adjectives sometimes change their endings to match the noun that they describe, but that adjectives already ending in ‘e’ do not change.</a:t>
            </a:r>
          </a:p>
          <a:p>
            <a:pPr marL="229320" indent="-228600">
              <a:lnSpc>
                <a:spcPct val="100000"/>
              </a:lnSpc>
              <a:buAutoNum type="arabicPeriod"/>
            </a:pPr>
            <a:r>
              <a:rPr lang="en-GB" sz="1200" b="0" strike="noStrike" spc="-1" dirty="0">
                <a:solidFill>
                  <a:srgbClr val="000000"/>
                </a:solidFill>
                <a:latin typeface="Calibri"/>
              </a:rPr>
              <a:t>Pupils select one of the pictures and write a description of the scene, using a similar pattern to the one they used last lesson with their poems.</a:t>
            </a:r>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729691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production of vocabulary from this week and this week’s revisited sets.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Give pupils a blank grid.  They fill in the English meanings of any of the words they know, trying to reach 15 points in total.</a:t>
            </a:r>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most recently learnt and practised words are </a:t>
            </a:r>
            <a:r>
              <a:rPr lang="en-GB" dirty="0">
                <a:solidFill>
                  <a:srgbClr val="FF0066"/>
                </a:solidFill>
              </a:rPr>
              <a:t>pink</a:t>
            </a:r>
            <a:r>
              <a:rPr lang="en-GB" dirty="0"/>
              <a:t>, words from the first revisit are green and those from the second revisit are blue, thus more points are awarded for them, to recognise that memories fade and more effort (heavy lifting!) is needed to retrieve them.</a:t>
            </a:r>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8617868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production of vocabulary from this week and this week’s revisited sets.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Give pupils a blank grid.  They fill in the Spanish meanings of any of the words they know, trying to reach 15 points in total.</a:t>
            </a:r>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most recently learnt and practised words are </a:t>
            </a:r>
            <a:r>
              <a:rPr lang="en-GB" dirty="0">
                <a:solidFill>
                  <a:srgbClr val="FF0066"/>
                </a:solidFill>
              </a:rPr>
              <a:t>pink</a:t>
            </a:r>
            <a:r>
              <a:rPr lang="en-GB" dirty="0"/>
              <a:t>, words from the first revisit are green and those from the second revisit are blue, thus more points are awarded for them, to recognise that memories fade and more effort (heavy lifting!) is needed to retrieve them.</a:t>
            </a:r>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9354391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6" name="Google Shape;416;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7" name="Google Shape;417;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HANDOUT 5</a:t>
            </a: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598009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3AEF1-E9A9-45DF-8F8A-820D142A14E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D8CBC73-4B47-4B6F-8AE8-B4BE32B6D3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B0E1F4E-7DC3-4597-ADFB-4D17A52E1953}"/>
              </a:ext>
            </a:extLst>
          </p:cNvPr>
          <p:cNvSpPr>
            <a:spLocks noGrp="1"/>
          </p:cNvSpPr>
          <p:nvPr>
            <p:ph type="dt" sz="half" idx="10"/>
          </p:nvPr>
        </p:nvSpPr>
        <p:spPr/>
        <p:txBody>
          <a:bodyPr/>
          <a:lstStyle/>
          <a:p>
            <a:fld id="{69370640-4EEC-4058-87AD-DDF7A2331AB5}" type="datetimeFigureOut">
              <a:rPr lang="en-GB" smtClean="0"/>
              <a:t>25/06/2022</a:t>
            </a:fld>
            <a:endParaRPr lang="en-GB"/>
          </a:p>
        </p:txBody>
      </p:sp>
      <p:sp>
        <p:nvSpPr>
          <p:cNvPr id="5" name="Footer Placeholder 4">
            <a:extLst>
              <a:ext uri="{FF2B5EF4-FFF2-40B4-BE49-F238E27FC236}">
                <a16:creationId xmlns:a16="http://schemas.microsoft.com/office/drawing/2014/main" id="{D7F07248-F113-4053-AF70-4ACB1533E14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68577AB-C642-4B51-883E-1DD06CB59D5F}"/>
              </a:ext>
            </a:extLst>
          </p:cNvPr>
          <p:cNvSpPr>
            <a:spLocks noGrp="1"/>
          </p:cNvSpPr>
          <p:nvPr>
            <p:ph type="sldNum" sz="quarter" idx="12"/>
          </p:nvPr>
        </p:nvSpPr>
        <p:spPr/>
        <p:txBody>
          <a:bodyPr/>
          <a:lstStyle/>
          <a:p>
            <a:fld id="{58230811-EE47-46D4-A519-5BA695374401}" type="slidenum">
              <a:rPr lang="en-GB" smtClean="0"/>
              <a:t>‹#›</a:t>
            </a:fld>
            <a:endParaRPr lang="en-GB"/>
          </a:p>
        </p:txBody>
      </p:sp>
    </p:spTree>
    <p:extLst>
      <p:ext uri="{BB962C8B-B14F-4D97-AF65-F5344CB8AC3E}">
        <p14:creationId xmlns:p14="http://schemas.microsoft.com/office/powerpoint/2010/main" val="3259194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50F77-6495-47C4-94D3-0C8697293CB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9CEA67D-8089-46D5-A677-0D6CA81C305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CDB22A4-9A5C-4948-B03B-359BD8F79F67}"/>
              </a:ext>
            </a:extLst>
          </p:cNvPr>
          <p:cNvSpPr>
            <a:spLocks noGrp="1"/>
          </p:cNvSpPr>
          <p:nvPr>
            <p:ph type="dt" sz="half" idx="10"/>
          </p:nvPr>
        </p:nvSpPr>
        <p:spPr/>
        <p:txBody>
          <a:bodyPr/>
          <a:lstStyle/>
          <a:p>
            <a:fld id="{69370640-4EEC-4058-87AD-DDF7A2331AB5}" type="datetimeFigureOut">
              <a:rPr lang="en-GB" smtClean="0"/>
              <a:t>25/06/2022</a:t>
            </a:fld>
            <a:endParaRPr lang="en-GB"/>
          </a:p>
        </p:txBody>
      </p:sp>
      <p:sp>
        <p:nvSpPr>
          <p:cNvPr id="5" name="Footer Placeholder 4">
            <a:extLst>
              <a:ext uri="{FF2B5EF4-FFF2-40B4-BE49-F238E27FC236}">
                <a16:creationId xmlns:a16="http://schemas.microsoft.com/office/drawing/2014/main" id="{387FD737-9B78-45C7-9AE0-B31F27F2CFC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D2DFA7-2DC5-4AE0-9E2A-38F02AF7DD39}"/>
              </a:ext>
            </a:extLst>
          </p:cNvPr>
          <p:cNvSpPr>
            <a:spLocks noGrp="1"/>
          </p:cNvSpPr>
          <p:nvPr>
            <p:ph type="sldNum" sz="quarter" idx="12"/>
          </p:nvPr>
        </p:nvSpPr>
        <p:spPr/>
        <p:txBody>
          <a:bodyPr/>
          <a:lstStyle/>
          <a:p>
            <a:fld id="{58230811-EE47-46D4-A519-5BA695374401}" type="slidenum">
              <a:rPr lang="en-GB" smtClean="0"/>
              <a:t>‹#›</a:t>
            </a:fld>
            <a:endParaRPr lang="en-GB"/>
          </a:p>
        </p:txBody>
      </p:sp>
    </p:spTree>
    <p:extLst>
      <p:ext uri="{BB962C8B-B14F-4D97-AF65-F5344CB8AC3E}">
        <p14:creationId xmlns:p14="http://schemas.microsoft.com/office/powerpoint/2010/main" val="114767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CA31D9-71F9-4417-AAF3-5C6C8563524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A6D6C63-19F9-4723-B9F3-E1B376806D9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E974EAD-65C1-408E-9DA1-62833EAD7C6A}"/>
              </a:ext>
            </a:extLst>
          </p:cNvPr>
          <p:cNvSpPr>
            <a:spLocks noGrp="1"/>
          </p:cNvSpPr>
          <p:nvPr>
            <p:ph type="dt" sz="half" idx="10"/>
          </p:nvPr>
        </p:nvSpPr>
        <p:spPr/>
        <p:txBody>
          <a:bodyPr/>
          <a:lstStyle/>
          <a:p>
            <a:fld id="{69370640-4EEC-4058-87AD-DDF7A2331AB5}" type="datetimeFigureOut">
              <a:rPr lang="en-GB" smtClean="0"/>
              <a:t>25/06/2022</a:t>
            </a:fld>
            <a:endParaRPr lang="en-GB"/>
          </a:p>
        </p:txBody>
      </p:sp>
      <p:sp>
        <p:nvSpPr>
          <p:cNvPr id="5" name="Footer Placeholder 4">
            <a:extLst>
              <a:ext uri="{FF2B5EF4-FFF2-40B4-BE49-F238E27FC236}">
                <a16:creationId xmlns:a16="http://schemas.microsoft.com/office/drawing/2014/main" id="{6B0FEDFB-FA53-4AD9-9540-58537D9E9BD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DF9F97A-FEB4-4FD8-ABDC-4C725FB9FFAB}"/>
              </a:ext>
            </a:extLst>
          </p:cNvPr>
          <p:cNvSpPr>
            <a:spLocks noGrp="1"/>
          </p:cNvSpPr>
          <p:nvPr>
            <p:ph type="sldNum" sz="quarter" idx="12"/>
          </p:nvPr>
        </p:nvSpPr>
        <p:spPr/>
        <p:txBody>
          <a:bodyPr/>
          <a:lstStyle/>
          <a:p>
            <a:fld id="{58230811-EE47-46D4-A519-5BA695374401}" type="slidenum">
              <a:rPr lang="en-GB" smtClean="0"/>
              <a:t>‹#›</a:t>
            </a:fld>
            <a:endParaRPr lang="en-GB"/>
          </a:p>
        </p:txBody>
      </p:sp>
    </p:spTree>
    <p:extLst>
      <p:ext uri="{BB962C8B-B14F-4D97-AF65-F5344CB8AC3E}">
        <p14:creationId xmlns:p14="http://schemas.microsoft.com/office/powerpoint/2010/main" val="37920244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9683580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538353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1775789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1490031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1905698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6061581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40672151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72530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426E5-6EF7-407D-A97B-3A4B7FC0277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308E906-6B97-48C1-9987-A79DDD5D74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4A21A4A-4706-41C1-AB81-25A5A93A3BFF}"/>
              </a:ext>
            </a:extLst>
          </p:cNvPr>
          <p:cNvSpPr>
            <a:spLocks noGrp="1"/>
          </p:cNvSpPr>
          <p:nvPr>
            <p:ph type="dt" sz="half" idx="10"/>
          </p:nvPr>
        </p:nvSpPr>
        <p:spPr/>
        <p:txBody>
          <a:bodyPr/>
          <a:lstStyle/>
          <a:p>
            <a:fld id="{69370640-4EEC-4058-87AD-DDF7A2331AB5}" type="datetimeFigureOut">
              <a:rPr lang="en-GB" smtClean="0"/>
              <a:t>25/06/2022</a:t>
            </a:fld>
            <a:endParaRPr lang="en-GB"/>
          </a:p>
        </p:txBody>
      </p:sp>
      <p:sp>
        <p:nvSpPr>
          <p:cNvPr id="5" name="Footer Placeholder 4">
            <a:extLst>
              <a:ext uri="{FF2B5EF4-FFF2-40B4-BE49-F238E27FC236}">
                <a16:creationId xmlns:a16="http://schemas.microsoft.com/office/drawing/2014/main" id="{4913850B-BF17-40D4-A2E4-CBCECA8DE1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AB07F9C-26D2-4034-9D17-762CCAEDA3A0}"/>
              </a:ext>
            </a:extLst>
          </p:cNvPr>
          <p:cNvSpPr>
            <a:spLocks noGrp="1"/>
          </p:cNvSpPr>
          <p:nvPr>
            <p:ph type="sldNum" sz="quarter" idx="12"/>
          </p:nvPr>
        </p:nvSpPr>
        <p:spPr/>
        <p:txBody>
          <a:bodyPr/>
          <a:lstStyle/>
          <a:p>
            <a:fld id="{58230811-EE47-46D4-A519-5BA695374401}" type="slidenum">
              <a:rPr lang="en-GB" smtClean="0"/>
              <a:t>‹#›</a:t>
            </a:fld>
            <a:endParaRPr lang="en-GB"/>
          </a:p>
        </p:txBody>
      </p:sp>
    </p:spTree>
    <p:extLst>
      <p:ext uri="{BB962C8B-B14F-4D97-AF65-F5344CB8AC3E}">
        <p14:creationId xmlns:p14="http://schemas.microsoft.com/office/powerpoint/2010/main" val="40376364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1"/>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2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1299643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9662771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2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998340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CFD36-37E1-4D24-9158-8BC171A0CD7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45C6762-C841-4C8C-A4AB-FA38C59AFC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2E9455-4283-4275-B333-FD0AF68EB01B}"/>
              </a:ext>
            </a:extLst>
          </p:cNvPr>
          <p:cNvSpPr>
            <a:spLocks noGrp="1"/>
          </p:cNvSpPr>
          <p:nvPr>
            <p:ph type="dt" sz="half" idx="10"/>
          </p:nvPr>
        </p:nvSpPr>
        <p:spPr/>
        <p:txBody>
          <a:bodyPr/>
          <a:lstStyle/>
          <a:p>
            <a:fld id="{69370640-4EEC-4058-87AD-DDF7A2331AB5}" type="datetimeFigureOut">
              <a:rPr lang="en-GB" smtClean="0"/>
              <a:t>25/06/2022</a:t>
            </a:fld>
            <a:endParaRPr lang="en-GB"/>
          </a:p>
        </p:txBody>
      </p:sp>
      <p:sp>
        <p:nvSpPr>
          <p:cNvPr id="5" name="Footer Placeholder 4">
            <a:extLst>
              <a:ext uri="{FF2B5EF4-FFF2-40B4-BE49-F238E27FC236}">
                <a16:creationId xmlns:a16="http://schemas.microsoft.com/office/drawing/2014/main" id="{C75BC11A-1550-4A85-984E-3F0D07F3D9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4FA8BA1-8AD6-4ED5-A642-D4BD2A3CCF50}"/>
              </a:ext>
            </a:extLst>
          </p:cNvPr>
          <p:cNvSpPr>
            <a:spLocks noGrp="1"/>
          </p:cNvSpPr>
          <p:nvPr>
            <p:ph type="sldNum" sz="quarter" idx="12"/>
          </p:nvPr>
        </p:nvSpPr>
        <p:spPr/>
        <p:txBody>
          <a:bodyPr/>
          <a:lstStyle/>
          <a:p>
            <a:fld id="{58230811-EE47-46D4-A519-5BA695374401}" type="slidenum">
              <a:rPr lang="en-GB" smtClean="0"/>
              <a:t>‹#›</a:t>
            </a:fld>
            <a:endParaRPr lang="en-GB"/>
          </a:p>
        </p:txBody>
      </p:sp>
    </p:spTree>
    <p:extLst>
      <p:ext uri="{BB962C8B-B14F-4D97-AF65-F5344CB8AC3E}">
        <p14:creationId xmlns:p14="http://schemas.microsoft.com/office/powerpoint/2010/main" val="3209111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13D1B-512A-4E53-8685-3FC16F9590C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D5F5B8D-1694-45CD-AB91-3B6C71544B1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4C12219-EF92-4C16-9674-FBC337B1B38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26F8F59-C5BF-4B49-8EBD-0153CE497960}"/>
              </a:ext>
            </a:extLst>
          </p:cNvPr>
          <p:cNvSpPr>
            <a:spLocks noGrp="1"/>
          </p:cNvSpPr>
          <p:nvPr>
            <p:ph type="dt" sz="half" idx="10"/>
          </p:nvPr>
        </p:nvSpPr>
        <p:spPr/>
        <p:txBody>
          <a:bodyPr/>
          <a:lstStyle/>
          <a:p>
            <a:fld id="{69370640-4EEC-4058-87AD-DDF7A2331AB5}" type="datetimeFigureOut">
              <a:rPr lang="en-GB" smtClean="0"/>
              <a:t>25/06/2022</a:t>
            </a:fld>
            <a:endParaRPr lang="en-GB"/>
          </a:p>
        </p:txBody>
      </p:sp>
      <p:sp>
        <p:nvSpPr>
          <p:cNvPr id="6" name="Footer Placeholder 5">
            <a:extLst>
              <a:ext uri="{FF2B5EF4-FFF2-40B4-BE49-F238E27FC236}">
                <a16:creationId xmlns:a16="http://schemas.microsoft.com/office/drawing/2014/main" id="{3547040E-A5C5-4F79-AE30-701D131DC10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B922812-2BF2-4084-BFEC-10DA51F3AB6E}"/>
              </a:ext>
            </a:extLst>
          </p:cNvPr>
          <p:cNvSpPr>
            <a:spLocks noGrp="1"/>
          </p:cNvSpPr>
          <p:nvPr>
            <p:ph type="sldNum" sz="quarter" idx="12"/>
          </p:nvPr>
        </p:nvSpPr>
        <p:spPr/>
        <p:txBody>
          <a:bodyPr/>
          <a:lstStyle/>
          <a:p>
            <a:fld id="{58230811-EE47-46D4-A519-5BA695374401}" type="slidenum">
              <a:rPr lang="en-GB" smtClean="0"/>
              <a:t>‹#›</a:t>
            </a:fld>
            <a:endParaRPr lang="en-GB"/>
          </a:p>
        </p:txBody>
      </p:sp>
    </p:spTree>
    <p:extLst>
      <p:ext uri="{BB962C8B-B14F-4D97-AF65-F5344CB8AC3E}">
        <p14:creationId xmlns:p14="http://schemas.microsoft.com/office/powerpoint/2010/main" val="2545056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87F79-C95C-4656-A784-EABA63C2CA5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6D4F3F9-3BFE-4873-AB73-7322F24983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C62D2C8-23DA-4FFB-A46E-01B77CAD60B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9195E8E-92D1-4C9A-9680-B45450E6C9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CFF955C-62A4-43E7-A750-D04A8D0BE99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A2F72C9-8A56-4457-8419-6699640AEF5A}"/>
              </a:ext>
            </a:extLst>
          </p:cNvPr>
          <p:cNvSpPr>
            <a:spLocks noGrp="1"/>
          </p:cNvSpPr>
          <p:nvPr>
            <p:ph type="dt" sz="half" idx="10"/>
          </p:nvPr>
        </p:nvSpPr>
        <p:spPr/>
        <p:txBody>
          <a:bodyPr/>
          <a:lstStyle/>
          <a:p>
            <a:fld id="{69370640-4EEC-4058-87AD-DDF7A2331AB5}" type="datetimeFigureOut">
              <a:rPr lang="en-GB" smtClean="0"/>
              <a:t>25/06/2022</a:t>
            </a:fld>
            <a:endParaRPr lang="en-GB"/>
          </a:p>
        </p:txBody>
      </p:sp>
      <p:sp>
        <p:nvSpPr>
          <p:cNvPr id="8" name="Footer Placeholder 7">
            <a:extLst>
              <a:ext uri="{FF2B5EF4-FFF2-40B4-BE49-F238E27FC236}">
                <a16:creationId xmlns:a16="http://schemas.microsoft.com/office/drawing/2014/main" id="{8CFE023A-D839-4229-B588-BD8B2CA7AF2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2A3E236-C3A5-4087-8737-F3334D4C67BA}"/>
              </a:ext>
            </a:extLst>
          </p:cNvPr>
          <p:cNvSpPr>
            <a:spLocks noGrp="1"/>
          </p:cNvSpPr>
          <p:nvPr>
            <p:ph type="sldNum" sz="quarter" idx="12"/>
          </p:nvPr>
        </p:nvSpPr>
        <p:spPr/>
        <p:txBody>
          <a:bodyPr/>
          <a:lstStyle/>
          <a:p>
            <a:fld id="{58230811-EE47-46D4-A519-5BA695374401}" type="slidenum">
              <a:rPr lang="en-GB" smtClean="0"/>
              <a:t>‹#›</a:t>
            </a:fld>
            <a:endParaRPr lang="en-GB"/>
          </a:p>
        </p:txBody>
      </p:sp>
    </p:spTree>
    <p:extLst>
      <p:ext uri="{BB962C8B-B14F-4D97-AF65-F5344CB8AC3E}">
        <p14:creationId xmlns:p14="http://schemas.microsoft.com/office/powerpoint/2010/main" val="515590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4D67E-D74E-46A8-A9D9-5955D9C1649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8A73ADE-4FD2-493D-8222-B2E88B81307C}"/>
              </a:ext>
            </a:extLst>
          </p:cNvPr>
          <p:cNvSpPr>
            <a:spLocks noGrp="1"/>
          </p:cNvSpPr>
          <p:nvPr>
            <p:ph type="dt" sz="half" idx="10"/>
          </p:nvPr>
        </p:nvSpPr>
        <p:spPr/>
        <p:txBody>
          <a:bodyPr/>
          <a:lstStyle/>
          <a:p>
            <a:fld id="{69370640-4EEC-4058-87AD-DDF7A2331AB5}" type="datetimeFigureOut">
              <a:rPr lang="en-GB" smtClean="0"/>
              <a:t>25/06/2022</a:t>
            </a:fld>
            <a:endParaRPr lang="en-GB"/>
          </a:p>
        </p:txBody>
      </p:sp>
      <p:sp>
        <p:nvSpPr>
          <p:cNvPr id="4" name="Footer Placeholder 3">
            <a:extLst>
              <a:ext uri="{FF2B5EF4-FFF2-40B4-BE49-F238E27FC236}">
                <a16:creationId xmlns:a16="http://schemas.microsoft.com/office/drawing/2014/main" id="{DCBF9A3A-EC54-431A-9543-647DB2D863E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C6DDF58-FC01-4979-9C2A-91D68A29B87C}"/>
              </a:ext>
            </a:extLst>
          </p:cNvPr>
          <p:cNvSpPr>
            <a:spLocks noGrp="1"/>
          </p:cNvSpPr>
          <p:nvPr>
            <p:ph type="sldNum" sz="quarter" idx="12"/>
          </p:nvPr>
        </p:nvSpPr>
        <p:spPr/>
        <p:txBody>
          <a:bodyPr/>
          <a:lstStyle/>
          <a:p>
            <a:fld id="{58230811-EE47-46D4-A519-5BA695374401}" type="slidenum">
              <a:rPr lang="en-GB" smtClean="0"/>
              <a:t>‹#›</a:t>
            </a:fld>
            <a:endParaRPr lang="en-GB"/>
          </a:p>
        </p:txBody>
      </p:sp>
    </p:spTree>
    <p:extLst>
      <p:ext uri="{BB962C8B-B14F-4D97-AF65-F5344CB8AC3E}">
        <p14:creationId xmlns:p14="http://schemas.microsoft.com/office/powerpoint/2010/main" val="3792689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080233-F644-4B8E-A9D1-5FD1450B0A37}"/>
              </a:ext>
            </a:extLst>
          </p:cNvPr>
          <p:cNvSpPr>
            <a:spLocks noGrp="1"/>
          </p:cNvSpPr>
          <p:nvPr>
            <p:ph type="dt" sz="half" idx="10"/>
          </p:nvPr>
        </p:nvSpPr>
        <p:spPr/>
        <p:txBody>
          <a:bodyPr/>
          <a:lstStyle/>
          <a:p>
            <a:fld id="{69370640-4EEC-4058-87AD-DDF7A2331AB5}" type="datetimeFigureOut">
              <a:rPr lang="en-GB" smtClean="0"/>
              <a:t>25/06/2022</a:t>
            </a:fld>
            <a:endParaRPr lang="en-GB"/>
          </a:p>
        </p:txBody>
      </p:sp>
      <p:sp>
        <p:nvSpPr>
          <p:cNvPr id="3" name="Footer Placeholder 2">
            <a:extLst>
              <a:ext uri="{FF2B5EF4-FFF2-40B4-BE49-F238E27FC236}">
                <a16:creationId xmlns:a16="http://schemas.microsoft.com/office/drawing/2014/main" id="{D4129125-EF96-457A-BF24-8E9B48EE671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0DF3017-2FCF-49E9-A61B-513355FB2A02}"/>
              </a:ext>
            </a:extLst>
          </p:cNvPr>
          <p:cNvSpPr>
            <a:spLocks noGrp="1"/>
          </p:cNvSpPr>
          <p:nvPr>
            <p:ph type="sldNum" sz="quarter" idx="12"/>
          </p:nvPr>
        </p:nvSpPr>
        <p:spPr/>
        <p:txBody>
          <a:bodyPr/>
          <a:lstStyle/>
          <a:p>
            <a:fld id="{58230811-EE47-46D4-A519-5BA695374401}" type="slidenum">
              <a:rPr lang="en-GB" smtClean="0"/>
              <a:t>‹#›</a:t>
            </a:fld>
            <a:endParaRPr lang="en-GB"/>
          </a:p>
        </p:txBody>
      </p:sp>
    </p:spTree>
    <p:extLst>
      <p:ext uri="{BB962C8B-B14F-4D97-AF65-F5344CB8AC3E}">
        <p14:creationId xmlns:p14="http://schemas.microsoft.com/office/powerpoint/2010/main" val="489659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DC23C-429B-4B92-85B3-E3AE0886AE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D032F64-194D-4DAE-87FE-732C2BEA0A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3C77D49-F974-4FF5-AAE4-4F0D1A4F97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4D43BF-9C01-429F-B3C8-D9201DD2C114}"/>
              </a:ext>
            </a:extLst>
          </p:cNvPr>
          <p:cNvSpPr>
            <a:spLocks noGrp="1"/>
          </p:cNvSpPr>
          <p:nvPr>
            <p:ph type="dt" sz="half" idx="10"/>
          </p:nvPr>
        </p:nvSpPr>
        <p:spPr/>
        <p:txBody>
          <a:bodyPr/>
          <a:lstStyle/>
          <a:p>
            <a:fld id="{69370640-4EEC-4058-87AD-DDF7A2331AB5}" type="datetimeFigureOut">
              <a:rPr lang="en-GB" smtClean="0"/>
              <a:t>25/06/2022</a:t>
            </a:fld>
            <a:endParaRPr lang="en-GB"/>
          </a:p>
        </p:txBody>
      </p:sp>
      <p:sp>
        <p:nvSpPr>
          <p:cNvPr id="6" name="Footer Placeholder 5">
            <a:extLst>
              <a:ext uri="{FF2B5EF4-FFF2-40B4-BE49-F238E27FC236}">
                <a16:creationId xmlns:a16="http://schemas.microsoft.com/office/drawing/2014/main" id="{FCC843BA-B094-44B7-8CEF-66825474E18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7278742-DD3D-4EFC-AA6F-315180143B4D}"/>
              </a:ext>
            </a:extLst>
          </p:cNvPr>
          <p:cNvSpPr>
            <a:spLocks noGrp="1"/>
          </p:cNvSpPr>
          <p:nvPr>
            <p:ph type="sldNum" sz="quarter" idx="12"/>
          </p:nvPr>
        </p:nvSpPr>
        <p:spPr/>
        <p:txBody>
          <a:bodyPr/>
          <a:lstStyle/>
          <a:p>
            <a:fld id="{58230811-EE47-46D4-A519-5BA695374401}" type="slidenum">
              <a:rPr lang="en-GB" smtClean="0"/>
              <a:t>‹#›</a:t>
            </a:fld>
            <a:endParaRPr lang="en-GB"/>
          </a:p>
        </p:txBody>
      </p:sp>
    </p:spTree>
    <p:extLst>
      <p:ext uri="{BB962C8B-B14F-4D97-AF65-F5344CB8AC3E}">
        <p14:creationId xmlns:p14="http://schemas.microsoft.com/office/powerpoint/2010/main" val="169388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77E41-A995-401D-B0BD-03CC164C15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B5AC2FF-356A-4468-A8C6-29A5A4A84D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5A66CF4-1C65-42FA-8D06-CB0097D561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905562-5CA4-4BC6-9CFF-5A51E0492083}"/>
              </a:ext>
            </a:extLst>
          </p:cNvPr>
          <p:cNvSpPr>
            <a:spLocks noGrp="1"/>
          </p:cNvSpPr>
          <p:nvPr>
            <p:ph type="dt" sz="half" idx="10"/>
          </p:nvPr>
        </p:nvSpPr>
        <p:spPr/>
        <p:txBody>
          <a:bodyPr/>
          <a:lstStyle/>
          <a:p>
            <a:fld id="{69370640-4EEC-4058-87AD-DDF7A2331AB5}" type="datetimeFigureOut">
              <a:rPr lang="en-GB" smtClean="0"/>
              <a:t>25/06/2022</a:t>
            </a:fld>
            <a:endParaRPr lang="en-GB"/>
          </a:p>
        </p:txBody>
      </p:sp>
      <p:sp>
        <p:nvSpPr>
          <p:cNvPr id="6" name="Footer Placeholder 5">
            <a:extLst>
              <a:ext uri="{FF2B5EF4-FFF2-40B4-BE49-F238E27FC236}">
                <a16:creationId xmlns:a16="http://schemas.microsoft.com/office/drawing/2014/main" id="{3C2999B8-835E-40ED-87FD-B4791BBCEE0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18EF19C-F877-4124-8995-D9B9FA52CB6F}"/>
              </a:ext>
            </a:extLst>
          </p:cNvPr>
          <p:cNvSpPr>
            <a:spLocks noGrp="1"/>
          </p:cNvSpPr>
          <p:nvPr>
            <p:ph type="sldNum" sz="quarter" idx="12"/>
          </p:nvPr>
        </p:nvSpPr>
        <p:spPr/>
        <p:txBody>
          <a:bodyPr/>
          <a:lstStyle/>
          <a:p>
            <a:fld id="{58230811-EE47-46D4-A519-5BA695374401}" type="slidenum">
              <a:rPr lang="en-GB" smtClean="0"/>
              <a:t>‹#›</a:t>
            </a:fld>
            <a:endParaRPr lang="en-GB"/>
          </a:p>
        </p:txBody>
      </p:sp>
    </p:spTree>
    <p:extLst>
      <p:ext uri="{BB962C8B-B14F-4D97-AF65-F5344CB8AC3E}">
        <p14:creationId xmlns:p14="http://schemas.microsoft.com/office/powerpoint/2010/main" val="2907958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ACECAC-E826-45F8-980C-2AE234B9E5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70BD633-CAA7-4A6A-8559-1309B89FE7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AB28B02-8564-434A-9062-CCCA88A3C1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370640-4EEC-4058-87AD-DDF7A2331AB5}" type="datetimeFigureOut">
              <a:rPr lang="en-GB" smtClean="0"/>
              <a:t>25/06/2022</a:t>
            </a:fld>
            <a:endParaRPr lang="en-GB"/>
          </a:p>
        </p:txBody>
      </p:sp>
      <p:sp>
        <p:nvSpPr>
          <p:cNvPr id="5" name="Footer Placeholder 4">
            <a:extLst>
              <a:ext uri="{FF2B5EF4-FFF2-40B4-BE49-F238E27FC236}">
                <a16:creationId xmlns:a16="http://schemas.microsoft.com/office/drawing/2014/main" id="{F01F6642-B23F-4F47-8FAE-531783CE44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CB4BF0C-1249-45ED-B362-373E8D4575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230811-EE47-46D4-A519-5BA695374401}" type="slidenum">
              <a:rPr lang="en-GB" smtClean="0"/>
              <a:t>‹#›</a:t>
            </a:fld>
            <a:endParaRPr lang="en-GB"/>
          </a:p>
        </p:txBody>
      </p:sp>
    </p:spTree>
    <p:extLst>
      <p:ext uri="{BB962C8B-B14F-4D97-AF65-F5344CB8AC3E}">
        <p14:creationId xmlns:p14="http://schemas.microsoft.com/office/powerpoint/2010/main" val="27661472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130430971"/>
      </p:ext>
    </p:extLst>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8" Type="http://schemas.openxmlformats.org/officeDocument/2006/relationships/audio" Target="../media/audio1.wav"/><Relationship Id="rId13" Type="http://schemas.openxmlformats.org/officeDocument/2006/relationships/audio" Target="../media/audio6.wav"/><Relationship Id="rId18" Type="http://schemas.openxmlformats.org/officeDocument/2006/relationships/image" Target="../media/image13.png"/><Relationship Id="rId26" Type="http://schemas.openxmlformats.org/officeDocument/2006/relationships/image" Target="../media/image20.png"/><Relationship Id="rId3" Type="http://schemas.openxmlformats.org/officeDocument/2006/relationships/image" Target="../media/image4.png"/><Relationship Id="rId21" Type="http://schemas.openxmlformats.org/officeDocument/2006/relationships/image" Target="../media/image16.png"/><Relationship Id="rId7" Type="http://schemas.openxmlformats.org/officeDocument/2006/relationships/image" Target="../media/image8.svg"/><Relationship Id="rId12" Type="http://schemas.openxmlformats.org/officeDocument/2006/relationships/audio" Target="../media/audio5.wav"/><Relationship Id="rId17" Type="http://schemas.openxmlformats.org/officeDocument/2006/relationships/image" Target="../media/image12.png"/><Relationship Id="rId25" Type="http://schemas.openxmlformats.org/officeDocument/2006/relationships/audio" Target="../media/audio7.wav"/><Relationship Id="rId2" Type="http://schemas.openxmlformats.org/officeDocument/2006/relationships/notesSlide" Target="../notesSlides/notesSlide2.xml"/><Relationship Id="rId16" Type="http://schemas.openxmlformats.org/officeDocument/2006/relationships/image" Target="../media/image11.gif"/><Relationship Id="rId20" Type="http://schemas.openxmlformats.org/officeDocument/2006/relationships/image" Target="../media/image15.png"/><Relationship Id="rId29" Type="http://schemas.openxmlformats.org/officeDocument/2006/relationships/image" Target="../media/image21.png"/><Relationship Id="rId1" Type="http://schemas.openxmlformats.org/officeDocument/2006/relationships/slideLayout" Target="../slideLayouts/slideLayout17.xml"/><Relationship Id="rId6" Type="http://schemas.openxmlformats.org/officeDocument/2006/relationships/image" Target="../media/image7.png"/><Relationship Id="rId11" Type="http://schemas.openxmlformats.org/officeDocument/2006/relationships/audio" Target="../media/audio4.wav"/><Relationship Id="rId24" Type="http://schemas.openxmlformats.org/officeDocument/2006/relationships/image" Target="../media/image19.jpg"/><Relationship Id="rId5" Type="http://schemas.openxmlformats.org/officeDocument/2006/relationships/image" Target="../media/image6.png"/><Relationship Id="rId15" Type="http://schemas.openxmlformats.org/officeDocument/2006/relationships/image" Target="../media/image10.png"/><Relationship Id="rId23" Type="http://schemas.openxmlformats.org/officeDocument/2006/relationships/image" Target="../media/image18.gif"/><Relationship Id="rId28" Type="http://schemas.openxmlformats.org/officeDocument/2006/relationships/audio" Target="../media/audio9.wav"/><Relationship Id="rId10" Type="http://schemas.openxmlformats.org/officeDocument/2006/relationships/audio" Target="../media/audio3.wav"/><Relationship Id="rId19" Type="http://schemas.openxmlformats.org/officeDocument/2006/relationships/image" Target="../media/image14.png"/><Relationship Id="rId4" Type="http://schemas.openxmlformats.org/officeDocument/2006/relationships/image" Target="../media/image5.png"/><Relationship Id="rId9" Type="http://schemas.openxmlformats.org/officeDocument/2006/relationships/audio" Target="../media/audio2.wav"/><Relationship Id="rId14" Type="http://schemas.openxmlformats.org/officeDocument/2006/relationships/image" Target="../media/image9.gif"/><Relationship Id="rId22" Type="http://schemas.openxmlformats.org/officeDocument/2006/relationships/image" Target="../media/image17.gif"/><Relationship Id="rId27" Type="http://schemas.openxmlformats.org/officeDocument/2006/relationships/audio" Target="../media/audio8.wav"/><Relationship Id="rId30" Type="http://schemas.openxmlformats.org/officeDocument/2006/relationships/audio" Target="../media/audio10.wav"/></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28.gif"/><Relationship Id="rId3" Type="http://schemas.openxmlformats.org/officeDocument/2006/relationships/image" Target="../media/image22.png"/><Relationship Id="rId7" Type="http://schemas.openxmlformats.org/officeDocument/2006/relationships/image" Target="../media/image7.png"/><Relationship Id="rId12"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25.png"/><Relationship Id="rId11" Type="http://schemas.openxmlformats.org/officeDocument/2006/relationships/image" Target="../media/image26.gif"/><Relationship Id="rId5" Type="http://schemas.openxmlformats.org/officeDocument/2006/relationships/image" Target="../media/image24.gif"/><Relationship Id="rId15" Type="http://schemas.openxmlformats.org/officeDocument/2006/relationships/image" Target="../media/image30.gif"/><Relationship Id="rId10" Type="http://schemas.openxmlformats.org/officeDocument/2006/relationships/image" Target="../media/image9.gif"/><Relationship Id="rId4" Type="http://schemas.openxmlformats.org/officeDocument/2006/relationships/image" Target="../media/image23.png"/><Relationship Id="rId9" Type="http://schemas.openxmlformats.org/officeDocument/2006/relationships/audio" Target="../media/audio11.wav"/><Relationship Id="rId14"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7.png"/><Relationship Id="rId3" Type="http://schemas.openxmlformats.org/officeDocument/2006/relationships/image" Target="../media/image23.png"/><Relationship Id="rId7" Type="http://schemas.openxmlformats.org/officeDocument/2006/relationships/image" Target="../media/image32.png"/><Relationship Id="rId12"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audio" Target="../media/audio11.wav"/><Relationship Id="rId11" Type="http://schemas.openxmlformats.org/officeDocument/2006/relationships/image" Target="../media/image35.png"/><Relationship Id="rId5" Type="http://schemas.openxmlformats.org/officeDocument/2006/relationships/image" Target="../media/image8.svg"/><Relationship Id="rId10" Type="http://schemas.openxmlformats.org/officeDocument/2006/relationships/image" Target="../media/image34.png"/><Relationship Id="rId4" Type="http://schemas.openxmlformats.org/officeDocument/2006/relationships/image" Target="../media/image7.png"/><Relationship Id="rId9" Type="http://schemas.openxmlformats.org/officeDocument/2006/relationships/image" Target="../media/image33.png"/></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audio" Target="../media/audio12.wav"/></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audio" Target="../media/audio12.wav"/></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descr="background rectangle"/>
          <p:cNvSpPr/>
          <p:nvPr/>
        </p:nvSpPr>
        <p:spPr>
          <a:xfrm>
            <a:off x="0" y="0"/>
            <a:ext cx="4350984" cy="6858000"/>
          </a:xfrm>
          <a:prstGeom prst="rect">
            <a:avLst/>
          </a:prstGeom>
          <a:solidFill>
            <a:srgbClr val="FF111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entury Gothic"/>
              <a:ea typeface="Century Gothic"/>
              <a:cs typeface="Century Gothic"/>
              <a:sym typeface="Century Gothic"/>
            </a:endParaRPr>
          </a:p>
        </p:txBody>
      </p:sp>
      <p:pic>
        <p:nvPicPr>
          <p:cNvPr id="99" name="Google Shape;99;p2"/>
          <p:cNvPicPr preferRelativeResize="0"/>
          <p:nvPr/>
        </p:nvPicPr>
        <p:blipFill rotWithShape="1">
          <a:blip r:embed="rId3">
            <a:alphaModFix/>
          </a:blip>
          <a:srcRect/>
          <a:stretch/>
        </p:blipFill>
        <p:spPr>
          <a:xfrm>
            <a:off x="5254752" y="304800"/>
            <a:ext cx="4953631" cy="4247588"/>
          </a:xfrm>
          <a:prstGeom prst="rect">
            <a:avLst/>
          </a:prstGeom>
          <a:noFill/>
          <a:ln>
            <a:noFill/>
          </a:ln>
        </p:spPr>
      </p:pic>
      <p:sp>
        <p:nvSpPr>
          <p:cNvPr id="100" name="Google Shape;100;p2"/>
          <p:cNvSpPr/>
          <p:nvPr/>
        </p:nvSpPr>
        <p:spPr>
          <a:xfrm>
            <a:off x="6368181" y="4552388"/>
            <a:ext cx="3214451" cy="156966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3333"/>
              </a:buClr>
              <a:buSzPts val="9600"/>
              <a:buFont typeface="Arial"/>
              <a:buNone/>
              <a:tabLst/>
              <a:defRPr/>
            </a:pPr>
            <a:r>
              <a:rPr kumimoji="0" lang="en-GB" sz="9600" b="1" i="0" u="none" strike="noStrike" kern="0" cap="none" spc="0" normalizeH="0" baseline="0" noProof="0" dirty="0" err="1">
                <a:ln>
                  <a:noFill/>
                </a:ln>
                <a:solidFill>
                  <a:srgbClr val="FF3333"/>
                </a:solidFill>
                <a:effectLst/>
                <a:uLnTx/>
                <a:uFillTx/>
                <a:latin typeface="Modern Love" panose="04090805081005020601" pitchFamily="82" charset="0"/>
                <a:cs typeface="Arial"/>
                <a:sym typeface="Arial"/>
              </a:rPr>
              <a:t>rojo</a:t>
            </a:r>
            <a:endParaRPr kumimoji="0" sz="1400" b="0" i="0" u="none" strike="noStrike" kern="0" cap="none" spc="0" normalizeH="0" baseline="0" noProof="0" dirty="0">
              <a:ln>
                <a:noFill/>
              </a:ln>
              <a:solidFill>
                <a:srgbClr val="000000"/>
              </a:solidFill>
              <a:effectLst/>
              <a:uLnTx/>
              <a:uFillTx/>
              <a:latin typeface="Modern Love" panose="04090805081005020601" pitchFamily="82" charset="0"/>
              <a:cs typeface="Arial"/>
              <a:sym typeface="Arial"/>
            </a:endParaRPr>
          </a:p>
        </p:txBody>
      </p:sp>
      <p:sp>
        <p:nvSpPr>
          <p:cNvPr id="101" name="Google Shape;101;p2"/>
          <p:cNvSpPr txBox="1"/>
          <p:nvPr/>
        </p:nvSpPr>
        <p:spPr>
          <a:xfrm>
            <a:off x="0" y="6334820"/>
            <a:ext cx="4350984" cy="523180"/>
          </a:xfrm>
          <a:prstGeom prst="rect">
            <a:avLst/>
          </a:prstGeom>
          <a:noFill/>
          <a:ln>
            <a:noFill/>
          </a:ln>
        </p:spPr>
        <p:txBody>
          <a:bodyPr spcFirstLastPara="1" wrap="square" lIns="91425" tIns="45700" rIns="91425" bIns="45700" anchor="t" anchorCtr="0">
            <a:spAutoFit/>
          </a:bodyPr>
          <a:lstStyle/>
          <a:p>
            <a:pPr marR="0" lvl="0" defTabSz="914400" rtl="0" eaLnBrk="1" fontAlgn="auto" latinLnBrk="0" hangingPunct="1">
              <a:lnSpc>
                <a:spcPct val="100000"/>
              </a:lnSpc>
              <a:spcBef>
                <a:spcPts val="0"/>
              </a:spcBef>
              <a:spcAft>
                <a:spcPts val="0"/>
              </a:spcAft>
              <a:buClr>
                <a:srgbClr val="FFFFFF"/>
              </a:buClr>
              <a:buSzPts val="2800"/>
              <a:tabLst/>
              <a:defRPr/>
            </a:pPr>
            <a:r>
              <a:rPr kumimoji="0" lang="en-GB" sz="28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Follow ups 1-5</a:t>
            </a:r>
            <a:endParaRPr kumimoji="0" sz="2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39CC6876-DDF0-4199-BBA3-5430CC14F362}"/>
              </a:ext>
            </a:extLst>
          </p:cNvPr>
          <p:cNvSpPr>
            <a:spLocks noGrp="1"/>
          </p:cNvSpPr>
          <p:nvPr>
            <p:ph type="title"/>
          </p:nvPr>
        </p:nvSpPr>
        <p:spPr>
          <a:xfrm>
            <a:off x="194291" y="304800"/>
            <a:ext cx="3962401" cy="1325563"/>
          </a:xfrm>
        </p:spPr>
        <p:txBody>
          <a:bodyPr>
            <a:normAutofit fontScale="90000"/>
          </a:bodyPr>
          <a:lstStyle/>
          <a:p>
            <a:pPr algn="ctr"/>
            <a:r>
              <a:rPr lang="en-GB" b="1" dirty="0">
                <a:solidFill>
                  <a:srgbClr val="FFFFFF"/>
                </a:solidFill>
                <a:latin typeface="Century Gothic"/>
                <a:ea typeface="Century Gothic"/>
                <a:cs typeface="Century Gothic"/>
                <a:sym typeface="Century Gothic"/>
              </a:rPr>
              <a:t>Describing things and people</a:t>
            </a:r>
            <a:endParaRPr lang="en-GB" dirty="0"/>
          </a:p>
        </p:txBody>
      </p:sp>
      <p:pic>
        <p:nvPicPr>
          <p:cNvPr id="7" name="Picture 2" descr="Zoo, Farm, Animals, Fauna, Lion, Giraffe">
            <a:extLst>
              <a:ext uri="{FF2B5EF4-FFF2-40B4-BE49-F238E27FC236}">
                <a16:creationId xmlns:a16="http://schemas.microsoft.com/office/drawing/2014/main" id="{2D228E47-A809-4F51-8BC8-81A6D633AD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689" y="2426494"/>
            <a:ext cx="3662095" cy="200501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picture containing text&#10;&#10;Description automatically generated">
            <a:extLst>
              <a:ext uri="{FF2B5EF4-FFF2-40B4-BE49-F238E27FC236}">
                <a16:creationId xmlns:a16="http://schemas.microsoft.com/office/drawing/2014/main" id="{CB621765-9126-4C85-B999-177AA93DFCF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4409" y="1935163"/>
            <a:ext cx="3486654" cy="86429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0" y="87041"/>
            <a:ext cx="2866431" cy="582075"/>
          </a:xfrm>
        </p:spPr>
        <p:txBody>
          <a:bodyPr>
            <a:normAutofit/>
          </a:bodyPr>
          <a:lstStyle/>
          <a:p>
            <a:r>
              <a:rPr lang="en-GB" sz="2800" b="1" dirty="0">
                <a:solidFill>
                  <a:schemeClr val="bg1"/>
                </a:solidFill>
                <a:latin typeface="Century Gothic" panose="020B0502020202020204" pitchFamily="34" charset="0"/>
                <a:ea typeface="Century Gothic"/>
                <a:cs typeface="Century Gothic"/>
                <a:sym typeface="Century Gothic"/>
              </a:rPr>
              <a:t>follow up 2b:</a:t>
            </a:r>
            <a:endParaRPr lang="en-GB" sz="2800" dirty="0">
              <a:solidFill>
                <a:schemeClr val="bg1"/>
              </a:solidFill>
              <a:latin typeface="Century Gothic" panose="020B0502020202020204" pitchFamily="34" charset="0"/>
            </a:endParaRPr>
          </a:p>
        </p:txBody>
      </p:sp>
      <p:sp>
        <p:nvSpPr>
          <p:cNvPr id="28" name="TextBox 27">
            <a:extLst>
              <a:ext uri="{FF2B5EF4-FFF2-40B4-BE49-F238E27FC236}">
                <a16:creationId xmlns:a16="http://schemas.microsoft.com/office/drawing/2014/main" id="{E8D0F3FD-6674-482F-AD86-CC59DF404CE2}"/>
              </a:ext>
            </a:extLst>
          </p:cNvPr>
          <p:cNvSpPr txBox="1"/>
          <p:nvPr/>
        </p:nvSpPr>
        <p:spPr>
          <a:xfrm>
            <a:off x="3046216" y="-278601"/>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3" name="Google Shape;167;p2">
            <a:extLst>
              <a:ext uri="{FF2B5EF4-FFF2-40B4-BE49-F238E27FC236}">
                <a16:creationId xmlns:a16="http://schemas.microsoft.com/office/drawing/2014/main" id="{F6EBF477-5B38-42D2-8306-ABF1F35CD572}"/>
              </a:ext>
            </a:extLst>
          </p:cNvPr>
          <p:cNvSpPr/>
          <p:nvPr/>
        </p:nvSpPr>
        <p:spPr>
          <a:xfrm>
            <a:off x="123171" y="128500"/>
            <a:ext cx="521370" cy="478471"/>
          </a:xfrm>
          <a:prstGeom prst="roundRect">
            <a:avLst>
              <a:gd name="adj" fmla="val 16667"/>
            </a:avLst>
          </a:prstGeom>
          <a:solidFill>
            <a:srgbClr val="FF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pic>
        <p:nvPicPr>
          <p:cNvPr id="19" name="Picture 2" descr="Brain, Idea, Think, Creativity">
            <a:extLst>
              <a:ext uri="{FF2B5EF4-FFF2-40B4-BE49-F238E27FC236}">
                <a16:creationId xmlns:a16="http://schemas.microsoft.com/office/drawing/2014/main" id="{B593F4DD-12E6-42AD-B4D7-FEBC5F5E0C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7143" y="175901"/>
            <a:ext cx="1122323" cy="112232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902C8F7A-60E1-47BA-A5D2-269092E24632}"/>
              </a:ext>
            </a:extLst>
          </p:cNvPr>
          <p:cNvSpPr txBox="1"/>
          <p:nvPr/>
        </p:nvSpPr>
        <p:spPr>
          <a:xfrm>
            <a:off x="4128247" y="124417"/>
            <a:ext cx="5946553"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Escribe en español: </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can you get at least 15 points?</a:t>
            </a:r>
          </a:p>
        </p:txBody>
      </p:sp>
      <p:sp>
        <p:nvSpPr>
          <p:cNvPr id="25" name="Title 1">
            <a:extLst>
              <a:ext uri="{FF2B5EF4-FFF2-40B4-BE49-F238E27FC236}">
                <a16:creationId xmlns:a16="http://schemas.microsoft.com/office/drawing/2014/main" id="{58F43770-8286-4189-9C2F-AFB22573CCB0}"/>
              </a:ext>
            </a:extLst>
          </p:cNvPr>
          <p:cNvSpPr txBox="1">
            <a:spLocks/>
          </p:cNvSpPr>
          <p:nvPr/>
        </p:nvSpPr>
        <p:spPr>
          <a:xfrm>
            <a:off x="10431110" y="1333754"/>
            <a:ext cx="1698356" cy="403881"/>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vocabulario</a:t>
            </a:r>
          </a:p>
        </p:txBody>
      </p:sp>
      <p:sp>
        <p:nvSpPr>
          <p:cNvPr id="15" name="Title 1">
            <a:extLst>
              <a:ext uri="{FF2B5EF4-FFF2-40B4-BE49-F238E27FC236}">
                <a16:creationId xmlns:a16="http://schemas.microsoft.com/office/drawing/2014/main" id="{64EDB793-0AE9-4CF8-80CB-BB2D52C95003}"/>
              </a:ext>
            </a:extLst>
          </p:cNvPr>
          <p:cNvSpPr txBox="1">
            <a:spLocks/>
          </p:cNvSpPr>
          <p:nvPr/>
        </p:nvSpPr>
        <p:spPr>
          <a:xfrm>
            <a:off x="745788" y="92053"/>
            <a:ext cx="2866431" cy="582075"/>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sym typeface="Century Gothic"/>
              </a:rPr>
              <a:t>Handout 5</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endParaRPr>
          </a:p>
        </p:txBody>
      </p:sp>
      <p:graphicFrame>
        <p:nvGraphicFramePr>
          <p:cNvPr id="16" name="Table 4">
            <a:extLst>
              <a:ext uri="{FF2B5EF4-FFF2-40B4-BE49-F238E27FC236}">
                <a16:creationId xmlns:a16="http://schemas.microsoft.com/office/drawing/2014/main" id="{5CFCD621-071C-44BC-A243-153F086D024E}"/>
              </a:ext>
            </a:extLst>
          </p:cNvPr>
          <p:cNvGraphicFramePr>
            <a:graphicFrameLocks noGrp="1"/>
          </p:cNvGraphicFramePr>
          <p:nvPr/>
        </p:nvGraphicFramePr>
        <p:xfrm>
          <a:off x="577178" y="955414"/>
          <a:ext cx="9497622" cy="5730082"/>
        </p:xfrm>
        <a:graphic>
          <a:graphicData uri="http://schemas.openxmlformats.org/drawingml/2006/table">
            <a:tbl>
              <a:tblPr firstRow="1" bandRow="1">
                <a:tableStyleId>{5940675A-B579-460E-94D1-54222C63F5DA}</a:tableStyleId>
              </a:tblPr>
              <a:tblGrid>
                <a:gridCol w="1675212">
                  <a:extLst>
                    <a:ext uri="{9D8B030D-6E8A-4147-A177-3AD203B41FA5}">
                      <a16:colId xmlns:a16="http://schemas.microsoft.com/office/drawing/2014/main" val="1203737284"/>
                    </a:ext>
                  </a:extLst>
                </a:gridCol>
                <a:gridCol w="2321905">
                  <a:extLst>
                    <a:ext uri="{9D8B030D-6E8A-4147-A177-3AD203B41FA5}">
                      <a16:colId xmlns:a16="http://schemas.microsoft.com/office/drawing/2014/main" val="1810222861"/>
                    </a:ext>
                  </a:extLst>
                </a:gridCol>
                <a:gridCol w="2893035">
                  <a:extLst>
                    <a:ext uri="{9D8B030D-6E8A-4147-A177-3AD203B41FA5}">
                      <a16:colId xmlns:a16="http://schemas.microsoft.com/office/drawing/2014/main" val="274413866"/>
                    </a:ext>
                  </a:extLst>
                </a:gridCol>
                <a:gridCol w="2607470">
                  <a:extLst>
                    <a:ext uri="{9D8B030D-6E8A-4147-A177-3AD203B41FA5}">
                      <a16:colId xmlns:a16="http://schemas.microsoft.com/office/drawing/2014/main" val="2706468897"/>
                    </a:ext>
                  </a:extLst>
                </a:gridCol>
              </a:tblGrid>
              <a:tr h="993994">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400" b="1" dirty="0">
                          <a:solidFill>
                            <a:srgbClr val="002060"/>
                          </a:solidFill>
                          <a:latin typeface="Century Gothic" panose="020B0502020202020204" pitchFamily="34" charset="0"/>
                        </a:rPr>
                        <a:t>(the) beach</a:t>
                      </a:r>
                    </a:p>
                  </a:txBody>
                  <a:tcPr/>
                </a:tc>
                <a:tc>
                  <a:txBody>
                    <a:bodyPr/>
                    <a:lstStyle/>
                    <a:p>
                      <a:r>
                        <a:rPr lang="en-GB" sz="1800" b="1" dirty="0">
                          <a:solidFill>
                            <a:srgbClr val="002060"/>
                          </a:solidFill>
                          <a:latin typeface="Century Gothic" panose="020B0502020202020204" pitchFamily="34" charset="0"/>
                        </a:rPr>
                        <a:t>through, around, along</a:t>
                      </a:r>
                    </a:p>
                  </a:txBody>
                  <a:tcPr/>
                </a:tc>
                <a:tc>
                  <a:txBody>
                    <a:bodyPr/>
                    <a:lstStyle/>
                    <a:p>
                      <a:r>
                        <a:rPr lang="en-GB" sz="2400" b="1" dirty="0">
                          <a:solidFill>
                            <a:srgbClr val="002060"/>
                          </a:solidFill>
                          <a:latin typeface="Century Gothic" panose="020B0502020202020204" pitchFamily="34" charset="0"/>
                        </a:rPr>
                        <a:t>from, of</a:t>
                      </a:r>
                    </a:p>
                  </a:txBody>
                  <a:tcPr/>
                </a:tc>
                <a:extLst>
                  <a:ext uri="{0D108BD9-81ED-4DB2-BD59-A6C34878D82A}">
                    <a16:rowId xmlns:a16="http://schemas.microsoft.com/office/drawing/2014/main" val="1256656619"/>
                  </a:ext>
                </a:extLst>
              </a:tr>
              <a:tr h="877053">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000" b="1" dirty="0">
                          <a:solidFill>
                            <a:srgbClr val="002060"/>
                          </a:solidFill>
                          <a:latin typeface="Century Gothic" panose="020B0502020202020204" pitchFamily="34" charset="0"/>
                        </a:rPr>
                        <a:t>to walk, walking</a:t>
                      </a:r>
                    </a:p>
                  </a:txBody>
                  <a:tcPr/>
                </a:tc>
                <a:tc>
                  <a:txBody>
                    <a:bodyPr/>
                    <a:lstStyle/>
                    <a:p>
                      <a:r>
                        <a:rPr lang="en-GB" sz="2200" b="1" dirty="0">
                          <a:solidFill>
                            <a:srgbClr val="002060"/>
                          </a:solidFill>
                          <a:latin typeface="Century Gothic" panose="020B0502020202020204" pitchFamily="34" charset="0"/>
                        </a:rPr>
                        <a:t>to swim, swimming</a:t>
                      </a:r>
                    </a:p>
                  </a:txBody>
                  <a:tcPr/>
                </a:tc>
                <a:tc>
                  <a:txBody>
                    <a:bodyPr/>
                    <a:lstStyle/>
                    <a:p>
                      <a:r>
                        <a:rPr lang="en-GB" sz="2400" b="1" dirty="0">
                          <a:solidFill>
                            <a:srgbClr val="002060"/>
                          </a:solidFill>
                          <a:latin typeface="Century Gothic" panose="020B0502020202020204" pitchFamily="34" charset="0"/>
                        </a:rPr>
                        <a:t>(the) sea</a:t>
                      </a:r>
                    </a:p>
                  </a:txBody>
                  <a:tcPr/>
                </a:tc>
                <a:extLst>
                  <a:ext uri="{0D108BD9-81ED-4DB2-BD59-A6C34878D82A}">
                    <a16:rowId xmlns:a16="http://schemas.microsoft.com/office/drawing/2014/main" val="1164559424"/>
                  </a:ext>
                </a:extLst>
              </a:tr>
              <a:tr h="993994">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400" b="1" dirty="0">
                          <a:solidFill>
                            <a:srgbClr val="002060"/>
                          </a:solidFill>
                          <a:latin typeface="Century Gothic" panose="020B0502020202020204" pitchFamily="34" charset="0"/>
                        </a:rPr>
                        <a:t>(the) ball</a:t>
                      </a:r>
                    </a:p>
                  </a:txBody>
                  <a:tcPr/>
                </a:tc>
                <a:tc>
                  <a:txBody>
                    <a:bodyPr/>
                    <a:lstStyle/>
                    <a:p>
                      <a:r>
                        <a:rPr lang="en-GB" sz="2400" b="1" dirty="0">
                          <a:solidFill>
                            <a:srgbClr val="002060"/>
                          </a:solidFill>
                          <a:latin typeface="Century Gothic" panose="020B0502020202020204" pitchFamily="34" charset="0"/>
                        </a:rPr>
                        <a:t>(the) hat</a:t>
                      </a:r>
                    </a:p>
                  </a:txBody>
                  <a:tcPr/>
                </a:tc>
                <a:tc>
                  <a:txBody>
                    <a:bodyPr/>
                    <a:lstStyle/>
                    <a:p>
                      <a:r>
                        <a:rPr lang="en-GB" sz="2400" b="1" dirty="0">
                          <a:solidFill>
                            <a:srgbClr val="002060"/>
                          </a:solidFill>
                          <a:latin typeface="Century Gothic" panose="020B0502020202020204" pitchFamily="34" charset="0"/>
                        </a:rPr>
                        <a:t>(the) cake</a:t>
                      </a:r>
                      <a:endParaRPr lang="en-GB" sz="3600" b="1" dirty="0">
                        <a:solidFill>
                          <a:srgbClr val="002060"/>
                        </a:solidFill>
                        <a:latin typeface="Century Gothic" panose="020B0502020202020204" pitchFamily="34" charset="0"/>
                      </a:endParaRPr>
                    </a:p>
                  </a:txBody>
                  <a:tcPr/>
                </a:tc>
                <a:extLst>
                  <a:ext uri="{0D108BD9-81ED-4DB2-BD59-A6C34878D82A}">
                    <a16:rowId xmlns:a16="http://schemas.microsoft.com/office/drawing/2014/main" val="760878619"/>
                  </a:ext>
                </a:extLst>
              </a:tr>
              <a:tr h="877053">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300" b="1" dirty="0">
                          <a:solidFill>
                            <a:srgbClr val="002060"/>
                          </a:solidFill>
                          <a:latin typeface="Century Gothic" panose="020B0502020202020204" pitchFamily="34" charset="0"/>
                        </a:rPr>
                        <a:t>(the) tortoise</a:t>
                      </a:r>
                      <a:endParaRPr lang="en-GB" sz="2400" b="1" dirty="0">
                        <a:solidFill>
                          <a:srgbClr val="002060"/>
                        </a:solidFill>
                        <a:latin typeface="Century Gothic" panose="020B0502020202020204" pitchFamily="34" charset="0"/>
                      </a:endParaRPr>
                    </a:p>
                  </a:txBody>
                  <a:tcPr/>
                </a:tc>
                <a:tc>
                  <a:txBody>
                    <a:bodyPr/>
                    <a:lstStyle/>
                    <a:p>
                      <a:r>
                        <a:rPr lang="en-GB" sz="2400" b="1" dirty="0">
                          <a:solidFill>
                            <a:srgbClr val="002060"/>
                          </a:solidFill>
                          <a:latin typeface="Century Gothic" panose="020B0502020202020204" pitchFamily="34" charset="0"/>
                        </a:rPr>
                        <a:t>(the) fruit</a:t>
                      </a:r>
                    </a:p>
                  </a:txBody>
                  <a:tcPr/>
                </a:tc>
                <a:tc>
                  <a:txBody>
                    <a:bodyPr/>
                    <a:lstStyle/>
                    <a:p>
                      <a:r>
                        <a:rPr lang="en-GB" sz="2400" b="1" dirty="0">
                          <a:solidFill>
                            <a:srgbClr val="002060"/>
                          </a:solidFill>
                          <a:latin typeface="Century Gothic" panose="020B0502020202020204" pitchFamily="34" charset="0"/>
                        </a:rPr>
                        <a:t>(the) balloon</a:t>
                      </a:r>
                    </a:p>
                  </a:txBody>
                  <a:tcPr/>
                </a:tc>
                <a:extLst>
                  <a:ext uri="{0D108BD9-81ED-4DB2-BD59-A6C34878D82A}">
                    <a16:rowId xmlns:a16="http://schemas.microsoft.com/office/drawing/2014/main" val="1047692962"/>
                  </a:ext>
                </a:extLst>
              </a:tr>
              <a:tr h="993994">
                <a:tc rowSpan="2">
                  <a:txBody>
                    <a:bodyPr/>
                    <a:lstStyle/>
                    <a:p>
                      <a:endParaRPr lang="en-GB" dirty="0"/>
                    </a:p>
                  </a:txBody>
                  <a:tcPr/>
                </a:tc>
                <a:tc>
                  <a:txBody>
                    <a:bodyPr/>
                    <a:lstStyle/>
                    <a:p>
                      <a:r>
                        <a:rPr lang="en-GB" sz="2800" b="1" dirty="0">
                          <a:solidFill>
                            <a:srgbClr val="002060"/>
                          </a:solidFill>
                          <a:latin typeface="Century Gothic" panose="020B0502020202020204" pitchFamily="34" charset="0"/>
                        </a:rPr>
                        <a:t>different</a:t>
                      </a:r>
                    </a:p>
                  </a:txBody>
                  <a:tcPr/>
                </a:tc>
                <a:tc>
                  <a:txBody>
                    <a:bodyPr/>
                    <a:lstStyle/>
                    <a:p>
                      <a:r>
                        <a:rPr lang="en-GB" sz="2800" b="1" dirty="0">
                          <a:solidFill>
                            <a:srgbClr val="002060"/>
                          </a:solidFill>
                          <a:latin typeface="Century Gothic" panose="020B0502020202020204" pitchFamily="34" charset="0"/>
                        </a:rPr>
                        <a:t>too</a:t>
                      </a:r>
                    </a:p>
                  </a:txBody>
                  <a:tcPr/>
                </a:tc>
                <a:tc>
                  <a:txBody>
                    <a:bodyPr/>
                    <a:lstStyle/>
                    <a:p>
                      <a:r>
                        <a:rPr lang="en-GB" sz="2800" b="1" dirty="0">
                          <a:solidFill>
                            <a:srgbClr val="002060"/>
                          </a:solidFill>
                          <a:latin typeface="Century Gothic" panose="020B0502020202020204" pitchFamily="34" charset="0"/>
                        </a:rPr>
                        <a:t>nice, kind</a:t>
                      </a:r>
                    </a:p>
                  </a:txBody>
                  <a:tcPr/>
                </a:tc>
                <a:extLst>
                  <a:ext uri="{0D108BD9-81ED-4DB2-BD59-A6C34878D82A}">
                    <a16:rowId xmlns:a16="http://schemas.microsoft.com/office/drawing/2014/main" val="3343226472"/>
                  </a:ext>
                </a:extLst>
              </a:tr>
              <a:tr h="993994">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800" b="1" dirty="0">
                          <a:solidFill>
                            <a:srgbClr val="002060"/>
                          </a:solidFill>
                          <a:latin typeface="Century Gothic" panose="020B0502020202020204" pitchFamily="34" charset="0"/>
                        </a:rPr>
                        <a:t>(the) rabbit</a:t>
                      </a:r>
                    </a:p>
                  </a:txBody>
                  <a:tcPr/>
                </a:tc>
                <a:tc>
                  <a:txBody>
                    <a:bodyPr/>
                    <a:lstStyle/>
                    <a:p>
                      <a:r>
                        <a:rPr lang="en-GB" sz="2800" b="1" dirty="0">
                          <a:solidFill>
                            <a:srgbClr val="002060"/>
                          </a:solidFill>
                          <a:latin typeface="Century Gothic" panose="020B0502020202020204" pitchFamily="34" charset="0"/>
                        </a:rPr>
                        <a:t>fun, funny</a:t>
                      </a:r>
                    </a:p>
                  </a:txBody>
                  <a:tcPr/>
                </a:tc>
                <a:tc>
                  <a:txBody>
                    <a:bodyPr/>
                    <a:lstStyle/>
                    <a:p>
                      <a:r>
                        <a:rPr lang="en-GB" sz="2800" b="1" dirty="0">
                          <a:solidFill>
                            <a:srgbClr val="002060"/>
                          </a:solidFill>
                          <a:latin typeface="Century Gothic" panose="020B0502020202020204" pitchFamily="34" charset="0"/>
                        </a:rPr>
                        <a:t>intelligent</a:t>
                      </a:r>
                    </a:p>
                  </a:txBody>
                  <a:tcPr/>
                </a:tc>
                <a:extLst>
                  <a:ext uri="{0D108BD9-81ED-4DB2-BD59-A6C34878D82A}">
                    <a16:rowId xmlns:a16="http://schemas.microsoft.com/office/drawing/2014/main" val="3232139915"/>
                  </a:ext>
                </a:extLst>
              </a:tr>
            </a:tbl>
          </a:graphicData>
        </a:graphic>
      </p:graphicFrame>
      <p:pic>
        <p:nvPicPr>
          <p:cNvPr id="17" name="Picture 16">
            <a:extLst>
              <a:ext uri="{FF2B5EF4-FFF2-40B4-BE49-F238E27FC236}">
                <a16:creationId xmlns:a16="http://schemas.microsoft.com/office/drawing/2014/main" id="{22F91743-3DA6-43BB-8B63-5C0F2C658DB9}"/>
              </a:ext>
            </a:extLst>
          </p:cNvPr>
          <p:cNvPicPr>
            <a:picLocks noChangeAspect="1"/>
          </p:cNvPicPr>
          <p:nvPr/>
        </p:nvPicPr>
        <p:blipFill>
          <a:blip r:embed="rId4"/>
          <a:stretch>
            <a:fillRect/>
          </a:stretch>
        </p:blipFill>
        <p:spPr>
          <a:xfrm>
            <a:off x="787209" y="2950162"/>
            <a:ext cx="1186070" cy="1080360"/>
          </a:xfrm>
          <a:prstGeom prst="rect">
            <a:avLst/>
          </a:prstGeom>
        </p:spPr>
      </p:pic>
      <p:pic>
        <p:nvPicPr>
          <p:cNvPr id="18" name="Picture 17" descr="Icon&#10;&#10;Description automatically generated">
            <a:extLst>
              <a:ext uri="{FF2B5EF4-FFF2-40B4-BE49-F238E27FC236}">
                <a16:creationId xmlns:a16="http://schemas.microsoft.com/office/drawing/2014/main" id="{300E0417-F07A-4F84-B12E-AD4CC666B4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3528" y="1380440"/>
            <a:ext cx="1186070" cy="1186070"/>
          </a:xfrm>
          <a:prstGeom prst="rect">
            <a:avLst/>
          </a:prstGeom>
        </p:spPr>
      </p:pic>
      <p:pic>
        <p:nvPicPr>
          <p:cNvPr id="21" name="Picture 20">
            <a:extLst>
              <a:ext uri="{FF2B5EF4-FFF2-40B4-BE49-F238E27FC236}">
                <a16:creationId xmlns:a16="http://schemas.microsoft.com/office/drawing/2014/main" id="{0EFC4DE4-515F-409C-BBBB-BD17536B2C5B}"/>
              </a:ext>
            </a:extLst>
          </p:cNvPr>
          <p:cNvPicPr>
            <a:picLocks noChangeAspect="1"/>
          </p:cNvPicPr>
          <p:nvPr/>
        </p:nvPicPr>
        <p:blipFill>
          <a:blip r:embed="rId6"/>
          <a:stretch>
            <a:fillRect/>
          </a:stretch>
        </p:blipFill>
        <p:spPr>
          <a:xfrm>
            <a:off x="787209" y="4957676"/>
            <a:ext cx="1162417" cy="1101237"/>
          </a:xfrm>
          <a:prstGeom prst="rect">
            <a:avLst/>
          </a:prstGeom>
        </p:spPr>
      </p:pic>
      <p:sp>
        <p:nvSpPr>
          <p:cNvPr id="22" name="TextBox 21">
            <a:extLst>
              <a:ext uri="{FF2B5EF4-FFF2-40B4-BE49-F238E27FC236}">
                <a16:creationId xmlns:a16="http://schemas.microsoft.com/office/drawing/2014/main" id="{ED469DD2-803D-4FB0-88D0-0E74EE6B0EF1}"/>
              </a:ext>
            </a:extLst>
          </p:cNvPr>
          <p:cNvSpPr txBox="1"/>
          <p:nvPr/>
        </p:nvSpPr>
        <p:spPr>
          <a:xfrm>
            <a:off x="1651250" y="5949779"/>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x1</a:t>
            </a:r>
          </a:p>
        </p:txBody>
      </p:sp>
      <p:sp>
        <p:nvSpPr>
          <p:cNvPr id="23" name="TextBox 22">
            <a:extLst>
              <a:ext uri="{FF2B5EF4-FFF2-40B4-BE49-F238E27FC236}">
                <a16:creationId xmlns:a16="http://schemas.microsoft.com/office/drawing/2014/main" id="{0CCD8996-37DF-480E-8734-734495A9316A}"/>
              </a:ext>
            </a:extLst>
          </p:cNvPr>
          <p:cNvSpPr txBox="1"/>
          <p:nvPr/>
        </p:nvSpPr>
        <p:spPr>
          <a:xfrm>
            <a:off x="1600865" y="3700109"/>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x2</a:t>
            </a:r>
          </a:p>
        </p:txBody>
      </p:sp>
      <p:sp>
        <p:nvSpPr>
          <p:cNvPr id="24" name="TextBox 23">
            <a:extLst>
              <a:ext uri="{FF2B5EF4-FFF2-40B4-BE49-F238E27FC236}">
                <a16:creationId xmlns:a16="http://schemas.microsoft.com/office/drawing/2014/main" id="{176D1F57-28B7-4170-8312-A5EC342CD349}"/>
              </a:ext>
            </a:extLst>
          </p:cNvPr>
          <p:cNvSpPr txBox="1"/>
          <p:nvPr/>
        </p:nvSpPr>
        <p:spPr>
          <a:xfrm>
            <a:off x="1644792" y="2133010"/>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x3</a:t>
            </a:r>
          </a:p>
        </p:txBody>
      </p:sp>
    </p:spTree>
    <p:extLst>
      <p:ext uri="{BB962C8B-B14F-4D97-AF65-F5344CB8AC3E}">
        <p14:creationId xmlns:p14="http://schemas.microsoft.com/office/powerpoint/2010/main" val="3687033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64" name="Google Shape;164;p2" descr="Speech Icon, Voice, Talking, Audio, Speech"/>
          <p:cNvPicPr preferRelativeResize="0"/>
          <p:nvPr/>
        </p:nvPicPr>
        <p:blipFill rotWithShape="1">
          <a:blip r:embed="rId3">
            <a:alphaModFix/>
          </a:blip>
          <a:srcRect/>
          <a:stretch/>
        </p:blipFill>
        <p:spPr>
          <a:xfrm>
            <a:off x="11292814" y="91888"/>
            <a:ext cx="776168" cy="776168"/>
          </a:xfrm>
          <a:prstGeom prst="rect">
            <a:avLst/>
          </a:prstGeom>
          <a:noFill/>
          <a:ln>
            <a:noFill/>
          </a:ln>
        </p:spPr>
      </p:pic>
      <p:sp>
        <p:nvSpPr>
          <p:cNvPr id="167" name="Google Shape;167;p2"/>
          <p:cNvSpPr/>
          <p:nvPr/>
        </p:nvSpPr>
        <p:spPr>
          <a:xfrm>
            <a:off x="123171" y="128500"/>
            <a:ext cx="521370" cy="478471"/>
          </a:xfrm>
          <a:prstGeom prst="roundRect">
            <a:avLst>
              <a:gd name="adj" fmla="val 16667"/>
            </a:avLst>
          </a:prstGeom>
          <a:solidFill>
            <a:srgbClr val="FF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26" name="Picture 25" descr="Diagram&#10;&#10;Description automatically generated">
            <a:extLst>
              <a:ext uri="{FF2B5EF4-FFF2-40B4-BE49-F238E27FC236}">
                <a16:creationId xmlns:a16="http://schemas.microsoft.com/office/drawing/2014/main" id="{BC36EFD9-BC94-4863-8533-CDC427C0EE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7000" y="0"/>
            <a:ext cx="6858000" cy="6858000"/>
          </a:xfrm>
          <a:prstGeom prst="rect">
            <a:avLst/>
          </a:prstGeom>
        </p:spPr>
      </p:pic>
      <p:pic>
        <p:nvPicPr>
          <p:cNvPr id="27" name="Picture 26" descr="A picture containing fence&#10;&#10;Description automatically generated">
            <a:extLst>
              <a:ext uri="{FF2B5EF4-FFF2-40B4-BE49-F238E27FC236}">
                <a16:creationId xmlns:a16="http://schemas.microsoft.com/office/drawing/2014/main" id="{163B7D62-76F9-4279-BC25-A5106EC5AB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30760" y="6040847"/>
            <a:ext cx="1405087" cy="489585"/>
          </a:xfrm>
          <a:prstGeom prst="rect">
            <a:avLst/>
          </a:prstGeom>
        </p:spPr>
      </p:pic>
      <p:pic>
        <p:nvPicPr>
          <p:cNvPr id="28" name="Picture 27" descr="A picture containing fence&#10;&#10;Description automatically generated">
            <a:extLst>
              <a:ext uri="{FF2B5EF4-FFF2-40B4-BE49-F238E27FC236}">
                <a16:creationId xmlns:a16="http://schemas.microsoft.com/office/drawing/2014/main" id="{29FB9BEB-35A3-42ED-9C42-32CFA55693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4335" y="6040847"/>
            <a:ext cx="1405087" cy="489585"/>
          </a:xfrm>
          <a:prstGeom prst="rect">
            <a:avLst/>
          </a:prstGeom>
        </p:spPr>
      </p:pic>
      <p:pic>
        <p:nvPicPr>
          <p:cNvPr id="29" name="Google Shape;111;p3">
            <a:extLst>
              <a:ext uri="{FF2B5EF4-FFF2-40B4-BE49-F238E27FC236}">
                <a16:creationId xmlns:a16="http://schemas.microsoft.com/office/drawing/2014/main" id="{E79C443E-D378-4D1F-9478-E2D7878A6A34}"/>
              </a:ext>
            </a:extLst>
          </p:cNvPr>
          <p:cNvPicPr/>
          <p:nvPr/>
        </p:nvPicPr>
        <p:blipFill>
          <a:blip r:embed="rId3"/>
          <a:stretch/>
        </p:blipFill>
        <p:spPr>
          <a:xfrm>
            <a:off x="11288382" y="71250"/>
            <a:ext cx="775440" cy="775440"/>
          </a:xfrm>
          <a:prstGeom prst="rect">
            <a:avLst/>
          </a:prstGeom>
          <a:ln>
            <a:noFill/>
          </a:ln>
        </p:spPr>
      </p:pic>
      <p:sp>
        <p:nvSpPr>
          <p:cNvPr id="30" name="Title 1">
            <a:extLst>
              <a:ext uri="{FF2B5EF4-FFF2-40B4-BE49-F238E27FC236}">
                <a16:creationId xmlns:a16="http://schemas.microsoft.com/office/drawing/2014/main" id="{4213516B-C788-4571-9F70-5F9EA9EB5480}"/>
              </a:ext>
            </a:extLst>
          </p:cNvPr>
          <p:cNvSpPr txBox="1">
            <a:spLocks/>
          </p:cNvSpPr>
          <p:nvPr/>
        </p:nvSpPr>
        <p:spPr>
          <a:xfrm>
            <a:off x="10659979" y="934595"/>
            <a:ext cx="1532021" cy="396360"/>
          </a:xfrm>
          <a:prstGeom prst="rect">
            <a:avLst/>
          </a:prstGeom>
          <a:solidFill>
            <a:srgbClr val="FF0066"/>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2000" b="1" i="0" u="none" strike="noStrike" kern="0" cap="none" spc="0" normalizeH="0" baseline="0" noProof="0">
                <a:ln>
                  <a:noFill/>
                </a:ln>
                <a:solidFill>
                  <a:srgbClr val="FFFFFF"/>
                </a:solidFill>
                <a:effectLst/>
                <a:uLnTx/>
                <a:uFillTx/>
                <a:latin typeface="Century Gothic" panose="020B0502020202020204" pitchFamily="34" charset="0"/>
                <a:cs typeface="Calibri"/>
                <a:sym typeface="Calibri"/>
              </a:rPr>
              <a:t>prononcer</a:t>
            </a:r>
            <a:endParaRPr kumimoji="0" lang="en-GB" sz="2000" b="1" i="0" u="none" strike="noStrike" kern="0" cap="none" spc="0" normalizeH="0" baseline="0" noProof="0" dirty="0">
              <a:ln>
                <a:noFill/>
              </a:ln>
              <a:solidFill>
                <a:srgbClr val="FFFFFF"/>
              </a:solidFill>
              <a:effectLst/>
              <a:uLnTx/>
              <a:uFillTx/>
              <a:latin typeface="Century Gothic" panose="020B0502020202020204" pitchFamily="34" charset="0"/>
              <a:cs typeface="Calibri"/>
              <a:sym typeface="Calibri"/>
            </a:endParaRPr>
          </a:p>
        </p:txBody>
      </p:sp>
      <p:pic>
        <p:nvPicPr>
          <p:cNvPr id="31" name="Graphic 30" descr="Teacher">
            <a:extLst>
              <a:ext uri="{FF2B5EF4-FFF2-40B4-BE49-F238E27FC236}">
                <a16:creationId xmlns:a16="http://schemas.microsoft.com/office/drawing/2014/main" id="{953F73CD-AB88-4787-A04D-DA9F7D01DEC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140556" y="55017"/>
            <a:ext cx="914400" cy="914400"/>
          </a:xfrm>
          <a:prstGeom prst="rect">
            <a:avLst/>
          </a:prstGeom>
        </p:spPr>
      </p:pic>
      <p:sp>
        <p:nvSpPr>
          <p:cNvPr id="33" name="CustomShape 7">
            <a:extLst>
              <a:ext uri="{FF2B5EF4-FFF2-40B4-BE49-F238E27FC236}">
                <a16:creationId xmlns:a16="http://schemas.microsoft.com/office/drawing/2014/main" id="{EBB17AFB-9377-4234-89CC-3A8A96109B75}"/>
              </a:ext>
            </a:extLst>
          </p:cNvPr>
          <p:cNvSpPr/>
          <p:nvPr/>
        </p:nvSpPr>
        <p:spPr>
          <a:xfrm>
            <a:off x="4281727" y="139984"/>
            <a:ext cx="6322286" cy="541462"/>
          </a:xfrm>
          <a:prstGeom prst="rect">
            <a:avLst/>
          </a:prstGeom>
          <a:noFill/>
          <a:ln>
            <a:noFill/>
          </a:ln>
          <a:effectLst/>
        </p:spPr>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0" cap="none" spc="-1" normalizeH="0" baseline="0" noProof="0" dirty="0">
              <a:ln>
                <a:noFill/>
              </a:ln>
              <a:solidFill>
                <a:prstClr val="white"/>
              </a:solidFill>
              <a:effectLst/>
              <a:uLnTx/>
              <a:uFillTx/>
              <a:latin typeface="Arial"/>
              <a:ea typeface="+mn-ea"/>
              <a:cs typeface="+mn-cs"/>
            </a:endParaRPr>
          </a:p>
        </p:txBody>
      </p:sp>
      <p:sp>
        <p:nvSpPr>
          <p:cNvPr id="36" name="TextBox 35">
            <a:hlinkClick r:id="" action="ppaction://noaction">
              <a:snd r:embed="rId8" name="1_3.wav"/>
            </a:hlinkClick>
            <a:extLst>
              <a:ext uri="{FF2B5EF4-FFF2-40B4-BE49-F238E27FC236}">
                <a16:creationId xmlns:a16="http://schemas.microsoft.com/office/drawing/2014/main" id="{8FE3A877-5F62-4862-B37C-FFF310679728}"/>
              </a:ext>
            </a:extLst>
          </p:cNvPr>
          <p:cNvSpPr txBox="1"/>
          <p:nvPr/>
        </p:nvSpPr>
        <p:spPr>
          <a:xfrm>
            <a:off x="7882128" y="3583360"/>
            <a:ext cx="1642872" cy="707886"/>
          </a:xfrm>
          <a:prstGeom prst="rect">
            <a:avLst/>
          </a:prstGeom>
          <a:solidFill>
            <a:schemeClr val="accent4">
              <a:lumMod val="20000"/>
              <a:lumOff val="80000"/>
            </a:schemeClr>
          </a:solidFill>
          <a:ln>
            <a:solidFill>
              <a:srgbClr val="002060"/>
            </a:solidFill>
          </a:ln>
          <a:effectLst>
            <a:outerShdw blurRad="50800" dist="38100" dir="5400000" algn="t"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el</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calamar </a:t>
            </a:r>
            <a:r>
              <a:rPr kumimoji="0" lang="en-GB" sz="2000" b="1"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giga</a:t>
            </a: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nte</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7" name="TextBox 36">
            <a:hlinkClick r:id="" action="ppaction://noaction">
              <a:snd r:embed="rId9" name="1_4.wav"/>
            </a:hlinkClick>
            <a:extLst>
              <a:ext uri="{FF2B5EF4-FFF2-40B4-BE49-F238E27FC236}">
                <a16:creationId xmlns:a16="http://schemas.microsoft.com/office/drawing/2014/main" id="{D721424E-A997-44DD-93C9-2396FEC7BE97}"/>
              </a:ext>
            </a:extLst>
          </p:cNvPr>
          <p:cNvSpPr txBox="1"/>
          <p:nvPr/>
        </p:nvSpPr>
        <p:spPr>
          <a:xfrm>
            <a:off x="5189954" y="4495683"/>
            <a:ext cx="1760717" cy="400110"/>
          </a:xfrm>
          <a:prstGeom prst="rect">
            <a:avLst/>
          </a:prstGeom>
          <a:solidFill>
            <a:schemeClr val="accent4">
              <a:lumMod val="20000"/>
              <a:lumOff val="80000"/>
            </a:schemeClr>
          </a:solidFill>
          <a:ln>
            <a:solidFill>
              <a:srgbClr val="002060"/>
            </a:solidFill>
          </a:ln>
          <a:effectLst>
            <a:outerShdw blurRad="50800" dist="38100" dir="5400000" algn="t"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la i</a:t>
            </a:r>
            <a:r>
              <a:rPr kumimoji="0" lang="en-GB" sz="20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gu</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ana</a:t>
            </a:r>
          </a:p>
        </p:txBody>
      </p:sp>
      <p:sp>
        <p:nvSpPr>
          <p:cNvPr id="44" name="TextBox 43">
            <a:hlinkClick r:id="" action="ppaction://noaction">
              <a:snd r:embed="rId10" name="1_6.wav"/>
            </a:hlinkClick>
            <a:extLst>
              <a:ext uri="{FF2B5EF4-FFF2-40B4-BE49-F238E27FC236}">
                <a16:creationId xmlns:a16="http://schemas.microsoft.com/office/drawing/2014/main" id="{7BE55D15-89B2-42F7-BD86-4B57B6681471}"/>
              </a:ext>
            </a:extLst>
          </p:cNvPr>
          <p:cNvSpPr txBox="1"/>
          <p:nvPr/>
        </p:nvSpPr>
        <p:spPr>
          <a:xfrm>
            <a:off x="7189202" y="2057938"/>
            <a:ext cx="1914144" cy="400110"/>
          </a:xfrm>
          <a:prstGeom prst="rect">
            <a:avLst/>
          </a:prstGeom>
          <a:solidFill>
            <a:schemeClr val="accent4">
              <a:lumMod val="20000"/>
              <a:lumOff val="80000"/>
            </a:schemeClr>
          </a:solidFill>
          <a:ln>
            <a:solidFill>
              <a:srgbClr val="002060"/>
            </a:solidFill>
          </a:ln>
          <a:effectLst>
            <a:outerShdw blurRad="50800" dist="38100" dir="5400000" algn="t"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el</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pez</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án</a:t>
            </a:r>
            <a:r>
              <a:rPr kumimoji="0" lang="en-GB" sz="2000" b="1"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ge</a:t>
            </a: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l</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6" name="TextBox 45">
            <a:hlinkClick r:id="" action="ppaction://noaction">
              <a:snd r:embed="rId11" name="1_2.wav"/>
            </a:hlinkClick>
            <a:extLst>
              <a:ext uri="{FF2B5EF4-FFF2-40B4-BE49-F238E27FC236}">
                <a16:creationId xmlns:a16="http://schemas.microsoft.com/office/drawing/2014/main" id="{FB1B7BC2-1D52-4B1B-BD4A-51E78ECD6D7F}"/>
              </a:ext>
            </a:extLst>
          </p:cNvPr>
          <p:cNvSpPr txBox="1"/>
          <p:nvPr/>
        </p:nvSpPr>
        <p:spPr>
          <a:xfrm>
            <a:off x="6978780" y="6222765"/>
            <a:ext cx="1642872" cy="400110"/>
          </a:xfrm>
          <a:prstGeom prst="rect">
            <a:avLst/>
          </a:prstGeom>
          <a:solidFill>
            <a:schemeClr val="accent4">
              <a:lumMod val="20000"/>
              <a:lumOff val="80000"/>
            </a:schemeClr>
          </a:solidFill>
          <a:ln>
            <a:solidFill>
              <a:srgbClr val="002060"/>
            </a:solidFill>
          </a:ln>
          <a:effectLst>
            <a:outerShdw blurRad="50800" dist="38100" dir="5400000" algn="t"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la </a:t>
            </a:r>
            <a:r>
              <a:rPr kumimoji="0" lang="en-GB" sz="2000" b="1"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go</a:t>
            </a: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rila</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7" name="TextBox 46">
            <a:hlinkClick r:id="" action="ppaction://noaction">
              <a:snd r:embed="rId12" name="1_8.wav"/>
            </a:hlinkClick>
            <a:extLst>
              <a:ext uri="{FF2B5EF4-FFF2-40B4-BE49-F238E27FC236}">
                <a16:creationId xmlns:a16="http://schemas.microsoft.com/office/drawing/2014/main" id="{361E9D83-0523-4B18-9ABF-CCC957BDF32A}"/>
              </a:ext>
            </a:extLst>
          </p:cNvPr>
          <p:cNvSpPr txBox="1"/>
          <p:nvPr/>
        </p:nvSpPr>
        <p:spPr>
          <a:xfrm>
            <a:off x="4973580" y="2202146"/>
            <a:ext cx="1938528" cy="400110"/>
          </a:xfrm>
          <a:prstGeom prst="rect">
            <a:avLst/>
          </a:prstGeom>
          <a:solidFill>
            <a:schemeClr val="accent4">
              <a:lumMod val="20000"/>
              <a:lumOff val="80000"/>
            </a:schemeClr>
          </a:solidFill>
          <a:ln>
            <a:solidFill>
              <a:srgbClr val="002060"/>
            </a:solidFill>
          </a:ln>
          <a:effectLst>
            <a:outerShdw blurRad="50800" dist="38100" dir="5400000" algn="t"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la </a:t>
            </a:r>
            <a:r>
              <a:rPr kumimoji="0" lang="en-GB" sz="2000" b="1"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ga</a:t>
            </a: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rza</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8" name="TextBox 47">
            <a:hlinkClick r:id="" action="ppaction://noaction">
              <a:snd r:embed="rId13" name="1_7.wav"/>
            </a:hlinkClick>
            <a:extLst>
              <a:ext uri="{FF2B5EF4-FFF2-40B4-BE49-F238E27FC236}">
                <a16:creationId xmlns:a16="http://schemas.microsoft.com/office/drawing/2014/main" id="{2571A754-AA40-4371-B372-C61DC4943884}"/>
              </a:ext>
            </a:extLst>
          </p:cNvPr>
          <p:cNvSpPr txBox="1"/>
          <p:nvPr/>
        </p:nvSpPr>
        <p:spPr>
          <a:xfrm>
            <a:off x="2892730" y="3737248"/>
            <a:ext cx="1642872" cy="400110"/>
          </a:xfrm>
          <a:prstGeom prst="rect">
            <a:avLst/>
          </a:prstGeom>
          <a:solidFill>
            <a:schemeClr val="accent4">
              <a:lumMod val="20000"/>
              <a:lumOff val="80000"/>
            </a:schemeClr>
          </a:solidFill>
          <a:ln>
            <a:solidFill>
              <a:srgbClr val="002060"/>
            </a:solidFill>
          </a:ln>
          <a:effectLst>
            <a:outerShdw blurRad="50800" dist="38100" dir="5400000" algn="t"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el</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can</a:t>
            </a:r>
            <a:r>
              <a:rPr kumimoji="0" lang="en-GB" sz="2000" b="1"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gu</a:t>
            </a: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ro</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58" name="Picture 57" descr="A picture containing text, doll, toy&#10;&#10;Description automatically generated">
            <a:extLst>
              <a:ext uri="{FF2B5EF4-FFF2-40B4-BE49-F238E27FC236}">
                <a16:creationId xmlns:a16="http://schemas.microsoft.com/office/drawing/2014/main" id="{E9251C18-AB20-45A3-A79F-44D04D6DFF09}"/>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618137" y="4576372"/>
            <a:ext cx="536109" cy="1646393"/>
          </a:xfrm>
          <a:prstGeom prst="rect">
            <a:avLst/>
          </a:prstGeom>
        </p:spPr>
      </p:pic>
      <p:pic>
        <p:nvPicPr>
          <p:cNvPr id="59" name="Picture 24" descr="Gorilla, Ape, Brown, Animal, Mammal">
            <a:extLst>
              <a:ext uri="{FF2B5EF4-FFF2-40B4-BE49-F238E27FC236}">
                <a16:creationId xmlns:a16="http://schemas.microsoft.com/office/drawing/2014/main" id="{9F6CA341-A5CD-45C9-8B02-5D62570D5FD8}"/>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rot="21441811">
            <a:off x="7334361" y="4871069"/>
            <a:ext cx="774175" cy="113947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2810719" cy="675762"/>
          </a:xfrm>
        </p:spPr>
        <p:txBody>
          <a:bodyPr>
            <a:normAutofit/>
          </a:bodyPr>
          <a:lstStyle/>
          <a:p>
            <a:r>
              <a:rPr lang="en-GB" sz="3200" b="1" dirty="0">
                <a:solidFill>
                  <a:srgbClr val="002060"/>
                </a:solidFill>
                <a:latin typeface="Century Gothic"/>
                <a:ea typeface="Century Gothic"/>
                <a:cs typeface="Century Gothic"/>
                <a:sym typeface="Century Gothic"/>
              </a:rPr>
              <a:t>Follow up 1: </a:t>
            </a:r>
            <a:endParaRPr lang="en-GB" sz="3200" dirty="0"/>
          </a:p>
        </p:txBody>
      </p:sp>
      <p:pic>
        <p:nvPicPr>
          <p:cNvPr id="5" name="Picture 4" descr="Logo&#10;&#10;Description automatically generated">
            <a:extLst>
              <a:ext uri="{FF2B5EF4-FFF2-40B4-BE49-F238E27FC236}">
                <a16:creationId xmlns:a16="http://schemas.microsoft.com/office/drawing/2014/main" id="{96A2CF05-6F26-4167-9554-564EC6E4225A}"/>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761990" y="3865313"/>
            <a:ext cx="668019" cy="707886"/>
          </a:xfrm>
          <a:prstGeom prst="rect">
            <a:avLst/>
          </a:prstGeom>
        </p:spPr>
      </p:pic>
      <p:pic>
        <p:nvPicPr>
          <p:cNvPr id="9" name="Picture 8" descr="A picture containing vector graphics, clipart&#10;&#10;Description automatically generated">
            <a:extLst>
              <a:ext uri="{FF2B5EF4-FFF2-40B4-BE49-F238E27FC236}">
                <a16:creationId xmlns:a16="http://schemas.microsoft.com/office/drawing/2014/main" id="{EE643702-A27E-4FFF-ABCC-28E7442E7C5D}"/>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8165818" y="2471145"/>
            <a:ext cx="881806" cy="1137814"/>
          </a:xfrm>
          <a:prstGeom prst="rect">
            <a:avLst/>
          </a:prstGeom>
        </p:spPr>
      </p:pic>
      <p:pic>
        <p:nvPicPr>
          <p:cNvPr id="11" name="Picture 10" descr="A picture containing text, vector graphics&#10;&#10;Description automatically generated">
            <a:extLst>
              <a:ext uri="{FF2B5EF4-FFF2-40B4-BE49-F238E27FC236}">
                <a16:creationId xmlns:a16="http://schemas.microsoft.com/office/drawing/2014/main" id="{61AF8B7D-3DEE-40D1-8311-E1DC1DC65A33}"/>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767802" y="2744866"/>
            <a:ext cx="1501599" cy="1017099"/>
          </a:xfrm>
          <a:prstGeom prst="rect">
            <a:avLst/>
          </a:prstGeom>
        </p:spPr>
      </p:pic>
      <p:pic>
        <p:nvPicPr>
          <p:cNvPr id="13" name="Picture 12" descr="Logo&#10;&#10;Description automatically generated">
            <a:extLst>
              <a:ext uri="{FF2B5EF4-FFF2-40B4-BE49-F238E27FC236}">
                <a16:creationId xmlns:a16="http://schemas.microsoft.com/office/drawing/2014/main" id="{2F8DEBFF-F0CB-4808-B27D-A2DE9DBCEA89}"/>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678879" y="1053079"/>
            <a:ext cx="1019885" cy="830250"/>
          </a:xfrm>
          <a:prstGeom prst="rect">
            <a:avLst/>
          </a:prstGeom>
        </p:spPr>
      </p:pic>
      <p:pic>
        <p:nvPicPr>
          <p:cNvPr id="15" name="Picture 14" descr="Icon&#10;&#10;Description automatically generated">
            <a:extLst>
              <a:ext uri="{FF2B5EF4-FFF2-40B4-BE49-F238E27FC236}">
                <a16:creationId xmlns:a16="http://schemas.microsoft.com/office/drawing/2014/main" id="{F6E767E3-0DBC-4E36-9D86-5E99F4A246A5}"/>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2891892" y="4493135"/>
            <a:ext cx="1206687" cy="1729630"/>
          </a:xfrm>
          <a:prstGeom prst="rect">
            <a:avLst/>
          </a:prstGeom>
        </p:spPr>
      </p:pic>
      <p:pic>
        <p:nvPicPr>
          <p:cNvPr id="17" name="Picture 16" descr="A picture containing logo&#10;&#10;Description automatically generated">
            <a:extLst>
              <a:ext uri="{FF2B5EF4-FFF2-40B4-BE49-F238E27FC236}">
                <a16:creationId xmlns:a16="http://schemas.microsoft.com/office/drawing/2014/main" id="{B0072A5A-7F1A-4220-B848-378B75BCF23E}"/>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5368260" y="679037"/>
            <a:ext cx="1145664" cy="1408694"/>
          </a:xfrm>
          <a:prstGeom prst="rect">
            <a:avLst/>
          </a:prstGeom>
        </p:spPr>
      </p:pic>
      <p:pic>
        <p:nvPicPr>
          <p:cNvPr id="19" name="Picture 18" descr="A picture containing text&#10;&#10;Description automatically generated">
            <a:extLst>
              <a:ext uri="{FF2B5EF4-FFF2-40B4-BE49-F238E27FC236}">
                <a16:creationId xmlns:a16="http://schemas.microsoft.com/office/drawing/2014/main" id="{C5F40B19-DE04-4E51-A090-46F528CC8348}"/>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3022120" y="797917"/>
            <a:ext cx="761342" cy="635235"/>
          </a:xfrm>
          <a:prstGeom prst="rect">
            <a:avLst/>
          </a:prstGeom>
        </p:spPr>
      </p:pic>
      <p:pic>
        <p:nvPicPr>
          <p:cNvPr id="21" name="Picture 20" descr="A picture containing text&#10;&#10;Description automatically generated">
            <a:extLst>
              <a:ext uri="{FF2B5EF4-FFF2-40B4-BE49-F238E27FC236}">
                <a16:creationId xmlns:a16="http://schemas.microsoft.com/office/drawing/2014/main" id="{A82906A9-42B6-437A-AAC7-CA86CB4EC185}"/>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3677248" y="589280"/>
            <a:ext cx="755415" cy="908389"/>
          </a:xfrm>
          <a:prstGeom prst="rect">
            <a:avLst/>
          </a:prstGeom>
        </p:spPr>
      </p:pic>
      <p:pic>
        <p:nvPicPr>
          <p:cNvPr id="52" name="Picture 51" descr="A picture containing candelabrum, fence&#10;&#10;Description automatically generated">
            <a:extLst>
              <a:ext uri="{FF2B5EF4-FFF2-40B4-BE49-F238E27FC236}">
                <a16:creationId xmlns:a16="http://schemas.microsoft.com/office/drawing/2014/main" id="{47862E33-657B-4227-BD4C-5DF3B9D4A9BE}"/>
              </a:ext>
            </a:extLst>
          </p:cNvPr>
          <p:cNvPicPr>
            <a:picLocks noChangeAspect="1"/>
          </p:cNvPicPr>
          <p:nvPr/>
        </p:nvPicPr>
        <p:blipFill>
          <a:blip r:embed="rId24">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rot="20257401">
            <a:off x="2754724" y="740765"/>
            <a:ext cx="1534755" cy="1596586"/>
          </a:xfrm>
          <a:prstGeom prst="rect">
            <a:avLst/>
          </a:prstGeom>
        </p:spPr>
      </p:pic>
      <p:sp>
        <p:nvSpPr>
          <p:cNvPr id="53" name="TextBox 52">
            <a:hlinkClick r:id="" action="ppaction://noaction">
              <a:snd r:embed="rId25" name="1_9.wav"/>
            </a:hlinkClick>
            <a:extLst>
              <a:ext uri="{FF2B5EF4-FFF2-40B4-BE49-F238E27FC236}">
                <a16:creationId xmlns:a16="http://schemas.microsoft.com/office/drawing/2014/main" id="{6EA45513-2E36-440F-B032-5145564545FF}"/>
              </a:ext>
            </a:extLst>
          </p:cNvPr>
          <p:cNvSpPr txBox="1"/>
          <p:nvPr/>
        </p:nvSpPr>
        <p:spPr>
          <a:xfrm>
            <a:off x="2277706" y="1444856"/>
            <a:ext cx="2002337" cy="400110"/>
          </a:xfrm>
          <a:prstGeom prst="rect">
            <a:avLst/>
          </a:prstGeom>
          <a:solidFill>
            <a:schemeClr val="accent4">
              <a:lumMod val="20000"/>
              <a:lumOff val="80000"/>
            </a:schemeClr>
          </a:solidFill>
          <a:ln>
            <a:solidFill>
              <a:srgbClr val="002060"/>
            </a:solidFill>
          </a:ln>
          <a:effectLst>
            <a:outerShdw blurRad="50800" dist="38100" dir="5400000" algn="t"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los </a:t>
            </a:r>
            <a:r>
              <a:rPr kumimoji="0" lang="en-GB" sz="2000" b="1"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ge</a:t>
            </a: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rbos</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3" name="Picture 2">
            <a:extLst>
              <a:ext uri="{FF2B5EF4-FFF2-40B4-BE49-F238E27FC236}">
                <a16:creationId xmlns:a16="http://schemas.microsoft.com/office/drawing/2014/main" id="{3F773588-F871-4567-9134-F17ACD5E76A7}"/>
              </a:ext>
            </a:extLst>
          </p:cNvPr>
          <p:cNvPicPr>
            <a:picLocks noChangeAspect="1"/>
          </p:cNvPicPr>
          <p:nvPr/>
        </p:nvPicPr>
        <p:blipFill>
          <a:blip r:embed="rId26"/>
          <a:stretch>
            <a:fillRect/>
          </a:stretch>
        </p:blipFill>
        <p:spPr>
          <a:xfrm>
            <a:off x="7217808" y="391888"/>
            <a:ext cx="1896020" cy="1682642"/>
          </a:xfrm>
          <a:prstGeom prst="rect">
            <a:avLst/>
          </a:prstGeom>
        </p:spPr>
      </p:pic>
      <p:pic>
        <p:nvPicPr>
          <p:cNvPr id="40" name="Picture 39" descr="A picture containing candelabrum, fence&#10;&#10;Description automatically generated">
            <a:extLst>
              <a:ext uri="{FF2B5EF4-FFF2-40B4-BE49-F238E27FC236}">
                <a16:creationId xmlns:a16="http://schemas.microsoft.com/office/drawing/2014/main" id="{25D57411-7953-442F-92B9-011B634B0724}"/>
              </a:ext>
            </a:extLst>
          </p:cNvPr>
          <p:cNvPicPr>
            <a:picLocks noChangeAspect="1"/>
          </p:cNvPicPr>
          <p:nvPr/>
        </p:nvPicPr>
        <p:blipFill>
          <a:blip r:embed="rId24">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909870" y="5249269"/>
            <a:ext cx="1534755" cy="1534755"/>
          </a:xfrm>
          <a:prstGeom prst="rect">
            <a:avLst/>
          </a:prstGeom>
        </p:spPr>
      </p:pic>
      <p:sp>
        <p:nvSpPr>
          <p:cNvPr id="32" name="Speech Bubble: Rectangle with Corners Rounded 31">
            <a:hlinkClick r:id="" action="ppaction://noaction">
              <a:snd r:embed="rId27" name="1_1.wav"/>
            </a:hlinkClick>
            <a:extLst>
              <a:ext uri="{FF2B5EF4-FFF2-40B4-BE49-F238E27FC236}">
                <a16:creationId xmlns:a16="http://schemas.microsoft.com/office/drawing/2014/main" id="{DDF167F1-5E7D-4BA0-B5C3-FF89318DF761}"/>
              </a:ext>
            </a:extLst>
          </p:cNvPr>
          <p:cNvSpPr/>
          <p:nvPr/>
        </p:nvSpPr>
        <p:spPr>
          <a:xfrm>
            <a:off x="4281727" y="89621"/>
            <a:ext cx="5601165" cy="547644"/>
          </a:xfrm>
          <a:prstGeom prst="wedgeRoundRectCallout">
            <a:avLst>
              <a:gd name="adj1" fmla="val -57338"/>
              <a:gd name="adj2" fmla="val 16622"/>
              <a:gd name="adj3" fmla="val 16667"/>
            </a:avLst>
          </a:prstGeom>
          <a:solidFill>
            <a:srgbClr val="002060"/>
          </a:solidFill>
          <a:ln w="25400" cap="flat" cmpd="sng" algn="ctr">
            <a:solidFill>
              <a:srgbClr val="00206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a:ea typeface="+mn-ea"/>
              <a:cs typeface="+mn-cs"/>
            </a:endParaRPr>
          </a:p>
        </p:txBody>
      </p:sp>
      <p:sp>
        <p:nvSpPr>
          <p:cNvPr id="34" name="Title 1">
            <a:hlinkClick r:id="" action="ppaction://noaction">
              <a:snd r:embed="rId28" name="p_i.wav"/>
            </a:hlinkClick>
            <a:extLst>
              <a:ext uri="{FF2B5EF4-FFF2-40B4-BE49-F238E27FC236}">
                <a16:creationId xmlns:a16="http://schemas.microsoft.com/office/drawing/2014/main" id="{ECD7E6B5-5C44-4C84-9979-60EBE0B55781}"/>
              </a:ext>
            </a:extLst>
          </p:cNvPr>
          <p:cNvSpPr txBox="1">
            <a:spLocks/>
          </p:cNvSpPr>
          <p:nvPr/>
        </p:nvSpPr>
        <p:spPr>
          <a:xfrm>
            <a:off x="4402631" y="32888"/>
            <a:ext cx="7420431" cy="6757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a:ea typeface="+mj-ea"/>
                <a:cs typeface="+mj-cs"/>
                <a:sym typeface="Century Gothic"/>
              </a:rPr>
              <a:t>Describe la </a:t>
            </a:r>
            <a:r>
              <a:rPr kumimoji="0" lang="en-GB" sz="2400" b="1" i="0" u="none" strike="noStrike" kern="1200" cap="none" spc="0" normalizeH="0" baseline="0" noProof="0" dirty="0" err="1">
                <a:ln>
                  <a:noFill/>
                </a:ln>
                <a:solidFill>
                  <a:prstClr val="white"/>
                </a:solidFill>
                <a:effectLst/>
                <a:uLnTx/>
                <a:uFillTx/>
                <a:latin typeface="Century Gothic"/>
                <a:ea typeface="+mj-ea"/>
                <a:cs typeface="+mj-cs"/>
                <a:sym typeface="Century Gothic"/>
              </a:rPr>
              <a:t>visita</a:t>
            </a:r>
            <a:r>
              <a:rPr kumimoji="0" lang="en-GB" sz="2400" b="1" i="0" u="none" strike="noStrike" kern="1200" cap="none" spc="0" normalizeH="0" baseline="0" noProof="0" dirty="0">
                <a:ln>
                  <a:noFill/>
                </a:ln>
                <a:solidFill>
                  <a:prstClr val="white"/>
                </a:solidFill>
                <a:effectLst/>
                <a:uLnTx/>
                <a:uFillTx/>
                <a:latin typeface="Century Gothic"/>
                <a:ea typeface="+mj-ea"/>
                <a:cs typeface="+mj-cs"/>
                <a:sym typeface="Century Gothic"/>
              </a:rPr>
              <a:t> de Luis. ¿</a:t>
            </a:r>
            <a:r>
              <a:rPr kumimoji="0" lang="en-GB" sz="2400" b="1" i="0" u="none" strike="noStrike" kern="1200" cap="none" spc="0" normalizeH="0" baseline="0" noProof="0" dirty="0" err="1">
                <a:ln>
                  <a:noFill/>
                </a:ln>
                <a:solidFill>
                  <a:prstClr val="white"/>
                </a:solidFill>
                <a:effectLst/>
                <a:uLnTx/>
                <a:uFillTx/>
                <a:latin typeface="Century Gothic"/>
                <a:ea typeface="+mj-ea"/>
                <a:cs typeface="+mj-cs"/>
                <a:sym typeface="Century Gothic"/>
              </a:rPr>
              <a:t>Qué</a:t>
            </a:r>
            <a:r>
              <a:rPr kumimoji="0" lang="en-GB" sz="2400" b="1" i="0" u="none" strike="noStrike" kern="1200" cap="none" spc="0" normalizeH="0" baseline="0" noProof="0" dirty="0">
                <a:ln>
                  <a:noFill/>
                </a:ln>
                <a:solidFill>
                  <a:prstClr val="white"/>
                </a:solidFill>
                <a:effectLst/>
                <a:uLnTx/>
                <a:uFillTx/>
                <a:latin typeface="Century Gothic"/>
                <a:ea typeface="+mj-ea"/>
                <a:cs typeface="+mj-cs"/>
                <a:sym typeface="Century Gothic"/>
              </a:rPr>
              <a:t> </a:t>
            </a:r>
            <a:r>
              <a:rPr kumimoji="0" lang="en-GB" sz="2400" b="1" i="0" u="none" strike="noStrike" kern="1200" cap="none" spc="0" normalizeH="0" baseline="0" noProof="0" dirty="0" err="1">
                <a:ln>
                  <a:noFill/>
                </a:ln>
                <a:solidFill>
                  <a:prstClr val="white"/>
                </a:solidFill>
                <a:effectLst/>
                <a:uLnTx/>
                <a:uFillTx/>
                <a:latin typeface="Century Gothic"/>
                <a:ea typeface="+mj-ea"/>
                <a:cs typeface="+mj-cs"/>
                <a:sym typeface="Century Gothic"/>
              </a:rPr>
              <a:t>ve</a:t>
            </a:r>
            <a:r>
              <a:rPr kumimoji="0" lang="en-GB" sz="2400" b="1" i="0" u="none" strike="noStrike" kern="1200" cap="none" spc="0" normalizeH="0" baseline="0" noProof="0" dirty="0">
                <a:ln>
                  <a:noFill/>
                </a:ln>
                <a:solidFill>
                  <a:prstClr val="white"/>
                </a:solidFill>
                <a:effectLst/>
                <a:uLnTx/>
                <a:uFillTx/>
                <a:latin typeface="Century Gothic"/>
                <a:ea typeface="+mj-ea"/>
                <a:cs typeface="+mj-cs"/>
                <a:sym typeface="Century Gothic"/>
              </a:rPr>
              <a:t>?</a:t>
            </a:r>
            <a:endParaRPr kumimoji="0" lang="en-GB" sz="2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57" name="Picture 56" descr="Icon&#10;&#10;Description automatically generated">
            <a:extLst>
              <a:ext uri="{FF2B5EF4-FFF2-40B4-BE49-F238E27FC236}">
                <a16:creationId xmlns:a16="http://schemas.microsoft.com/office/drawing/2014/main" id="{2C7CF5A5-09CC-4078-B4F9-EDAE5736F77A}"/>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flipH="1">
            <a:off x="10743691" y="3942133"/>
            <a:ext cx="285003" cy="455435"/>
          </a:xfrm>
          <a:prstGeom prst="rect">
            <a:avLst/>
          </a:prstGeom>
        </p:spPr>
      </p:pic>
      <p:sp>
        <p:nvSpPr>
          <p:cNvPr id="41" name="TextBox 40">
            <a:hlinkClick r:id="" action="ppaction://noaction">
              <a:snd r:embed="rId30" name="1_5.wav"/>
            </a:hlinkClick>
            <a:extLst>
              <a:ext uri="{FF2B5EF4-FFF2-40B4-BE49-F238E27FC236}">
                <a16:creationId xmlns:a16="http://schemas.microsoft.com/office/drawing/2014/main" id="{45CD04B0-0E88-4577-A7A8-2016B4672E92}"/>
              </a:ext>
            </a:extLst>
          </p:cNvPr>
          <p:cNvSpPr txBox="1"/>
          <p:nvPr/>
        </p:nvSpPr>
        <p:spPr>
          <a:xfrm>
            <a:off x="2807658" y="6085583"/>
            <a:ext cx="1889340" cy="400110"/>
          </a:xfrm>
          <a:prstGeom prst="rect">
            <a:avLst/>
          </a:prstGeom>
          <a:solidFill>
            <a:schemeClr val="accent4">
              <a:lumMod val="20000"/>
              <a:lumOff val="80000"/>
            </a:schemeClr>
          </a:solidFill>
          <a:ln>
            <a:solidFill>
              <a:srgbClr val="002060"/>
            </a:solidFill>
          </a:ln>
          <a:effectLst>
            <a:outerShdw blurRad="50800" dist="38100" dir="5400000" algn="t"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el</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0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gu</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anaco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45833E-6 -3.7037E-7 L -0.29141 0.25486 " pathEditMode="relative" rAng="0" ptsTypes="AA">
                                      <p:cBhvr>
                                        <p:cTn id="6" dur="1800" fill="hold"/>
                                        <p:tgtEl>
                                          <p:spTgt spid="57"/>
                                        </p:tgtEl>
                                        <p:attrNameLst>
                                          <p:attrName>ppt_x</p:attrName>
                                          <p:attrName>ppt_y</p:attrName>
                                        </p:attrNameLst>
                                      </p:cBhvr>
                                      <p:rCtr x="-14570" y="12731"/>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0.29141 0.25486 L -0.2086 -0.14097 " pathEditMode="relative" rAng="0" ptsTypes="AA">
                                      <p:cBhvr>
                                        <p:cTn id="10" dur="2000" fill="hold"/>
                                        <p:tgtEl>
                                          <p:spTgt spid="57"/>
                                        </p:tgtEl>
                                        <p:attrNameLst>
                                          <p:attrName>ppt_x</p:attrName>
                                          <p:attrName>ppt_y</p:attrName>
                                        </p:attrNameLst>
                                      </p:cBhvr>
                                      <p:rCtr x="4141" y="-19792"/>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0.2086 -0.14097 L -0.37096 -0.05671 " pathEditMode="relative" rAng="0" ptsTypes="AA">
                                      <p:cBhvr>
                                        <p:cTn id="14" dur="2000" fill="hold"/>
                                        <p:tgtEl>
                                          <p:spTgt spid="57"/>
                                        </p:tgtEl>
                                        <p:attrNameLst>
                                          <p:attrName>ppt_x</p:attrName>
                                          <p:attrName>ppt_y</p:attrName>
                                        </p:attrNameLst>
                                      </p:cBhvr>
                                      <p:rCtr x="-8281" y="5162"/>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0.37096 -0.05671 L -0.5418 0.12315 " pathEditMode="relative" rAng="0" ptsTypes="AA">
                                      <p:cBhvr>
                                        <p:cTn id="18" dur="2000" fill="hold"/>
                                        <p:tgtEl>
                                          <p:spTgt spid="57"/>
                                        </p:tgtEl>
                                        <p:attrNameLst>
                                          <p:attrName>ppt_x</p:attrName>
                                          <p:attrName>ppt_y</p:attrName>
                                        </p:attrNameLst>
                                      </p:cBhvr>
                                      <p:rCtr x="-7083" y="9213"/>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nodeType="clickEffect">
                                  <p:stCondLst>
                                    <p:cond delay="0"/>
                                  </p:stCondLst>
                                  <p:childTnLst>
                                    <p:animMotion origin="layout" path="M -0.5418 0.12315 L -0.29896 -0.29745 " pathEditMode="relative" rAng="0" ptsTypes="AA">
                                      <p:cBhvr>
                                        <p:cTn id="22" dur="2000" fill="hold"/>
                                        <p:tgtEl>
                                          <p:spTgt spid="57"/>
                                        </p:tgtEl>
                                        <p:attrNameLst>
                                          <p:attrName>ppt_x</p:attrName>
                                          <p:attrName>ppt_y</p:attrName>
                                        </p:attrNameLst>
                                      </p:cBhvr>
                                      <p:rCtr x="10677" y="-22292"/>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0.29896 -0.29745 L -0.53724 -0.10347 " pathEditMode="relative" rAng="0" ptsTypes="AA">
                                      <p:cBhvr>
                                        <p:cTn id="26" dur="2000" fill="hold"/>
                                        <p:tgtEl>
                                          <p:spTgt spid="57"/>
                                        </p:tgtEl>
                                        <p:attrNameLst>
                                          <p:attrName>ppt_x</p:attrName>
                                          <p:attrName>ppt_y</p:attrName>
                                        </p:attrNameLst>
                                      </p:cBhvr>
                                      <p:rCtr x="-11914" y="9699"/>
                                    </p:animMotion>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nodeType="clickEffect">
                                  <p:stCondLst>
                                    <p:cond delay="0"/>
                                  </p:stCondLst>
                                  <p:childTnLst>
                                    <p:animMotion origin="layout" path="M -0.53724 -0.10347 L -0.46094 -0.26481 " pathEditMode="relative" rAng="0" ptsTypes="AA">
                                      <p:cBhvr>
                                        <p:cTn id="30" dur="2000" fill="hold"/>
                                        <p:tgtEl>
                                          <p:spTgt spid="57"/>
                                        </p:tgtEl>
                                        <p:attrNameLst>
                                          <p:attrName>ppt_x</p:attrName>
                                          <p:attrName>ppt_y</p:attrName>
                                        </p:attrNameLst>
                                      </p:cBhvr>
                                      <p:rCtr x="3815" y="-8079"/>
                                    </p:animMotion>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nodeType="clickEffect">
                                  <p:stCondLst>
                                    <p:cond delay="0"/>
                                  </p:stCondLst>
                                  <p:childTnLst>
                                    <p:animMotion origin="layout" path="M -0.46094 -0.26481 L -0.5418 -0.42338 " pathEditMode="relative" rAng="0" ptsTypes="AA">
                                      <p:cBhvr>
                                        <p:cTn id="34" dur="2000" fill="hold"/>
                                        <p:tgtEl>
                                          <p:spTgt spid="57"/>
                                        </p:tgtEl>
                                        <p:attrNameLst>
                                          <p:attrName>ppt_x</p:attrName>
                                          <p:attrName>ppt_y</p:attrName>
                                        </p:attrNameLst>
                                      </p:cBhvr>
                                      <p:rCtr x="-4049" y="-794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67" name="Google Shape;167;p2"/>
          <p:cNvSpPr/>
          <p:nvPr/>
        </p:nvSpPr>
        <p:spPr>
          <a:xfrm>
            <a:off x="123171" y="128500"/>
            <a:ext cx="521370" cy="478471"/>
          </a:xfrm>
          <a:prstGeom prst="roundRect">
            <a:avLst>
              <a:gd name="adj" fmla="val 16667"/>
            </a:avLst>
          </a:prstGeom>
          <a:solidFill>
            <a:srgbClr val="FF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AR"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2810719" cy="675762"/>
          </a:xfrm>
        </p:spPr>
        <p:txBody>
          <a:bodyPr>
            <a:normAutofit/>
          </a:bodyPr>
          <a:lstStyle/>
          <a:p>
            <a:r>
              <a:rPr lang="es-AR" sz="3200" b="1" dirty="0" err="1">
                <a:solidFill>
                  <a:srgbClr val="002060"/>
                </a:solidFill>
                <a:latin typeface="Century Gothic"/>
                <a:ea typeface="Century Gothic"/>
                <a:cs typeface="Century Gothic"/>
                <a:sym typeface="Century Gothic"/>
              </a:rPr>
              <a:t>Follow</a:t>
            </a:r>
            <a:r>
              <a:rPr lang="es-AR" sz="3200" b="1" dirty="0">
                <a:solidFill>
                  <a:srgbClr val="002060"/>
                </a:solidFill>
                <a:latin typeface="Century Gothic"/>
                <a:ea typeface="Century Gothic"/>
                <a:cs typeface="Century Gothic"/>
                <a:sym typeface="Century Gothic"/>
              </a:rPr>
              <a:t> up 2: </a:t>
            </a:r>
            <a:endParaRPr lang="es-AR" sz="3200" dirty="0"/>
          </a:p>
        </p:txBody>
      </p:sp>
      <p:sp>
        <p:nvSpPr>
          <p:cNvPr id="53" name="TextBox 52">
            <a:extLst>
              <a:ext uri="{FF2B5EF4-FFF2-40B4-BE49-F238E27FC236}">
                <a16:creationId xmlns:a16="http://schemas.microsoft.com/office/drawing/2014/main" id="{5D4FEFC5-329E-4608-8351-7DAF39C1E92C}"/>
              </a:ext>
            </a:extLst>
          </p:cNvPr>
          <p:cNvSpPr txBox="1"/>
          <p:nvPr/>
        </p:nvSpPr>
        <p:spPr>
          <a:xfrm>
            <a:off x="1017301" y="695661"/>
            <a:ext cx="10856856" cy="5886420"/>
          </a:xfrm>
          <a:prstGeom prst="rect">
            <a:avLst/>
          </a:prstGeom>
          <a:noFill/>
        </p:spPr>
        <p:txBody>
          <a:bodyPr wrap="square">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0" lang="es-ES_tradnl" sz="2400" b="0"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Nirmala UI" panose="020B0502040204020203" pitchFamily="34" charset="0"/>
              </a:rPr>
              <a:t>La jirafa es demasiado </a:t>
            </a:r>
            <a:r>
              <a:rPr kumimoji="0" lang="es-ES_tradnl" sz="2400" b="1"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Nirmala UI" panose="020B0502040204020203" pitchFamily="34" charset="0"/>
              </a:rPr>
              <a:t>tranquila.</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s-ES_tradnl" sz="2400" b="0"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Nirmala UI" panose="020B0502040204020203" pitchFamily="34" charset="0"/>
              </a:rPr>
              <a:t>La tortuga es demasiado </a:t>
            </a:r>
            <a:r>
              <a:rPr kumimoji="0" lang="es-ES_tradnl" sz="2400" b="1"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Nirmala UI" panose="020B0502040204020203" pitchFamily="34" charset="0"/>
              </a:rPr>
              <a:t>seria.</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s-ES_tradnl" sz="2400" b="0"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Nirmala UI" panose="020B0502040204020203" pitchFamily="34" charset="0"/>
              </a:rPr>
              <a:t>El oso es demasiado </a:t>
            </a:r>
            <a:r>
              <a:rPr kumimoji="0" lang="es-ES_tradnl" sz="2400" b="1"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Nirmala UI" panose="020B0502040204020203" pitchFamily="34" charset="0"/>
              </a:rPr>
              <a:t>curioso.</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s-ES_tradnl" sz="2400" b="0"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Nirmala UI" panose="020B0502040204020203" pitchFamily="34" charset="0"/>
              </a:rPr>
              <a:t>El tigre es demasIado </a:t>
            </a:r>
            <a:r>
              <a:rPr kumimoji="0" lang="es-ES_tradnl" sz="2400" b="1"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Nirmala UI" panose="020B0502040204020203" pitchFamily="34" charset="0"/>
              </a:rPr>
              <a:t>rápido y grande.</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s-ES_tradnl" sz="2400" b="0"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Nirmala UI" panose="020B0502040204020203" pitchFamily="34" charset="0"/>
              </a:rPr>
              <a:t>El elefante es demasiado </a:t>
            </a:r>
            <a:r>
              <a:rPr kumimoji="0" lang="es-ES_tradnl" sz="2400" b="1"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Nirmala UI" panose="020B0502040204020203" pitchFamily="34" charset="0"/>
              </a:rPr>
              <a:t>lento.</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s-ES_tradnl" sz="2400" b="0"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Nirmala UI" panose="020B0502040204020203" pitchFamily="34" charset="0"/>
              </a:rPr>
              <a:t>El caballo es demasiado </a:t>
            </a:r>
            <a:r>
              <a:rPr kumimoji="0" lang="es-ES_tradnl" sz="2400" b="1"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Nirmala UI" panose="020B0502040204020203" pitchFamily="34" charset="0"/>
              </a:rPr>
              <a:t>nervioso.</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s-ES_tradnl" sz="2400" b="0"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Nirmala UI" panose="020B0502040204020203" pitchFamily="34" charset="0"/>
              </a:rPr>
              <a:t>La rana es demasiado </a:t>
            </a:r>
            <a:r>
              <a:rPr kumimoji="0" lang="es-ES_tradnl" sz="2400" b="1"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Nirmala UI" panose="020B0502040204020203" pitchFamily="34" charset="0"/>
              </a:rPr>
              <a:t>curiosa.</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s-ES_tradnl" sz="2400" b="0"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Nirmala UI" panose="020B0502040204020203" pitchFamily="34" charset="0"/>
              </a:rPr>
              <a:t>El conejo es </a:t>
            </a:r>
            <a:r>
              <a:rPr kumimoji="0" lang="es-ES_tradnl" sz="2400" b="1"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Nirmala UI" panose="020B0502040204020203" pitchFamily="34" charset="0"/>
              </a:rPr>
              <a:t>perfecto.</a:t>
            </a:r>
            <a:endParaRPr kumimoji="0" lang="en-GB" sz="4000" b="0" i="0" u="none" strike="noStrike" kern="1200" cap="none" spc="0" normalizeH="0" baseline="0" noProof="0" dirty="0">
              <a:ln>
                <a:noFill/>
              </a:ln>
              <a:solidFill>
                <a:prstClr val="black"/>
              </a:solidFill>
              <a:effectLst/>
              <a:uLnTx/>
              <a:uFillTx/>
              <a:latin typeface="Arial"/>
              <a:ea typeface="+mn-ea"/>
              <a:cs typeface="+mn-cs"/>
            </a:endParaRPr>
          </a:p>
        </p:txBody>
      </p:sp>
      <p:pic>
        <p:nvPicPr>
          <p:cNvPr id="54" name="Picture 53" descr="A picture containing text&#10;&#10;Description automatically generated">
            <a:extLst>
              <a:ext uri="{FF2B5EF4-FFF2-40B4-BE49-F238E27FC236}">
                <a16:creationId xmlns:a16="http://schemas.microsoft.com/office/drawing/2014/main" id="{6914D752-C166-48D4-B4EA-C0170BB578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8092" y="3659358"/>
            <a:ext cx="1094250" cy="844624"/>
          </a:xfrm>
          <a:prstGeom prst="rect">
            <a:avLst/>
          </a:prstGeom>
        </p:spPr>
      </p:pic>
      <p:pic>
        <p:nvPicPr>
          <p:cNvPr id="59" name="Picture 2" descr="Pen, Write, Pencil, Writing Tool, Work, Message, Blue">
            <a:extLst>
              <a:ext uri="{FF2B5EF4-FFF2-40B4-BE49-F238E27FC236}">
                <a16:creationId xmlns:a16="http://schemas.microsoft.com/office/drawing/2014/main" id="{065E9928-00D8-4513-9E0A-2A19BD2A23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23709" y="116864"/>
            <a:ext cx="876300" cy="876300"/>
          </a:xfrm>
          <a:prstGeom prst="rect">
            <a:avLst/>
          </a:prstGeom>
          <a:noFill/>
          <a:extLst>
            <a:ext uri="{909E8E84-426E-40DD-AFC4-6F175D3DCCD1}">
              <a14:hiddenFill xmlns:a14="http://schemas.microsoft.com/office/drawing/2010/main">
                <a:solidFill>
                  <a:srgbClr val="FFFFFF"/>
                </a:solidFill>
              </a14:hiddenFill>
            </a:ext>
          </a:extLst>
        </p:spPr>
      </p:pic>
      <p:sp>
        <p:nvSpPr>
          <p:cNvPr id="64" name="Title 3">
            <a:extLst>
              <a:ext uri="{FF2B5EF4-FFF2-40B4-BE49-F238E27FC236}">
                <a16:creationId xmlns:a16="http://schemas.microsoft.com/office/drawing/2014/main" id="{A1259DB7-8DBB-4775-B3E8-F60BA1BFA8B8}"/>
              </a:ext>
            </a:extLst>
          </p:cNvPr>
          <p:cNvSpPr txBox="1">
            <a:spLocks/>
          </p:cNvSpPr>
          <p:nvPr/>
        </p:nvSpPr>
        <p:spPr>
          <a:xfrm>
            <a:off x="10931719" y="1042412"/>
            <a:ext cx="1260281" cy="461665"/>
          </a:xfrm>
          <a:prstGeom prst="rect">
            <a:avLst/>
          </a:prstGeom>
          <a:solidFill>
            <a:srgbClr val="92D05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b="1">
                <a:solidFill>
                  <a:schemeClr val="bg1"/>
                </a:solidFill>
                <a:latin typeface="Century Gothic" panose="020B0502020202020204" pitchFamily="34" charset="0"/>
              </a:rPr>
              <a:t>escribir</a:t>
            </a:r>
            <a:endParaRPr lang="en-GB" sz="2400" b="1" dirty="0">
              <a:solidFill>
                <a:schemeClr val="bg1"/>
              </a:solidFill>
              <a:latin typeface="Century Gothic" panose="020B0502020202020204" pitchFamily="34" charset="0"/>
            </a:endParaRPr>
          </a:p>
        </p:txBody>
      </p:sp>
      <p:pic>
        <p:nvPicPr>
          <p:cNvPr id="65" name="Picture 64" descr="A picture containing map&#10;&#10;Description automatically generated">
            <a:extLst>
              <a:ext uri="{FF2B5EF4-FFF2-40B4-BE49-F238E27FC236}">
                <a16:creationId xmlns:a16="http://schemas.microsoft.com/office/drawing/2014/main" id="{F1C88193-1485-4FDA-A9EA-6EB2D72568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52752" y="4189390"/>
            <a:ext cx="1105992" cy="1106253"/>
          </a:xfrm>
          <a:prstGeom prst="rect">
            <a:avLst/>
          </a:prstGeom>
        </p:spPr>
      </p:pic>
      <p:sp>
        <p:nvSpPr>
          <p:cNvPr id="69" name="CustomShape 23">
            <a:extLst>
              <a:ext uri="{FF2B5EF4-FFF2-40B4-BE49-F238E27FC236}">
                <a16:creationId xmlns:a16="http://schemas.microsoft.com/office/drawing/2014/main" id="{10300E20-72D7-45C3-9FCD-E1BA18BF5CEF}"/>
              </a:ext>
            </a:extLst>
          </p:cNvPr>
          <p:cNvSpPr/>
          <p:nvPr/>
        </p:nvSpPr>
        <p:spPr>
          <a:xfrm>
            <a:off x="324725" y="1057499"/>
            <a:ext cx="464040" cy="396360"/>
          </a:xfrm>
          <a:prstGeom prst="actionButtonBlank">
            <a:avLst/>
          </a:prstGeom>
          <a:solidFill>
            <a:srgbClr val="EFF9FB"/>
          </a:solidFill>
          <a:ln w="25400" cap="flat" cmpd="sng" algn="ctr">
            <a:solidFill>
              <a:srgbClr val="36AFCE">
                <a:lumMod val="75000"/>
              </a:srgbClr>
            </a:solidFill>
            <a:prstDash val="solid"/>
            <a:round/>
          </a:ln>
          <a:effectLst/>
        </p:spPr>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0" cap="none" spc="-1" normalizeH="0" baseline="0" noProof="0">
                <a:ln>
                  <a:noFill/>
                </a:ln>
                <a:solidFill>
                  <a:srgbClr val="FF0066"/>
                </a:solidFill>
                <a:effectLst/>
                <a:uLnTx/>
                <a:uFillTx/>
                <a:latin typeface="Century Gothic" panose="020B0502020202020204" pitchFamily="34" charset="0"/>
                <a:ea typeface="DejaVu Sans"/>
                <a:cs typeface="+mn-cs"/>
              </a:rPr>
              <a:t>1</a:t>
            </a:r>
            <a:endParaRPr kumimoji="0" lang="en-GB" sz="2000" b="0" i="0" u="none" strike="noStrike" kern="0" cap="none" spc="-1" normalizeH="0" baseline="0" noProof="0">
              <a:ln>
                <a:noFill/>
              </a:ln>
              <a:solidFill>
                <a:prstClr val="black"/>
              </a:solidFill>
              <a:effectLst/>
              <a:uLnTx/>
              <a:uFillTx/>
              <a:latin typeface="Century Gothic" panose="020B0502020202020204" pitchFamily="34" charset="0"/>
              <a:ea typeface="+mn-ea"/>
              <a:cs typeface="+mn-cs"/>
            </a:endParaRPr>
          </a:p>
        </p:txBody>
      </p:sp>
      <p:sp>
        <p:nvSpPr>
          <p:cNvPr id="70" name="CustomShape 24">
            <a:extLst>
              <a:ext uri="{FF2B5EF4-FFF2-40B4-BE49-F238E27FC236}">
                <a16:creationId xmlns:a16="http://schemas.microsoft.com/office/drawing/2014/main" id="{62F1F53E-AB5D-4168-8669-C024AE82C7A9}"/>
              </a:ext>
            </a:extLst>
          </p:cNvPr>
          <p:cNvSpPr/>
          <p:nvPr/>
        </p:nvSpPr>
        <p:spPr>
          <a:xfrm>
            <a:off x="324725" y="1708204"/>
            <a:ext cx="464040" cy="396360"/>
          </a:xfrm>
          <a:prstGeom prst="actionButtonBlank">
            <a:avLst/>
          </a:prstGeom>
          <a:solidFill>
            <a:srgbClr val="EFF9FB"/>
          </a:solidFill>
          <a:ln w="25400" cap="flat" cmpd="sng" algn="ctr">
            <a:solidFill>
              <a:srgbClr val="36AFCE">
                <a:lumMod val="75000"/>
              </a:srgbClr>
            </a:solidFill>
            <a:prstDash val="solid"/>
            <a:round/>
          </a:ln>
          <a:effectLst/>
        </p:spPr>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0" cap="none" spc="-1" normalizeH="0" baseline="0" noProof="0">
                <a:ln>
                  <a:noFill/>
                </a:ln>
                <a:solidFill>
                  <a:srgbClr val="FF0066"/>
                </a:solidFill>
                <a:effectLst/>
                <a:uLnTx/>
                <a:uFillTx/>
                <a:latin typeface="Century Gothic" panose="020B0502020202020204" pitchFamily="34" charset="0"/>
                <a:ea typeface="DejaVu Sans"/>
                <a:cs typeface="+mn-cs"/>
              </a:rPr>
              <a:t>2</a:t>
            </a:r>
            <a:endParaRPr kumimoji="0" lang="en-GB" sz="2000" b="0" i="0" u="none" strike="noStrike" kern="0" cap="none" spc="-1" normalizeH="0" baseline="0" noProof="0">
              <a:ln>
                <a:noFill/>
              </a:ln>
              <a:solidFill>
                <a:prstClr val="black"/>
              </a:solidFill>
              <a:effectLst/>
              <a:uLnTx/>
              <a:uFillTx/>
              <a:latin typeface="Century Gothic" panose="020B0502020202020204" pitchFamily="34" charset="0"/>
              <a:ea typeface="+mn-ea"/>
              <a:cs typeface="+mn-cs"/>
            </a:endParaRPr>
          </a:p>
        </p:txBody>
      </p:sp>
      <p:sp>
        <p:nvSpPr>
          <p:cNvPr id="71" name="CustomShape 25">
            <a:extLst>
              <a:ext uri="{FF2B5EF4-FFF2-40B4-BE49-F238E27FC236}">
                <a16:creationId xmlns:a16="http://schemas.microsoft.com/office/drawing/2014/main" id="{E2891E4D-5DBF-4397-B5DD-803D07976412}"/>
              </a:ext>
            </a:extLst>
          </p:cNvPr>
          <p:cNvSpPr/>
          <p:nvPr/>
        </p:nvSpPr>
        <p:spPr>
          <a:xfrm>
            <a:off x="324725" y="2445843"/>
            <a:ext cx="464040" cy="396360"/>
          </a:xfrm>
          <a:prstGeom prst="actionButtonBlank">
            <a:avLst/>
          </a:prstGeom>
          <a:solidFill>
            <a:srgbClr val="EFF9FB"/>
          </a:solidFill>
          <a:ln w="25400" cap="flat" cmpd="sng" algn="ctr">
            <a:solidFill>
              <a:srgbClr val="36AFCE">
                <a:lumMod val="75000"/>
              </a:srgbClr>
            </a:solidFill>
            <a:prstDash val="solid"/>
            <a:round/>
          </a:ln>
          <a:effectLst/>
        </p:spPr>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0" cap="none" spc="-1" normalizeH="0" baseline="0" noProof="0">
                <a:ln>
                  <a:noFill/>
                </a:ln>
                <a:solidFill>
                  <a:srgbClr val="FF0066"/>
                </a:solidFill>
                <a:effectLst/>
                <a:uLnTx/>
                <a:uFillTx/>
                <a:latin typeface="Century Gothic" panose="020B0502020202020204" pitchFamily="34" charset="0"/>
                <a:ea typeface="DejaVu Sans"/>
                <a:cs typeface="+mn-cs"/>
              </a:rPr>
              <a:t>3</a:t>
            </a:r>
            <a:endParaRPr kumimoji="0" lang="en-GB" sz="2000" b="0" i="0" u="none" strike="noStrike" kern="0" cap="none" spc="-1" normalizeH="0" baseline="0" noProof="0">
              <a:ln>
                <a:noFill/>
              </a:ln>
              <a:solidFill>
                <a:prstClr val="black"/>
              </a:solidFill>
              <a:effectLst/>
              <a:uLnTx/>
              <a:uFillTx/>
              <a:latin typeface="Century Gothic" panose="020B0502020202020204" pitchFamily="34" charset="0"/>
              <a:ea typeface="+mn-ea"/>
              <a:cs typeface="+mn-cs"/>
            </a:endParaRPr>
          </a:p>
        </p:txBody>
      </p:sp>
      <p:sp>
        <p:nvSpPr>
          <p:cNvPr id="72" name="CustomShape 26">
            <a:extLst>
              <a:ext uri="{FF2B5EF4-FFF2-40B4-BE49-F238E27FC236}">
                <a16:creationId xmlns:a16="http://schemas.microsoft.com/office/drawing/2014/main" id="{67B3A6C6-D525-45CF-9962-99BCFC3607AF}"/>
              </a:ext>
            </a:extLst>
          </p:cNvPr>
          <p:cNvSpPr/>
          <p:nvPr/>
        </p:nvSpPr>
        <p:spPr>
          <a:xfrm>
            <a:off x="324725" y="3183482"/>
            <a:ext cx="464040" cy="396360"/>
          </a:xfrm>
          <a:prstGeom prst="actionButtonBlank">
            <a:avLst/>
          </a:prstGeom>
          <a:solidFill>
            <a:srgbClr val="EFF9FB"/>
          </a:solidFill>
          <a:ln w="25400" cap="flat" cmpd="sng" algn="ctr">
            <a:solidFill>
              <a:srgbClr val="36AFCE">
                <a:lumMod val="75000"/>
              </a:srgbClr>
            </a:solidFill>
            <a:prstDash val="solid"/>
            <a:round/>
          </a:ln>
          <a:effectLst/>
        </p:spPr>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0" cap="none" spc="-1" normalizeH="0" baseline="0" noProof="0">
                <a:ln>
                  <a:noFill/>
                </a:ln>
                <a:solidFill>
                  <a:srgbClr val="FF0066"/>
                </a:solidFill>
                <a:effectLst/>
                <a:uLnTx/>
                <a:uFillTx/>
                <a:latin typeface="Century Gothic" panose="020B0502020202020204" pitchFamily="34" charset="0"/>
                <a:ea typeface="DejaVu Sans"/>
                <a:cs typeface="+mn-cs"/>
              </a:rPr>
              <a:t>4</a:t>
            </a:r>
            <a:endParaRPr kumimoji="0" lang="en-GB" sz="2000" b="0" i="0" u="none" strike="noStrike" kern="0" cap="none" spc="-1" normalizeH="0" baseline="0" noProof="0">
              <a:ln>
                <a:noFill/>
              </a:ln>
              <a:solidFill>
                <a:prstClr val="black"/>
              </a:solidFill>
              <a:effectLst/>
              <a:uLnTx/>
              <a:uFillTx/>
              <a:latin typeface="Century Gothic" panose="020B0502020202020204" pitchFamily="34" charset="0"/>
              <a:ea typeface="+mn-ea"/>
              <a:cs typeface="+mn-cs"/>
            </a:endParaRPr>
          </a:p>
        </p:txBody>
      </p:sp>
      <p:sp>
        <p:nvSpPr>
          <p:cNvPr id="73" name="CustomShape 27">
            <a:extLst>
              <a:ext uri="{FF2B5EF4-FFF2-40B4-BE49-F238E27FC236}">
                <a16:creationId xmlns:a16="http://schemas.microsoft.com/office/drawing/2014/main" id="{404345EF-7EF0-4AF1-BCF7-C43BA5A89BC4}"/>
              </a:ext>
            </a:extLst>
          </p:cNvPr>
          <p:cNvSpPr/>
          <p:nvPr/>
        </p:nvSpPr>
        <p:spPr>
          <a:xfrm>
            <a:off x="324725" y="3921121"/>
            <a:ext cx="464040" cy="396360"/>
          </a:xfrm>
          <a:prstGeom prst="actionButtonBlank">
            <a:avLst/>
          </a:prstGeom>
          <a:solidFill>
            <a:srgbClr val="EFF9FB"/>
          </a:solidFill>
          <a:ln w="25400" cap="flat" cmpd="sng" algn="ctr">
            <a:solidFill>
              <a:srgbClr val="36AFCE">
                <a:lumMod val="75000"/>
              </a:srgbClr>
            </a:solidFill>
            <a:prstDash val="solid"/>
            <a:round/>
          </a:ln>
          <a:effectLst/>
        </p:spPr>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0" cap="none" spc="-1" normalizeH="0" baseline="0" noProof="0">
                <a:ln>
                  <a:noFill/>
                </a:ln>
                <a:solidFill>
                  <a:srgbClr val="FF0066"/>
                </a:solidFill>
                <a:effectLst/>
                <a:uLnTx/>
                <a:uFillTx/>
                <a:latin typeface="Century Gothic" panose="020B0502020202020204" pitchFamily="34" charset="0"/>
                <a:ea typeface="DejaVu Sans"/>
                <a:cs typeface="+mn-cs"/>
              </a:rPr>
              <a:t>5</a:t>
            </a:r>
            <a:endParaRPr kumimoji="0" lang="en-GB" sz="2000" b="0" i="0" u="none" strike="noStrike" kern="0" cap="none" spc="-1" normalizeH="0" baseline="0" noProof="0">
              <a:ln>
                <a:noFill/>
              </a:ln>
              <a:solidFill>
                <a:prstClr val="black"/>
              </a:solidFill>
              <a:effectLst/>
              <a:uLnTx/>
              <a:uFillTx/>
              <a:latin typeface="Century Gothic" panose="020B0502020202020204" pitchFamily="34" charset="0"/>
              <a:ea typeface="+mn-ea"/>
              <a:cs typeface="+mn-cs"/>
            </a:endParaRPr>
          </a:p>
        </p:txBody>
      </p:sp>
      <p:sp>
        <p:nvSpPr>
          <p:cNvPr id="74" name="CustomShape 28">
            <a:extLst>
              <a:ext uri="{FF2B5EF4-FFF2-40B4-BE49-F238E27FC236}">
                <a16:creationId xmlns:a16="http://schemas.microsoft.com/office/drawing/2014/main" id="{42C8EA3A-FD14-4001-8158-2E77A4239109}"/>
              </a:ext>
            </a:extLst>
          </p:cNvPr>
          <p:cNvSpPr/>
          <p:nvPr/>
        </p:nvSpPr>
        <p:spPr>
          <a:xfrm>
            <a:off x="324725" y="4658760"/>
            <a:ext cx="464040" cy="396360"/>
          </a:xfrm>
          <a:prstGeom prst="actionButtonBlank">
            <a:avLst/>
          </a:prstGeom>
          <a:solidFill>
            <a:srgbClr val="EFF9FB"/>
          </a:solidFill>
          <a:ln w="25400" cap="flat" cmpd="sng" algn="ctr">
            <a:solidFill>
              <a:srgbClr val="36AFCE">
                <a:lumMod val="75000"/>
              </a:srgbClr>
            </a:solidFill>
            <a:prstDash val="solid"/>
            <a:round/>
          </a:ln>
          <a:effectLst/>
        </p:spPr>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0" cap="none" spc="-1" normalizeH="0" baseline="0" noProof="0">
                <a:ln>
                  <a:noFill/>
                </a:ln>
                <a:solidFill>
                  <a:srgbClr val="FF0066"/>
                </a:solidFill>
                <a:effectLst/>
                <a:uLnTx/>
                <a:uFillTx/>
                <a:latin typeface="Century Gothic" panose="020B0502020202020204" pitchFamily="34" charset="0"/>
                <a:ea typeface="DejaVu Sans"/>
                <a:cs typeface="+mn-cs"/>
              </a:rPr>
              <a:t>6</a:t>
            </a:r>
            <a:endParaRPr kumimoji="0" lang="en-GB" sz="2000" b="0" i="0" u="none" strike="noStrike" kern="0" cap="none" spc="-1" normalizeH="0" baseline="0" noProof="0">
              <a:ln>
                <a:noFill/>
              </a:ln>
              <a:solidFill>
                <a:prstClr val="black"/>
              </a:solidFill>
              <a:effectLst/>
              <a:uLnTx/>
              <a:uFillTx/>
              <a:latin typeface="Century Gothic" panose="020B0502020202020204" pitchFamily="34" charset="0"/>
              <a:ea typeface="+mn-ea"/>
              <a:cs typeface="+mn-cs"/>
            </a:endParaRPr>
          </a:p>
        </p:txBody>
      </p:sp>
      <p:sp>
        <p:nvSpPr>
          <p:cNvPr id="75" name="CustomShape 28">
            <a:extLst>
              <a:ext uri="{FF2B5EF4-FFF2-40B4-BE49-F238E27FC236}">
                <a16:creationId xmlns:a16="http://schemas.microsoft.com/office/drawing/2014/main" id="{0B124094-6F02-42EA-B75C-13A492F21DF0}"/>
              </a:ext>
            </a:extLst>
          </p:cNvPr>
          <p:cNvSpPr/>
          <p:nvPr/>
        </p:nvSpPr>
        <p:spPr>
          <a:xfrm>
            <a:off x="324725" y="5396399"/>
            <a:ext cx="464040" cy="396360"/>
          </a:xfrm>
          <a:prstGeom prst="actionButtonBlank">
            <a:avLst/>
          </a:prstGeom>
          <a:solidFill>
            <a:srgbClr val="EFF9FB"/>
          </a:solidFill>
          <a:ln w="25400" cap="flat" cmpd="sng" algn="ctr">
            <a:solidFill>
              <a:srgbClr val="36AFCE">
                <a:lumMod val="75000"/>
              </a:srgbClr>
            </a:solidFill>
            <a:prstDash val="solid"/>
            <a:round/>
          </a:ln>
          <a:effectLst/>
        </p:spPr>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0" cap="none" spc="-1" normalizeH="0" baseline="0" noProof="0" dirty="0">
                <a:ln>
                  <a:noFill/>
                </a:ln>
                <a:solidFill>
                  <a:srgbClr val="FF0066"/>
                </a:solidFill>
                <a:effectLst/>
                <a:uLnTx/>
                <a:uFillTx/>
                <a:latin typeface="Century Gothic" panose="020B0502020202020204" pitchFamily="34" charset="0"/>
                <a:ea typeface="DejaVu Sans"/>
                <a:cs typeface="+mn-cs"/>
              </a:rPr>
              <a:t>7</a:t>
            </a:r>
            <a:endParaRPr kumimoji="0" lang="en-GB" sz="2000" b="0" i="0" u="none" strike="noStrike" kern="0" cap="none" spc="-1"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76" name="CustomShape 28">
            <a:extLst>
              <a:ext uri="{FF2B5EF4-FFF2-40B4-BE49-F238E27FC236}">
                <a16:creationId xmlns:a16="http://schemas.microsoft.com/office/drawing/2014/main" id="{E0AA5D3D-524A-451C-B4A6-451F61CE21AF}"/>
              </a:ext>
            </a:extLst>
          </p:cNvPr>
          <p:cNvSpPr/>
          <p:nvPr/>
        </p:nvSpPr>
        <p:spPr>
          <a:xfrm>
            <a:off x="317843" y="6134038"/>
            <a:ext cx="464040" cy="396360"/>
          </a:xfrm>
          <a:prstGeom prst="actionButtonBlank">
            <a:avLst/>
          </a:prstGeom>
          <a:solidFill>
            <a:srgbClr val="EFF9FB"/>
          </a:solidFill>
          <a:ln w="25400" cap="flat" cmpd="sng" algn="ctr">
            <a:solidFill>
              <a:srgbClr val="36AFCE">
                <a:lumMod val="75000"/>
              </a:srgbClr>
            </a:solidFill>
            <a:prstDash val="solid"/>
            <a:round/>
          </a:ln>
          <a:effectLst/>
        </p:spPr>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0" cap="none" spc="-1" normalizeH="0" baseline="0" noProof="0" dirty="0">
                <a:ln>
                  <a:noFill/>
                </a:ln>
                <a:solidFill>
                  <a:srgbClr val="FF0066"/>
                </a:solidFill>
                <a:effectLst/>
                <a:uLnTx/>
                <a:uFillTx/>
                <a:latin typeface="Century Gothic" panose="020B0502020202020204" pitchFamily="34" charset="0"/>
                <a:ea typeface="DejaVu Sans"/>
                <a:cs typeface="+mn-cs"/>
              </a:rPr>
              <a:t>8</a:t>
            </a:r>
            <a:endParaRPr kumimoji="0" lang="en-GB" sz="2000" b="0" i="0" u="none" strike="noStrike" kern="0" cap="none" spc="-1"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77" name="Rectangle 76">
            <a:extLst>
              <a:ext uri="{FF2B5EF4-FFF2-40B4-BE49-F238E27FC236}">
                <a16:creationId xmlns:a16="http://schemas.microsoft.com/office/drawing/2014/main" id="{E7F481D0-4C46-4E1E-8F87-36C51E12C696}"/>
              </a:ext>
            </a:extLst>
          </p:cNvPr>
          <p:cNvSpPr/>
          <p:nvPr/>
        </p:nvSpPr>
        <p:spPr>
          <a:xfrm>
            <a:off x="4539816" y="850463"/>
            <a:ext cx="2234968" cy="508626"/>
          </a:xfrm>
          <a:prstGeom prst="rect">
            <a:avLst/>
          </a:prstGeom>
          <a:solidFill>
            <a:srgbClr val="36AFCE">
              <a:lumMod val="40000"/>
              <a:lumOff val="60000"/>
            </a:srgbClr>
          </a:solidFill>
          <a:ln w="25400" cap="flat" cmpd="sng" algn="ctr">
            <a:solidFill>
              <a:srgbClr val="1D9A78">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rPr>
              <a:t>[quiet, calm]</a:t>
            </a:r>
          </a:p>
        </p:txBody>
      </p:sp>
      <p:sp>
        <p:nvSpPr>
          <p:cNvPr id="78" name="Rectangle 77">
            <a:extLst>
              <a:ext uri="{FF2B5EF4-FFF2-40B4-BE49-F238E27FC236}">
                <a16:creationId xmlns:a16="http://schemas.microsoft.com/office/drawing/2014/main" id="{5347CC2F-C08C-4E1A-BDF8-C1181F256F07}"/>
              </a:ext>
            </a:extLst>
          </p:cNvPr>
          <p:cNvSpPr/>
          <p:nvPr/>
        </p:nvSpPr>
        <p:spPr>
          <a:xfrm>
            <a:off x="4857916" y="1589250"/>
            <a:ext cx="1661636" cy="508626"/>
          </a:xfrm>
          <a:prstGeom prst="rect">
            <a:avLst/>
          </a:prstGeom>
          <a:solidFill>
            <a:srgbClr val="36AFCE">
              <a:lumMod val="40000"/>
              <a:lumOff val="60000"/>
            </a:srgbClr>
          </a:solidFill>
          <a:ln w="25400" cap="flat" cmpd="sng" algn="ctr">
            <a:solidFill>
              <a:srgbClr val="1D9A78">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rPr>
              <a:t>[serious]</a:t>
            </a:r>
          </a:p>
        </p:txBody>
      </p:sp>
      <p:sp>
        <p:nvSpPr>
          <p:cNvPr id="79" name="Rectangle 78">
            <a:extLst>
              <a:ext uri="{FF2B5EF4-FFF2-40B4-BE49-F238E27FC236}">
                <a16:creationId xmlns:a16="http://schemas.microsoft.com/office/drawing/2014/main" id="{5ABDDBF0-E642-4017-A8E1-F557EE8C74E1}"/>
              </a:ext>
            </a:extLst>
          </p:cNvPr>
          <p:cNvSpPr/>
          <p:nvPr/>
        </p:nvSpPr>
        <p:spPr>
          <a:xfrm>
            <a:off x="4152763" y="2363348"/>
            <a:ext cx="1807646" cy="508626"/>
          </a:xfrm>
          <a:prstGeom prst="rect">
            <a:avLst/>
          </a:prstGeom>
          <a:solidFill>
            <a:srgbClr val="36AFCE">
              <a:lumMod val="40000"/>
              <a:lumOff val="60000"/>
            </a:srgbClr>
          </a:solidFill>
          <a:ln w="25400" cap="flat" cmpd="sng" algn="ctr">
            <a:solidFill>
              <a:srgbClr val="1D9A78">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rPr>
              <a:t>[curious]</a:t>
            </a:r>
          </a:p>
        </p:txBody>
      </p:sp>
      <p:sp>
        <p:nvSpPr>
          <p:cNvPr id="82" name="Rectangle 81">
            <a:extLst>
              <a:ext uri="{FF2B5EF4-FFF2-40B4-BE49-F238E27FC236}">
                <a16:creationId xmlns:a16="http://schemas.microsoft.com/office/drawing/2014/main" id="{C0FA440E-A46E-46A0-82D5-C565DAD3BDE0}"/>
              </a:ext>
            </a:extLst>
          </p:cNvPr>
          <p:cNvSpPr/>
          <p:nvPr/>
        </p:nvSpPr>
        <p:spPr>
          <a:xfrm>
            <a:off x="4351762" y="3083289"/>
            <a:ext cx="2494075" cy="508626"/>
          </a:xfrm>
          <a:prstGeom prst="rect">
            <a:avLst/>
          </a:prstGeom>
          <a:solidFill>
            <a:srgbClr val="36AFCE">
              <a:lumMod val="40000"/>
              <a:lumOff val="60000"/>
            </a:srgbClr>
          </a:solidFill>
          <a:ln w="25400" cap="flat" cmpd="sng" algn="ctr">
            <a:solidFill>
              <a:srgbClr val="1D9A78">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rPr>
              <a:t>[fast and big]</a:t>
            </a:r>
          </a:p>
        </p:txBody>
      </p:sp>
      <p:sp>
        <p:nvSpPr>
          <p:cNvPr id="83" name="Rectangle 82">
            <a:extLst>
              <a:ext uri="{FF2B5EF4-FFF2-40B4-BE49-F238E27FC236}">
                <a16:creationId xmlns:a16="http://schemas.microsoft.com/office/drawing/2014/main" id="{3FCB8F80-8547-4489-97ED-27F878491149}"/>
              </a:ext>
            </a:extLst>
          </p:cNvPr>
          <p:cNvSpPr/>
          <p:nvPr/>
        </p:nvSpPr>
        <p:spPr>
          <a:xfrm>
            <a:off x="4908240" y="3810834"/>
            <a:ext cx="1321378" cy="508626"/>
          </a:xfrm>
          <a:prstGeom prst="rect">
            <a:avLst/>
          </a:prstGeom>
          <a:solidFill>
            <a:srgbClr val="36AFCE">
              <a:lumMod val="40000"/>
              <a:lumOff val="60000"/>
            </a:srgbClr>
          </a:solidFill>
          <a:ln w="25400" cap="flat" cmpd="sng" algn="ctr">
            <a:solidFill>
              <a:srgbClr val="1D9A78">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rPr>
              <a:t>[slow]</a:t>
            </a:r>
          </a:p>
        </p:txBody>
      </p:sp>
      <p:sp>
        <p:nvSpPr>
          <p:cNvPr id="84" name="Rectangle 83">
            <a:extLst>
              <a:ext uri="{FF2B5EF4-FFF2-40B4-BE49-F238E27FC236}">
                <a16:creationId xmlns:a16="http://schemas.microsoft.com/office/drawing/2014/main" id="{1CE977E8-DFF7-4B25-99ED-048426C04654}"/>
              </a:ext>
            </a:extLst>
          </p:cNvPr>
          <p:cNvSpPr/>
          <p:nvPr/>
        </p:nvSpPr>
        <p:spPr>
          <a:xfrm>
            <a:off x="4837353" y="4575550"/>
            <a:ext cx="1682199" cy="508626"/>
          </a:xfrm>
          <a:prstGeom prst="rect">
            <a:avLst/>
          </a:prstGeom>
          <a:solidFill>
            <a:srgbClr val="36AFCE">
              <a:lumMod val="40000"/>
              <a:lumOff val="60000"/>
            </a:srgbClr>
          </a:solidFill>
          <a:ln w="25400" cap="flat" cmpd="sng" algn="ctr">
            <a:solidFill>
              <a:srgbClr val="1D9A78">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rPr>
              <a:t>[nervous]</a:t>
            </a:r>
          </a:p>
        </p:txBody>
      </p:sp>
      <p:sp>
        <p:nvSpPr>
          <p:cNvPr id="85" name="Rectangle 84">
            <a:extLst>
              <a:ext uri="{FF2B5EF4-FFF2-40B4-BE49-F238E27FC236}">
                <a16:creationId xmlns:a16="http://schemas.microsoft.com/office/drawing/2014/main" id="{FA41DC4A-EC99-4EB0-A765-71145910D2E4}"/>
              </a:ext>
            </a:extLst>
          </p:cNvPr>
          <p:cNvSpPr/>
          <p:nvPr/>
        </p:nvSpPr>
        <p:spPr>
          <a:xfrm>
            <a:off x="4465887" y="5307534"/>
            <a:ext cx="1807646" cy="508626"/>
          </a:xfrm>
          <a:prstGeom prst="rect">
            <a:avLst/>
          </a:prstGeom>
          <a:solidFill>
            <a:srgbClr val="36AFCE">
              <a:lumMod val="40000"/>
              <a:lumOff val="60000"/>
            </a:srgbClr>
          </a:solidFill>
          <a:ln w="25400" cap="flat" cmpd="sng" algn="ctr">
            <a:solidFill>
              <a:srgbClr val="1D9A78">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rPr>
              <a:t>[curious]</a:t>
            </a:r>
          </a:p>
        </p:txBody>
      </p:sp>
      <p:sp>
        <p:nvSpPr>
          <p:cNvPr id="86" name="Rectangle 85">
            <a:extLst>
              <a:ext uri="{FF2B5EF4-FFF2-40B4-BE49-F238E27FC236}">
                <a16:creationId xmlns:a16="http://schemas.microsoft.com/office/drawing/2014/main" id="{319F4FA9-AA91-4DB5-9791-1192B5E0007B}"/>
              </a:ext>
            </a:extLst>
          </p:cNvPr>
          <p:cNvSpPr/>
          <p:nvPr/>
        </p:nvSpPr>
        <p:spPr>
          <a:xfrm>
            <a:off x="2924476" y="6021772"/>
            <a:ext cx="1672450" cy="508626"/>
          </a:xfrm>
          <a:prstGeom prst="rect">
            <a:avLst/>
          </a:prstGeom>
          <a:solidFill>
            <a:srgbClr val="36AFCE">
              <a:lumMod val="40000"/>
              <a:lumOff val="60000"/>
            </a:srgbClr>
          </a:solidFill>
          <a:ln w="25400" cap="flat" cmpd="sng" algn="ctr">
            <a:solidFill>
              <a:srgbClr val="1D9A78">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rPr>
              <a:t>[perfect]</a:t>
            </a:r>
          </a:p>
        </p:txBody>
      </p:sp>
      <p:sp>
        <p:nvSpPr>
          <p:cNvPr id="87" name="Speech Bubble: Rectangle with Corners Rounded 86">
            <a:extLst>
              <a:ext uri="{FF2B5EF4-FFF2-40B4-BE49-F238E27FC236}">
                <a16:creationId xmlns:a16="http://schemas.microsoft.com/office/drawing/2014/main" id="{333D2607-84CF-40E5-BAEC-FA34D203A1AE}"/>
              </a:ext>
            </a:extLst>
          </p:cNvPr>
          <p:cNvSpPr/>
          <p:nvPr/>
        </p:nvSpPr>
        <p:spPr>
          <a:xfrm>
            <a:off x="7970771" y="1533693"/>
            <a:ext cx="3236849" cy="1847969"/>
          </a:xfrm>
          <a:prstGeom prst="wedgeRoundRectCallout">
            <a:avLst>
              <a:gd name="adj1" fmla="val 31199"/>
              <a:gd name="adj2" fmla="val 80391"/>
              <a:gd name="adj3" fmla="val 16667"/>
            </a:avLst>
          </a:prstGeom>
          <a:solidFill>
            <a:srgbClr val="CAEAF2"/>
          </a:solidFill>
          <a:ln w="25400" cap="flat" cmpd="sng" algn="ctr">
            <a:solidFill>
              <a:srgbClr val="26859D"/>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0" cap="none" spc="0" normalizeH="0" baseline="0" noProof="0" dirty="0">
                <a:ln>
                  <a:noFill/>
                </a:ln>
                <a:solidFill>
                  <a:srgbClr val="26859D"/>
                </a:solidFill>
                <a:effectLst/>
                <a:uLnTx/>
                <a:uFillTx/>
                <a:latin typeface="Century Gothic" panose="020B0502020202020204" pitchFamily="34" charset="0"/>
                <a:ea typeface="+mn-ea"/>
                <a:cs typeface="+mn-cs"/>
              </a:rPr>
              <a:t>Mi animal </a:t>
            </a:r>
            <a:r>
              <a:rPr kumimoji="0" lang="en-GB" sz="3600" b="1" i="0" u="none" strike="noStrike" kern="0" cap="none" spc="0" normalizeH="0" baseline="0" noProof="0" dirty="0" err="1">
                <a:ln>
                  <a:noFill/>
                </a:ln>
                <a:solidFill>
                  <a:srgbClr val="26859D"/>
                </a:solidFill>
                <a:effectLst/>
                <a:uLnTx/>
                <a:uFillTx/>
                <a:latin typeface="Century Gothic" panose="020B0502020202020204" pitchFamily="34" charset="0"/>
                <a:ea typeface="+mn-ea"/>
                <a:cs typeface="+mn-cs"/>
              </a:rPr>
              <a:t>favorito</a:t>
            </a:r>
            <a:r>
              <a:rPr kumimoji="0" lang="en-GB" sz="3600" b="1" i="0" u="none" strike="noStrike" kern="0" cap="none" spc="0" normalizeH="0" baseline="0" noProof="0" dirty="0">
                <a:ln>
                  <a:noFill/>
                </a:ln>
                <a:solidFill>
                  <a:srgbClr val="26859D"/>
                </a:solidFill>
                <a:effectLst/>
                <a:uLnTx/>
                <a:uFillTx/>
                <a:latin typeface="Century Gothic" panose="020B0502020202020204" pitchFamily="34" charset="0"/>
                <a:ea typeface="+mn-ea"/>
                <a:cs typeface="+mn-cs"/>
              </a:rPr>
              <a:t> es </a:t>
            </a:r>
            <a:r>
              <a:rPr kumimoji="0" lang="en-GB" sz="3600" b="1" i="0" u="none" strike="noStrike" kern="0" cap="none" spc="0" normalizeH="0" baseline="0" noProof="0" dirty="0" err="1">
                <a:ln>
                  <a:noFill/>
                </a:ln>
                <a:solidFill>
                  <a:srgbClr val="26859D"/>
                </a:solidFill>
                <a:effectLst/>
                <a:uLnTx/>
                <a:uFillTx/>
                <a:latin typeface="Century Gothic" panose="020B0502020202020204" pitchFamily="34" charset="0"/>
                <a:ea typeface="+mn-ea"/>
                <a:cs typeface="+mn-cs"/>
              </a:rPr>
              <a:t>el</a:t>
            </a:r>
            <a:r>
              <a:rPr kumimoji="0" lang="en-GB" sz="3600" b="1" i="0" u="none" strike="noStrike" kern="0" cap="none" spc="0" normalizeH="0" baseline="0" noProof="0" dirty="0">
                <a:ln>
                  <a:noFill/>
                </a:ln>
                <a:solidFill>
                  <a:srgbClr val="26859D"/>
                </a:solidFill>
                <a:effectLst/>
                <a:uLnTx/>
                <a:uFillTx/>
                <a:latin typeface="Century Gothic" panose="020B0502020202020204" pitchFamily="34" charset="0"/>
                <a:ea typeface="+mn-ea"/>
                <a:cs typeface="+mn-cs"/>
              </a:rPr>
              <a:t> </a:t>
            </a:r>
            <a:r>
              <a:rPr kumimoji="0" lang="en-GB" sz="3600" b="1" i="0" u="none" strike="noStrike" kern="0" cap="none" spc="0" normalizeH="0" baseline="0" noProof="0" dirty="0" err="1">
                <a:ln>
                  <a:noFill/>
                </a:ln>
                <a:solidFill>
                  <a:srgbClr val="26859D"/>
                </a:solidFill>
                <a:effectLst/>
                <a:uLnTx/>
                <a:uFillTx/>
                <a:latin typeface="Century Gothic" panose="020B0502020202020204" pitchFamily="34" charset="0"/>
                <a:ea typeface="+mn-ea"/>
                <a:cs typeface="+mn-cs"/>
              </a:rPr>
              <a:t>conejo</a:t>
            </a:r>
            <a:r>
              <a:rPr kumimoji="0" lang="en-GB" sz="3600" b="1" i="0" u="none" strike="noStrike" kern="0" cap="none" spc="0" normalizeH="0" baseline="0" noProof="0" dirty="0">
                <a:ln>
                  <a:noFill/>
                </a:ln>
                <a:solidFill>
                  <a:srgbClr val="26859D"/>
                </a:solidFill>
                <a:effectLst/>
                <a:uLnTx/>
                <a:uFillTx/>
                <a:latin typeface="Century Gothic" panose="020B0502020202020204" pitchFamily="34" charset="0"/>
                <a:ea typeface="+mn-ea"/>
                <a:cs typeface="+mn-cs"/>
              </a:rPr>
              <a:t>.</a:t>
            </a:r>
          </a:p>
        </p:txBody>
      </p:sp>
      <p:pic>
        <p:nvPicPr>
          <p:cNvPr id="88" name="Picture 87" descr="Shape, circle&#10;&#10;Description automatically generated">
            <a:extLst>
              <a:ext uri="{FF2B5EF4-FFF2-40B4-BE49-F238E27FC236}">
                <a16:creationId xmlns:a16="http://schemas.microsoft.com/office/drawing/2014/main" id="{6B48D609-F974-4647-B263-8BDA4841AE8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49937" y="1599735"/>
            <a:ext cx="1017254" cy="508627"/>
          </a:xfrm>
          <a:prstGeom prst="rect">
            <a:avLst/>
          </a:prstGeom>
        </p:spPr>
      </p:pic>
      <p:pic>
        <p:nvPicPr>
          <p:cNvPr id="89" name="Graphic 88" descr="Teacher">
            <a:extLst>
              <a:ext uri="{FF2B5EF4-FFF2-40B4-BE49-F238E27FC236}">
                <a16:creationId xmlns:a16="http://schemas.microsoft.com/office/drawing/2014/main" id="{BBD78FF5-5149-46B4-B993-51EB9653D2C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186149" y="-63937"/>
            <a:ext cx="914400" cy="914400"/>
          </a:xfrm>
          <a:prstGeom prst="rect">
            <a:avLst/>
          </a:prstGeom>
        </p:spPr>
      </p:pic>
      <p:sp>
        <p:nvSpPr>
          <p:cNvPr id="90" name="Speech Bubble: Rectangle with Corners Rounded 89">
            <a:extLst>
              <a:ext uri="{FF2B5EF4-FFF2-40B4-BE49-F238E27FC236}">
                <a16:creationId xmlns:a16="http://schemas.microsoft.com/office/drawing/2014/main" id="{5568956B-EAA6-4E4B-958A-C87307C3AB74}"/>
              </a:ext>
            </a:extLst>
          </p:cNvPr>
          <p:cNvSpPr/>
          <p:nvPr/>
        </p:nvSpPr>
        <p:spPr>
          <a:xfrm>
            <a:off x="4152763" y="138448"/>
            <a:ext cx="5941639" cy="508626"/>
          </a:xfrm>
          <a:prstGeom prst="wedgeRoundRectCallout">
            <a:avLst>
              <a:gd name="adj1" fmla="val -52280"/>
              <a:gd name="adj2" fmla="val -15513"/>
              <a:gd name="adj3" fmla="val 16667"/>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91" name="CustomShape 7">
            <a:hlinkClick r:id="" action="ppaction://noaction">
              <a:snd r:embed="rId9" name="6.ii.wav"/>
            </a:hlinkClick>
            <a:extLst>
              <a:ext uri="{FF2B5EF4-FFF2-40B4-BE49-F238E27FC236}">
                <a16:creationId xmlns:a16="http://schemas.microsoft.com/office/drawing/2014/main" id="{110C2E9C-2F7E-4F48-BC69-AD7F48481425}"/>
              </a:ext>
            </a:extLst>
          </p:cNvPr>
          <p:cNvSpPr/>
          <p:nvPr/>
        </p:nvSpPr>
        <p:spPr>
          <a:xfrm>
            <a:off x="4232218" y="110651"/>
            <a:ext cx="6809343" cy="38809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rPr>
              <a:t>Escribe los </a:t>
            </a:r>
            <a:r>
              <a:rPr kumimoji="0" lang="en-GB" sz="28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rPr>
              <a:t>adjetivos</a:t>
            </a:r>
            <a:r>
              <a:rPr kumimoji="0" lang="en-GB" sz="28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rPr>
              <a:t> </a:t>
            </a:r>
            <a:r>
              <a:rPr kumimoji="0" lang="en-GB" sz="28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rPr>
              <a:t>en</a:t>
            </a:r>
            <a:r>
              <a:rPr kumimoji="0" lang="en-GB" sz="28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rPr>
              <a:t> </a:t>
            </a:r>
            <a:r>
              <a:rPr kumimoji="0" lang="en-GB" sz="28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rPr>
              <a:t>español</a:t>
            </a:r>
            <a:r>
              <a:rPr kumimoji="0" lang="en-GB" sz="28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rPr>
              <a:t>.</a:t>
            </a:r>
            <a:endParaRPr kumimoji="0" lang="en-GB" sz="2800" b="0" i="0" u="none" strike="noStrike" kern="1200" cap="none" spc="-1" normalizeH="0" baseline="0" noProof="0" dirty="0">
              <a:ln>
                <a:noFill/>
              </a:ln>
              <a:solidFill>
                <a:prstClr val="black"/>
              </a:solidFill>
              <a:effectLst/>
              <a:uLnTx/>
              <a:uFillTx/>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1" normalizeH="0" baseline="0" noProof="0" dirty="0">
              <a:ln>
                <a:noFill/>
              </a:ln>
              <a:solidFill>
                <a:prstClr val="black"/>
              </a:solidFill>
              <a:effectLst/>
              <a:uLnTx/>
              <a:uFillTx/>
              <a:latin typeface="Arial"/>
            </a:endParaRPr>
          </a:p>
        </p:txBody>
      </p:sp>
      <p:pic>
        <p:nvPicPr>
          <p:cNvPr id="92" name="Picture 91" descr="A picture containing text, doll, toy&#10;&#10;Description automatically generated">
            <a:extLst>
              <a:ext uri="{FF2B5EF4-FFF2-40B4-BE49-F238E27FC236}">
                <a16:creationId xmlns:a16="http://schemas.microsoft.com/office/drawing/2014/main" id="{4E7AD87F-6BB0-4938-947C-52B7683EBC2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607289" y="2812080"/>
            <a:ext cx="1329794" cy="4083803"/>
          </a:xfrm>
          <a:prstGeom prst="rect">
            <a:avLst/>
          </a:prstGeom>
        </p:spPr>
      </p:pic>
      <p:pic>
        <p:nvPicPr>
          <p:cNvPr id="93" name="Picture 92" descr="A picture containing text&#10;&#10;Description automatically generated">
            <a:extLst>
              <a:ext uri="{FF2B5EF4-FFF2-40B4-BE49-F238E27FC236}">
                <a16:creationId xmlns:a16="http://schemas.microsoft.com/office/drawing/2014/main" id="{2F6A2A1F-C7F3-40E3-A955-318786DC56B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792649" y="632070"/>
            <a:ext cx="511585" cy="922388"/>
          </a:xfrm>
          <a:prstGeom prst="rect">
            <a:avLst/>
          </a:prstGeom>
        </p:spPr>
      </p:pic>
      <p:pic>
        <p:nvPicPr>
          <p:cNvPr id="94" name="Picture 93" descr="A picture containing text&#10;&#10;Description automatically generated">
            <a:extLst>
              <a:ext uri="{FF2B5EF4-FFF2-40B4-BE49-F238E27FC236}">
                <a16:creationId xmlns:a16="http://schemas.microsoft.com/office/drawing/2014/main" id="{03601F32-2A70-4AF9-A74B-85CBB5438E8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flipH="1">
            <a:off x="6053575" y="2283296"/>
            <a:ext cx="1301632" cy="689200"/>
          </a:xfrm>
          <a:prstGeom prst="rect">
            <a:avLst/>
          </a:prstGeom>
        </p:spPr>
      </p:pic>
      <p:pic>
        <p:nvPicPr>
          <p:cNvPr id="95" name="Picture 94" descr="A picture containing text&#10;&#10;Description automatically generated">
            <a:extLst>
              <a:ext uri="{FF2B5EF4-FFF2-40B4-BE49-F238E27FC236}">
                <a16:creationId xmlns:a16="http://schemas.microsoft.com/office/drawing/2014/main" id="{81F661B1-2754-4A0C-B86F-CDDED498C5D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789690" y="2861959"/>
            <a:ext cx="1100481" cy="801274"/>
          </a:xfrm>
          <a:prstGeom prst="rect">
            <a:avLst/>
          </a:prstGeom>
        </p:spPr>
      </p:pic>
      <p:pic>
        <p:nvPicPr>
          <p:cNvPr id="96" name="Picture 95" descr="A picture containing vector graphics, light&#10;&#10;Description automatically generated">
            <a:extLst>
              <a:ext uri="{FF2B5EF4-FFF2-40B4-BE49-F238E27FC236}">
                <a16:creationId xmlns:a16="http://schemas.microsoft.com/office/drawing/2014/main" id="{7C3DF58A-0AD9-4C8A-A6E2-919D4A22DABE}"/>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399385" y="5387076"/>
            <a:ext cx="559555" cy="505785"/>
          </a:xfrm>
          <a:prstGeom prst="rect">
            <a:avLst/>
          </a:prstGeom>
        </p:spPr>
      </p:pic>
      <p:pic>
        <p:nvPicPr>
          <p:cNvPr id="97" name="Picture 96" descr="A picture containing clipart&#10;&#10;Description automatically generated">
            <a:extLst>
              <a:ext uri="{FF2B5EF4-FFF2-40B4-BE49-F238E27FC236}">
                <a16:creationId xmlns:a16="http://schemas.microsoft.com/office/drawing/2014/main" id="{2F18C56B-6C48-4398-97DE-2D61B3937D29}"/>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832344" y="5970661"/>
            <a:ext cx="435143" cy="733555"/>
          </a:xfrm>
          <a:prstGeom prst="rect">
            <a:avLst/>
          </a:prstGeom>
        </p:spPr>
      </p:pic>
    </p:spTree>
    <p:extLst>
      <p:ext uri="{BB962C8B-B14F-4D97-AF65-F5344CB8AC3E}">
        <p14:creationId xmlns:p14="http://schemas.microsoft.com/office/powerpoint/2010/main" val="123433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7"/>
                                        </p:tgtEl>
                                      </p:cBhvr>
                                    </p:animEffect>
                                    <p:set>
                                      <p:cBhvr>
                                        <p:cTn id="7" dur="1" fill="hold">
                                          <p:stCondLst>
                                            <p:cond delay="499"/>
                                          </p:stCondLst>
                                        </p:cTn>
                                        <p:tgtEl>
                                          <p:spTgt spid="7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78"/>
                                        </p:tgtEl>
                                      </p:cBhvr>
                                    </p:animEffect>
                                    <p:set>
                                      <p:cBhvr>
                                        <p:cTn id="12" dur="1" fill="hold">
                                          <p:stCondLst>
                                            <p:cond delay="499"/>
                                          </p:stCondLst>
                                        </p:cTn>
                                        <p:tgtEl>
                                          <p:spTgt spid="7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79"/>
                                        </p:tgtEl>
                                      </p:cBhvr>
                                    </p:animEffect>
                                    <p:set>
                                      <p:cBhvr>
                                        <p:cTn id="17" dur="1" fill="hold">
                                          <p:stCondLst>
                                            <p:cond delay="499"/>
                                          </p:stCondLst>
                                        </p:cTn>
                                        <p:tgtEl>
                                          <p:spTgt spid="7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82"/>
                                        </p:tgtEl>
                                      </p:cBhvr>
                                    </p:animEffect>
                                    <p:set>
                                      <p:cBhvr>
                                        <p:cTn id="22" dur="1" fill="hold">
                                          <p:stCondLst>
                                            <p:cond delay="499"/>
                                          </p:stCondLst>
                                        </p:cTn>
                                        <p:tgtEl>
                                          <p:spTgt spid="8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83"/>
                                        </p:tgtEl>
                                      </p:cBhvr>
                                    </p:animEffect>
                                    <p:set>
                                      <p:cBhvr>
                                        <p:cTn id="27" dur="1" fill="hold">
                                          <p:stCondLst>
                                            <p:cond delay="499"/>
                                          </p:stCondLst>
                                        </p:cTn>
                                        <p:tgtEl>
                                          <p:spTgt spid="83"/>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84"/>
                                        </p:tgtEl>
                                      </p:cBhvr>
                                    </p:animEffect>
                                    <p:set>
                                      <p:cBhvr>
                                        <p:cTn id="32" dur="1" fill="hold">
                                          <p:stCondLst>
                                            <p:cond delay="499"/>
                                          </p:stCondLst>
                                        </p:cTn>
                                        <p:tgtEl>
                                          <p:spTgt spid="8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85"/>
                                        </p:tgtEl>
                                      </p:cBhvr>
                                    </p:animEffect>
                                    <p:set>
                                      <p:cBhvr>
                                        <p:cTn id="37" dur="1" fill="hold">
                                          <p:stCondLst>
                                            <p:cond delay="499"/>
                                          </p:stCondLst>
                                        </p:cTn>
                                        <p:tgtEl>
                                          <p:spTgt spid="85"/>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86"/>
                                        </p:tgtEl>
                                      </p:cBhvr>
                                    </p:animEffect>
                                    <p:set>
                                      <p:cBhvr>
                                        <p:cTn id="42" dur="1" fill="hold">
                                          <p:stCondLst>
                                            <p:cond delay="499"/>
                                          </p:stCondLst>
                                        </p:cTn>
                                        <p:tgtEl>
                                          <p:spTgt spid="8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78" grpId="0" animBg="1"/>
      <p:bldP spid="79" grpId="0" animBg="1"/>
      <p:bldP spid="82" grpId="0" animBg="1"/>
      <p:bldP spid="83" grpId="0" animBg="1"/>
      <p:bldP spid="84" grpId="0" animBg="1"/>
      <p:bldP spid="85" grpId="0" animBg="1"/>
      <p:bldP spid="8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67" name="Google Shape;167;p2"/>
          <p:cNvSpPr/>
          <p:nvPr/>
        </p:nvSpPr>
        <p:spPr>
          <a:xfrm>
            <a:off x="123171" y="128500"/>
            <a:ext cx="521370" cy="478471"/>
          </a:xfrm>
          <a:prstGeom prst="roundRect">
            <a:avLst>
              <a:gd name="adj" fmla="val 16667"/>
            </a:avLst>
          </a:prstGeom>
          <a:solidFill>
            <a:srgbClr val="FF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AR"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2810719" cy="675762"/>
          </a:xfrm>
        </p:spPr>
        <p:txBody>
          <a:bodyPr>
            <a:normAutofit/>
          </a:bodyPr>
          <a:lstStyle/>
          <a:p>
            <a:r>
              <a:rPr lang="es-AR" sz="3200" b="1" dirty="0">
                <a:solidFill>
                  <a:srgbClr val="002060"/>
                </a:solidFill>
                <a:latin typeface="Century Gothic"/>
                <a:ea typeface="Century Gothic"/>
                <a:cs typeface="Century Gothic"/>
                <a:sym typeface="Century Gothic"/>
              </a:rPr>
              <a:t>Follow up 3</a:t>
            </a:r>
            <a:endParaRPr lang="es-AR" sz="3200" dirty="0"/>
          </a:p>
        </p:txBody>
      </p:sp>
      <p:sp>
        <p:nvSpPr>
          <p:cNvPr id="34" name="Title 1">
            <a:extLst>
              <a:ext uri="{FF2B5EF4-FFF2-40B4-BE49-F238E27FC236}">
                <a16:creationId xmlns:a16="http://schemas.microsoft.com/office/drawing/2014/main" id="{EFD5CE98-56CD-44AC-B3F6-4190D01C0DEC}"/>
              </a:ext>
            </a:extLst>
          </p:cNvPr>
          <p:cNvSpPr txBox="1">
            <a:spLocks/>
          </p:cNvSpPr>
          <p:nvPr/>
        </p:nvSpPr>
        <p:spPr>
          <a:xfrm>
            <a:off x="10813143" y="980388"/>
            <a:ext cx="1247678" cy="402356"/>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800" b="1">
                <a:solidFill>
                  <a:schemeClr val="bg1"/>
                </a:solidFill>
                <a:latin typeface="Century Gothic" panose="020B0502020202020204" pitchFamily="34" charset="0"/>
              </a:rPr>
              <a:t>palabras</a:t>
            </a:r>
            <a:endParaRPr lang="en-GB" sz="1800" b="1" dirty="0">
              <a:solidFill>
                <a:schemeClr val="bg1"/>
              </a:solidFill>
              <a:latin typeface="Century Gothic" panose="020B0502020202020204" pitchFamily="34" charset="0"/>
            </a:endParaRPr>
          </a:p>
        </p:txBody>
      </p:sp>
      <p:pic>
        <p:nvPicPr>
          <p:cNvPr id="35" name="Picture 2" descr="Brain, Idea, Think, Creativity">
            <a:extLst>
              <a:ext uri="{FF2B5EF4-FFF2-40B4-BE49-F238E27FC236}">
                <a16:creationId xmlns:a16="http://schemas.microsoft.com/office/drawing/2014/main" id="{80077330-AC85-49EF-A10D-278C5C4683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65168" y="58981"/>
            <a:ext cx="869361" cy="869361"/>
          </a:xfrm>
          <a:prstGeom prst="rect">
            <a:avLst/>
          </a:prstGeom>
          <a:noFill/>
          <a:extLst>
            <a:ext uri="{909E8E84-426E-40DD-AFC4-6F175D3DCCD1}">
              <a14:hiddenFill xmlns:a14="http://schemas.microsoft.com/office/drawing/2010/main">
                <a:solidFill>
                  <a:srgbClr val="FFFFFF"/>
                </a:solidFill>
              </a14:hiddenFill>
            </a:ext>
          </a:extLst>
        </p:spPr>
      </p:pic>
      <p:pic>
        <p:nvPicPr>
          <p:cNvPr id="36" name="Google Shape;319;p15" descr="Speech Icon, Voice, Talking, Audio, Speech">
            <a:extLst>
              <a:ext uri="{FF2B5EF4-FFF2-40B4-BE49-F238E27FC236}">
                <a16:creationId xmlns:a16="http://schemas.microsoft.com/office/drawing/2014/main" id="{6642B063-70D4-4E15-8EDA-D4FC147AA067}"/>
              </a:ext>
            </a:extLst>
          </p:cNvPr>
          <p:cNvPicPr preferRelativeResize="0"/>
          <p:nvPr/>
        </p:nvPicPr>
        <p:blipFill rotWithShape="1">
          <a:blip r:embed="rId4">
            <a:alphaModFix/>
          </a:blip>
          <a:srcRect/>
          <a:stretch/>
        </p:blipFill>
        <p:spPr>
          <a:xfrm>
            <a:off x="9886865" y="142638"/>
            <a:ext cx="776168" cy="776168"/>
          </a:xfrm>
          <a:prstGeom prst="rect">
            <a:avLst/>
          </a:prstGeom>
          <a:noFill/>
          <a:ln>
            <a:noFill/>
          </a:ln>
        </p:spPr>
      </p:pic>
      <p:sp>
        <p:nvSpPr>
          <p:cNvPr id="37" name="Title 1">
            <a:extLst>
              <a:ext uri="{FF2B5EF4-FFF2-40B4-BE49-F238E27FC236}">
                <a16:creationId xmlns:a16="http://schemas.microsoft.com/office/drawing/2014/main" id="{C83A6079-FAD1-4D2C-9098-FF139BB0671E}"/>
              </a:ext>
            </a:extLst>
          </p:cNvPr>
          <p:cNvSpPr txBox="1">
            <a:spLocks/>
          </p:cNvSpPr>
          <p:nvPr/>
        </p:nvSpPr>
        <p:spPr>
          <a:xfrm>
            <a:off x="9754081" y="993649"/>
            <a:ext cx="984675" cy="368031"/>
          </a:xfrm>
          <a:prstGeom prst="rect">
            <a:avLst/>
          </a:prstGeom>
          <a:solidFill>
            <a:srgbClr val="85CFE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800" b="1" dirty="0">
                <a:solidFill>
                  <a:srgbClr val="002060"/>
                </a:solidFill>
                <a:latin typeface="Century Gothic" panose="020B0502020202020204" pitchFamily="34" charset="0"/>
              </a:rPr>
              <a:t>hablar</a:t>
            </a:r>
          </a:p>
        </p:txBody>
      </p:sp>
      <p:sp>
        <p:nvSpPr>
          <p:cNvPr id="52" name="Google Shape;157;p2">
            <a:extLst>
              <a:ext uri="{FF2B5EF4-FFF2-40B4-BE49-F238E27FC236}">
                <a16:creationId xmlns:a16="http://schemas.microsoft.com/office/drawing/2014/main" id="{5B8F267C-0C6C-4481-9C1D-AA0875B10F7F}"/>
              </a:ext>
            </a:extLst>
          </p:cNvPr>
          <p:cNvSpPr txBox="1"/>
          <p:nvPr/>
        </p:nvSpPr>
        <p:spPr>
          <a:xfrm>
            <a:off x="3097124" y="90779"/>
            <a:ext cx="6162261"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Vocabulario</a:t>
            </a:r>
          </a:p>
        </p:txBody>
      </p:sp>
      <p:sp>
        <p:nvSpPr>
          <p:cNvPr id="53" name="Speech Bubble: Rectangle with Corners Rounded 52">
            <a:extLst>
              <a:ext uri="{FF2B5EF4-FFF2-40B4-BE49-F238E27FC236}">
                <a16:creationId xmlns:a16="http://schemas.microsoft.com/office/drawing/2014/main" id="{D2AC174D-6000-4EA6-873B-56EDDECD881B}"/>
              </a:ext>
            </a:extLst>
          </p:cNvPr>
          <p:cNvSpPr/>
          <p:nvPr/>
        </p:nvSpPr>
        <p:spPr>
          <a:xfrm>
            <a:off x="1213443" y="659421"/>
            <a:ext cx="6617571" cy="518040"/>
          </a:xfrm>
          <a:prstGeom prst="wedgeRoundRectCallout">
            <a:avLst>
              <a:gd name="adj1" fmla="val -54991"/>
              <a:gd name="adj2" fmla="val -7585"/>
              <a:gd name="adj3" fmla="val 16667"/>
            </a:avLst>
          </a:prstGeom>
          <a:solidFill>
            <a:srgbClr val="002060"/>
          </a:solidFill>
          <a:ln w="25400" cap="flat" cmpd="sng" algn="ctr">
            <a:solidFill>
              <a:srgbClr val="002060"/>
            </a:solidFill>
            <a:prstDash val="solid"/>
          </a:ln>
          <a:effectLst/>
        </p:spPr>
        <p:txBody>
          <a:bodyPr rtlCol="0" anchor="ctr"/>
          <a:lstStyle/>
          <a:p>
            <a:pPr algn="ctr">
              <a:defRPr/>
            </a:pPr>
            <a:endParaRPr lang="en-GB" kern="0">
              <a:solidFill>
                <a:prstClr val="white"/>
              </a:solidFill>
              <a:latin typeface="Century Gothic"/>
            </a:endParaRPr>
          </a:p>
        </p:txBody>
      </p:sp>
      <p:pic>
        <p:nvPicPr>
          <p:cNvPr id="54" name="Graphic 53" descr="Teacher">
            <a:extLst>
              <a:ext uri="{FF2B5EF4-FFF2-40B4-BE49-F238E27FC236}">
                <a16:creationId xmlns:a16="http://schemas.microsoft.com/office/drawing/2014/main" id="{6DEF29B3-B1C6-4B7E-BC0F-38B1BC2EDD2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048" y="543932"/>
            <a:ext cx="914400" cy="914400"/>
          </a:xfrm>
          <a:prstGeom prst="rect">
            <a:avLst/>
          </a:prstGeom>
        </p:spPr>
      </p:pic>
      <p:sp>
        <p:nvSpPr>
          <p:cNvPr id="59" name="Google Shape;108;p3">
            <a:extLst>
              <a:ext uri="{FF2B5EF4-FFF2-40B4-BE49-F238E27FC236}">
                <a16:creationId xmlns:a16="http://schemas.microsoft.com/office/drawing/2014/main" id="{E62CF197-23C4-486C-970B-28AA50236C81}"/>
              </a:ext>
            </a:extLst>
          </p:cNvPr>
          <p:cNvSpPr txBox="1"/>
          <p:nvPr/>
        </p:nvSpPr>
        <p:spPr>
          <a:xfrm>
            <a:off x="1173170" y="642236"/>
            <a:ext cx="6155885" cy="523180"/>
          </a:xfrm>
          <a:prstGeom prst="rect">
            <a:avLst/>
          </a:prstGeom>
          <a:noFill/>
          <a:ln>
            <a:noFill/>
          </a:ln>
        </p:spPr>
        <p:txBody>
          <a:bodyPr spcFirstLastPara="1" wrap="square" lIns="91425" tIns="45700" rIns="91425" bIns="45700" anchor="t" anchorCtr="0">
            <a:spAutoFit/>
          </a:bodyPr>
          <a:lstStyle/>
          <a:p>
            <a:pPr>
              <a:defRPr/>
            </a:pPr>
            <a:r>
              <a:rPr lang="en-GB" sz="2800" b="1" dirty="0">
                <a:solidFill>
                  <a:prstClr val="white"/>
                </a:solidFill>
                <a:latin typeface="Century Gothic" panose="020B0502020202020204" pitchFamily="34" charset="0"/>
              </a:rPr>
              <a:t>¿</a:t>
            </a:r>
            <a:r>
              <a:rPr lang="en-GB" sz="2800" b="1" dirty="0" err="1">
                <a:solidFill>
                  <a:prstClr val="white"/>
                </a:solidFill>
                <a:latin typeface="Century Gothic" panose="020B0502020202020204" pitchFamily="34" charset="0"/>
              </a:rPr>
              <a:t>Qué</a:t>
            </a:r>
            <a:r>
              <a:rPr lang="en-GB" sz="2800" b="1" dirty="0">
                <a:solidFill>
                  <a:prstClr val="white"/>
                </a:solidFill>
                <a:latin typeface="Century Gothic" panose="020B0502020202020204" pitchFamily="34" charset="0"/>
              </a:rPr>
              <a:t> palabra es?</a:t>
            </a:r>
            <a:endParaRPr sz="2800" b="1" dirty="0">
              <a:solidFill>
                <a:prstClr val="white"/>
              </a:solidFill>
              <a:latin typeface="Century Gothic" panose="020B0502020202020204" pitchFamily="34" charset="0"/>
              <a:ea typeface="Calibri"/>
              <a:cs typeface="Calibri"/>
              <a:sym typeface="Calibri"/>
            </a:endParaRPr>
          </a:p>
        </p:txBody>
      </p:sp>
      <p:sp>
        <p:nvSpPr>
          <p:cNvPr id="64" name="TextBox 63">
            <a:extLst>
              <a:ext uri="{FF2B5EF4-FFF2-40B4-BE49-F238E27FC236}">
                <a16:creationId xmlns:a16="http://schemas.microsoft.com/office/drawing/2014/main" id="{77DAED27-7542-4F1C-858F-5ECEF8FCE237}"/>
              </a:ext>
            </a:extLst>
          </p:cNvPr>
          <p:cNvSpPr txBox="1"/>
          <p:nvPr/>
        </p:nvSpPr>
        <p:spPr>
          <a:xfrm>
            <a:off x="22605" y="1896799"/>
            <a:ext cx="3272323" cy="461665"/>
          </a:xfrm>
          <a:prstGeom prst="rect">
            <a:avLst/>
          </a:prstGeom>
          <a:noFill/>
        </p:spPr>
        <p:txBody>
          <a:bodyPr wrap="square" rtlCol="0">
            <a:spAutoFit/>
          </a:bodyPr>
          <a:lstStyle/>
          <a:p>
            <a:pPr algn="ctr"/>
            <a:r>
              <a:rPr lang="en-GB" sz="2400" b="1" dirty="0" err="1">
                <a:solidFill>
                  <a:srgbClr val="002060"/>
                </a:solidFill>
                <a:latin typeface="Century Gothic"/>
              </a:rPr>
              <a:t>divertida</a:t>
            </a:r>
            <a:endParaRPr lang="en-GB" sz="2400" b="1" dirty="0">
              <a:solidFill>
                <a:srgbClr val="002060"/>
              </a:solidFill>
              <a:latin typeface="Century Gothic"/>
            </a:endParaRPr>
          </a:p>
        </p:txBody>
      </p:sp>
      <p:sp>
        <p:nvSpPr>
          <p:cNvPr id="65" name="TextBox 64">
            <a:extLst>
              <a:ext uri="{FF2B5EF4-FFF2-40B4-BE49-F238E27FC236}">
                <a16:creationId xmlns:a16="http://schemas.microsoft.com/office/drawing/2014/main" id="{25D8934D-32CC-4996-883F-938746C7F146}"/>
              </a:ext>
            </a:extLst>
          </p:cNvPr>
          <p:cNvSpPr txBox="1"/>
          <p:nvPr/>
        </p:nvSpPr>
        <p:spPr>
          <a:xfrm>
            <a:off x="2682677" y="1883017"/>
            <a:ext cx="3272323" cy="461665"/>
          </a:xfrm>
          <a:prstGeom prst="rect">
            <a:avLst/>
          </a:prstGeom>
          <a:noFill/>
        </p:spPr>
        <p:txBody>
          <a:bodyPr wrap="square" rtlCol="0">
            <a:spAutoFit/>
          </a:bodyPr>
          <a:lstStyle/>
          <a:p>
            <a:pPr algn="ctr"/>
            <a:r>
              <a:rPr lang="en-GB" sz="2400" b="1" dirty="0" err="1">
                <a:solidFill>
                  <a:srgbClr val="002060"/>
                </a:solidFill>
                <a:latin typeface="Century Gothic"/>
              </a:rPr>
              <a:t>rápido</a:t>
            </a:r>
            <a:endParaRPr lang="en-GB" sz="2400" b="1" dirty="0">
              <a:solidFill>
                <a:srgbClr val="002060"/>
              </a:solidFill>
              <a:latin typeface="Century Gothic"/>
            </a:endParaRPr>
          </a:p>
        </p:txBody>
      </p:sp>
      <p:sp>
        <p:nvSpPr>
          <p:cNvPr id="69" name="TextBox 68">
            <a:extLst>
              <a:ext uri="{FF2B5EF4-FFF2-40B4-BE49-F238E27FC236}">
                <a16:creationId xmlns:a16="http://schemas.microsoft.com/office/drawing/2014/main" id="{A702FDB7-FFEA-4E78-813D-C1C8AB35B418}"/>
              </a:ext>
            </a:extLst>
          </p:cNvPr>
          <p:cNvSpPr txBox="1"/>
          <p:nvPr/>
        </p:nvSpPr>
        <p:spPr>
          <a:xfrm>
            <a:off x="5605987" y="1883016"/>
            <a:ext cx="3272323" cy="461665"/>
          </a:xfrm>
          <a:prstGeom prst="rect">
            <a:avLst/>
          </a:prstGeom>
          <a:noFill/>
        </p:spPr>
        <p:txBody>
          <a:bodyPr wrap="square" rtlCol="0">
            <a:spAutoFit/>
          </a:bodyPr>
          <a:lstStyle/>
          <a:p>
            <a:pPr algn="ctr"/>
            <a:r>
              <a:rPr lang="en-GB" sz="2400" b="1" dirty="0">
                <a:solidFill>
                  <a:srgbClr val="002060"/>
                </a:solidFill>
                <a:latin typeface="Century Gothic"/>
              </a:rPr>
              <a:t>lento</a:t>
            </a:r>
          </a:p>
        </p:txBody>
      </p:sp>
      <p:sp>
        <p:nvSpPr>
          <p:cNvPr id="70" name="TextBox 69">
            <a:extLst>
              <a:ext uri="{FF2B5EF4-FFF2-40B4-BE49-F238E27FC236}">
                <a16:creationId xmlns:a16="http://schemas.microsoft.com/office/drawing/2014/main" id="{9C2C04C3-494C-4FAC-A82F-3D76E24A4A7F}"/>
              </a:ext>
            </a:extLst>
          </p:cNvPr>
          <p:cNvSpPr txBox="1"/>
          <p:nvPr/>
        </p:nvSpPr>
        <p:spPr>
          <a:xfrm>
            <a:off x="8266059" y="1859489"/>
            <a:ext cx="3272323" cy="461665"/>
          </a:xfrm>
          <a:prstGeom prst="rect">
            <a:avLst/>
          </a:prstGeom>
          <a:noFill/>
        </p:spPr>
        <p:txBody>
          <a:bodyPr wrap="square" rtlCol="0">
            <a:spAutoFit/>
          </a:bodyPr>
          <a:lstStyle/>
          <a:p>
            <a:pPr algn="ctr"/>
            <a:r>
              <a:rPr lang="en-GB" sz="2400" b="1" dirty="0" err="1">
                <a:solidFill>
                  <a:srgbClr val="002060"/>
                </a:solidFill>
                <a:latin typeface="Century Gothic"/>
              </a:rPr>
              <a:t>amable</a:t>
            </a:r>
            <a:endParaRPr lang="en-GB" sz="2400" b="1" dirty="0">
              <a:solidFill>
                <a:srgbClr val="002060"/>
              </a:solidFill>
              <a:latin typeface="Century Gothic"/>
            </a:endParaRPr>
          </a:p>
        </p:txBody>
      </p:sp>
      <p:sp>
        <p:nvSpPr>
          <p:cNvPr id="71" name="TextBox 70">
            <a:extLst>
              <a:ext uri="{FF2B5EF4-FFF2-40B4-BE49-F238E27FC236}">
                <a16:creationId xmlns:a16="http://schemas.microsoft.com/office/drawing/2014/main" id="{C7656F29-CCE5-434C-94F5-E077238AA457}"/>
              </a:ext>
            </a:extLst>
          </p:cNvPr>
          <p:cNvSpPr txBox="1"/>
          <p:nvPr/>
        </p:nvSpPr>
        <p:spPr>
          <a:xfrm>
            <a:off x="0" y="4442813"/>
            <a:ext cx="3272323" cy="461665"/>
          </a:xfrm>
          <a:prstGeom prst="rect">
            <a:avLst/>
          </a:prstGeom>
          <a:noFill/>
        </p:spPr>
        <p:txBody>
          <a:bodyPr wrap="square" rtlCol="0">
            <a:spAutoFit/>
          </a:bodyPr>
          <a:lstStyle/>
          <a:p>
            <a:pPr algn="ctr"/>
            <a:r>
              <a:rPr lang="en-GB" sz="2400" b="1" dirty="0" err="1">
                <a:solidFill>
                  <a:srgbClr val="002060"/>
                </a:solidFill>
                <a:latin typeface="Century Gothic"/>
              </a:rPr>
              <a:t>demasiado</a:t>
            </a:r>
            <a:endParaRPr lang="en-GB" sz="2400" b="1" dirty="0">
              <a:solidFill>
                <a:srgbClr val="002060"/>
              </a:solidFill>
              <a:latin typeface="Century Gothic"/>
            </a:endParaRPr>
          </a:p>
        </p:txBody>
      </p:sp>
      <p:sp>
        <p:nvSpPr>
          <p:cNvPr id="72" name="TextBox 71">
            <a:extLst>
              <a:ext uri="{FF2B5EF4-FFF2-40B4-BE49-F238E27FC236}">
                <a16:creationId xmlns:a16="http://schemas.microsoft.com/office/drawing/2014/main" id="{3EA6F457-0B80-4DE3-8484-38623C15ED41}"/>
              </a:ext>
            </a:extLst>
          </p:cNvPr>
          <p:cNvSpPr txBox="1"/>
          <p:nvPr/>
        </p:nvSpPr>
        <p:spPr>
          <a:xfrm>
            <a:off x="1" y="5786595"/>
            <a:ext cx="3272323" cy="461665"/>
          </a:xfrm>
          <a:prstGeom prst="rect">
            <a:avLst/>
          </a:prstGeom>
          <a:noFill/>
        </p:spPr>
        <p:txBody>
          <a:bodyPr wrap="square" rtlCol="0">
            <a:spAutoFit/>
          </a:bodyPr>
          <a:lstStyle/>
          <a:p>
            <a:pPr algn="ctr"/>
            <a:r>
              <a:rPr lang="en-GB" sz="2400" b="1" dirty="0" err="1">
                <a:solidFill>
                  <a:srgbClr val="002060"/>
                </a:solidFill>
                <a:latin typeface="Century Gothic"/>
              </a:rPr>
              <a:t>inteligente</a:t>
            </a:r>
            <a:endParaRPr lang="en-GB" sz="2400" b="1" dirty="0">
              <a:solidFill>
                <a:srgbClr val="002060"/>
              </a:solidFill>
              <a:latin typeface="Century Gothic"/>
            </a:endParaRPr>
          </a:p>
        </p:txBody>
      </p:sp>
      <p:sp>
        <p:nvSpPr>
          <p:cNvPr id="73" name="TextBox 72">
            <a:extLst>
              <a:ext uri="{FF2B5EF4-FFF2-40B4-BE49-F238E27FC236}">
                <a16:creationId xmlns:a16="http://schemas.microsoft.com/office/drawing/2014/main" id="{6585ADD8-4D4E-4033-9D6F-BF682980076C}"/>
              </a:ext>
            </a:extLst>
          </p:cNvPr>
          <p:cNvSpPr txBox="1"/>
          <p:nvPr/>
        </p:nvSpPr>
        <p:spPr>
          <a:xfrm>
            <a:off x="2660073" y="5772813"/>
            <a:ext cx="3272323" cy="461665"/>
          </a:xfrm>
          <a:prstGeom prst="rect">
            <a:avLst/>
          </a:prstGeom>
          <a:noFill/>
        </p:spPr>
        <p:txBody>
          <a:bodyPr wrap="square" rtlCol="0">
            <a:spAutoFit/>
          </a:bodyPr>
          <a:lstStyle/>
          <a:p>
            <a:pPr algn="ctr"/>
            <a:r>
              <a:rPr lang="en-GB" sz="2400" b="1" dirty="0">
                <a:solidFill>
                  <a:srgbClr val="002060"/>
                </a:solidFill>
                <a:latin typeface="Century Gothic"/>
              </a:rPr>
              <a:t>perfecta</a:t>
            </a:r>
          </a:p>
        </p:txBody>
      </p:sp>
      <p:sp>
        <p:nvSpPr>
          <p:cNvPr id="74" name="TextBox 73">
            <a:extLst>
              <a:ext uri="{FF2B5EF4-FFF2-40B4-BE49-F238E27FC236}">
                <a16:creationId xmlns:a16="http://schemas.microsoft.com/office/drawing/2014/main" id="{D5B5F727-8200-4129-9198-F387770FDE8E}"/>
              </a:ext>
            </a:extLst>
          </p:cNvPr>
          <p:cNvSpPr txBox="1"/>
          <p:nvPr/>
        </p:nvSpPr>
        <p:spPr>
          <a:xfrm>
            <a:off x="5583383" y="5772812"/>
            <a:ext cx="3272323" cy="461665"/>
          </a:xfrm>
          <a:prstGeom prst="rect">
            <a:avLst/>
          </a:prstGeom>
          <a:noFill/>
        </p:spPr>
        <p:txBody>
          <a:bodyPr wrap="square" rtlCol="0">
            <a:spAutoFit/>
          </a:bodyPr>
          <a:lstStyle/>
          <a:p>
            <a:pPr algn="ctr"/>
            <a:r>
              <a:rPr lang="en-GB" sz="2400" b="1" dirty="0" err="1">
                <a:solidFill>
                  <a:srgbClr val="002060"/>
                </a:solidFill>
                <a:latin typeface="Century Gothic"/>
              </a:rPr>
              <a:t>pequeña</a:t>
            </a:r>
            <a:endParaRPr lang="en-GB" sz="2400" b="1" dirty="0">
              <a:solidFill>
                <a:srgbClr val="002060"/>
              </a:solidFill>
              <a:latin typeface="Century Gothic"/>
            </a:endParaRPr>
          </a:p>
        </p:txBody>
      </p:sp>
      <p:sp>
        <p:nvSpPr>
          <p:cNvPr id="75" name="TextBox 74">
            <a:extLst>
              <a:ext uri="{FF2B5EF4-FFF2-40B4-BE49-F238E27FC236}">
                <a16:creationId xmlns:a16="http://schemas.microsoft.com/office/drawing/2014/main" id="{63A8C74A-3BC7-4F1B-AF4D-A7B9E2D0C01B}"/>
              </a:ext>
            </a:extLst>
          </p:cNvPr>
          <p:cNvSpPr txBox="1"/>
          <p:nvPr/>
        </p:nvSpPr>
        <p:spPr>
          <a:xfrm>
            <a:off x="8243455" y="5749285"/>
            <a:ext cx="3272323" cy="461665"/>
          </a:xfrm>
          <a:prstGeom prst="rect">
            <a:avLst/>
          </a:prstGeom>
          <a:noFill/>
        </p:spPr>
        <p:txBody>
          <a:bodyPr wrap="square" rtlCol="0">
            <a:spAutoFit/>
          </a:bodyPr>
          <a:lstStyle/>
          <a:p>
            <a:pPr algn="ctr"/>
            <a:r>
              <a:rPr lang="en-GB" sz="2400" b="1" dirty="0" err="1">
                <a:solidFill>
                  <a:srgbClr val="002060"/>
                </a:solidFill>
                <a:latin typeface="Century Gothic"/>
              </a:rPr>
              <a:t>grande</a:t>
            </a:r>
            <a:endParaRPr lang="en-GB" sz="2400" b="1" dirty="0">
              <a:solidFill>
                <a:srgbClr val="002060"/>
              </a:solidFill>
              <a:latin typeface="Century Gothic"/>
            </a:endParaRPr>
          </a:p>
        </p:txBody>
      </p:sp>
      <p:sp>
        <p:nvSpPr>
          <p:cNvPr id="76" name="TextBox 75">
            <a:extLst>
              <a:ext uri="{FF2B5EF4-FFF2-40B4-BE49-F238E27FC236}">
                <a16:creationId xmlns:a16="http://schemas.microsoft.com/office/drawing/2014/main" id="{BD53953A-B3A6-4D06-88FE-C5CF09CDEF0C}"/>
              </a:ext>
            </a:extLst>
          </p:cNvPr>
          <p:cNvSpPr txBox="1"/>
          <p:nvPr/>
        </p:nvSpPr>
        <p:spPr>
          <a:xfrm>
            <a:off x="0" y="3240581"/>
            <a:ext cx="3272323" cy="461665"/>
          </a:xfrm>
          <a:prstGeom prst="rect">
            <a:avLst/>
          </a:prstGeom>
          <a:noFill/>
        </p:spPr>
        <p:txBody>
          <a:bodyPr wrap="square" rtlCol="0">
            <a:spAutoFit/>
          </a:bodyPr>
          <a:lstStyle/>
          <a:p>
            <a:pPr algn="ctr"/>
            <a:r>
              <a:rPr lang="en-GB" sz="2400" b="1" dirty="0" err="1">
                <a:solidFill>
                  <a:srgbClr val="002060"/>
                </a:solidFill>
                <a:latin typeface="Century Gothic"/>
              </a:rPr>
              <a:t>feliz</a:t>
            </a:r>
            <a:endParaRPr lang="en-GB" sz="2400" b="1" dirty="0">
              <a:solidFill>
                <a:srgbClr val="002060"/>
              </a:solidFill>
              <a:latin typeface="Century Gothic"/>
            </a:endParaRPr>
          </a:p>
        </p:txBody>
      </p:sp>
      <p:sp>
        <p:nvSpPr>
          <p:cNvPr id="77" name="TextBox 76">
            <a:extLst>
              <a:ext uri="{FF2B5EF4-FFF2-40B4-BE49-F238E27FC236}">
                <a16:creationId xmlns:a16="http://schemas.microsoft.com/office/drawing/2014/main" id="{86E91523-75AB-455A-8247-7419EECA99EC}"/>
              </a:ext>
            </a:extLst>
          </p:cNvPr>
          <p:cNvSpPr txBox="1"/>
          <p:nvPr/>
        </p:nvSpPr>
        <p:spPr>
          <a:xfrm>
            <a:off x="8266059" y="3235580"/>
            <a:ext cx="3272323" cy="461665"/>
          </a:xfrm>
          <a:prstGeom prst="rect">
            <a:avLst/>
          </a:prstGeom>
          <a:noFill/>
        </p:spPr>
        <p:txBody>
          <a:bodyPr wrap="square" rtlCol="0">
            <a:spAutoFit/>
          </a:bodyPr>
          <a:lstStyle/>
          <a:p>
            <a:pPr algn="ctr"/>
            <a:r>
              <a:rPr lang="en-GB" sz="2400" b="1" dirty="0" err="1">
                <a:solidFill>
                  <a:srgbClr val="002060"/>
                </a:solidFill>
                <a:latin typeface="Century Gothic"/>
              </a:rPr>
              <a:t>diferente</a:t>
            </a:r>
            <a:endParaRPr lang="en-GB" sz="2400" b="1" dirty="0">
              <a:solidFill>
                <a:srgbClr val="002060"/>
              </a:solidFill>
              <a:latin typeface="Century Gothic"/>
            </a:endParaRPr>
          </a:p>
        </p:txBody>
      </p:sp>
      <p:sp>
        <p:nvSpPr>
          <p:cNvPr id="78" name="TextBox 77">
            <a:extLst>
              <a:ext uri="{FF2B5EF4-FFF2-40B4-BE49-F238E27FC236}">
                <a16:creationId xmlns:a16="http://schemas.microsoft.com/office/drawing/2014/main" id="{A76CF4E3-2641-4033-B777-C5242790081E}"/>
              </a:ext>
            </a:extLst>
          </p:cNvPr>
          <p:cNvSpPr txBox="1"/>
          <p:nvPr/>
        </p:nvSpPr>
        <p:spPr>
          <a:xfrm>
            <a:off x="8266059" y="4456596"/>
            <a:ext cx="3272323" cy="461665"/>
          </a:xfrm>
          <a:prstGeom prst="rect">
            <a:avLst/>
          </a:prstGeom>
          <a:noFill/>
        </p:spPr>
        <p:txBody>
          <a:bodyPr wrap="square" rtlCol="0">
            <a:spAutoFit/>
          </a:bodyPr>
          <a:lstStyle/>
          <a:p>
            <a:pPr algn="ctr"/>
            <a:r>
              <a:rPr lang="en-GB" sz="2400" b="1" dirty="0" err="1">
                <a:solidFill>
                  <a:srgbClr val="002060"/>
                </a:solidFill>
                <a:latin typeface="Century Gothic"/>
              </a:rPr>
              <a:t>amarillo</a:t>
            </a:r>
            <a:endParaRPr lang="en-GB" sz="2400" b="1" dirty="0">
              <a:solidFill>
                <a:srgbClr val="002060"/>
              </a:solidFill>
              <a:latin typeface="Century Gothic"/>
            </a:endParaRPr>
          </a:p>
        </p:txBody>
      </p:sp>
      <p:sp>
        <p:nvSpPr>
          <p:cNvPr id="79" name="Rectangle: Rounded Corners 78">
            <a:extLst>
              <a:ext uri="{FF2B5EF4-FFF2-40B4-BE49-F238E27FC236}">
                <a16:creationId xmlns:a16="http://schemas.microsoft.com/office/drawing/2014/main" id="{86A4E88D-E6B9-46E4-B0FA-7346510D4F49}"/>
              </a:ext>
            </a:extLst>
          </p:cNvPr>
          <p:cNvSpPr/>
          <p:nvPr/>
        </p:nvSpPr>
        <p:spPr>
          <a:xfrm rot="20665878">
            <a:off x="4591554" y="3699575"/>
            <a:ext cx="2355273" cy="661755"/>
          </a:xfrm>
          <a:prstGeom prst="roundRect">
            <a:avLst/>
          </a:prstGeom>
          <a:solidFill>
            <a:srgbClr val="1D6FA9">
              <a:lumMod val="20000"/>
              <a:lumOff val="80000"/>
            </a:srgbClr>
          </a:solidFill>
          <a:ln w="25400" cap="flat" cmpd="sng" algn="ctr">
            <a:solidFill>
              <a:srgbClr val="002060"/>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srgbClr val="002060"/>
                </a:solidFill>
                <a:effectLst/>
                <a:uLnTx/>
                <a:uFillTx/>
                <a:latin typeface="Century Gothic" panose="020B0502020202020204" pitchFamily="34" charset="0"/>
              </a:rPr>
              <a:t>fast</a:t>
            </a:r>
          </a:p>
        </p:txBody>
      </p:sp>
      <p:sp>
        <p:nvSpPr>
          <p:cNvPr id="82" name="Rectangle: Rounded Corners 81">
            <a:extLst>
              <a:ext uri="{FF2B5EF4-FFF2-40B4-BE49-F238E27FC236}">
                <a16:creationId xmlns:a16="http://schemas.microsoft.com/office/drawing/2014/main" id="{A31D8094-E2C0-41F1-A7E0-A7930D63473B}"/>
              </a:ext>
            </a:extLst>
          </p:cNvPr>
          <p:cNvSpPr/>
          <p:nvPr/>
        </p:nvSpPr>
        <p:spPr>
          <a:xfrm>
            <a:off x="3150487" y="1750806"/>
            <a:ext cx="2336702" cy="693679"/>
          </a:xfrm>
          <a:prstGeom prst="roundRect">
            <a:avLst/>
          </a:prstGeom>
          <a:solidFill>
            <a:srgbClr val="1D6FA9">
              <a:lumMod val="20000"/>
              <a:lumOff val="80000"/>
              <a:alpha val="22000"/>
            </a:srgbClr>
          </a:solidFill>
          <a:ln w="25400" cap="flat" cmpd="sng" algn="ctr">
            <a:solidFill>
              <a:srgbClr val="00206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a:endParaRPr>
          </a:p>
        </p:txBody>
      </p:sp>
      <p:sp>
        <p:nvSpPr>
          <p:cNvPr id="83" name="Rectangle: Rounded Corners 82">
            <a:extLst>
              <a:ext uri="{FF2B5EF4-FFF2-40B4-BE49-F238E27FC236}">
                <a16:creationId xmlns:a16="http://schemas.microsoft.com/office/drawing/2014/main" id="{3707D27E-5BB3-470B-B7D9-395D6DA19618}"/>
              </a:ext>
            </a:extLst>
          </p:cNvPr>
          <p:cNvSpPr/>
          <p:nvPr/>
        </p:nvSpPr>
        <p:spPr>
          <a:xfrm rot="20665878">
            <a:off x="4581130" y="3684793"/>
            <a:ext cx="2355273" cy="661755"/>
          </a:xfrm>
          <a:prstGeom prst="roundRect">
            <a:avLst/>
          </a:prstGeom>
          <a:solidFill>
            <a:srgbClr val="1D6FA9">
              <a:lumMod val="20000"/>
              <a:lumOff val="80000"/>
            </a:srgbClr>
          </a:solidFill>
          <a:ln w="25400" cap="flat" cmpd="sng" algn="ctr">
            <a:solidFill>
              <a:srgbClr val="002060"/>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srgbClr val="002060"/>
                </a:solidFill>
                <a:effectLst/>
                <a:uLnTx/>
                <a:uFillTx/>
                <a:latin typeface="Century Gothic" panose="020B0502020202020204" pitchFamily="34" charset="0"/>
              </a:rPr>
              <a:t>small (f)</a:t>
            </a:r>
          </a:p>
        </p:txBody>
      </p:sp>
      <p:sp>
        <p:nvSpPr>
          <p:cNvPr id="84" name="Rectangle: Rounded Corners 83">
            <a:extLst>
              <a:ext uri="{FF2B5EF4-FFF2-40B4-BE49-F238E27FC236}">
                <a16:creationId xmlns:a16="http://schemas.microsoft.com/office/drawing/2014/main" id="{AF1B69B8-6840-4BB0-A8FF-07D90D04499D}"/>
              </a:ext>
            </a:extLst>
          </p:cNvPr>
          <p:cNvSpPr/>
          <p:nvPr/>
        </p:nvSpPr>
        <p:spPr>
          <a:xfrm>
            <a:off x="6004492" y="5633277"/>
            <a:ext cx="2336702" cy="693679"/>
          </a:xfrm>
          <a:prstGeom prst="roundRect">
            <a:avLst/>
          </a:prstGeom>
          <a:solidFill>
            <a:srgbClr val="1D6FA9">
              <a:lumMod val="20000"/>
              <a:lumOff val="80000"/>
              <a:alpha val="22000"/>
            </a:srgbClr>
          </a:solidFill>
          <a:ln w="25400" cap="flat" cmpd="sng" algn="ctr">
            <a:solidFill>
              <a:srgbClr val="00206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a:endParaRPr>
          </a:p>
        </p:txBody>
      </p:sp>
      <p:sp>
        <p:nvSpPr>
          <p:cNvPr id="85" name="Rectangle: Rounded Corners 84">
            <a:extLst>
              <a:ext uri="{FF2B5EF4-FFF2-40B4-BE49-F238E27FC236}">
                <a16:creationId xmlns:a16="http://schemas.microsoft.com/office/drawing/2014/main" id="{BCA3E850-C9E2-41A7-B6D1-3013575E9899}"/>
              </a:ext>
            </a:extLst>
          </p:cNvPr>
          <p:cNvSpPr/>
          <p:nvPr/>
        </p:nvSpPr>
        <p:spPr>
          <a:xfrm rot="20665878">
            <a:off x="4601979" y="3691685"/>
            <a:ext cx="2355273" cy="661755"/>
          </a:xfrm>
          <a:prstGeom prst="roundRect">
            <a:avLst/>
          </a:prstGeom>
          <a:solidFill>
            <a:srgbClr val="1D6FA9">
              <a:lumMod val="20000"/>
              <a:lumOff val="80000"/>
            </a:srgbClr>
          </a:solidFill>
          <a:ln w="25400" cap="flat" cmpd="sng" algn="ctr">
            <a:solidFill>
              <a:srgbClr val="002060"/>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srgbClr val="002060"/>
                </a:solidFill>
                <a:effectLst/>
                <a:uLnTx/>
                <a:uFillTx/>
                <a:latin typeface="Century Gothic" panose="020B0502020202020204" pitchFamily="34" charset="0"/>
              </a:rPr>
              <a:t>kind, nice</a:t>
            </a:r>
          </a:p>
        </p:txBody>
      </p:sp>
      <p:sp>
        <p:nvSpPr>
          <p:cNvPr id="86" name="Rectangle: Rounded Corners 85">
            <a:extLst>
              <a:ext uri="{FF2B5EF4-FFF2-40B4-BE49-F238E27FC236}">
                <a16:creationId xmlns:a16="http://schemas.microsoft.com/office/drawing/2014/main" id="{56EC7818-8592-45D6-8803-968D9662E605}"/>
              </a:ext>
            </a:extLst>
          </p:cNvPr>
          <p:cNvSpPr/>
          <p:nvPr/>
        </p:nvSpPr>
        <p:spPr>
          <a:xfrm>
            <a:off x="8833101" y="1790009"/>
            <a:ext cx="2336702" cy="693679"/>
          </a:xfrm>
          <a:prstGeom prst="roundRect">
            <a:avLst/>
          </a:prstGeom>
          <a:solidFill>
            <a:srgbClr val="1D6FA9">
              <a:lumMod val="20000"/>
              <a:lumOff val="80000"/>
              <a:alpha val="22000"/>
            </a:srgbClr>
          </a:solidFill>
          <a:ln w="25400" cap="flat" cmpd="sng" algn="ctr">
            <a:solidFill>
              <a:srgbClr val="00206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a:endParaRPr>
          </a:p>
        </p:txBody>
      </p:sp>
      <p:sp>
        <p:nvSpPr>
          <p:cNvPr id="87" name="Rectangle: Rounded Corners 86">
            <a:extLst>
              <a:ext uri="{FF2B5EF4-FFF2-40B4-BE49-F238E27FC236}">
                <a16:creationId xmlns:a16="http://schemas.microsoft.com/office/drawing/2014/main" id="{7A0E2C47-2517-44E0-BAE0-A18B5A1C78C3}"/>
              </a:ext>
            </a:extLst>
          </p:cNvPr>
          <p:cNvSpPr/>
          <p:nvPr/>
        </p:nvSpPr>
        <p:spPr>
          <a:xfrm rot="20665878">
            <a:off x="4581128" y="3711412"/>
            <a:ext cx="2355273" cy="661755"/>
          </a:xfrm>
          <a:prstGeom prst="roundRect">
            <a:avLst/>
          </a:prstGeom>
          <a:solidFill>
            <a:srgbClr val="1D6FA9">
              <a:lumMod val="20000"/>
              <a:lumOff val="80000"/>
            </a:srgbClr>
          </a:solidFill>
          <a:ln w="25400" cap="flat" cmpd="sng" algn="ctr">
            <a:solidFill>
              <a:srgbClr val="002060"/>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srgbClr val="002060"/>
                </a:solidFill>
                <a:effectLst/>
                <a:uLnTx/>
                <a:uFillTx/>
                <a:latin typeface="Century Gothic" panose="020B0502020202020204" pitchFamily="34" charset="0"/>
              </a:rPr>
              <a:t>different</a:t>
            </a:r>
          </a:p>
        </p:txBody>
      </p:sp>
      <p:sp>
        <p:nvSpPr>
          <p:cNvPr id="88" name="Rectangle: Rounded Corners 87">
            <a:extLst>
              <a:ext uri="{FF2B5EF4-FFF2-40B4-BE49-F238E27FC236}">
                <a16:creationId xmlns:a16="http://schemas.microsoft.com/office/drawing/2014/main" id="{067C7A16-E98A-4CA5-B34A-D5D2C6B5C81C}"/>
              </a:ext>
            </a:extLst>
          </p:cNvPr>
          <p:cNvSpPr/>
          <p:nvPr/>
        </p:nvSpPr>
        <p:spPr>
          <a:xfrm>
            <a:off x="8793603" y="3100774"/>
            <a:ext cx="2336702" cy="693679"/>
          </a:xfrm>
          <a:prstGeom prst="roundRect">
            <a:avLst/>
          </a:prstGeom>
          <a:solidFill>
            <a:srgbClr val="1D6FA9">
              <a:lumMod val="20000"/>
              <a:lumOff val="80000"/>
              <a:alpha val="22000"/>
            </a:srgbClr>
          </a:solidFill>
          <a:ln w="25400" cap="flat" cmpd="sng" algn="ctr">
            <a:solidFill>
              <a:srgbClr val="00206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a:endParaRPr>
          </a:p>
        </p:txBody>
      </p:sp>
      <p:sp>
        <p:nvSpPr>
          <p:cNvPr id="89" name="Rectangle: Rounded Corners 88">
            <a:extLst>
              <a:ext uri="{FF2B5EF4-FFF2-40B4-BE49-F238E27FC236}">
                <a16:creationId xmlns:a16="http://schemas.microsoft.com/office/drawing/2014/main" id="{E5CCA507-063A-489A-9CA4-2B195CAC2F50}"/>
              </a:ext>
            </a:extLst>
          </p:cNvPr>
          <p:cNvSpPr/>
          <p:nvPr/>
        </p:nvSpPr>
        <p:spPr>
          <a:xfrm rot="20665878">
            <a:off x="4587197" y="3719767"/>
            <a:ext cx="2355273" cy="661755"/>
          </a:xfrm>
          <a:prstGeom prst="roundRect">
            <a:avLst/>
          </a:prstGeom>
          <a:solidFill>
            <a:srgbClr val="1D6FA9">
              <a:lumMod val="20000"/>
              <a:lumOff val="80000"/>
            </a:srgbClr>
          </a:solidFill>
          <a:ln w="25400" cap="flat" cmpd="sng" algn="ctr">
            <a:solidFill>
              <a:srgbClr val="002060"/>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srgbClr val="002060"/>
                </a:solidFill>
                <a:effectLst/>
                <a:uLnTx/>
                <a:uFillTx/>
                <a:latin typeface="Century Gothic" panose="020B0502020202020204" pitchFamily="34" charset="0"/>
              </a:rPr>
              <a:t>intelligent</a:t>
            </a:r>
          </a:p>
        </p:txBody>
      </p:sp>
      <p:sp>
        <p:nvSpPr>
          <p:cNvPr id="90" name="Rectangle: Rounded Corners 89">
            <a:extLst>
              <a:ext uri="{FF2B5EF4-FFF2-40B4-BE49-F238E27FC236}">
                <a16:creationId xmlns:a16="http://schemas.microsoft.com/office/drawing/2014/main" id="{711C743B-CD9A-4E11-86B4-5C6374814F0B}"/>
              </a:ext>
            </a:extLst>
          </p:cNvPr>
          <p:cNvSpPr/>
          <p:nvPr/>
        </p:nvSpPr>
        <p:spPr>
          <a:xfrm>
            <a:off x="509077" y="5645045"/>
            <a:ext cx="2336702" cy="693679"/>
          </a:xfrm>
          <a:prstGeom prst="roundRect">
            <a:avLst/>
          </a:prstGeom>
          <a:solidFill>
            <a:srgbClr val="1D6FA9">
              <a:lumMod val="20000"/>
              <a:lumOff val="80000"/>
              <a:alpha val="22000"/>
            </a:srgbClr>
          </a:solidFill>
          <a:ln w="25400" cap="flat" cmpd="sng" algn="ctr">
            <a:solidFill>
              <a:srgbClr val="00206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a:endParaRPr>
          </a:p>
        </p:txBody>
      </p:sp>
      <p:sp>
        <p:nvSpPr>
          <p:cNvPr id="91" name="Rectangle: Rounded Corners 90">
            <a:extLst>
              <a:ext uri="{FF2B5EF4-FFF2-40B4-BE49-F238E27FC236}">
                <a16:creationId xmlns:a16="http://schemas.microsoft.com/office/drawing/2014/main" id="{87221A84-B62F-43AC-8F65-C9A844A7F054}"/>
              </a:ext>
            </a:extLst>
          </p:cNvPr>
          <p:cNvSpPr/>
          <p:nvPr/>
        </p:nvSpPr>
        <p:spPr>
          <a:xfrm rot="20665878">
            <a:off x="4591554" y="3732191"/>
            <a:ext cx="2355273" cy="661755"/>
          </a:xfrm>
          <a:prstGeom prst="roundRect">
            <a:avLst/>
          </a:prstGeom>
          <a:solidFill>
            <a:srgbClr val="1D6FA9">
              <a:lumMod val="20000"/>
              <a:lumOff val="80000"/>
            </a:srgbClr>
          </a:solidFill>
          <a:ln w="25400" cap="flat" cmpd="sng" algn="ctr">
            <a:solidFill>
              <a:srgbClr val="002060"/>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srgbClr val="002060"/>
                </a:solidFill>
                <a:effectLst/>
                <a:uLnTx/>
                <a:uFillTx/>
                <a:latin typeface="Century Gothic" panose="020B0502020202020204" pitchFamily="34" charset="0"/>
              </a:rPr>
              <a:t>slow</a:t>
            </a:r>
          </a:p>
        </p:txBody>
      </p:sp>
      <p:sp>
        <p:nvSpPr>
          <p:cNvPr id="92" name="Rectangle: Rounded Corners 91">
            <a:extLst>
              <a:ext uri="{FF2B5EF4-FFF2-40B4-BE49-F238E27FC236}">
                <a16:creationId xmlns:a16="http://schemas.microsoft.com/office/drawing/2014/main" id="{A7CF458D-60F3-4C62-AA5B-3253973F905C}"/>
              </a:ext>
            </a:extLst>
          </p:cNvPr>
          <p:cNvSpPr/>
          <p:nvPr/>
        </p:nvSpPr>
        <p:spPr>
          <a:xfrm>
            <a:off x="5955000" y="1765978"/>
            <a:ext cx="2336702" cy="693679"/>
          </a:xfrm>
          <a:prstGeom prst="roundRect">
            <a:avLst/>
          </a:prstGeom>
          <a:solidFill>
            <a:srgbClr val="1D6FA9">
              <a:lumMod val="20000"/>
              <a:lumOff val="80000"/>
              <a:alpha val="22000"/>
            </a:srgbClr>
          </a:solidFill>
          <a:ln w="25400" cap="flat" cmpd="sng" algn="ctr">
            <a:solidFill>
              <a:srgbClr val="00206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a:endParaRPr>
          </a:p>
        </p:txBody>
      </p:sp>
      <p:sp>
        <p:nvSpPr>
          <p:cNvPr id="93" name="Rectangle: Rounded Corners 92">
            <a:extLst>
              <a:ext uri="{FF2B5EF4-FFF2-40B4-BE49-F238E27FC236}">
                <a16:creationId xmlns:a16="http://schemas.microsoft.com/office/drawing/2014/main" id="{535A7717-DF80-4B93-9794-2DD56508D7AC}"/>
              </a:ext>
            </a:extLst>
          </p:cNvPr>
          <p:cNvSpPr/>
          <p:nvPr/>
        </p:nvSpPr>
        <p:spPr>
          <a:xfrm rot="20665878">
            <a:off x="4579156" y="3725814"/>
            <a:ext cx="2355273" cy="661755"/>
          </a:xfrm>
          <a:prstGeom prst="roundRect">
            <a:avLst/>
          </a:prstGeom>
          <a:solidFill>
            <a:srgbClr val="1D6FA9">
              <a:lumMod val="20000"/>
              <a:lumOff val="80000"/>
            </a:srgbClr>
          </a:solidFill>
          <a:ln w="25400" cap="flat" cmpd="sng" algn="ctr">
            <a:solidFill>
              <a:srgbClr val="002060"/>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srgbClr val="002060"/>
                </a:solidFill>
                <a:effectLst/>
                <a:uLnTx/>
                <a:uFillTx/>
                <a:latin typeface="Century Gothic" panose="020B0502020202020204" pitchFamily="34" charset="0"/>
              </a:rPr>
              <a:t>perfect (f)</a:t>
            </a:r>
          </a:p>
        </p:txBody>
      </p:sp>
      <p:sp>
        <p:nvSpPr>
          <p:cNvPr id="94" name="Rectangle: Rounded Corners 93">
            <a:extLst>
              <a:ext uri="{FF2B5EF4-FFF2-40B4-BE49-F238E27FC236}">
                <a16:creationId xmlns:a16="http://schemas.microsoft.com/office/drawing/2014/main" id="{D60DD709-24DB-4DF0-954C-02BC892F5179}"/>
              </a:ext>
            </a:extLst>
          </p:cNvPr>
          <p:cNvSpPr/>
          <p:nvPr/>
        </p:nvSpPr>
        <p:spPr>
          <a:xfrm>
            <a:off x="3243263" y="5656804"/>
            <a:ext cx="2336702" cy="693679"/>
          </a:xfrm>
          <a:prstGeom prst="roundRect">
            <a:avLst/>
          </a:prstGeom>
          <a:solidFill>
            <a:srgbClr val="1D6FA9">
              <a:lumMod val="20000"/>
              <a:lumOff val="80000"/>
              <a:alpha val="22000"/>
            </a:srgbClr>
          </a:solidFill>
          <a:ln w="25400" cap="flat" cmpd="sng" algn="ctr">
            <a:solidFill>
              <a:srgbClr val="00206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a:endParaRPr>
          </a:p>
        </p:txBody>
      </p:sp>
      <p:sp>
        <p:nvSpPr>
          <p:cNvPr id="95" name="Rectangle: Rounded Corners 94">
            <a:extLst>
              <a:ext uri="{FF2B5EF4-FFF2-40B4-BE49-F238E27FC236}">
                <a16:creationId xmlns:a16="http://schemas.microsoft.com/office/drawing/2014/main" id="{5886A38B-369A-44AA-AC8E-C2B22FF782A9}"/>
              </a:ext>
            </a:extLst>
          </p:cNvPr>
          <p:cNvSpPr/>
          <p:nvPr/>
        </p:nvSpPr>
        <p:spPr>
          <a:xfrm rot="20665878">
            <a:off x="4564758" y="3728212"/>
            <a:ext cx="2355273" cy="661755"/>
          </a:xfrm>
          <a:prstGeom prst="roundRect">
            <a:avLst/>
          </a:prstGeom>
          <a:solidFill>
            <a:srgbClr val="1D6FA9">
              <a:lumMod val="20000"/>
              <a:lumOff val="80000"/>
            </a:srgbClr>
          </a:solidFill>
          <a:ln w="25400" cap="flat" cmpd="sng" algn="ctr">
            <a:solidFill>
              <a:srgbClr val="002060"/>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srgbClr val="002060"/>
                </a:solidFill>
                <a:effectLst/>
                <a:uLnTx/>
                <a:uFillTx/>
                <a:latin typeface="Century Gothic" panose="020B0502020202020204" pitchFamily="34" charset="0"/>
              </a:rPr>
              <a:t>big</a:t>
            </a:r>
            <a:r>
              <a:rPr kumimoji="0" lang="en-GB" sz="2800" b="0" i="0" u="none" strike="noStrike" kern="0" cap="none" spc="0" normalizeH="0" noProof="0" dirty="0">
                <a:ln>
                  <a:noFill/>
                </a:ln>
                <a:solidFill>
                  <a:srgbClr val="002060"/>
                </a:solidFill>
                <a:effectLst/>
                <a:uLnTx/>
                <a:uFillTx/>
                <a:latin typeface="Century Gothic" panose="020B0502020202020204" pitchFamily="34" charset="0"/>
              </a:rPr>
              <a:t> (m, f)</a:t>
            </a:r>
            <a:endParaRPr kumimoji="0" lang="en-GB" sz="2800" b="0" i="0" u="none" strike="noStrike" kern="0" cap="none" spc="0" normalizeH="0" baseline="0" noProof="0" dirty="0">
              <a:ln>
                <a:noFill/>
              </a:ln>
              <a:solidFill>
                <a:srgbClr val="002060"/>
              </a:solidFill>
              <a:effectLst/>
              <a:uLnTx/>
              <a:uFillTx/>
              <a:latin typeface="Century Gothic" panose="020B0502020202020204" pitchFamily="34" charset="0"/>
            </a:endParaRPr>
          </a:p>
        </p:txBody>
      </p:sp>
      <p:sp>
        <p:nvSpPr>
          <p:cNvPr id="96" name="Rectangle: Rounded Corners 95">
            <a:extLst>
              <a:ext uri="{FF2B5EF4-FFF2-40B4-BE49-F238E27FC236}">
                <a16:creationId xmlns:a16="http://schemas.microsoft.com/office/drawing/2014/main" id="{87C0FD82-5B62-47C5-AD09-284BB710BBCD}"/>
              </a:ext>
            </a:extLst>
          </p:cNvPr>
          <p:cNvSpPr/>
          <p:nvPr/>
        </p:nvSpPr>
        <p:spPr>
          <a:xfrm>
            <a:off x="8793603" y="5677612"/>
            <a:ext cx="2336702" cy="693679"/>
          </a:xfrm>
          <a:prstGeom prst="roundRect">
            <a:avLst/>
          </a:prstGeom>
          <a:solidFill>
            <a:srgbClr val="1D6FA9">
              <a:lumMod val="20000"/>
              <a:lumOff val="80000"/>
              <a:alpha val="22000"/>
            </a:srgbClr>
          </a:solidFill>
          <a:ln w="25400" cap="flat" cmpd="sng" algn="ctr">
            <a:solidFill>
              <a:srgbClr val="00206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a:endParaRPr>
          </a:p>
        </p:txBody>
      </p:sp>
      <p:sp>
        <p:nvSpPr>
          <p:cNvPr id="97" name="Rectangle: Rounded Corners 96">
            <a:extLst>
              <a:ext uri="{FF2B5EF4-FFF2-40B4-BE49-F238E27FC236}">
                <a16:creationId xmlns:a16="http://schemas.microsoft.com/office/drawing/2014/main" id="{54F091B0-0BCC-4373-845C-B6D1220A6E06}"/>
              </a:ext>
            </a:extLst>
          </p:cNvPr>
          <p:cNvSpPr/>
          <p:nvPr/>
        </p:nvSpPr>
        <p:spPr>
          <a:xfrm rot="20665878">
            <a:off x="4587196" y="3741802"/>
            <a:ext cx="2355273" cy="661755"/>
          </a:xfrm>
          <a:prstGeom prst="roundRect">
            <a:avLst/>
          </a:prstGeom>
          <a:solidFill>
            <a:srgbClr val="1D6FA9">
              <a:lumMod val="20000"/>
              <a:lumOff val="80000"/>
            </a:srgbClr>
          </a:solidFill>
          <a:ln w="25400" cap="flat" cmpd="sng" algn="ctr">
            <a:solidFill>
              <a:srgbClr val="002060"/>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srgbClr val="002060"/>
                </a:solidFill>
                <a:effectLst/>
                <a:uLnTx/>
                <a:uFillTx/>
                <a:latin typeface="Century Gothic" panose="020B0502020202020204" pitchFamily="34" charset="0"/>
              </a:rPr>
              <a:t>fun(</a:t>
            </a:r>
            <a:r>
              <a:rPr kumimoji="0" lang="en-GB" sz="2800" b="0" i="0" u="none" strike="noStrike" kern="0" cap="none" spc="0" normalizeH="0" baseline="0" noProof="0" dirty="0" err="1">
                <a:ln>
                  <a:noFill/>
                </a:ln>
                <a:solidFill>
                  <a:srgbClr val="002060"/>
                </a:solidFill>
                <a:effectLst/>
                <a:uLnTx/>
                <a:uFillTx/>
                <a:latin typeface="Century Gothic" panose="020B0502020202020204" pitchFamily="34" charset="0"/>
              </a:rPr>
              <a:t>ny</a:t>
            </a:r>
            <a:r>
              <a:rPr kumimoji="0" lang="en-GB" sz="2800" b="0" i="0" u="none" strike="noStrike" kern="0" cap="none" spc="0" normalizeH="0" baseline="0" noProof="0" dirty="0">
                <a:ln>
                  <a:noFill/>
                </a:ln>
                <a:solidFill>
                  <a:srgbClr val="002060"/>
                </a:solidFill>
                <a:effectLst/>
                <a:uLnTx/>
                <a:uFillTx/>
                <a:latin typeface="Century Gothic" panose="020B0502020202020204" pitchFamily="34" charset="0"/>
              </a:rPr>
              <a:t>) (f)</a:t>
            </a:r>
          </a:p>
        </p:txBody>
      </p:sp>
      <p:sp>
        <p:nvSpPr>
          <p:cNvPr id="99" name="Rectangle: Rounded Corners 98">
            <a:extLst>
              <a:ext uri="{FF2B5EF4-FFF2-40B4-BE49-F238E27FC236}">
                <a16:creationId xmlns:a16="http://schemas.microsoft.com/office/drawing/2014/main" id="{1D3E9631-E8EA-4D39-B587-F022B46D46A2}"/>
              </a:ext>
            </a:extLst>
          </p:cNvPr>
          <p:cNvSpPr/>
          <p:nvPr/>
        </p:nvSpPr>
        <p:spPr>
          <a:xfrm>
            <a:off x="519248" y="1712738"/>
            <a:ext cx="2336702" cy="693679"/>
          </a:xfrm>
          <a:prstGeom prst="roundRect">
            <a:avLst/>
          </a:prstGeom>
          <a:solidFill>
            <a:srgbClr val="1D6FA9">
              <a:lumMod val="20000"/>
              <a:lumOff val="80000"/>
              <a:alpha val="22000"/>
            </a:srgbClr>
          </a:solidFill>
          <a:ln w="25400" cap="flat" cmpd="sng" algn="ctr">
            <a:solidFill>
              <a:srgbClr val="00206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a:endParaRPr>
          </a:p>
        </p:txBody>
      </p:sp>
      <p:sp>
        <p:nvSpPr>
          <p:cNvPr id="100" name="Rectangle: Rounded Corners 99">
            <a:extLst>
              <a:ext uri="{FF2B5EF4-FFF2-40B4-BE49-F238E27FC236}">
                <a16:creationId xmlns:a16="http://schemas.microsoft.com/office/drawing/2014/main" id="{DDA447A9-D8CA-4D5F-9FB3-151D564B7708}"/>
              </a:ext>
            </a:extLst>
          </p:cNvPr>
          <p:cNvSpPr/>
          <p:nvPr/>
        </p:nvSpPr>
        <p:spPr>
          <a:xfrm rot="20665878">
            <a:off x="4591075" y="3734653"/>
            <a:ext cx="2355273" cy="661755"/>
          </a:xfrm>
          <a:prstGeom prst="roundRect">
            <a:avLst/>
          </a:prstGeom>
          <a:solidFill>
            <a:srgbClr val="1D6FA9">
              <a:lumMod val="20000"/>
              <a:lumOff val="80000"/>
            </a:srgbClr>
          </a:solidFill>
          <a:ln w="25400" cap="flat" cmpd="sng" algn="ctr">
            <a:solidFill>
              <a:srgbClr val="002060"/>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srgbClr val="002060"/>
                </a:solidFill>
                <a:effectLst/>
                <a:uLnTx/>
                <a:uFillTx/>
                <a:latin typeface="Century Gothic" panose="020B0502020202020204" pitchFamily="34" charset="0"/>
              </a:rPr>
              <a:t>yellow (m)</a:t>
            </a:r>
          </a:p>
        </p:txBody>
      </p:sp>
      <p:sp>
        <p:nvSpPr>
          <p:cNvPr id="101" name="Rectangle: Rounded Corners 100">
            <a:extLst>
              <a:ext uri="{FF2B5EF4-FFF2-40B4-BE49-F238E27FC236}">
                <a16:creationId xmlns:a16="http://schemas.microsoft.com/office/drawing/2014/main" id="{88362ED1-C6D4-402E-B15F-BC6BDC9C980C}"/>
              </a:ext>
            </a:extLst>
          </p:cNvPr>
          <p:cNvSpPr/>
          <p:nvPr/>
        </p:nvSpPr>
        <p:spPr>
          <a:xfrm>
            <a:off x="8793603" y="4392040"/>
            <a:ext cx="2336702" cy="693679"/>
          </a:xfrm>
          <a:prstGeom prst="roundRect">
            <a:avLst/>
          </a:prstGeom>
          <a:solidFill>
            <a:srgbClr val="1D6FA9">
              <a:lumMod val="20000"/>
              <a:lumOff val="80000"/>
              <a:alpha val="22000"/>
            </a:srgbClr>
          </a:solidFill>
          <a:ln w="25400" cap="flat" cmpd="sng" algn="ctr">
            <a:solidFill>
              <a:srgbClr val="00206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a:endParaRPr>
          </a:p>
        </p:txBody>
      </p:sp>
      <p:sp>
        <p:nvSpPr>
          <p:cNvPr id="102" name="Rectangle: Rounded Corners 101">
            <a:extLst>
              <a:ext uri="{FF2B5EF4-FFF2-40B4-BE49-F238E27FC236}">
                <a16:creationId xmlns:a16="http://schemas.microsoft.com/office/drawing/2014/main" id="{743D27EE-6AA7-4AC2-9E22-ACE5DF9A7D0F}"/>
              </a:ext>
            </a:extLst>
          </p:cNvPr>
          <p:cNvSpPr/>
          <p:nvPr/>
        </p:nvSpPr>
        <p:spPr>
          <a:xfrm rot="20665878">
            <a:off x="4600007" y="3732374"/>
            <a:ext cx="2355273" cy="661755"/>
          </a:xfrm>
          <a:prstGeom prst="roundRect">
            <a:avLst/>
          </a:prstGeom>
          <a:solidFill>
            <a:srgbClr val="1D6FA9">
              <a:lumMod val="20000"/>
              <a:lumOff val="80000"/>
            </a:srgbClr>
          </a:solidFill>
          <a:ln w="25400" cap="flat" cmpd="sng" algn="ctr">
            <a:solidFill>
              <a:srgbClr val="002060"/>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srgbClr val="002060"/>
                </a:solidFill>
                <a:effectLst/>
                <a:uLnTx/>
                <a:uFillTx/>
                <a:latin typeface="Century Gothic" panose="020B0502020202020204" pitchFamily="34" charset="0"/>
              </a:rPr>
              <a:t>happy</a:t>
            </a:r>
          </a:p>
        </p:txBody>
      </p:sp>
      <p:sp>
        <p:nvSpPr>
          <p:cNvPr id="103" name="Rectangle: Rounded Corners 102">
            <a:extLst>
              <a:ext uri="{FF2B5EF4-FFF2-40B4-BE49-F238E27FC236}">
                <a16:creationId xmlns:a16="http://schemas.microsoft.com/office/drawing/2014/main" id="{29CCC49D-1EA0-42B1-ABC7-E1BEE32E16A3}"/>
              </a:ext>
            </a:extLst>
          </p:cNvPr>
          <p:cNvSpPr/>
          <p:nvPr/>
        </p:nvSpPr>
        <p:spPr>
          <a:xfrm>
            <a:off x="519248" y="3158746"/>
            <a:ext cx="2336702" cy="693679"/>
          </a:xfrm>
          <a:prstGeom prst="roundRect">
            <a:avLst/>
          </a:prstGeom>
          <a:solidFill>
            <a:srgbClr val="1D6FA9">
              <a:lumMod val="20000"/>
              <a:lumOff val="80000"/>
              <a:alpha val="22000"/>
            </a:srgbClr>
          </a:solidFill>
          <a:ln w="25400" cap="flat" cmpd="sng" algn="ctr">
            <a:solidFill>
              <a:srgbClr val="00206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a:endParaRPr>
          </a:p>
        </p:txBody>
      </p:sp>
      <p:sp>
        <p:nvSpPr>
          <p:cNvPr id="104" name="Rectangle: Rounded Corners 103">
            <a:extLst>
              <a:ext uri="{FF2B5EF4-FFF2-40B4-BE49-F238E27FC236}">
                <a16:creationId xmlns:a16="http://schemas.microsoft.com/office/drawing/2014/main" id="{B3897F9C-83D9-4CEB-A0C3-12C067F7AB81}"/>
              </a:ext>
            </a:extLst>
          </p:cNvPr>
          <p:cNvSpPr/>
          <p:nvPr/>
        </p:nvSpPr>
        <p:spPr>
          <a:xfrm rot="20665878">
            <a:off x="4572799" y="3739407"/>
            <a:ext cx="2355273" cy="661755"/>
          </a:xfrm>
          <a:prstGeom prst="roundRect">
            <a:avLst/>
          </a:prstGeom>
          <a:solidFill>
            <a:srgbClr val="1D6FA9">
              <a:lumMod val="20000"/>
              <a:lumOff val="80000"/>
            </a:srgbClr>
          </a:solidFill>
          <a:ln w="25400" cap="flat" cmpd="sng" algn="ctr">
            <a:solidFill>
              <a:srgbClr val="002060"/>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srgbClr val="002060"/>
                </a:solidFill>
                <a:effectLst/>
                <a:uLnTx/>
                <a:uFillTx/>
                <a:latin typeface="Century Gothic" panose="020B0502020202020204" pitchFamily="34" charset="0"/>
              </a:rPr>
              <a:t>too</a:t>
            </a:r>
          </a:p>
        </p:txBody>
      </p:sp>
      <p:sp>
        <p:nvSpPr>
          <p:cNvPr id="106" name="Rectangle: Rounded Corners 105">
            <a:extLst>
              <a:ext uri="{FF2B5EF4-FFF2-40B4-BE49-F238E27FC236}">
                <a16:creationId xmlns:a16="http://schemas.microsoft.com/office/drawing/2014/main" id="{B57A38DB-F6F8-4E24-946E-98F74564D63D}"/>
              </a:ext>
            </a:extLst>
          </p:cNvPr>
          <p:cNvSpPr/>
          <p:nvPr/>
        </p:nvSpPr>
        <p:spPr>
          <a:xfrm>
            <a:off x="519248" y="4326805"/>
            <a:ext cx="2336702" cy="693679"/>
          </a:xfrm>
          <a:prstGeom prst="roundRect">
            <a:avLst/>
          </a:prstGeom>
          <a:solidFill>
            <a:srgbClr val="1D6FA9">
              <a:lumMod val="20000"/>
              <a:lumOff val="80000"/>
              <a:alpha val="22000"/>
            </a:srgbClr>
          </a:solidFill>
          <a:ln w="25400" cap="flat" cmpd="sng" algn="ctr">
            <a:solidFill>
              <a:srgbClr val="00206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rial"/>
            </a:endParaRPr>
          </a:p>
        </p:txBody>
      </p:sp>
    </p:spTree>
    <p:extLst>
      <p:ext uri="{BB962C8B-B14F-4D97-AF65-F5344CB8AC3E}">
        <p14:creationId xmlns:p14="http://schemas.microsoft.com/office/powerpoint/2010/main" val="3805685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9"/>
                                        </p:tgtEl>
                                        <p:attrNameLst>
                                          <p:attrName>style.visibility</p:attrName>
                                        </p:attrNameLst>
                                      </p:cBhvr>
                                      <p:to>
                                        <p:strVal val="visible"/>
                                      </p:to>
                                    </p:set>
                                    <p:anim calcmode="lin" valueType="num">
                                      <p:cBhvr>
                                        <p:cTn id="7" dur="500" fill="hold"/>
                                        <p:tgtEl>
                                          <p:spTgt spid="79"/>
                                        </p:tgtEl>
                                        <p:attrNameLst>
                                          <p:attrName>ppt_w</p:attrName>
                                        </p:attrNameLst>
                                      </p:cBhvr>
                                      <p:tavLst>
                                        <p:tav tm="0">
                                          <p:val>
                                            <p:fltVal val="0"/>
                                          </p:val>
                                        </p:tav>
                                        <p:tav tm="100000">
                                          <p:val>
                                            <p:strVal val="#ppt_w"/>
                                          </p:val>
                                        </p:tav>
                                      </p:tavLst>
                                    </p:anim>
                                    <p:anim calcmode="lin" valueType="num">
                                      <p:cBhvr>
                                        <p:cTn id="8" dur="500" fill="hold"/>
                                        <p:tgtEl>
                                          <p:spTgt spid="79"/>
                                        </p:tgtEl>
                                        <p:attrNameLst>
                                          <p:attrName>ppt_h</p:attrName>
                                        </p:attrNameLst>
                                      </p:cBhvr>
                                      <p:tavLst>
                                        <p:tav tm="0">
                                          <p:val>
                                            <p:fltVal val="0"/>
                                          </p:val>
                                        </p:tav>
                                        <p:tav tm="100000">
                                          <p:val>
                                            <p:strVal val="#ppt_h"/>
                                          </p:val>
                                        </p:tav>
                                      </p:tavLst>
                                    </p:anim>
                                    <p:animEffect transition="in" filter="fade">
                                      <p:cBhvr>
                                        <p:cTn id="9" dur="500"/>
                                        <p:tgtEl>
                                          <p:spTgt spid="79"/>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32" fill="hold" grpId="0" nodeType="clickEffect">
                                  <p:stCondLst>
                                    <p:cond delay="0"/>
                                  </p:stCondLst>
                                  <p:childTnLst>
                                    <p:set>
                                      <p:cBhvr>
                                        <p:cTn id="13" dur="1" fill="hold">
                                          <p:stCondLst>
                                            <p:cond delay="0"/>
                                          </p:stCondLst>
                                        </p:cTn>
                                        <p:tgtEl>
                                          <p:spTgt spid="82"/>
                                        </p:tgtEl>
                                        <p:attrNameLst>
                                          <p:attrName>style.visibility</p:attrName>
                                        </p:attrNameLst>
                                      </p:cBhvr>
                                      <p:to>
                                        <p:strVal val="visible"/>
                                      </p:to>
                                    </p:set>
                                    <p:animEffect transition="in" filter="circle(out)">
                                      <p:cBhvr>
                                        <p:cTn id="14" dur="1000"/>
                                        <p:tgtEl>
                                          <p:spTgt spid="8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83"/>
                                        </p:tgtEl>
                                        <p:attrNameLst>
                                          <p:attrName>style.visibility</p:attrName>
                                        </p:attrNameLst>
                                      </p:cBhvr>
                                      <p:to>
                                        <p:strVal val="visible"/>
                                      </p:to>
                                    </p:set>
                                    <p:anim calcmode="lin" valueType="num">
                                      <p:cBhvr>
                                        <p:cTn id="19" dur="500" fill="hold"/>
                                        <p:tgtEl>
                                          <p:spTgt spid="83"/>
                                        </p:tgtEl>
                                        <p:attrNameLst>
                                          <p:attrName>ppt_w</p:attrName>
                                        </p:attrNameLst>
                                      </p:cBhvr>
                                      <p:tavLst>
                                        <p:tav tm="0">
                                          <p:val>
                                            <p:fltVal val="0"/>
                                          </p:val>
                                        </p:tav>
                                        <p:tav tm="100000">
                                          <p:val>
                                            <p:strVal val="#ppt_w"/>
                                          </p:val>
                                        </p:tav>
                                      </p:tavLst>
                                    </p:anim>
                                    <p:anim calcmode="lin" valueType="num">
                                      <p:cBhvr>
                                        <p:cTn id="20" dur="500" fill="hold"/>
                                        <p:tgtEl>
                                          <p:spTgt spid="83"/>
                                        </p:tgtEl>
                                        <p:attrNameLst>
                                          <p:attrName>ppt_h</p:attrName>
                                        </p:attrNameLst>
                                      </p:cBhvr>
                                      <p:tavLst>
                                        <p:tav tm="0">
                                          <p:val>
                                            <p:fltVal val="0"/>
                                          </p:val>
                                        </p:tav>
                                        <p:tav tm="100000">
                                          <p:val>
                                            <p:strVal val="#ppt_h"/>
                                          </p:val>
                                        </p:tav>
                                      </p:tavLst>
                                    </p:anim>
                                    <p:animEffect transition="in" filter="fade">
                                      <p:cBhvr>
                                        <p:cTn id="21" dur="500"/>
                                        <p:tgtEl>
                                          <p:spTgt spid="83"/>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32" fill="hold" grpId="0" nodeType="clickEffect">
                                  <p:stCondLst>
                                    <p:cond delay="0"/>
                                  </p:stCondLst>
                                  <p:childTnLst>
                                    <p:set>
                                      <p:cBhvr>
                                        <p:cTn id="25" dur="1" fill="hold">
                                          <p:stCondLst>
                                            <p:cond delay="0"/>
                                          </p:stCondLst>
                                        </p:cTn>
                                        <p:tgtEl>
                                          <p:spTgt spid="84"/>
                                        </p:tgtEl>
                                        <p:attrNameLst>
                                          <p:attrName>style.visibility</p:attrName>
                                        </p:attrNameLst>
                                      </p:cBhvr>
                                      <p:to>
                                        <p:strVal val="visible"/>
                                      </p:to>
                                    </p:set>
                                    <p:animEffect transition="in" filter="circle(out)">
                                      <p:cBhvr>
                                        <p:cTn id="26" dur="1000"/>
                                        <p:tgtEl>
                                          <p:spTgt spid="84"/>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85"/>
                                        </p:tgtEl>
                                        <p:attrNameLst>
                                          <p:attrName>style.visibility</p:attrName>
                                        </p:attrNameLst>
                                      </p:cBhvr>
                                      <p:to>
                                        <p:strVal val="visible"/>
                                      </p:to>
                                    </p:set>
                                    <p:anim calcmode="lin" valueType="num">
                                      <p:cBhvr>
                                        <p:cTn id="31" dur="500" fill="hold"/>
                                        <p:tgtEl>
                                          <p:spTgt spid="85"/>
                                        </p:tgtEl>
                                        <p:attrNameLst>
                                          <p:attrName>ppt_w</p:attrName>
                                        </p:attrNameLst>
                                      </p:cBhvr>
                                      <p:tavLst>
                                        <p:tav tm="0">
                                          <p:val>
                                            <p:fltVal val="0"/>
                                          </p:val>
                                        </p:tav>
                                        <p:tav tm="100000">
                                          <p:val>
                                            <p:strVal val="#ppt_w"/>
                                          </p:val>
                                        </p:tav>
                                      </p:tavLst>
                                    </p:anim>
                                    <p:anim calcmode="lin" valueType="num">
                                      <p:cBhvr>
                                        <p:cTn id="32" dur="500" fill="hold"/>
                                        <p:tgtEl>
                                          <p:spTgt spid="85"/>
                                        </p:tgtEl>
                                        <p:attrNameLst>
                                          <p:attrName>ppt_h</p:attrName>
                                        </p:attrNameLst>
                                      </p:cBhvr>
                                      <p:tavLst>
                                        <p:tav tm="0">
                                          <p:val>
                                            <p:fltVal val="0"/>
                                          </p:val>
                                        </p:tav>
                                        <p:tav tm="100000">
                                          <p:val>
                                            <p:strVal val="#ppt_h"/>
                                          </p:val>
                                        </p:tav>
                                      </p:tavLst>
                                    </p:anim>
                                    <p:animEffect transition="in" filter="fade">
                                      <p:cBhvr>
                                        <p:cTn id="33" dur="500"/>
                                        <p:tgtEl>
                                          <p:spTgt spid="85"/>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32" fill="hold" grpId="0" nodeType="clickEffect">
                                  <p:stCondLst>
                                    <p:cond delay="0"/>
                                  </p:stCondLst>
                                  <p:childTnLst>
                                    <p:set>
                                      <p:cBhvr>
                                        <p:cTn id="37" dur="1" fill="hold">
                                          <p:stCondLst>
                                            <p:cond delay="0"/>
                                          </p:stCondLst>
                                        </p:cTn>
                                        <p:tgtEl>
                                          <p:spTgt spid="86"/>
                                        </p:tgtEl>
                                        <p:attrNameLst>
                                          <p:attrName>style.visibility</p:attrName>
                                        </p:attrNameLst>
                                      </p:cBhvr>
                                      <p:to>
                                        <p:strVal val="visible"/>
                                      </p:to>
                                    </p:set>
                                    <p:animEffect transition="in" filter="circle(out)">
                                      <p:cBhvr>
                                        <p:cTn id="38" dur="1000"/>
                                        <p:tgtEl>
                                          <p:spTgt spid="86"/>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87"/>
                                        </p:tgtEl>
                                        <p:attrNameLst>
                                          <p:attrName>style.visibility</p:attrName>
                                        </p:attrNameLst>
                                      </p:cBhvr>
                                      <p:to>
                                        <p:strVal val="visible"/>
                                      </p:to>
                                    </p:set>
                                    <p:anim calcmode="lin" valueType="num">
                                      <p:cBhvr>
                                        <p:cTn id="43" dur="500" fill="hold"/>
                                        <p:tgtEl>
                                          <p:spTgt spid="87"/>
                                        </p:tgtEl>
                                        <p:attrNameLst>
                                          <p:attrName>ppt_w</p:attrName>
                                        </p:attrNameLst>
                                      </p:cBhvr>
                                      <p:tavLst>
                                        <p:tav tm="0">
                                          <p:val>
                                            <p:fltVal val="0"/>
                                          </p:val>
                                        </p:tav>
                                        <p:tav tm="100000">
                                          <p:val>
                                            <p:strVal val="#ppt_w"/>
                                          </p:val>
                                        </p:tav>
                                      </p:tavLst>
                                    </p:anim>
                                    <p:anim calcmode="lin" valueType="num">
                                      <p:cBhvr>
                                        <p:cTn id="44" dur="500" fill="hold"/>
                                        <p:tgtEl>
                                          <p:spTgt spid="87"/>
                                        </p:tgtEl>
                                        <p:attrNameLst>
                                          <p:attrName>ppt_h</p:attrName>
                                        </p:attrNameLst>
                                      </p:cBhvr>
                                      <p:tavLst>
                                        <p:tav tm="0">
                                          <p:val>
                                            <p:fltVal val="0"/>
                                          </p:val>
                                        </p:tav>
                                        <p:tav tm="100000">
                                          <p:val>
                                            <p:strVal val="#ppt_h"/>
                                          </p:val>
                                        </p:tav>
                                      </p:tavLst>
                                    </p:anim>
                                    <p:animEffect transition="in" filter="fade">
                                      <p:cBhvr>
                                        <p:cTn id="45" dur="500"/>
                                        <p:tgtEl>
                                          <p:spTgt spid="87"/>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ntr" presetSubtype="32" fill="hold" grpId="0" nodeType="clickEffect">
                                  <p:stCondLst>
                                    <p:cond delay="0"/>
                                  </p:stCondLst>
                                  <p:childTnLst>
                                    <p:set>
                                      <p:cBhvr>
                                        <p:cTn id="49" dur="1" fill="hold">
                                          <p:stCondLst>
                                            <p:cond delay="0"/>
                                          </p:stCondLst>
                                        </p:cTn>
                                        <p:tgtEl>
                                          <p:spTgt spid="88"/>
                                        </p:tgtEl>
                                        <p:attrNameLst>
                                          <p:attrName>style.visibility</p:attrName>
                                        </p:attrNameLst>
                                      </p:cBhvr>
                                      <p:to>
                                        <p:strVal val="visible"/>
                                      </p:to>
                                    </p:set>
                                    <p:animEffect transition="in" filter="circle(out)">
                                      <p:cBhvr>
                                        <p:cTn id="50" dur="1000"/>
                                        <p:tgtEl>
                                          <p:spTgt spid="88"/>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89"/>
                                        </p:tgtEl>
                                        <p:attrNameLst>
                                          <p:attrName>style.visibility</p:attrName>
                                        </p:attrNameLst>
                                      </p:cBhvr>
                                      <p:to>
                                        <p:strVal val="visible"/>
                                      </p:to>
                                    </p:set>
                                    <p:anim calcmode="lin" valueType="num">
                                      <p:cBhvr>
                                        <p:cTn id="55" dur="500" fill="hold"/>
                                        <p:tgtEl>
                                          <p:spTgt spid="89"/>
                                        </p:tgtEl>
                                        <p:attrNameLst>
                                          <p:attrName>ppt_w</p:attrName>
                                        </p:attrNameLst>
                                      </p:cBhvr>
                                      <p:tavLst>
                                        <p:tav tm="0">
                                          <p:val>
                                            <p:fltVal val="0"/>
                                          </p:val>
                                        </p:tav>
                                        <p:tav tm="100000">
                                          <p:val>
                                            <p:strVal val="#ppt_w"/>
                                          </p:val>
                                        </p:tav>
                                      </p:tavLst>
                                    </p:anim>
                                    <p:anim calcmode="lin" valueType="num">
                                      <p:cBhvr>
                                        <p:cTn id="56" dur="500" fill="hold"/>
                                        <p:tgtEl>
                                          <p:spTgt spid="89"/>
                                        </p:tgtEl>
                                        <p:attrNameLst>
                                          <p:attrName>ppt_h</p:attrName>
                                        </p:attrNameLst>
                                      </p:cBhvr>
                                      <p:tavLst>
                                        <p:tav tm="0">
                                          <p:val>
                                            <p:fltVal val="0"/>
                                          </p:val>
                                        </p:tav>
                                        <p:tav tm="100000">
                                          <p:val>
                                            <p:strVal val="#ppt_h"/>
                                          </p:val>
                                        </p:tav>
                                      </p:tavLst>
                                    </p:anim>
                                    <p:animEffect transition="in" filter="fade">
                                      <p:cBhvr>
                                        <p:cTn id="57" dur="500"/>
                                        <p:tgtEl>
                                          <p:spTgt spid="89"/>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32" fill="hold" grpId="0" nodeType="clickEffect">
                                  <p:stCondLst>
                                    <p:cond delay="0"/>
                                  </p:stCondLst>
                                  <p:childTnLst>
                                    <p:set>
                                      <p:cBhvr>
                                        <p:cTn id="61" dur="1" fill="hold">
                                          <p:stCondLst>
                                            <p:cond delay="0"/>
                                          </p:stCondLst>
                                        </p:cTn>
                                        <p:tgtEl>
                                          <p:spTgt spid="90"/>
                                        </p:tgtEl>
                                        <p:attrNameLst>
                                          <p:attrName>style.visibility</p:attrName>
                                        </p:attrNameLst>
                                      </p:cBhvr>
                                      <p:to>
                                        <p:strVal val="visible"/>
                                      </p:to>
                                    </p:set>
                                    <p:animEffect transition="in" filter="circle(out)">
                                      <p:cBhvr>
                                        <p:cTn id="62" dur="1000"/>
                                        <p:tgtEl>
                                          <p:spTgt spid="90"/>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p:cTn id="67" dur="500" fill="hold"/>
                                        <p:tgtEl>
                                          <p:spTgt spid="91"/>
                                        </p:tgtEl>
                                        <p:attrNameLst>
                                          <p:attrName>ppt_w</p:attrName>
                                        </p:attrNameLst>
                                      </p:cBhvr>
                                      <p:tavLst>
                                        <p:tav tm="0">
                                          <p:val>
                                            <p:fltVal val="0"/>
                                          </p:val>
                                        </p:tav>
                                        <p:tav tm="100000">
                                          <p:val>
                                            <p:strVal val="#ppt_w"/>
                                          </p:val>
                                        </p:tav>
                                      </p:tavLst>
                                    </p:anim>
                                    <p:anim calcmode="lin" valueType="num">
                                      <p:cBhvr>
                                        <p:cTn id="68" dur="500" fill="hold"/>
                                        <p:tgtEl>
                                          <p:spTgt spid="91"/>
                                        </p:tgtEl>
                                        <p:attrNameLst>
                                          <p:attrName>ppt_h</p:attrName>
                                        </p:attrNameLst>
                                      </p:cBhvr>
                                      <p:tavLst>
                                        <p:tav tm="0">
                                          <p:val>
                                            <p:fltVal val="0"/>
                                          </p:val>
                                        </p:tav>
                                        <p:tav tm="100000">
                                          <p:val>
                                            <p:strVal val="#ppt_h"/>
                                          </p:val>
                                        </p:tav>
                                      </p:tavLst>
                                    </p:anim>
                                    <p:animEffect transition="in" filter="fade">
                                      <p:cBhvr>
                                        <p:cTn id="69" dur="500"/>
                                        <p:tgtEl>
                                          <p:spTgt spid="91"/>
                                        </p:tgtEl>
                                      </p:cBhvr>
                                    </p:animEffect>
                                  </p:childTnLst>
                                </p:cTn>
                              </p:par>
                            </p:childTnLst>
                          </p:cTn>
                        </p:par>
                      </p:childTnLst>
                    </p:cTn>
                  </p:par>
                  <p:par>
                    <p:cTn id="70" fill="hold">
                      <p:stCondLst>
                        <p:cond delay="indefinite"/>
                      </p:stCondLst>
                      <p:childTnLst>
                        <p:par>
                          <p:cTn id="71" fill="hold">
                            <p:stCondLst>
                              <p:cond delay="0"/>
                            </p:stCondLst>
                            <p:childTnLst>
                              <p:par>
                                <p:cTn id="72" presetID="6" presetClass="entr" presetSubtype="32" fill="hold" grpId="0" nodeType="clickEffect">
                                  <p:stCondLst>
                                    <p:cond delay="0"/>
                                  </p:stCondLst>
                                  <p:childTnLst>
                                    <p:set>
                                      <p:cBhvr>
                                        <p:cTn id="73" dur="1" fill="hold">
                                          <p:stCondLst>
                                            <p:cond delay="0"/>
                                          </p:stCondLst>
                                        </p:cTn>
                                        <p:tgtEl>
                                          <p:spTgt spid="92"/>
                                        </p:tgtEl>
                                        <p:attrNameLst>
                                          <p:attrName>style.visibility</p:attrName>
                                        </p:attrNameLst>
                                      </p:cBhvr>
                                      <p:to>
                                        <p:strVal val="visible"/>
                                      </p:to>
                                    </p:set>
                                    <p:animEffect transition="in" filter="circle(out)">
                                      <p:cBhvr>
                                        <p:cTn id="74" dur="1000"/>
                                        <p:tgtEl>
                                          <p:spTgt spid="92"/>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grpId="0" nodeType="clickEffect">
                                  <p:stCondLst>
                                    <p:cond delay="0"/>
                                  </p:stCondLst>
                                  <p:childTnLst>
                                    <p:set>
                                      <p:cBhvr>
                                        <p:cTn id="78" dur="1" fill="hold">
                                          <p:stCondLst>
                                            <p:cond delay="0"/>
                                          </p:stCondLst>
                                        </p:cTn>
                                        <p:tgtEl>
                                          <p:spTgt spid="93"/>
                                        </p:tgtEl>
                                        <p:attrNameLst>
                                          <p:attrName>style.visibility</p:attrName>
                                        </p:attrNameLst>
                                      </p:cBhvr>
                                      <p:to>
                                        <p:strVal val="visible"/>
                                      </p:to>
                                    </p:set>
                                    <p:anim calcmode="lin" valueType="num">
                                      <p:cBhvr>
                                        <p:cTn id="79" dur="500" fill="hold"/>
                                        <p:tgtEl>
                                          <p:spTgt spid="93"/>
                                        </p:tgtEl>
                                        <p:attrNameLst>
                                          <p:attrName>ppt_w</p:attrName>
                                        </p:attrNameLst>
                                      </p:cBhvr>
                                      <p:tavLst>
                                        <p:tav tm="0">
                                          <p:val>
                                            <p:fltVal val="0"/>
                                          </p:val>
                                        </p:tav>
                                        <p:tav tm="100000">
                                          <p:val>
                                            <p:strVal val="#ppt_w"/>
                                          </p:val>
                                        </p:tav>
                                      </p:tavLst>
                                    </p:anim>
                                    <p:anim calcmode="lin" valueType="num">
                                      <p:cBhvr>
                                        <p:cTn id="80" dur="500" fill="hold"/>
                                        <p:tgtEl>
                                          <p:spTgt spid="93"/>
                                        </p:tgtEl>
                                        <p:attrNameLst>
                                          <p:attrName>ppt_h</p:attrName>
                                        </p:attrNameLst>
                                      </p:cBhvr>
                                      <p:tavLst>
                                        <p:tav tm="0">
                                          <p:val>
                                            <p:fltVal val="0"/>
                                          </p:val>
                                        </p:tav>
                                        <p:tav tm="100000">
                                          <p:val>
                                            <p:strVal val="#ppt_h"/>
                                          </p:val>
                                        </p:tav>
                                      </p:tavLst>
                                    </p:anim>
                                    <p:animEffect transition="in" filter="fade">
                                      <p:cBhvr>
                                        <p:cTn id="81" dur="500"/>
                                        <p:tgtEl>
                                          <p:spTgt spid="93"/>
                                        </p:tgtEl>
                                      </p:cBhvr>
                                    </p:animEffect>
                                  </p:childTnLst>
                                </p:cTn>
                              </p:par>
                            </p:childTnLst>
                          </p:cTn>
                        </p:par>
                      </p:childTnLst>
                    </p:cTn>
                  </p:par>
                  <p:par>
                    <p:cTn id="82" fill="hold">
                      <p:stCondLst>
                        <p:cond delay="indefinite"/>
                      </p:stCondLst>
                      <p:childTnLst>
                        <p:par>
                          <p:cTn id="83" fill="hold">
                            <p:stCondLst>
                              <p:cond delay="0"/>
                            </p:stCondLst>
                            <p:childTnLst>
                              <p:par>
                                <p:cTn id="84" presetID="6" presetClass="entr" presetSubtype="32" fill="hold" grpId="0" nodeType="clickEffect">
                                  <p:stCondLst>
                                    <p:cond delay="0"/>
                                  </p:stCondLst>
                                  <p:childTnLst>
                                    <p:set>
                                      <p:cBhvr>
                                        <p:cTn id="85" dur="1" fill="hold">
                                          <p:stCondLst>
                                            <p:cond delay="0"/>
                                          </p:stCondLst>
                                        </p:cTn>
                                        <p:tgtEl>
                                          <p:spTgt spid="94"/>
                                        </p:tgtEl>
                                        <p:attrNameLst>
                                          <p:attrName>style.visibility</p:attrName>
                                        </p:attrNameLst>
                                      </p:cBhvr>
                                      <p:to>
                                        <p:strVal val="visible"/>
                                      </p:to>
                                    </p:set>
                                    <p:animEffect transition="in" filter="circle(out)">
                                      <p:cBhvr>
                                        <p:cTn id="86" dur="1000"/>
                                        <p:tgtEl>
                                          <p:spTgt spid="94"/>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childTnLst>
                          </p:cTn>
                        </p:par>
                      </p:childTnLst>
                    </p:cTn>
                  </p:par>
                  <p:par>
                    <p:cTn id="94" fill="hold">
                      <p:stCondLst>
                        <p:cond delay="indefinite"/>
                      </p:stCondLst>
                      <p:childTnLst>
                        <p:par>
                          <p:cTn id="95" fill="hold">
                            <p:stCondLst>
                              <p:cond delay="0"/>
                            </p:stCondLst>
                            <p:childTnLst>
                              <p:par>
                                <p:cTn id="96" presetID="6" presetClass="entr" presetSubtype="32" fill="hold" grpId="0" nodeType="clickEffect">
                                  <p:stCondLst>
                                    <p:cond delay="0"/>
                                  </p:stCondLst>
                                  <p:childTnLst>
                                    <p:set>
                                      <p:cBhvr>
                                        <p:cTn id="97" dur="1" fill="hold">
                                          <p:stCondLst>
                                            <p:cond delay="0"/>
                                          </p:stCondLst>
                                        </p:cTn>
                                        <p:tgtEl>
                                          <p:spTgt spid="96"/>
                                        </p:tgtEl>
                                        <p:attrNameLst>
                                          <p:attrName>style.visibility</p:attrName>
                                        </p:attrNameLst>
                                      </p:cBhvr>
                                      <p:to>
                                        <p:strVal val="visible"/>
                                      </p:to>
                                    </p:set>
                                    <p:animEffect transition="in" filter="circle(out)">
                                      <p:cBhvr>
                                        <p:cTn id="98" dur="1000"/>
                                        <p:tgtEl>
                                          <p:spTgt spid="96"/>
                                        </p:tgtEl>
                                      </p:cBhvr>
                                    </p:animEffect>
                                  </p:childTnLst>
                                </p:cTn>
                              </p:par>
                            </p:childTnLst>
                          </p:cTn>
                        </p:par>
                      </p:childTnLst>
                    </p:cTn>
                  </p:par>
                  <p:par>
                    <p:cTn id="99" fill="hold">
                      <p:stCondLst>
                        <p:cond delay="indefinite"/>
                      </p:stCondLst>
                      <p:childTnLst>
                        <p:par>
                          <p:cTn id="100" fill="hold">
                            <p:stCondLst>
                              <p:cond delay="0"/>
                            </p:stCondLst>
                            <p:childTnLst>
                              <p:par>
                                <p:cTn id="101" presetID="53" presetClass="entr" presetSubtype="16" fill="hold" grpId="0" nodeType="clickEffect">
                                  <p:stCondLst>
                                    <p:cond delay="0"/>
                                  </p:stCondLst>
                                  <p:childTnLst>
                                    <p:set>
                                      <p:cBhvr>
                                        <p:cTn id="102" dur="1" fill="hold">
                                          <p:stCondLst>
                                            <p:cond delay="0"/>
                                          </p:stCondLst>
                                        </p:cTn>
                                        <p:tgtEl>
                                          <p:spTgt spid="97"/>
                                        </p:tgtEl>
                                        <p:attrNameLst>
                                          <p:attrName>style.visibility</p:attrName>
                                        </p:attrNameLst>
                                      </p:cBhvr>
                                      <p:to>
                                        <p:strVal val="visible"/>
                                      </p:to>
                                    </p:set>
                                    <p:anim calcmode="lin" valueType="num">
                                      <p:cBhvr>
                                        <p:cTn id="103" dur="500" fill="hold"/>
                                        <p:tgtEl>
                                          <p:spTgt spid="97"/>
                                        </p:tgtEl>
                                        <p:attrNameLst>
                                          <p:attrName>ppt_w</p:attrName>
                                        </p:attrNameLst>
                                      </p:cBhvr>
                                      <p:tavLst>
                                        <p:tav tm="0">
                                          <p:val>
                                            <p:fltVal val="0"/>
                                          </p:val>
                                        </p:tav>
                                        <p:tav tm="100000">
                                          <p:val>
                                            <p:strVal val="#ppt_w"/>
                                          </p:val>
                                        </p:tav>
                                      </p:tavLst>
                                    </p:anim>
                                    <p:anim calcmode="lin" valueType="num">
                                      <p:cBhvr>
                                        <p:cTn id="104" dur="500" fill="hold"/>
                                        <p:tgtEl>
                                          <p:spTgt spid="97"/>
                                        </p:tgtEl>
                                        <p:attrNameLst>
                                          <p:attrName>ppt_h</p:attrName>
                                        </p:attrNameLst>
                                      </p:cBhvr>
                                      <p:tavLst>
                                        <p:tav tm="0">
                                          <p:val>
                                            <p:fltVal val="0"/>
                                          </p:val>
                                        </p:tav>
                                        <p:tav tm="100000">
                                          <p:val>
                                            <p:strVal val="#ppt_h"/>
                                          </p:val>
                                        </p:tav>
                                      </p:tavLst>
                                    </p:anim>
                                    <p:animEffect transition="in" filter="fade">
                                      <p:cBhvr>
                                        <p:cTn id="105" dur="500"/>
                                        <p:tgtEl>
                                          <p:spTgt spid="97"/>
                                        </p:tgtEl>
                                      </p:cBhvr>
                                    </p:animEffect>
                                  </p:childTnLst>
                                </p:cTn>
                              </p:par>
                            </p:childTnLst>
                          </p:cTn>
                        </p:par>
                      </p:childTnLst>
                    </p:cTn>
                  </p:par>
                  <p:par>
                    <p:cTn id="106" fill="hold">
                      <p:stCondLst>
                        <p:cond delay="indefinite"/>
                      </p:stCondLst>
                      <p:childTnLst>
                        <p:par>
                          <p:cTn id="107" fill="hold">
                            <p:stCondLst>
                              <p:cond delay="0"/>
                            </p:stCondLst>
                            <p:childTnLst>
                              <p:par>
                                <p:cTn id="108" presetID="6" presetClass="entr" presetSubtype="32" fill="hold" grpId="0" nodeType="clickEffect">
                                  <p:stCondLst>
                                    <p:cond delay="0"/>
                                  </p:stCondLst>
                                  <p:childTnLst>
                                    <p:set>
                                      <p:cBhvr>
                                        <p:cTn id="109" dur="1" fill="hold">
                                          <p:stCondLst>
                                            <p:cond delay="0"/>
                                          </p:stCondLst>
                                        </p:cTn>
                                        <p:tgtEl>
                                          <p:spTgt spid="99"/>
                                        </p:tgtEl>
                                        <p:attrNameLst>
                                          <p:attrName>style.visibility</p:attrName>
                                        </p:attrNameLst>
                                      </p:cBhvr>
                                      <p:to>
                                        <p:strVal val="visible"/>
                                      </p:to>
                                    </p:set>
                                    <p:animEffect transition="in" filter="circle(out)">
                                      <p:cBhvr>
                                        <p:cTn id="110" dur="1000"/>
                                        <p:tgtEl>
                                          <p:spTgt spid="99"/>
                                        </p:tgtEl>
                                      </p:cBhvr>
                                    </p:animEffect>
                                  </p:childTnLst>
                                </p:cTn>
                              </p:par>
                            </p:childTnLst>
                          </p:cTn>
                        </p:par>
                      </p:childTnLst>
                    </p:cTn>
                  </p:par>
                  <p:par>
                    <p:cTn id="111" fill="hold">
                      <p:stCondLst>
                        <p:cond delay="indefinite"/>
                      </p:stCondLst>
                      <p:childTnLst>
                        <p:par>
                          <p:cTn id="112" fill="hold">
                            <p:stCondLst>
                              <p:cond delay="0"/>
                            </p:stCondLst>
                            <p:childTnLst>
                              <p:par>
                                <p:cTn id="113" presetID="53" presetClass="entr" presetSubtype="16" fill="hold" grpId="0" nodeType="clickEffect">
                                  <p:stCondLst>
                                    <p:cond delay="0"/>
                                  </p:stCondLst>
                                  <p:childTnLst>
                                    <p:set>
                                      <p:cBhvr>
                                        <p:cTn id="114" dur="1" fill="hold">
                                          <p:stCondLst>
                                            <p:cond delay="0"/>
                                          </p:stCondLst>
                                        </p:cTn>
                                        <p:tgtEl>
                                          <p:spTgt spid="100"/>
                                        </p:tgtEl>
                                        <p:attrNameLst>
                                          <p:attrName>style.visibility</p:attrName>
                                        </p:attrNameLst>
                                      </p:cBhvr>
                                      <p:to>
                                        <p:strVal val="visible"/>
                                      </p:to>
                                    </p:set>
                                    <p:anim calcmode="lin" valueType="num">
                                      <p:cBhvr>
                                        <p:cTn id="115" dur="500" fill="hold"/>
                                        <p:tgtEl>
                                          <p:spTgt spid="100"/>
                                        </p:tgtEl>
                                        <p:attrNameLst>
                                          <p:attrName>ppt_w</p:attrName>
                                        </p:attrNameLst>
                                      </p:cBhvr>
                                      <p:tavLst>
                                        <p:tav tm="0">
                                          <p:val>
                                            <p:fltVal val="0"/>
                                          </p:val>
                                        </p:tav>
                                        <p:tav tm="100000">
                                          <p:val>
                                            <p:strVal val="#ppt_w"/>
                                          </p:val>
                                        </p:tav>
                                      </p:tavLst>
                                    </p:anim>
                                    <p:anim calcmode="lin" valueType="num">
                                      <p:cBhvr>
                                        <p:cTn id="116" dur="500" fill="hold"/>
                                        <p:tgtEl>
                                          <p:spTgt spid="100"/>
                                        </p:tgtEl>
                                        <p:attrNameLst>
                                          <p:attrName>ppt_h</p:attrName>
                                        </p:attrNameLst>
                                      </p:cBhvr>
                                      <p:tavLst>
                                        <p:tav tm="0">
                                          <p:val>
                                            <p:fltVal val="0"/>
                                          </p:val>
                                        </p:tav>
                                        <p:tav tm="100000">
                                          <p:val>
                                            <p:strVal val="#ppt_h"/>
                                          </p:val>
                                        </p:tav>
                                      </p:tavLst>
                                    </p:anim>
                                    <p:animEffect transition="in" filter="fade">
                                      <p:cBhvr>
                                        <p:cTn id="117" dur="500"/>
                                        <p:tgtEl>
                                          <p:spTgt spid="100"/>
                                        </p:tgtEl>
                                      </p:cBhvr>
                                    </p:animEffect>
                                  </p:childTnLst>
                                </p:cTn>
                              </p:par>
                            </p:childTnLst>
                          </p:cTn>
                        </p:par>
                      </p:childTnLst>
                    </p:cTn>
                  </p:par>
                  <p:par>
                    <p:cTn id="118" fill="hold">
                      <p:stCondLst>
                        <p:cond delay="indefinite"/>
                      </p:stCondLst>
                      <p:childTnLst>
                        <p:par>
                          <p:cTn id="119" fill="hold">
                            <p:stCondLst>
                              <p:cond delay="0"/>
                            </p:stCondLst>
                            <p:childTnLst>
                              <p:par>
                                <p:cTn id="120" presetID="6" presetClass="entr" presetSubtype="32" fill="hold" grpId="0" nodeType="click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circle(out)">
                                      <p:cBhvr>
                                        <p:cTn id="122" dur="1000"/>
                                        <p:tgtEl>
                                          <p:spTgt spid="101"/>
                                        </p:tgtEl>
                                      </p:cBhvr>
                                    </p:animEffect>
                                  </p:childTnLst>
                                </p:cTn>
                              </p:par>
                            </p:childTnLst>
                          </p:cTn>
                        </p:par>
                      </p:childTnLst>
                    </p:cTn>
                  </p:par>
                  <p:par>
                    <p:cTn id="123" fill="hold">
                      <p:stCondLst>
                        <p:cond delay="indefinite"/>
                      </p:stCondLst>
                      <p:childTnLst>
                        <p:par>
                          <p:cTn id="124" fill="hold">
                            <p:stCondLst>
                              <p:cond delay="0"/>
                            </p:stCondLst>
                            <p:childTnLst>
                              <p:par>
                                <p:cTn id="125" presetID="53" presetClass="entr" presetSubtype="16" fill="hold" grpId="0" nodeType="clickEffect">
                                  <p:stCondLst>
                                    <p:cond delay="0"/>
                                  </p:stCondLst>
                                  <p:childTnLst>
                                    <p:set>
                                      <p:cBhvr>
                                        <p:cTn id="126" dur="1" fill="hold">
                                          <p:stCondLst>
                                            <p:cond delay="0"/>
                                          </p:stCondLst>
                                        </p:cTn>
                                        <p:tgtEl>
                                          <p:spTgt spid="102"/>
                                        </p:tgtEl>
                                        <p:attrNameLst>
                                          <p:attrName>style.visibility</p:attrName>
                                        </p:attrNameLst>
                                      </p:cBhvr>
                                      <p:to>
                                        <p:strVal val="visible"/>
                                      </p:to>
                                    </p:set>
                                    <p:anim calcmode="lin" valueType="num">
                                      <p:cBhvr>
                                        <p:cTn id="127" dur="500" fill="hold"/>
                                        <p:tgtEl>
                                          <p:spTgt spid="102"/>
                                        </p:tgtEl>
                                        <p:attrNameLst>
                                          <p:attrName>ppt_w</p:attrName>
                                        </p:attrNameLst>
                                      </p:cBhvr>
                                      <p:tavLst>
                                        <p:tav tm="0">
                                          <p:val>
                                            <p:fltVal val="0"/>
                                          </p:val>
                                        </p:tav>
                                        <p:tav tm="100000">
                                          <p:val>
                                            <p:strVal val="#ppt_w"/>
                                          </p:val>
                                        </p:tav>
                                      </p:tavLst>
                                    </p:anim>
                                    <p:anim calcmode="lin" valueType="num">
                                      <p:cBhvr>
                                        <p:cTn id="128" dur="500" fill="hold"/>
                                        <p:tgtEl>
                                          <p:spTgt spid="102"/>
                                        </p:tgtEl>
                                        <p:attrNameLst>
                                          <p:attrName>ppt_h</p:attrName>
                                        </p:attrNameLst>
                                      </p:cBhvr>
                                      <p:tavLst>
                                        <p:tav tm="0">
                                          <p:val>
                                            <p:fltVal val="0"/>
                                          </p:val>
                                        </p:tav>
                                        <p:tav tm="100000">
                                          <p:val>
                                            <p:strVal val="#ppt_h"/>
                                          </p:val>
                                        </p:tav>
                                      </p:tavLst>
                                    </p:anim>
                                    <p:animEffect transition="in" filter="fade">
                                      <p:cBhvr>
                                        <p:cTn id="129" dur="500"/>
                                        <p:tgtEl>
                                          <p:spTgt spid="102"/>
                                        </p:tgtEl>
                                      </p:cBhvr>
                                    </p:animEffect>
                                  </p:childTnLst>
                                </p:cTn>
                              </p:par>
                            </p:childTnLst>
                          </p:cTn>
                        </p:par>
                      </p:childTnLst>
                    </p:cTn>
                  </p:par>
                  <p:par>
                    <p:cTn id="130" fill="hold">
                      <p:stCondLst>
                        <p:cond delay="indefinite"/>
                      </p:stCondLst>
                      <p:childTnLst>
                        <p:par>
                          <p:cTn id="131" fill="hold">
                            <p:stCondLst>
                              <p:cond delay="0"/>
                            </p:stCondLst>
                            <p:childTnLst>
                              <p:par>
                                <p:cTn id="132" presetID="6" presetClass="entr" presetSubtype="32" fill="hold" grpId="0" nodeType="clickEffect">
                                  <p:stCondLst>
                                    <p:cond delay="0"/>
                                  </p:stCondLst>
                                  <p:childTnLst>
                                    <p:set>
                                      <p:cBhvr>
                                        <p:cTn id="133" dur="1" fill="hold">
                                          <p:stCondLst>
                                            <p:cond delay="0"/>
                                          </p:stCondLst>
                                        </p:cTn>
                                        <p:tgtEl>
                                          <p:spTgt spid="103"/>
                                        </p:tgtEl>
                                        <p:attrNameLst>
                                          <p:attrName>style.visibility</p:attrName>
                                        </p:attrNameLst>
                                      </p:cBhvr>
                                      <p:to>
                                        <p:strVal val="visible"/>
                                      </p:to>
                                    </p:set>
                                    <p:animEffect transition="in" filter="circle(out)">
                                      <p:cBhvr>
                                        <p:cTn id="134" dur="1000"/>
                                        <p:tgtEl>
                                          <p:spTgt spid="103"/>
                                        </p:tgtEl>
                                      </p:cBhvr>
                                    </p:animEffect>
                                  </p:childTnLst>
                                </p:cTn>
                              </p:par>
                            </p:childTnLst>
                          </p:cTn>
                        </p:par>
                      </p:childTnLst>
                    </p:cTn>
                  </p:par>
                  <p:par>
                    <p:cTn id="135" fill="hold">
                      <p:stCondLst>
                        <p:cond delay="indefinite"/>
                      </p:stCondLst>
                      <p:childTnLst>
                        <p:par>
                          <p:cTn id="136" fill="hold">
                            <p:stCondLst>
                              <p:cond delay="0"/>
                            </p:stCondLst>
                            <p:childTnLst>
                              <p:par>
                                <p:cTn id="137" presetID="53" presetClass="entr" presetSubtype="16" fill="hold" grpId="0" nodeType="clickEffect">
                                  <p:stCondLst>
                                    <p:cond delay="0"/>
                                  </p:stCondLst>
                                  <p:childTnLst>
                                    <p:set>
                                      <p:cBhvr>
                                        <p:cTn id="138" dur="1" fill="hold">
                                          <p:stCondLst>
                                            <p:cond delay="0"/>
                                          </p:stCondLst>
                                        </p:cTn>
                                        <p:tgtEl>
                                          <p:spTgt spid="104"/>
                                        </p:tgtEl>
                                        <p:attrNameLst>
                                          <p:attrName>style.visibility</p:attrName>
                                        </p:attrNameLst>
                                      </p:cBhvr>
                                      <p:to>
                                        <p:strVal val="visible"/>
                                      </p:to>
                                    </p:set>
                                    <p:anim calcmode="lin" valueType="num">
                                      <p:cBhvr>
                                        <p:cTn id="139" dur="500" fill="hold"/>
                                        <p:tgtEl>
                                          <p:spTgt spid="104"/>
                                        </p:tgtEl>
                                        <p:attrNameLst>
                                          <p:attrName>ppt_w</p:attrName>
                                        </p:attrNameLst>
                                      </p:cBhvr>
                                      <p:tavLst>
                                        <p:tav tm="0">
                                          <p:val>
                                            <p:fltVal val="0"/>
                                          </p:val>
                                        </p:tav>
                                        <p:tav tm="100000">
                                          <p:val>
                                            <p:strVal val="#ppt_w"/>
                                          </p:val>
                                        </p:tav>
                                      </p:tavLst>
                                    </p:anim>
                                    <p:anim calcmode="lin" valueType="num">
                                      <p:cBhvr>
                                        <p:cTn id="140" dur="500" fill="hold"/>
                                        <p:tgtEl>
                                          <p:spTgt spid="104"/>
                                        </p:tgtEl>
                                        <p:attrNameLst>
                                          <p:attrName>ppt_h</p:attrName>
                                        </p:attrNameLst>
                                      </p:cBhvr>
                                      <p:tavLst>
                                        <p:tav tm="0">
                                          <p:val>
                                            <p:fltVal val="0"/>
                                          </p:val>
                                        </p:tav>
                                        <p:tav tm="100000">
                                          <p:val>
                                            <p:strVal val="#ppt_h"/>
                                          </p:val>
                                        </p:tav>
                                      </p:tavLst>
                                    </p:anim>
                                    <p:animEffect transition="in" filter="fade">
                                      <p:cBhvr>
                                        <p:cTn id="141" dur="500"/>
                                        <p:tgtEl>
                                          <p:spTgt spid="104"/>
                                        </p:tgtEl>
                                      </p:cBhvr>
                                    </p:animEffect>
                                  </p:childTnLst>
                                </p:cTn>
                              </p:par>
                            </p:childTnLst>
                          </p:cTn>
                        </p:par>
                      </p:childTnLst>
                    </p:cTn>
                  </p:par>
                  <p:par>
                    <p:cTn id="142" fill="hold">
                      <p:stCondLst>
                        <p:cond delay="indefinite"/>
                      </p:stCondLst>
                      <p:childTnLst>
                        <p:par>
                          <p:cTn id="143" fill="hold">
                            <p:stCondLst>
                              <p:cond delay="0"/>
                            </p:stCondLst>
                            <p:childTnLst>
                              <p:par>
                                <p:cTn id="144" presetID="6" presetClass="entr" presetSubtype="32" fill="hold" grpId="0" nodeType="clickEffect">
                                  <p:stCondLst>
                                    <p:cond delay="0"/>
                                  </p:stCondLst>
                                  <p:childTnLst>
                                    <p:set>
                                      <p:cBhvr>
                                        <p:cTn id="145" dur="1" fill="hold">
                                          <p:stCondLst>
                                            <p:cond delay="0"/>
                                          </p:stCondLst>
                                        </p:cTn>
                                        <p:tgtEl>
                                          <p:spTgt spid="106"/>
                                        </p:tgtEl>
                                        <p:attrNameLst>
                                          <p:attrName>style.visibility</p:attrName>
                                        </p:attrNameLst>
                                      </p:cBhvr>
                                      <p:to>
                                        <p:strVal val="visible"/>
                                      </p:to>
                                    </p:set>
                                    <p:animEffect transition="in" filter="circle(out)">
                                      <p:cBhvr>
                                        <p:cTn id="146" dur="1000"/>
                                        <p:tgtEl>
                                          <p:spTgt spid="106"/>
                                        </p:tgtEl>
                                      </p:cBhvr>
                                    </p:animEffect>
                                  </p:childTnLst>
                                </p:cTn>
                              </p:par>
                            </p:childTnLst>
                          </p:cTn>
                        </p:par>
                      </p:childTnLst>
                    </p:cTn>
                  </p:par>
                  <p:par>
                    <p:cTn id="147" fill="hold">
                      <p:stCondLst>
                        <p:cond delay="indefinite"/>
                      </p:stCondLst>
                      <p:childTnLst>
                        <p:par>
                          <p:cTn id="148" fill="hold">
                            <p:stCondLst>
                              <p:cond delay="0"/>
                            </p:stCondLst>
                            <p:childTnLst>
                              <p:par>
                                <p:cTn id="149" presetID="32" presetClass="emph" presetSubtype="0" fill="hold" grpId="1" nodeType="clickEffect">
                                  <p:stCondLst>
                                    <p:cond delay="0"/>
                                  </p:stCondLst>
                                  <p:childTnLst>
                                    <p:animRot by="120000">
                                      <p:cBhvr>
                                        <p:cTn id="150" dur="100" fill="hold">
                                          <p:stCondLst>
                                            <p:cond delay="0"/>
                                          </p:stCondLst>
                                        </p:cTn>
                                        <p:tgtEl>
                                          <p:spTgt spid="99"/>
                                        </p:tgtEl>
                                        <p:attrNameLst>
                                          <p:attrName>r</p:attrName>
                                        </p:attrNameLst>
                                      </p:cBhvr>
                                    </p:animRot>
                                    <p:animRot by="-240000">
                                      <p:cBhvr>
                                        <p:cTn id="151" dur="200" fill="hold">
                                          <p:stCondLst>
                                            <p:cond delay="200"/>
                                          </p:stCondLst>
                                        </p:cTn>
                                        <p:tgtEl>
                                          <p:spTgt spid="99"/>
                                        </p:tgtEl>
                                        <p:attrNameLst>
                                          <p:attrName>r</p:attrName>
                                        </p:attrNameLst>
                                      </p:cBhvr>
                                    </p:animRot>
                                    <p:animRot by="240000">
                                      <p:cBhvr>
                                        <p:cTn id="152" dur="200" fill="hold">
                                          <p:stCondLst>
                                            <p:cond delay="400"/>
                                          </p:stCondLst>
                                        </p:cTn>
                                        <p:tgtEl>
                                          <p:spTgt spid="99"/>
                                        </p:tgtEl>
                                        <p:attrNameLst>
                                          <p:attrName>r</p:attrName>
                                        </p:attrNameLst>
                                      </p:cBhvr>
                                    </p:animRot>
                                    <p:animRot by="-240000">
                                      <p:cBhvr>
                                        <p:cTn id="153" dur="200" fill="hold">
                                          <p:stCondLst>
                                            <p:cond delay="600"/>
                                          </p:stCondLst>
                                        </p:cTn>
                                        <p:tgtEl>
                                          <p:spTgt spid="99"/>
                                        </p:tgtEl>
                                        <p:attrNameLst>
                                          <p:attrName>r</p:attrName>
                                        </p:attrNameLst>
                                      </p:cBhvr>
                                    </p:animRot>
                                    <p:animRot by="120000">
                                      <p:cBhvr>
                                        <p:cTn id="154" dur="200" fill="hold">
                                          <p:stCondLst>
                                            <p:cond delay="800"/>
                                          </p:stCondLst>
                                        </p:cTn>
                                        <p:tgtEl>
                                          <p:spTgt spid="99"/>
                                        </p:tgtEl>
                                        <p:attrNameLst>
                                          <p:attrName>r</p:attrName>
                                        </p:attrNameLst>
                                      </p:cBhvr>
                                    </p:animRot>
                                  </p:childTnLst>
                                </p:cTn>
                              </p:par>
                            </p:childTnLst>
                          </p:cTn>
                        </p:par>
                      </p:childTnLst>
                    </p:cTn>
                  </p:par>
                  <p:par>
                    <p:cTn id="155" fill="hold">
                      <p:stCondLst>
                        <p:cond delay="indefinite"/>
                      </p:stCondLst>
                      <p:childTnLst>
                        <p:par>
                          <p:cTn id="156" fill="hold">
                            <p:stCondLst>
                              <p:cond delay="0"/>
                            </p:stCondLst>
                            <p:childTnLst>
                              <p:par>
                                <p:cTn id="157" presetID="32" presetClass="emph" presetSubtype="0" fill="hold" grpId="1" nodeType="clickEffect">
                                  <p:stCondLst>
                                    <p:cond delay="0"/>
                                  </p:stCondLst>
                                  <p:childTnLst>
                                    <p:animRot by="120000">
                                      <p:cBhvr>
                                        <p:cTn id="158" dur="100" fill="hold">
                                          <p:stCondLst>
                                            <p:cond delay="0"/>
                                          </p:stCondLst>
                                        </p:cTn>
                                        <p:tgtEl>
                                          <p:spTgt spid="82"/>
                                        </p:tgtEl>
                                        <p:attrNameLst>
                                          <p:attrName>r</p:attrName>
                                        </p:attrNameLst>
                                      </p:cBhvr>
                                    </p:animRot>
                                    <p:animRot by="-240000">
                                      <p:cBhvr>
                                        <p:cTn id="159" dur="200" fill="hold">
                                          <p:stCondLst>
                                            <p:cond delay="200"/>
                                          </p:stCondLst>
                                        </p:cTn>
                                        <p:tgtEl>
                                          <p:spTgt spid="82"/>
                                        </p:tgtEl>
                                        <p:attrNameLst>
                                          <p:attrName>r</p:attrName>
                                        </p:attrNameLst>
                                      </p:cBhvr>
                                    </p:animRot>
                                    <p:animRot by="240000">
                                      <p:cBhvr>
                                        <p:cTn id="160" dur="200" fill="hold">
                                          <p:stCondLst>
                                            <p:cond delay="400"/>
                                          </p:stCondLst>
                                        </p:cTn>
                                        <p:tgtEl>
                                          <p:spTgt spid="82"/>
                                        </p:tgtEl>
                                        <p:attrNameLst>
                                          <p:attrName>r</p:attrName>
                                        </p:attrNameLst>
                                      </p:cBhvr>
                                    </p:animRot>
                                    <p:animRot by="-240000">
                                      <p:cBhvr>
                                        <p:cTn id="161" dur="200" fill="hold">
                                          <p:stCondLst>
                                            <p:cond delay="600"/>
                                          </p:stCondLst>
                                        </p:cTn>
                                        <p:tgtEl>
                                          <p:spTgt spid="82"/>
                                        </p:tgtEl>
                                        <p:attrNameLst>
                                          <p:attrName>r</p:attrName>
                                        </p:attrNameLst>
                                      </p:cBhvr>
                                    </p:animRot>
                                    <p:animRot by="120000">
                                      <p:cBhvr>
                                        <p:cTn id="162" dur="200" fill="hold">
                                          <p:stCondLst>
                                            <p:cond delay="800"/>
                                          </p:stCondLst>
                                        </p:cTn>
                                        <p:tgtEl>
                                          <p:spTgt spid="82"/>
                                        </p:tgtEl>
                                        <p:attrNameLst>
                                          <p:attrName>r</p:attrName>
                                        </p:attrNameLst>
                                      </p:cBhvr>
                                    </p:animRot>
                                  </p:childTnLst>
                                </p:cTn>
                              </p:par>
                            </p:childTnLst>
                          </p:cTn>
                        </p:par>
                      </p:childTnLst>
                    </p:cTn>
                  </p:par>
                  <p:par>
                    <p:cTn id="163" fill="hold">
                      <p:stCondLst>
                        <p:cond delay="indefinite"/>
                      </p:stCondLst>
                      <p:childTnLst>
                        <p:par>
                          <p:cTn id="164" fill="hold">
                            <p:stCondLst>
                              <p:cond delay="0"/>
                            </p:stCondLst>
                            <p:childTnLst>
                              <p:par>
                                <p:cTn id="165" presetID="32" presetClass="emph" presetSubtype="0" fill="hold" grpId="1" nodeType="clickEffect">
                                  <p:stCondLst>
                                    <p:cond delay="0"/>
                                  </p:stCondLst>
                                  <p:childTnLst>
                                    <p:animRot by="120000">
                                      <p:cBhvr>
                                        <p:cTn id="166" dur="100" fill="hold">
                                          <p:stCondLst>
                                            <p:cond delay="0"/>
                                          </p:stCondLst>
                                        </p:cTn>
                                        <p:tgtEl>
                                          <p:spTgt spid="84"/>
                                        </p:tgtEl>
                                        <p:attrNameLst>
                                          <p:attrName>r</p:attrName>
                                        </p:attrNameLst>
                                      </p:cBhvr>
                                    </p:animRot>
                                    <p:animRot by="-240000">
                                      <p:cBhvr>
                                        <p:cTn id="167" dur="200" fill="hold">
                                          <p:stCondLst>
                                            <p:cond delay="200"/>
                                          </p:stCondLst>
                                        </p:cTn>
                                        <p:tgtEl>
                                          <p:spTgt spid="84"/>
                                        </p:tgtEl>
                                        <p:attrNameLst>
                                          <p:attrName>r</p:attrName>
                                        </p:attrNameLst>
                                      </p:cBhvr>
                                    </p:animRot>
                                    <p:animRot by="240000">
                                      <p:cBhvr>
                                        <p:cTn id="168" dur="200" fill="hold">
                                          <p:stCondLst>
                                            <p:cond delay="400"/>
                                          </p:stCondLst>
                                        </p:cTn>
                                        <p:tgtEl>
                                          <p:spTgt spid="84"/>
                                        </p:tgtEl>
                                        <p:attrNameLst>
                                          <p:attrName>r</p:attrName>
                                        </p:attrNameLst>
                                      </p:cBhvr>
                                    </p:animRot>
                                    <p:animRot by="-240000">
                                      <p:cBhvr>
                                        <p:cTn id="169" dur="200" fill="hold">
                                          <p:stCondLst>
                                            <p:cond delay="600"/>
                                          </p:stCondLst>
                                        </p:cTn>
                                        <p:tgtEl>
                                          <p:spTgt spid="84"/>
                                        </p:tgtEl>
                                        <p:attrNameLst>
                                          <p:attrName>r</p:attrName>
                                        </p:attrNameLst>
                                      </p:cBhvr>
                                    </p:animRot>
                                    <p:animRot by="120000">
                                      <p:cBhvr>
                                        <p:cTn id="170" dur="200" fill="hold">
                                          <p:stCondLst>
                                            <p:cond delay="800"/>
                                          </p:stCondLst>
                                        </p:cTn>
                                        <p:tgtEl>
                                          <p:spTgt spid="84"/>
                                        </p:tgtEl>
                                        <p:attrNameLst>
                                          <p:attrName>r</p:attrName>
                                        </p:attrNameLst>
                                      </p:cBhvr>
                                    </p:animRot>
                                  </p:childTnLst>
                                </p:cTn>
                              </p:par>
                            </p:childTnLst>
                          </p:cTn>
                        </p:par>
                      </p:childTnLst>
                    </p:cTn>
                  </p:par>
                  <p:par>
                    <p:cTn id="171" fill="hold">
                      <p:stCondLst>
                        <p:cond delay="indefinite"/>
                      </p:stCondLst>
                      <p:childTnLst>
                        <p:par>
                          <p:cTn id="172" fill="hold">
                            <p:stCondLst>
                              <p:cond delay="0"/>
                            </p:stCondLst>
                            <p:childTnLst>
                              <p:par>
                                <p:cTn id="173" presetID="32" presetClass="emph" presetSubtype="0" fill="hold" grpId="1" nodeType="clickEffect">
                                  <p:stCondLst>
                                    <p:cond delay="0"/>
                                  </p:stCondLst>
                                  <p:childTnLst>
                                    <p:animRot by="120000">
                                      <p:cBhvr>
                                        <p:cTn id="174" dur="100" fill="hold">
                                          <p:stCondLst>
                                            <p:cond delay="0"/>
                                          </p:stCondLst>
                                        </p:cTn>
                                        <p:tgtEl>
                                          <p:spTgt spid="86"/>
                                        </p:tgtEl>
                                        <p:attrNameLst>
                                          <p:attrName>r</p:attrName>
                                        </p:attrNameLst>
                                      </p:cBhvr>
                                    </p:animRot>
                                    <p:animRot by="-240000">
                                      <p:cBhvr>
                                        <p:cTn id="175" dur="200" fill="hold">
                                          <p:stCondLst>
                                            <p:cond delay="200"/>
                                          </p:stCondLst>
                                        </p:cTn>
                                        <p:tgtEl>
                                          <p:spTgt spid="86"/>
                                        </p:tgtEl>
                                        <p:attrNameLst>
                                          <p:attrName>r</p:attrName>
                                        </p:attrNameLst>
                                      </p:cBhvr>
                                    </p:animRot>
                                    <p:animRot by="240000">
                                      <p:cBhvr>
                                        <p:cTn id="176" dur="200" fill="hold">
                                          <p:stCondLst>
                                            <p:cond delay="400"/>
                                          </p:stCondLst>
                                        </p:cTn>
                                        <p:tgtEl>
                                          <p:spTgt spid="86"/>
                                        </p:tgtEl>
                                        <p:attrNameLst>
                                          <p:attrName>r</p:attrName>
                                        </p:attrNameLst>
                                      </p:cBhvr>
                                    </p:animRot>
                                    <p:animRot by="-240000">
                                      <p:cBhvr>
                                        <p:cTn id="177" dur="200" fill="hold">
                                          <p:stCondLst>
                                            <p:cond delay="600"/>
                                          </p:stCondLst>
                                        </p:cTn>
                                        <p:tgtEl>
                                          <p:spTgt spid="86"/>
                                        </p:tgtEl>
                                        <p:attrNameLst>
                                          <p:attrName>r</p:attrName>
                                        </p:attrNameLst>
                                      </p:cBhvr>
                                    </p:animRot>
                                    <p:animRot by="120000">
                                      <p:cBhvr>
                                        <p:cTn id="178" dur="200" fill="hold">
                                          <p:stCondLst>
                                            <p:cond delay="800"/>
                                          </p:stCondLst>
                                        </p:cTn>
                                        <p:tgtEl>
                                          <p:spTgt spid="86"/>
                                        </p:tgtEl>
                                        <p:attrNameLst>
                                          <p:attrName>r</p:attrName>
                                        </p:attrNameLst>
                                      </p:cBhvr>
                                    </p:animRot>
                                  </p:childTnLst>
                                </p:cTn>
                              </p:par>
                            </p:childTnLst>
                          </p:cTn>
                        </p:par>
                      </p:childTnLst>
                    </p:cTn>
                  </p:par>
                  <p:par>
                    <p:cTn id="179" fill="hold">
                      <p:stCondLst>
                        <p:cond delay="indefinite"/>
                      </p:stCondLst>
                      <p:childTnLst>
                        <p:par>
                          <p:cTn id="180" fill="hold">
                            <p:stCondLst>
                              <p:cond delay="0"/>
                            </p:stCondLst>
                            <p:childTnLst>
                              <p:par>
                                <p:cTn id="181" presetID="32" presetClass="emph" presetSubtype="0" fill="hold" grpId="1" nodeType="clickEffect">
                                  <p:stCondLst>
                                    <p:cond delay="0"/>
                                  </p:stCondLst>
                                  <p:childTnLst>
                                    <p:animRot by="120000">
                                      <p:cBhvr>
                                        <p:cTn id="182" dur="100" fill="hold">
                                          <p:stCondLst>
                                            <p:cond delay="0"/>
                                          </p:stCondLst>
                                        </p:cTn>
                                        <p:tgtEl>
                                          <p:spTgt spid="88"/>
                                        </p:tgtEl>
                                        <p:attrNameLst>
                                          <p:attrName>r</p:attrName>
                                        </p:attrNameLst>
                                      </p:cBhvr>
                                    </p:animRot>
                                    <p:animRot by="-240000">
                                      <p:cBhvr>
                                        <p:cTn id="183" dur="200" fill="hold">
                                          <p:stCondLst>
                                            <p:cond delay="200"/>
                                          </p:stCondLst>
                                        </p:cTn>
                                        <p:tgtEl>
                                          <p:spTgt spid="88"/>
                                        </p:tgtEl>
                                        <p:attrNameLst>
                                          <p:attrName>r</p:attrName>
                                        </p:attrNameLst>
                                      </p:cBhvr>
                                    </p:animRot>
                                    <p:animRot by="240000">
                                      <p:cBhvr>
                                        <p:cTn id="184" dur="200" fill="hold">
                                          <p:stCondLst>
                                            <p:cond delay="400"/>
                                          </p:stCondLst>
                                        </p:cTn>
                                        <p:tgtEl>
                                          <p:spTgt spid="88"/>
                                        </p:tgtEl>
                                        <p:attrNameLst>
                                          <p:attrName>r</p:attrName>
                                        </p:attrNameLst>
                                      </p:cBhvr>
                                    </p:animRot>
                                    <p:animRot by="-240000">
                                      <p:cBhvr>
                                        <p:cTn id="185" dur="200" fill="hold">
                                          <p:stCondLst>
                                            <p:cond delay="600"/>
                                          </p:stCondLst>
                                        </p:cTn>
                                        <p:tgtEl>
                                          <p:spTgt spid="88"/>
                                        </p:tgtEl>
                                        <p:attrNameLst>
                                          <p:attrName>r</p:attrName>
                                        </p:attrNameLst>
                                      </p:cBhvr>
                                    </p:animRot>
                                    <p:animRot by="120000">
                                      <p:cBhvr>
                                        <p:cTn id="186" dur="200" fill="hold">
                                          <p:stCondLst>
                                            <p:cond delay="800"/>
                                          </p:stCondLst>
                                        </p:cTn>
                                        <p:tgtEl>
                                          <p:spTgt spid="88"/>
                                        </p:tgtEl>
                                        <p:attrNameLst>
                                          <p:attrName>r</p:attrName>
                                        </p:attrNameLst>
                                      </p:cBhvr>
                                    </p:animRot>
                                  </p:childTnLst>
                                </p:cTn>
                              </p:par>
                            </p:childTnLst>
                          </p:cTn>
                        </p:par>
                      </p:childTnLst>
                    </p:cTn>
                  </p:par>
                  <p:par>
                    <p:cTn id="187" fill="hold">
                      <p:stCondLst>
                        <p:cond delay="indefinite"/>
                      </p:stCondLst>
                      <p:childTnLst>
                        <p:par>
                          <p:cTn id="188" fill="hold">
                            <p:stCondLst>
                              <p:cond delay="0"/>
                            </p:stCondLst>
                            <p:childTnLst>
                              <p:par>
                                <p:cTn id="189" presetID="32" presetClass="emph" presetSubtype="0" fill="hold" grpId="1" nodeType="clickEffect">
                                  <p:stCondLst>
                                    <p:cond delay="0"/>
                                  </p:stCondLst>
                                  <p:childTnLst>
                                    <p:animRot by="120000">
                                      <p:cBhvr>
                                        <p:cTn id="190" dur="100" fill="hold">
                                          <p:stCondLst>
                                            <p:cond delay="0"/>
                                          </p:stCondLst>
                                        </p:cTn>
                                        <p:tgtEl>
                                          <p:spTgt spid="90"/>
                                        </p:tgtEl>
                                        <p:attrNameLst>
                                          <p:attrName>r</p:attrName>
                                        </p:attrNameLst>
                                      </p:cBhvr>
                                    </p:animRot>
                                    <p:animRot by="-240000">
                                      <p:cBhvr>
                                        <p:cTn id="191" dur="200" fill="hold">
                                          <p:stCondLst>
                                            <p:cond delay="200"/>
                                          </p:stCondLst>
                                        </p:cTn>
                                        <p:tgtEl>
                                          <p:spTgt spid="90"/>
                                        </p:tgtEl>
                                        <p:attrNameLst>
                                          <p:attrName>r</p:attrName>
                                        </p:attrNameLst>
                                      </p:cBhvr>
                                    </p:animRot>
                                    <p:animRot by="240000">
                                      <p:cBhvr>
                                        <p:cTn id="192" dur="200" fill="hold">
                                          <p:stCondLst>
                                            <p:cond delay="400"/>
                                          </p:stCondLst>
                                        </p:cTn>
                                        <p:tgtEl>
                                          <p:spTgt spid="90"/>
                                        </p:tgtEl>
                                        <p:attrNameLst>
                                          <p:attrName>r</p:attrName>
                                        </p:attrNameLst>
                                      </p:cBhvr>
                                    </p:animRot>
                                    <p:animRot by="-240000">
                                      <p:cBhvr>
                                        <p:cTn id="193" dur="200" fill="hold">
                                          <p:stCondLst>
                                            <p:cond delay="600"/>
                                          </p:stCondLst>
                                        </p:cTn>
                                        <p:tgtEl>
                                          <p:spTgt spid="90"/>
                                        </p:tgtEl>
                                        <p:attrNameLst>
                                          <p:attrName>r</p:attrName>
                                        </p:attrNameLst>
                                      </p:cBhvr>
                                    </p:animRot>
                                    <p:animRot by="120000">
                                      <p:cBhvr>
                                        <p:cTn id="194" dur="200" fill="hold">
                                          <p:stCondLst>
                                            <p:cond delay="800"/>
                                          </p:stCondLst>
                                        </p:cTn>
                                        <p:tgtEl>
                                          <p:spTgt spid="90"/>
                                        </p:tgtEl>
                                        <p:attrNameLst>
                                          <p:attrName>r</p:attrName>
                                        </p:attrNameLst>
                                      </p:cBhvr>
                                    </p:animRot>
                                  </p:childTnLst>
                                </p:cTn>
                              </p:par>
                            </p:childTnLst>
                          </p:cTn>
                        </p:par>
                      </p:childTnLst>
                    </p:cTn>
                  </p:par>
                  <p:par>
                    <p:cTn id="195" fill="hold">
                      <p:stCondLst>
                        <p:cond delay="indefinite"/>
                      </p:stCondLst>
                      <p:childTnLst>
                        <p:par>
                          <p:cTn id="196" fill="hold">
                            <p:stCondLst>
                              <p:cond delay="0"/>
                            </p:stCondLst>
                            <p:childTnLst>
                              <p:par>
                                <p:cTn id="197" presetID="32" presetClass="emph" presetSubtype="0" fill="hold" grpId="1" nodeType="clickEffect">
                                  <p:stCondLst>
                                    <p:cond delay="0"/>
                                  </p:stCondLst>
                                  <p:childTnLst>
                                    <p:animRot by="120000">
                                      <p:cBhvr>
                                        <p:cTn id="198" dur="100" fill="hold">
                                          <p:stCondLst>
                                            <p:cond delay="0"/>
                                          </p:stCondLst>
                                        </p:cTn>
                                        <p:tgtEl>
                                          <p:spTgt spid="92"/>
                                        </p:tgtEl>
                                        <p:attrNameLst>
                                          <p:attrName>r</p:attrName>
                                        </p:attrNameLst>
                                      </p:cBhvr>
                                    </p:animRot>
                                    <p:animRot by="-240000">
                                      <p:cBhvr>
                                        <p:cTn id="199" dur="200" fill="hold">
                                          <p:stCondLst>
                                            <p:cond delay="200"/>
                                          </p:stCondLst>
                                        </p:cTn>
                                        <p:tgtEl>
                                          <p:spTgt spid="92"/>
                                        </p:tgtEl>
                                        <p:attrNameLst>
                                          <p:attrName>r</p:attrName>
                                        </p:attrNameLst>
                                      </p:cBhvr>
                                    </p:animRot>
                                    <p:animRot by="240000">
                                      <p:cBhvr>
                                        <p:cTn id="200" dur="200" fill="hold">
                                          <p:stCondLst>
                                            <p:cond delay="400"/>
                                          </p:stCondLst>
                                        </p:cTn>
                                        <p:tgtEl>
                                          <p:spTgt spid="92"/>
                                        </p:tgtEl>
                                        <p:attrNameLst>
                                          <p:attrName>r</p:attrName>
                                        </p:attrNameLst>
                                      </p:cBhvr>
                                    </p:animRot>
                                    <p:animRot by="-240000">
                                      <p:cBhvr>
                                        <p:cTn id="201" dur="200" fill="hold">
                                          <p:stCondLst>
                                            <p:cond delay="600"/>
                                          </p:stCondLst>
                                        </p:cTn>
                                        <p:tgtEl>
                                          <p:spTgt spid="92"/>
                                        </p:tgtEl>
                                        <p:attrNameLst>
                                          <p:attrName>r</p:attrName>
                                        </p:attrNameLst>
                                      </p:cBhvr>
                                    </p:animRot>
                                    <p:animRot by="120000">
                                      <p:cBhvr>
                                        <p:cTn id="202" dur="200" fill="hold">
                                          <p:stCondLst>
                                            <p:cond delay="800"/>
                                          </p:stCondLst>
                                        </p:cTn>
                                        <p:tgtEl>
                                          <p:spTgt spid="92"/>
                                        </p:tgtEl>
                                        <p:attrNameLst>
                                          <p:attrName>r</p:attrName>
                                        </p:attrNameLst>
                                      </p:cBhvr>
                                    </p:animRot>
                                  </p:childTnLst>
                                </p:cTn>
                              </p:par>
                            </p:childTnLst>
                          </p:cTn>
                        </p:par>
                      </p:childTnLst>
                    </p:cTn>
                  </p:par>
                  <p:par>
                    <p:cTn id="203" fill="hold">
                      <p:stCondLst>
                        <p:cond delay="indefinite"/>
                      </p:stCondLst>
                      <p:childTnLst>
                        <p:par>
                          <p:cTn id="204" fill="hold">
                            <p:stCondLst>
                              <p:cond delay="0"/>
                            </p:stCondLst>
                            <p:childTnLst>
                              <p:par>
                                <p:cTn id="205" presetID="32" presetClass="emph" presetSubtype="0" fill="hold" grpId="1" nodeType="clickEffect">
                                  <p:stCondLst>
                                    <p:cond delay="0"/>
                                  </p:stCondLst>
                                  <p:childTnLst>
                                    <p:animRot by="120000">
                                      <p:cBhvr>
                                        <p:cTn id="206" dur="100" fill="hold">
                                          <p:stCondLst>
                                            <p:cond delay="0"/>
                                          </p:stCondLst>
                                        </p:cTn>
                                        <p:tgtEl>
                                          <p:spTgt spid="94"/>
                                        </p:tgtEl>
                                        <p:attrNameLst>
                                          <p:attrName>r</p:attrName>
                                        </p:attrNameLst>
                                      </p:cBhvr>
                                    </p:animRot>
                                    <p:animRot by="-240000">
                                      <p:cBhvr>
                                        <p:cTn id="207" dur="200" fill="hold">
                                          <p:stCondLst>
                                            <p:cond delay="200"/>
                                          </p:stCondLst>
                                        </p:cTn>
                                        <p:tgtEl>
                                          <p:spTgt spid="94"/>
                                        </p:tgtEl>
                                        <p:attrNameLst>
                                          <p:attrName>r</p:attrName>
                                        </p:attrNameLst>
                                      </p:cBhvr>
                                    </p:animRot>
                                    <p:animRot by="240000">
                                      <p:cBhvr>
                                        <p:cTn id="208" dur="200" fill="hold">
                                          <p:stCondLst>
                                            <p:cond delay="400"/>
                                          </p:stCondLst>
                                        </p:cTn>
                                        <p:tgtEl>
                                          <p:spTgt spid="94"/>
                                        </p:tgtEl>
                                        <p:attrNameLst>
                                          <p:attrName>r</p:attrName>
                                        </p:attrNameLst>
                                      </p:cBhvr>
                                    </p:animRot>
                                    <p:animRot by="-240000">
                                      <p:cBhvr>
                                        <p:cTn id="209" dur="200" fill="hold">
                                          <p:stCondLst>
                                            <p:cond delay="600"/>
                                          </p:stCondLst>
                                        </p:cTn>
                                        <p:tgtEl>
                                          <p:spTgt spid="94"/>
                                        </p:tgtEl>
                                        <p:attrNameLst>
                                          <p:attrName>r</p:attrName>
                                        </p:attrNameLst>
                                      </p:cBhvr>
                                    </p:animRot>
                                    <p:animRot by="120000">
                                      <p:cBhvr>
                                        <p:cTn id="210" dur="200" fill="hold">
                                          <p:stCondLst>
                                            <p:cond delay="800"/>
                                          </p:stCondLst>
                                        </p:cTn>
                                        <p:tgtEl>
                                          <p:spTgt spid="94"/>
                                        </p:tgtEl>
                                        <p:attrNameLst>
                                          <p:attrName>r</p:attrName>
                                        </p:attrNameLst>
                                      </p:cBhvr>
                                    </p:animRot>
                                  </p:childTnLst>
                                </p:cTn>
                              </p:par>
                            </p:childTnLst>
                          </p:cTn>
                        </p:par>
                      </p:childTnLst>
                    </p:cTn>
                  </p:par>
                  <p:par>
                    <p:cTn id="211" fill="hold">
                      <p:stCondLst>
                        <p:cond delay="indefinite"/>
                      </p:stCondLst>
                      <p:childTnLst>
                        <p:par>
                          <p:cTn id="212" fill="hold">
                            <p:stCondLst>
                              <p:cond delay="0"/>
                            </p:stCondLst>
                            <p:childTnLst>
                              <p:par>
                                <p:cTn id="213" presetID="32" presetClass="emph" presetSubtype="0" fill="hold" grpId="1" nodeType="clickEffect">
                                  <p:stCondLst>
                                    <p:cond delay="0"/>
                                  </p:stCondLst>
                                  <p:childTnLst>
                                    <p:animRot by="120000">
                                      <p:cBhvr>
                                        <p:cTn id="214" dur="100" fill="hold">
                                          <p:stCondLst>
                                            <p:cond delay="0"/>
                                          </p:stCondLst>
                                        </p:cTn>
                                        <p:tgtEl>
                                          <p:spTgt spid="96"/>
                                        </p:tgtEl>
                                        <p:attrNameLst>
                                          <p:attrName>r</p:attrName>
                                        </p:attrNameLst>
                                      </p:cBhvr>
                                    </p:animRot>
                                    <p:animRot by="-240000">
                                      <p:cBhvr>
                                        <p:cTn id="215" dur="200" fill="hold">
                                          <p:stCondLst>
                                            <p:cond delay="200"/>
                                          </p:stCondLst>
                                        </p:cTn>
                                        <p:tgtEl>
                                          <p:spTgt spid="96"/>
                                        </p:tgtEl>
                                        <p:attrNameLst>
                                          <p:attrName>r</p:attrName>
                                        </p:attrNameLst>
                                      </p:cBhvr>
                                    </p:animRot>
                                    <p:animRot by="240000">
                                      <p:cBhvr>
                                        <p:cTn id="216" dur="200" fill="hold">
                                          <p:stCondLst>
                                            <p:cond delay="400"/>
                                          </p:stCondLst>
                                        </p:cTn>
                                        <p:tgtEl>
                                          <p:spTgt spid="96"/>
                                        </p:tgtEl>
                                        <p:attrNameLst>
                                          <p:attrName>r</p:attrName>
                                        </p:attrNameLst>
                                      </p:cBhvr>
                                    </p:animRot>
                                    <p:animRot by="-240000">
                                      <p:cBhvr>
                                        <p:cTn id="217" dur="200" fill="hold">
                                          <p:stCondLst>
                                            <p:cond delay="600"/>
                                          </p:stCondLst>
                                        </p:cTn>
                                        <p:tgtEl>
                                          <p:spTgt spid="96"/>
                                        </p:tgtEl>
                                        <p:attrNameLst>
                                          <p:attrName>r</p:attrName>
                                        </p:attrNameLst>
                                      </p:cBhvr>
                                    </p:animRot>
                                    <p:animRot by="120000">
                                      <p:cBhvr>
                                        <p:cTn id="218" dur="200" fill="hold">
                                          <p:stCondLst>
                                            <p:cond delay="800"/>
                                          </p:stCondLst>
                                        </p:cTn>
                                        <p:tgtEl>
                                          <p:spTgt spid="96"/>
                                        </p:tgtEl>
                                        <p:attrNameLst>
                                          <p:attrName>r</p:attrName>
                                        </p:attrNameLst>
                                      </p:cBhvr>
                                    </p:animRot>
                                  </p:childTnLst>
                                </p:cTn>
                              </p:par>
                            </p:childTnLst>
                          </p:cTn>
                        </p:par>
                      </p:childTnLst>
                    </p:cTn>
                  </p:par>
                  <p:par>
                    <p:cTn id="219" fill="hold">
                      <p:stCondLst>
                        <p:cond delay="indefinite"/>
                      </p:stCondLst>
                      <p:childTnLst>
                        <p:par>
                          <p:cTn id="220" fill="hold">
                            <p:stCondLst>
                              <p:cond delay="0"/>
                            </p:stCondLst>
                            <p:childTnLst>
                              <p:par>
                                <p:cTn id="221" presetID="32" presetClass="emph" presetSubtype="0" fill="hold" grpId="1" nodeType="clickEffect">
                                  <p:stCondLst>
                                    <p:cond delay="0"/>
                                  </p:stCondLst>
                                  <p:childTnLst>
                                    <p:animRot by="120000">
                                      <p:cBhvr>
                                        <p:cTn id="222" dur="100" fill="hold">
                                          <p:stCondLst>
                                            <p:cond delay="0"/>
                                          </p:stCondLst>
                                        </p:cTn>
                                        <p:tgtEl>
                                          <p:spTgt spid="101"/>
                                        </p:tgtEl>
                                        <p:attrNameLst>
                                          <p:attrName>r</p:attrName>
                                        </p:attrNameLst>
                                      </p:cBhvr>
                                    </p:animRot>
                                    <p:animRot by="-240000">
                                      <p:cBhvr>
                                        <p:cTn id="223" dur="200" fill="hold">
                                          <p:stCondLst>
                                            <p:cond delay="200"/>
                                          </p:stCondLst>
                                        </p:cTn>
                                        <p:tgtEl>
                                          <p:spTgt spid="101"/>
                                        </p:tgtEl>
                                        <p:attrNameLst>
                                          <p:attrName>r</p:attrName>
                                        </p:attrNameLst>
                                      </p:cBhvr>
                                    </p:animRot>
                                    <p:animRot by="240000">
                                      <p:cBhvr>
                                        <p:cTn id="224" dur="200" fill="hold">
                                          <p:stCondLst>
                                            <p:cond delay="400"/>
                                          </p:stCondLst>
                                        </p:cTn>
                                        <p:tgtEl>
                                          <p:spTgt spid="101"/>
                                        </p:tgtEl>
                                        <p:attrNameLst>
                                          <p:attrName>r</p:attrName>
                                        </p:attrNameLst>
                                      </p:cBhvr>
                                    </p:animRot>
                                    <p:animRot by="-240000">
                                      <p:cBhvr>
                                        <p:cTn id="225" dur="200" fill="hold">
                                          <p:stCondLst>
                                            <p:cond delay="600"/>
                                          </p:stCondLst>
                                        </p:cTn>
                                        <p:tgtEl>
                                          <p:spTgt spid="101"/>
                                        </p:tgtEl>
                                        <p:attrNameLst>
                                          <p:attrName>r</p:attrName>
                                        </p:attrNameLst>
                                      </p:cBhvr>
                                    </p:animRot>
                                    <p:animRot by="120000">
                                      <p:cBhvr>
                                        <p:cTn id="226" dur="200" fill="hold">
                                          <p:stCondLst>
                                            <p:cond delay="800"/>
                                          </p:stCondLst>
                                        </p:cTn>
                                        <p:tgtEl>
                                          <p:spTgt spid="101"/>
                                        </p:tgtEl>
                                        <p:attrNameLst>
                                          <p:attrName>r</p:attrName>
                                        </p:attrNameLst>
                                      </p:cBhvr>
                                    </p:animRot>
                                  </p:childTnLst>
                                </p:cTn>
                              </p:par>
                            </p:childTnLst>
                          </p:cTn>
                        </p:par>
                      </p:childTnLst>
                    </p:cTn>
                  </p:par>
                  <p:par>
                    <p:cTn id="227" fill="hold">
                      <p:stCondLst>
                        <p:cond delay="indefinite"/>
                      </p:stCondLst>
                      <p:childTnLst>
                        <p:par>
                          <p:cTn id="228" fill="hold">
                            <p:stCondLst>
                              <p:cond delay="0"/>
                            </p:stCondLst>
                            <p:childTnLst>
                              <p:par>
                                <p:cTn id="229" presetID="32" presetClass="emph" presetSubtype="0" fill="hold" grpId="1" nodeType="clickEffect">
                                  <p:stCondLst>
                                    <p:cond delay="0"/>
                                  </p:stCondLst>
                                  <p:childTnLst>
                                    <p:animRot by="120000">
                                      <p:cBhvr>
                                        <p:cTn id="230" dur="100" fill="hold">
                                          <p:stCondLst>
                                            <p:cond delay="0"/>
                                          </p:stCondLst>
                                        </p:cTn>
                                        <p:tgtEl>
                                          <p:spTgt spid="103"/>
                                        </p:tgtEl>
                                        <p:attrNameLst>
                                          <p:attrName>r</p:attrName>
                                        </p:attrNameLst>
                                      </p:cBhvr>
                                    </p:animRot>
                                    <p:animRot by="-240000">
                                      <p:cBhvr>
                                        <p:cTn id="231" dur="200" fill="hold">
                                          <p:stCondLst>
                                            <p:cond delay="200"/>
                                          </p:stCondLst>
                                        </p:cTn>
                                        <p:tgtEl>
                                          <p:spTgt spid="103"/>
                                        </p:tgtEl>
                                        <p:attrNameLst>
                                          <p:attrName>r</p:attrName>
                                        </p:attrNameLst>
                                      </p:cBhvr>
                                    </p:animRot>
                                    <p:animRot by="240000">
                                      <p:cBhvr>
                                        <p:cTn id="232" dur="200" fill="hold">
                                          <p:stCondLst>
                                            <p:cond delay="400"/>
                                          </p:stCondLst>
                                        </p:cTn>
                                        <p:tgtEl>
                                          <p:spTgt spid="103"/>
                                        </p:tgtEl>
                                        <p:attrNameLst>
                                          <p:attrName>r</p:attrName>
                                        </p:attrNameLst>
                                      </p:cBhvr>
                                    </p:animRot>
                                    <p:animRot by="-240000">
                                      <p:cBhvr>
                                        <p:cTn id="233" dur="200" fill="hold">
                                          <p:stCondLst>
                                            <p:cond delay="600"/>
                                          </p:stCondLst>
                                        </p:cTn>
                                        <p:tgtEl>
                                          <p:spTgt spid="103"/>
                                        </p:tgtEl>
                                        <p:attrNameLst>
                                          <p:attrName>r</p:attrName>
                                        </p:attrNameLst>
                                      </p:cBhvr>
                                    </p:animRot>
                                    <p:animRot by="120000">
                                      <p:cBhvr>
                                        <p:cTn id="234" dur="200" fill="hold">
                                          <p:stCondLst>
                                            <p:cond delay="800"/>
                                          </p:stCondLst>
                                        </p:cTn>
                                        <p:tgtEl>
                                          <p:spTgt spid="103"/>
                                        </p:tgtEl>
                                        <p:attrNameLst>
                                          <p:attrName>r</p:attrName>
                                        </p:attrNameLst>
                                      </p:cBhvr>
                                    </p:animRot>
                                  </p:childTnLst>
                                </p:cTn>
                              </p:par>
                            </p:childTnLst>
                          </p:cTn>
                        </p:par>
                      </p:childTnLst>
                    </p:cTn>
                  </p:par>
                  <p:par>
                    <p:cTn id="235" fill="hold">
                      <p:stCondLst>
                        <p:cond delay="indefinite"/>
                      </p:stCondLst>
                      <p:childTnLst>
                        <p:par>
                          <p:cTn id="236" fill="hold">
                            <p:stCondLst>
                              <p:cond delay="0"/>
                            </p:stCondLst>
                            <p:childTnLst>
                              <p:par>
                                <p:cTn id="237" presetID="32" presetClass="emph" presetSubtype="0" fill="hold" grpId="1" nodeType="clickEffect">
                                  <p:stCondLst>
                                    <p:cond delay="0"/>
                                  </p:stCondLst>
                                  <p:childTnLst>
                                    <p:animRot by="120000">
                                      <p:cBhvr>
                                        <p:cTn id="238" dur="100" fill="hold">
                                          <p:stCondLst>
                                            <p:cond delay="0"/>
                                          </p:stCondLst>
                                        </p:cTn>
                                        <p:tgtEl>
                                          <p:spTgt spid="106"/>
                                        </p:tgtEl>
                                        <p:attrNameLst>
                                          <p:attrName>r</p:attrName>
                                        </p:attrNameLst>
                                      </p:cBhvr>
                                    </p:animRot>
                                    <p:animRot by="-240000">
                                      <p:cBhvr>
                                        <p:cTn id="239" dur="200" fill="hold">
                                          <p:stCondLst>
                                            <p:cond delay="200"/>
                                          </p:stCondLst>
                                        </p:cTn>
                                        <p:tgtEl>
                                          <p:spTgt spid="106"/>
                                        </p:tgtEl>
                                        <p:attrNameLst>
                                          <p:attrName>r</p:attrName>
                                        </p:attrNameLst>
                                      </p:cBhvr>
                                    </p:animRot>
                                    <p:animRot by="240000">
                                      <p:cBhvr>
                                        <p:cTn id="240" dur="200" fill="hold">
                                          <p:stCondLst>
                                            <p:cond delay="400"/>
                                          </p:stCondLst>
                                        </p:cTn>
                                        <p:tgtEl>
                                          <p:spTgt spid="106"/>
                                        </p:tgtEl>
                                        <p:attrNameLst>
                                          <p:attrName>r</p:attrName>
                                        </p:attrNameLst>
                                      </p:cBhvr>
                                    </p:animRot>
                                    <p:animRot by="-240000">
                                      <p:cBhvr>
                                        <p:cTn id="241" dur="200" fill="hold">
                                          <p:stCondLst>
                                            <p:cond delay="600"/>
                                          </p:stCondLst>
                                        </p:cTn>
                                        <p:tgtEl>
                                          <p:spTgt spid="106"/>
                                        </p:tgtEl>
                                        <p:attrNameLst>
                                          <p:attrName>r</p:attrName>
                                        </p:attrNameLst>
                                      </p:cBhvr>
                                    </p:animRot>
                                    <p:animRot by="120000">
                                      <p:cBhvr>
                                        <p:cTn id="242" dur="200" fill="hold">
                                          <p:stCondLst>
                                            <p:cond delay="800"/>
                                          </p:stCondLst>
                                        </p:cTn>
                                        <p:tgtEl>
                                          <p:spTgt spid="10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2" grpId="0" animBg="1"/>
      <p:bldP spid="82" grpId="1" animBg="1"/>
      <p:bldP spid="83" grpId="0" animBg="1"/>
      <p:bldP spid="84" grpId="0" animBg="1"/>
      <p:bldP spid="84" grpId="1" animBg="1"/>
      <p:bldP spid="85" grpId="0" animBg="1"/>
      <p:bldP spid="86" grpId="0" animBg="1"/>
      <p:bldP spid="86" grpId="1" animBg="1"/>
      <p:bldP spid="87" grpId="0" animBg="1"/>
      <p:bldP spid="88" grpId="0" animBg="1"/>
      <p:bldP spid="88" grpId="1" animBg="1"/>
      <p:bldP spid="89" grpId="0" animBg="1"/>
      <p:bldP spid="90" grpId="0" animBg="1"/>
      <p:bldP spid="90" grpId="1" animBg="1"/>
      <p:bldP spid="91" grpId="0" animBg="1"/>
      <p:bldP spid="92" grpId="0" animBg="1"/>
      <p:bldP spid="92" grpId="1" animBg="1"/>
      <p:bldP spid="93" grpId="0" animBg="1"/>
      <p:bldP spid="94" grpId="0" animBg="1"/>
      <p:bldP spid="94" grpId="1" animBg="1"/>
      <p:bldP spid="95" grpId="0" animBg="1"/>
      <p:bldP spid="96" grpId="0" animBg="1"/>
      <p:bldP spid="96" grpId="1" animBg="1"/>
      <p:bldP spid="97" grpId="0" animBg="1"/>
      <p:bldP spid="99" grpId="0" animBg="1"/>
      <p:bldP spid="99" grpId="1" animBg="1"/>
      <p:bldP spid="100" grpId="0" animBg="1"/>
      <p:bldP spid="101" grpId="0" animBg="1"/>
      <p:bldP spid="101" grpId="1" animBg="1"/>
      <p:bldP spid="102" grpId="0" animBg="1"/>
      <p:bldP spid="103" grpId="0" animBg="1"/>
      <p:bldP spid="103" grpId="1" animBg="1"/>
      <p:bldP spid="104" grpId="0" animBg="1"/>
      <p:bldP spid="106" grpId="0" animBg="1"/>
      <p:bldP spid="106"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67" name="Google Shape;167;p2"/>
          <p:cNvSpPr/>
          <p:nvPr/>
        </p:nvSpPr>
        <p:spPr>
          <a:xfrm>
            <a:off x="123171" y="128500"/>
            <a:ext cx="521370" cy="478471"/>
          </a:xfrm>
          <a:prstGeom prst="roundRect">
            <a:avLst>
              <a:gd name="adj" fmla="val 16667"/>
            </a:avLst>
          </a:prstGeom>
          <a:solidFill>
            <a:srgbClr val="FF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AR"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2810719" cy="675762"/>
          </a:xfrm>
        </p:spPr>
        <p:txBody>
          <a:bodyPr>
            <a:normAutofit/>
          </a:bodyPr>
          <a:lstStyle/>
          <a:p>
            <a:r>
              <a:rPr lang="es-AR" sz="3200" b="1" dirty="0">
                <a:solidFill>
                  <a:srgbClr val="002060"/>
                </a:solidFill>
                <a:latin typeface="Century Gothic"/>
                <a:ea typeface="Century Gothic"/>
                <a:cs typeface="Century Gothic"/>
                <a:sym typeface="Century Gothic"/>
              </a:rPr>
              <a:t>Follow up 4 </a:t>
            </a:r>
            <a:endParaRPr lang="es-AR" sz="3200" dirty="0"/>
          </a:p>
        </p:txBody>
      </p:sp>
      <p:pic>
        <p:nvPicPr>
          <p:cNvPr id="59" name="Picture 2" descr="Pen, Write, Pencil, Writing Tool, Work, Message, Blue">
            <a:extLst>
              <a:ext uri="{FF2B5EF4-FFF2-40B4-BE49-F238E27FC236}">
                <a16:creationId xmlns:a16="http://schemas.microsoft.com/office/drawing/2014/main" id="{065E9928-00D8-4513-9E0A-2A19BD2A23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23709" y="116864"/>
            <a:ext cx="876300" cy="876300"/>
          </a:xfrm>
          <a:prstGeom prst="rect">
            <a:avLst/>
          </a:prstGeom>
          <a:noFill/>
          <a:extLst>
            <a:ext uri="{909E8E84-426E-40DD-AFC4-6F175D3DCCD1}">
              <a14:hiddenFill xmlns:a14="http://schemas.microsoft.com/office/drawing/2010/main">
                <a:solidFill>
                  <a:srgbClr val="FFFFFF"/>
                </a:solidFill>
              </a14:hiddenFill>
            </a:ext>
          </a:extLst>
        </p:spPr>
      </p:pic>
      <p:sp>
        <p:nvSpPr>
          <p:cNvPr id="64" name="Title 3">
            <a:extLst>
              <a:ext uri="{FF2B5EF4-FFF2-40B4-BE49-F238E27FC236}">
                <a16:creationId xmlns:a16="http://schemas.microsoft.com/office/drawing/2014/main" id="{A1259DB7-8DBB-4775-B3E8-F60BA1BFA8B8}"/>
              </a:ext>
            </a:extLst>
          </p:cNvPr>
          <p:cNvSpPr txBox="1">
            <a:spLocks/>
          </p:cNvSpPr>
          <p:nvPr/>
        </p:nvSpPr>
        <p:spPr>
          <a:xfrm>
            <a:off x="10931719" y="1042412"/>
            <a:ext cx="1260281" cy="461665"/>
          </a:xfrm>
          <a:prstGeom prst="rect">
            <a:avLst/>
          </a:prstGeom>
          <a:solidFill>
            <a:srgbClr val="92D05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Century Gothic" panose="020B0502020202020204" pitchFamily="34" charset="0"/>
                <a:ea typeface="+mj-ea"/>
                <a:cs typeface="+mj-cs"/>
              </a:rPr>
              <a:t>escribir</a:t>
            </a:r>
            <a:endPar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pic>
        <p:nvPicPr>
          <p:cNvPr id="89" name="Graphic 88" descr="Teacher">
            <a:extLst>
              <a:ext uri="{FF2B5EF4-FFF2-40B4-BE49-F238E27FC236}">
                <a16:creationId xmlns:a16="http://schemas.microsoft.com/office/drawing/2014/main" id="{BBD78FF5-5149-46B4-B993-51EB9653D2C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186149" y="-63937"/>
            <a:ext cx="914400" cy="914400"/>
          </a:xfrm>
          <a:prstGeom prst="rect">
            <a:avLst/>
          </a:prstGeom>
        </p:spPr>
      </p:pic>
      <p:sp>
        <p:nvSpPr>
          <p:cNvPr id="90" name="Speech Bubble: Rectangle with Corners Rounded 89">
            <a:extLst>
              <a:ext uri="{FF2B5EF4-FFF2-40B4-BE49-F238E27FC236}">
                <a16:creationId xmlns:a16="http://schemas.microsoft.com/office/drawing/2014/main" id="{5568956B-EAA6-4E4B-958A-C87307C3AB74}"/>
              </a:ext>
            </a:extLst>
          </p:cNvPr>
          <p:cNvSpPr/>
          <p:nvPr/>
        </p:nvSpPr>
        <p:spPr>
          <a:xfrm>
            <a:off x="4152763" y="138448"/>
            <a:ext cx="5941639" cy="508626"/>
          </a:xfrm>
          <a:prstGeom prst="wedgeRoundRectCallout">
            <a:avLst>
              <a:gd name="adj1" fmla="val -52280"/>
              <a:gd name="adj2" fmla="val -15513"/>
              <a:gd name="adj3" fmla="val 16667"/>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91" name="CustomShape 7">
            <a:hlinkClick r:id="" action="ppaction://noaction">
              <a:snd r:embed="rId6" name="6.ii.wav"/>
            </a:hlinkClick>
            <a:extLst>
              <a:ext uri="{FF2B5EF4-FFF2-40B4-BE49-F238E27FC236}">
                <a16:creationId xmlns:a16="http://schemas.microsoft.com/office/drawing/2014/main" id="{110C2E9C-2F7E-4F48-BC69-AD7F48481425}"/>
              </a:ext>
            </a:extLst>
          </p:cNvPr>
          <p:cNvSpPr/>
          <p:nvPr/>
        </p:nvSpPr>
        <p:spPr>
          <a:xfrm>
            <a:off x="4232218" y="110651"/>
            <a:ext cx="6809343" cy="38809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Escribe una </a:t>
            </a:r>
            <a:r>
              <a:rPr kumimoji="0" lang="en-GB" sz="28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descripción</a:t>
            </a:r>
            <a:r>
              <a:rPr kumimoji="0" lang="en-GB" sz="28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a:t>
            </a:r>
            <a:endParaRPr kumimoji="0" lang="en-GB" sz="28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1" normalizeH="0" baseline="0" noProof="0" dirty="0">
              <a:ln>
                <a:noFill/>
              </a:ln>
              <a:solidFill>
                <a:prstClr val="black"/>
              </a:solidFill>
              <a:effectLst/>
              <a:uLnTx/>
              <a:uFillTx/>
              <a:latin typeface="Arial"/>
              <a:ea typeface="+mn-ea"/>
              <a:cs typeface="+mn-cs"/>
            </a:endParaRPr>
          </a:p>
        </p:txBody>
      </p:sp>
      <p:sp>
        <p:nvSpPr>
          <p:cNvPr id="36" name="TextBox 35">
            <a:extLst>
              <a:ext uri="{FF2B5EF4-FFF2-40B4-BE49-F238E27FC236}">
                <a16:creationId xmlns:a16="http://schemas.microsoft.com/office/drawing/2014/main" id="{29F01418-1CB8-4783-946B-0467520B8BDD}"/>
              </a:ext>
            </a:extLst>
          </p:cNvPr>
          <p:cNvSpPr txBox="1"/>
          <p:nvPr/>
        </p:nvSpPr>
        <p:spPr>
          <a:xfrm>
            <a:off x="210257" y="4995351"/>
            <a:ext cx="5978661" cy="1015663"/>
          </a:xfrm>
          <a:prstGeom prst="rect">
            <a:avLst/>
          </a:prstGeom>
          <a:solidFill>
            <a:srgbClr val="E7F6F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Segoe Print" panose="02000600000000000000" pitchFamily="2" charset="0"/>
                <a:ea typeface="+mn-ea"/>
                <a:cs typeface="Dreaming Outloud Pro" panose="03050502040302030504" pitchFamily="66" charset="0"/>
              </a:rPr>
              <a:t>[article] [noun] [adjective],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Segoe Print" panose="02000600000000000000" pitchFamily="2" charset="0"/>
                <a:ea typeface="+mn-ea"/>
                <a:cs typeface="Dreaming Outloud Pro" panose="03050502040302030504" pitchFamily="66" charset="0"/>
              </a:rPr>
              <a:t>[article] [noun] [adjective],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Segoe Print" panose="02000600000000000000" pitchFamily="2" charset="0"/>
                <a:ea typeface="+mn-ea"/>
                <a:cs typeface="Dreaming Outloud Pro" panose="03050502040302030504" pitchFamily="66" charset="0"/>
              </a:rPr>
              <a:t>y </a:t>
            </a:r>
            <a:r>
              <a:rPr kumimoji="0" lang="en-GB" sz="2000" b="0" i="0" u="none" strike="noStrike" kern="1200" cap="none" spc="0" normalizeH="0" baseline="0" noProof="0" dirty="0" err="1">
                <a:ln>
                  <a:noFill/>
                </a:ln>
                <a:solidFill>
                  <a:srgbClr val="002060"/>
                </a:solidFill>
                <a:effectLst/>
                <a:uLnTx/>
                <a:uFillTx/>
                <a:latin typeface="Segoe Print" panose="02000600000000000000" pitchFamily="2" charset="0"/>
                <a:ea typeface="+mn-ea"/>
                <a:cs typeface="Dreaming Outloud Pro" panose="03050502040302030504" pitchFamily="66" charset="0"/>
              </a:rPr>
              <a:t>en</a:t>
            </a:r>
            <a:r>
              <a:rPr kumimoji="0" lang="en-GB" sz="2000" b="0" i="0" u="none" strike="noStrike" kern="1200" cap="none" spc="0" normalizeH="0" baseline="0" noProof="0" dirty="0">
                <a:ln>
                  <a:noFill/>
                </a:ln>
                <a:solidFill>
                  <a:srgbClr val="002060"/>
                </a:solidFill>
                <a:effectLst/>
                <a:uLnTx/>
                <a:uFillTx/>
                <a:latin typeface="Segoe Print" panose="02000600000000000000" pitchFamily="2" charset="0"/>
                <a:ea typeface="+mn-ea"/>
                <a:cs typeface="Dreaming Outloud Pro" panose="03050502040302030504" pitchFamily="66" charset="0"/>
              </a:rPr>
              <a:t> </a:t>
            </a:r>
            <a:r>
              <a:rPr kumimoji="0" lang="en-GB" sz="2000" b="0" i="0" u="none" strike="noStrike" kern="1200" cap="none" spc="0" normalizeH="0" baseline="0" noProof="0" dirty="0" err="1">
                <a:ln>
                  <a:noFill/>
                </a:ln>
                <a:solidFill>
                  <a:srgbClr val="002060"/>
                </a:solidFill>
                <a:effectLst/>
                <a:uLnTx/>
                <a:uFillTx/>
                <a:latin typeface="Segoe Print" panose="02000600000000000000" pitchFamily="2" charset="0"/>
                <a:ea typeface="+mn-ea"/>
                <a:cs typeface="Dreaming Outloud Pro" panose="03050502040302030504" pitchFamily="66" charset="0"/>
              </a:rPr>
              <a:t>el</a:t>
            </a:r>
            <a:r>
              <a:rPr kumimoji="0" lang="en-GB" sz="2000" b="0" i="0" u="none" strike="noStrike" kern="1200" cap="none" spc="0" normalizeH="0" baseline="0" noProof="0" dirty="0">
                <a:ln>
                  <a:noFill/>
                </a:ln>
                <a:solidFill>
                  <a:srgbClr val="002060"/>
                </a:solidFill>
                <a:effectLst/>
                <a:uLnTx/>
                <a:uFillTx/>
                <a:latin typeface="Segoe Print" panose="02000600000000000000" pitchFamily="2" charset="0"/>
                <a:ea typeface="+mn-ea"/>
                <a:cs typeface="Dreaming Outloud Pro" panose="03050502040302030504" pitchFamily="66" charset="0"/>
              </a:rPr>
              <a:t> medio, [article] [noun] [adjective]</a:t>
            </a:r>
          </a:p>
        </p:txBody>
      </p:sp>
      <p:grpSp>
        <p:nvGrpSpPr>
          <p:cNvPr id="37" name="Group 36">
            <a:extLst>
              <a:ext uri="{FF2B5EF4-FFF2-40B4-BE49-F238E27FC236}">
                <a16:creationId xmlns:a16="http://schemas.microsoft.com/office/drawing/2014/main" id="{54BD7661-53CA-415C-8FC8-ACD4550C43F6}"/>
              </a:ext>
            </a:extLst>
          </p:cNvPr>
          <p:cNvGrpSpPr/>
          <p:nvPr/>
        </p:nvGrpSpPr>
        <p:grpSpPr>
          <a:xfrm>
            <a:off x="191991" y="954100"/>
            <a:ext cx="3848362" cy="2455619"/>
            <a:chOff x="4931010" y="1777694"/>
            <a:chExt cx="6096000" cy="3124200"/>
          </a:xfrm>
        </p:grpSpPr>
        <p:pic>
          <p:nvPicPr>
            <p:cNvPr id="38" name="Picture 37" descr="A group of trees in front of a mountain&#10;&#10;Description automatically generated with medium confidence">
              <a:extLst>
                <a:ext uri="{FF2B5EF4-FFF2-40B4-BE49-F238E27FC236}">
                  <a16:creationId xmlns:a16="http://schemas.microsoft.com/office/drawing/2014/main" id="{2C863F1B-AB65-4A87-91FA-7573BB38F27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31010" y="1777694"/>
              <a:ext cx="6096000" cy="3124200"/>
            </a:xfrm>
            <a:prstGeom prst="rect">
              <a:avLst/>
            </a:prstGeom>
          </p:spPr>
        </p:pic>
        <p:pic>
          <p:nvPicPr>
            <p:cNvPr id="39" name="Picture 38" descr="A picture containing text&#10;&#10;Description automatically generated">
              <a:extLst>
                <a:ext uri="{FF2B5EF4-FFF2-40B4-BE49-F238E27FC236}">
                  <a16:creationId xmlns:a16="http://schemas.microsoft.com/office/drawing/2014/main" id="{C77B9D62-8263-438F-8A93-C58FFEE7EEA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96374" y="4121779"/>
              <a:ext cx="1160202" cy="663490"/>
            </a:xfrm>
            <a:prstGeom prst="rect">
              <a:avLst/>
            </a:prstGeom>
          </p:spPr>
        </p:pic>
      </p:grpSp>
      <p:grpSp>
        <p:nvGrpSpPr>
          <p:cNvPr id="40" name="Group 39">
            <a:extLst>
              <a:ext uri="{FF2B5EF4-FFF2-40B4-BE49-F238E27FC236}">
                <a16:creationId xmlns:a16="http://schemas.microsoft.com/office/drawing/2014/main" id="{9CCC8B02-C7E9-4C76-BC32-A0FDF52FE732}"/>
              </a:ext>
            </a:extLst>
          </p:cNvPr>
          <p:cNvGrpSpPr/>
          <p:nvPr/>
        </p:nvGrpSpPr>
        <p:grpSpPr>
          <a:xfrm>
            <a:off x="6866554" y="993164"/>
            <a:ext cx="4024091" cy="2473167"/>
            <a:chOff x="5520991" y="1815240"/>
            <a:chExt cx="5083305" cy="3812479"/>
          </a:xfrm>
        </p:grpSpPr>
        <p:pic>
          <p:nvPicPr>
            <p:cNvPr id="41" name="Picture 40" descr="Chart, icon&#10;&#10;Description automatically generated">
              <a:extLst>
                <a:ext uri="{FF2B5EF4-FFF2-40B4-BE49-F238E27FC236}">
                  <a16:creationId xmlns:a16="http://schemas.microsoft.com/office/drawing/2014/main" id="{47DA2C55-37FE-4059-B46F-70578EB80F0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20991" y="1815240"/>
              <a:ext cx="5083305" cy="3812479"/>
            </a:xfrm>
            <a:prstGeom prst="rect">
              <a:avLst/>
            </a:prstGeom>
          </p:spPr>
        </p:pic>
        <p:pic>
          <p:nvPicPr>
            <p:cNvPr id="42" name="Picture 41" descr="A close-up of a bug&#10;&#10;Description automatically generated with low confidence">
              <a:extLst>
                <a:ext uri="{FF2B5EF4-FFF2-40B4-BE49-F238E27FC236}">
                  <a16:creationId xmlns:a16="http://schemas.microsoft.com/office/drawing/2014/main" id="{B3DCAED6-32FF-411B-89E5-0A1DA5532D1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553034" y="4517828"/>
              <a:ext cx="1053036" cy="1056337"/>
            </a:xfrm>
            <a:prstGeom prst="rect">
              <a:avLst/>
            </a:prstGeom>
          </p:spPr>
        </p:pic>
        <p:pic>
          <p:nvPicPr>
            <p:cNvPr id="43" name="Picture 42" descr="A giraffe with a giraffe head&#10;&#10;Description automatically generated with medium confidence">
              <a:extLst>
                <a:ext uri="{FF2B5EF4-FFF2-40B4-BE49-F238E27FC236}">
                  <a16:creationId xmlns:a16="http://schemas.microsoft.com/office/drawing/2014/main" id="{299F504D-8242-4495-BB82-1D8F230ED3F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705599" y="2080243"/>
              <a:ext cx="675235" cy="1350470"/>
            </a:xfrm>
            <a:prstGeom prst="rect">
              <a:avLst/>
            </a:prstGeom>
          </p:spPr>
        </p:pic>
      </p:grpSp>
      <p:grpSp>
        <p:nvGrpSpPr>
          <p:cNvPr id="44" name="Group 43">
            <a:extLst>
              <a:ext uri="{FF2B5EF4-FFF2-40B4-BE49-F238E27FC236}">
                <a16:creationId xmlns:a16="http://schemas.microsoft.com/office/drawing/2014/main" id="{75DCDFDF-502A-45D3-BDE5-08DAE62EF61F}"/>
              </a:ext>
            </a:extLst>
          </p:cNvPr>
          <p:cNvGrpSpPr/>
          <p:nvPr/>
        </p:nvGrpSpPr>
        <p:grpSpPr>
          <a:xfrm>
            <a:off x="4100549" y="746780"/>
            <a:ext cx="2894103" cy="2965934"/>
            <a:chOff x="6622189" y="1619649"/>
            <a:chExt cx="4130019" cy="4232525"/>
          </a:xfrm>
        </p:grpSpPr>
        <p:pic>
          <p:nvPicPr>
            <p:cNvPr id="45" name="Picture 44" descr="A picture containing calendar&#10;&#10;Description automatically generated">
              <a:extLst>
                <a:ext uri="{FF2B5EF4-FFF2-40B4-BE49-F238E27FC236}">
                  <a16:creationId xmlns:a16="http://schemas.microsoft.com/office/drawing/2014/main" id="{15AEB770-4342-429C-A76E-82E411BCD2E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622189" y="1619649"/>
              <a:ext cx="4130019" cy="4232525"/>
            </a:xfrm>
            <a:prstGeom prst="rect">
              <a:avLst/>
            </a:prstGeom>
          </p:spPr>
        </p:pic>
        <p:pic>
          <p:nvPicPr>
            <p:cNvPr id="46" name="Picture 45" descr="Diagram, map&#10;&#10;Description automatically generated">
              <a:extLst>
                <a:ext uri="{FF2B5EF4-FFF2-40B4-BE49-F238E27FC236}">
                  <a16:creationId xmlns:a16="http://schemas.microsoft.com/office/drawing/2014/main" id="{72BC3B89-6712-4D3D-9D15-17014F552DC7}"/>
                </a:ext>
              </a:extLst>
            </p:cNvPr>
            <p:cNvPicPr>
              <a:picLocks noChangeAspect="1"/>
            </p:cNvPicPr>
            <p:nvPr/>
          </p:nvPicPr>
          <p:blipFill>
            <a:blip r:embed="rId13">
              <a:clrChange>
                <a:clrFrom>
                  <a:srgbClr val="00FF99"/>
                </a:clrFrom>
                <a:clrTo>
                  <a:srgbClr val="00FF99">
                    <a:alpha val="0"/>
                  </a:srgbClr>
                </a:clrTo>
              </a:clrChange>
              <a:extLst>
                <a:ext uri="{28A0092B-C50C-407E-A947-70E740481C1C}">
                  <a14:useLocalDpi xmlns:a14="http://schemas.microsoft.com/office/drawing/2010/main" val="0"/>
                </a:ext>
              </a:extLst>
            </a:blip>
            <a:stretch>
              <a:fillRect/>
            </a:stretch>
          </p:blipFill>
          <p:spPr>
            <a:xfrm>
              <a:off x="8179239" y="4737932"/>
              <a:ext cx="1979445" cy="1028384"/>
            </a:xfrm>
            <a:prstGeom prst="rect">
              <a:avLst/>
            </a:prstGeom>
          </p:spPr>
        </p:pic>
      </p:grpSp>
      <p:sp>
        <p:nvSpPr>
          <p:cNvPr id="3" name="TextBox 2">
            <a:extLst>
              <a:ext uri="{FF2B5EF4-FFF2-40B4-BE49-F238E27FC236}">
                <a16:creationId xmlns:a16="http://schemas.microsoft.com/office/drawing/2014/main" id="{89154BA8-ABB8-4ADE-95CF-BDBD3C8A9E69}"/>
              </a:ext>
            </a:extLst>
          </p:cNvPr>
          <p:cNvSpPr txBox="1"/>
          <p:nvPr/>
        </p:nvSpPr>
        <p:spPr>
          <a:xfrm>
            <a:off x="191991" y="3712714"/>
            <a:ext cx="3848362" cy="1015663"/>
          </a:xfrm>
          <a:prstGeom prst="rect">
            <a:avLst/>
          </a:prstGeom>
          <a:noFill/>
        </p:spPr>
        <p:txBody>
          <a:bodyPr wrap="square" rtlCol="0">
            <a:spAutoFit/>
          </a:bodyPr>
          <a:lstStyle/>
          <a:p>
            <a:pPr algn="ctr"/>
            <a:r>
              <a:rPr lang="en-GB" sz="2000" dirty="0" err="1">
                <a:solidFill>
                  <a:srgbClr val="002060"/>
                </a:solidFill>
                <a:latin typeface="Century Gothic" panose="020B0502020202020204" pitchFamily="34" charset="0"/>
              </a:rPr>
              <a:t>montaña</a:t>
            </a:r>
            <a:r>
              <a:rPr lang="en-GB" sz="2000" dirty="0">
                <a:solidFill>
                  <a:srgbClr val="002060"/>
                </a:solidFill>
                <a:latin typeface="Century Gothic" panose="020B0502020202020204" pitchFamily="34" charset="0"/>
              </a:rPr>
              <a:t> (</a:t>
            </a:r>
            <a:r>
              <a:rPr lang="en-GB" sz="2000" dirty="0" err="1">
                <a:solidFill>
                  <a:srgbClr val="002060"/>
                </a:solidFill>
                <a:latin typeface="Century Gothic" panose="020B0502020202020204" pitchFamily="34" charset="0"/>
              </a:rPr>
              <a:t>nf</a:t>
            </a:r>
            <a:r>
              <a:rPr lang="en-GB" sz="2000" dirty="0">
                <a:solidFill>
                  <a:srgbClr val="002060"/>
                </a:solidFill>
                <a:latin typeface="Century Gothic" panose="020B0502020202020204" pitchFamily="34" charset="0"/>
              </a:rPr>
              <a:t>)</a:t>
            </a:r>
            <a:br>
              <a:rPr lang="en-GB" sz="2000" dirty="0">
                <a:solidFill>
                  <a:srgbClr val="002060"/>
                </a:solidFill>
                <a:latin typeface="Century Gothic" panose="020B0502020202020204" pitchFamily="34" charset="0"/>
              </a:rPr>
            </a:br>
            <a:r>
              <a:rPr lang="en-GB" sz="2000" dirty="0">
                <a:solidFill>
                  <a:srgbClr val="002060"/>
                </a:solidFill>
                <a:latin typeface="Century Gothic" panose="020B0502020202020204" pitchFamily="34" charset="0"/>
              </a:rPr>
              <a:t>bosque (nm) – wood </a:t>
            </a:r>
            <a:br>
              <a:rPr lang="en-GB" sz="2000" dirty="0">
                <a:solidFill>
                  <a:srgbClr val="002060"/>
                </a:solidFill>
                <a:latin typeface="Century Gothic" panose="020B0502020202020204" pitchFamily="34" charset="0"/>
              </a:rPr>
            </a:br>
            <a:r>
              <a:rPr lang="en-GB" sz="2000" dirty="0" err="1">
                <a:solidFill>
                  <a:srgbClr val="002060"/>
                </a:solidFill>
                <a:latin typeface="Century Gothic" panose="020B0502020202020204" pitchFamily="34" charset="0"/>
              </a:rPr>
              <a:t>oso</a:t>
            </a:r>
            <a:r>
              <a:rPr lang="en-GB" sz="2000" dirty="0">
                <a:solidFill>
                  <a:srgbClr val="002060"/>
                </a:solidFill>
                <a:latin typeface="Century Gothic" panose="020B0502020202020204" pitchFamily="34" charset="0"/>
              </a:rPr>
              <a:t> (nm) – bear </a:t>
            </a:r>
          </a:p>
        </p:txBody>
      </p:sp>
      <p:sp>
        <p:nvSpPr>
          <p:cNvPr id="48" name="TextBox 47">
            <a:extLst>
              <a:ext uri="{FF2B5EF4-FFF2-40B4-BE49-F238E27FC236}">
                <a16:creationId xmlns:a16="http://schemas.microsoft.com/office/drawing/2014/main" id="{929A8032-F9C3-464C-881E-6436B789DF0D}"/>
              </a:ext>
            </a:extLst>
          </p:cNvPr>
          <p:cNvSpPr txBox="1"/>
          <p:nvPr/>
        </p:nvSpPr>
        <p:spPr>
          <a:xfrm>
            <a:off x="3460365" y="3671830"/>
            <a:ext cx="3848362" cy="1015663"/>
          </a:xfrm>
          <a:prstGeom prst="rect">
            <a:avLst/>
          </a:prstGeom>
          <a:noFill/>
        </p:spPr>
        <p:txBody>
          <a:bodyPr wrap="square" rtlCol="0">
            <a:spAutoFit/>
          </a:bodyPr>
          <a:lstStyle/>
          <a:p>
            <a:pPr algn="ctr"/>
            <a:r>
              <a:rPr lang="en-GB" sz="2000" dirty="0" err="1">
                <a:solidFill>
                  <a:srgbClr val="002060"/>
                </a:solidFill>
                <a:latin typeface="Century Gothic" panose="020B0502020202020204" pitchFamily="34" charset="0"/>
              </a:rPr>
              <a:t>jungla</a:t>
            </a:r>
            <a:r>
              <a:rPr lang="en-GB" sz="2000" dirty="0">
                <a:solidFill>
                  <a:srgbClr val="002060"/>
                </a:solidFill>
                <a:latin typeface="Century Gothic" panose="020B0502020202020204" pitchFamily="34" charset="0"/>
              </a:rPr>
              <a:t> (</a:t>
            </a:r>
            <a:r>
              <a:rPr lang="en-GB" sz="2000" dirty="0" err="1">
                <a:solidFill>
                  <a:srgbClr val="002060"/>
                </a:solidFill>
                <a:latin typeface="Century Gothic" panose="020B0502020202020204" pitchFamily="34" charset="0"/>
              </a:rPr>
              <a:t>nf</a:t>
            </a:r>
            <a:r>
              <a:rPr lang="en-GB" sz="2000" dirty="0">
                <a:solidFill>
                  <a:srgbClr val="002060"/>
                </a:solidFill>
                <a:latin typeface="Century Gothic" panose="020B0502020202020204" pitchFamily="34" charset="0"/>
              </a:rPr>
              <a:t>) – jungle </a:t>
            </a:r>
            <a:br>
              <a:rPr lang="en-GB" sz="2000" dirty="0">
                <a:solidFill>
                  <a:srgbClr val="002060"/>
                </a:solidFill>
                <a:latin typeface="Century Gothic" panose="020B0502020202020204" pitchFamily="34" charset="0"/>
              </a:rPr>
            </a:br>
            <a:r>
              <a:rPr lang="en-GB" sz="2000" dirty="0" err="1">
                <a:solidFill>
                  <a:srgbClr val="002060"/>
                </a:solidFill>
                <a:latin typeface="Century Gothic" panose="020B0502020202020204" pitchFamily="34" charset="0"/>
              </a:rPr>
              <a:t>catarata</a:t>
            </a:r>
            <a:r>
              <a:rPr lang="en-GB" sz="2000" dirty="0">
                <a:solidFill>
                  <a:srgbClr val="002060"/>
                </a:solidFill>
                <a:latin typeface="Century Gothic" panose="020B0502020202020204" pitchFamily="34" charset="0"/>
              </a:rPr>
              <a:t> (</a:t>
            </a:r>
            <a:r>
              <a:rPr lang="en-GB" sz="2000" dirty="0" err="1">
                <a:solidFill>
                  <a:srgbClr val="002060"/>
                </a:solidFill>
                <a:latin typeface="Century Gothic" panose="020B0502020202020204" pitchFamily="34" charset="0"/>
              </a:rPr>
              <a:t>nf</a:t>
            </a:r>
            <a:r>
              <a:rPr lang="en-GB" sz="2000" dirty="0">
                <a:solidFill>
                  <a:srgbClr val="002060"/>
                </a:solidFill>
                <a:latin typeface="Century Gothic" panose="020B0502020202020204" pitchFamily="34" charset="0"/>
              </a:rPr>
              <a:t>) – waterfall </a:t>
            </a:r>
            <a:br>
              <a:rPr lang="en-GB" sz="2000" dirty="0">
                <a:solidFill>
                  <a:srgbClr val="002060"/>
                </a:solidFill>
                <a:latin typeface="Century Gothic" panose="020B0502020202020204" pitchFamily="34" charset="0"/>
              </a:rPr>
            </a:br>
            <a:r>
              <a:rPr lang="en-GB" sz="2000" dirty="0" err="1">
                <a:solidFill>
                  <a:srgbClr val="002060"/>
                </a:solidFill>
                <a:latin typeface="Century Gothic" panose="020B0502020202020204" pitchFamily="34" charset="0"/>
              </a:rPr>
              <a:t>cocodrilo</a:t>
            </a:r>
            <a:r>
              <a:rPr lang="en-GB" sz="2000" dirty="0">
                <a:solidFill>
                  <a:srgbClr val="002060"/>
                </a:solidFill>
                <a:latin typeface="Century Gothic" panose="020B0502020202020204" pitchFamily="34" charset="0"/>
              </a:rPr>
              <a:t> (nm) – crocodile</a:t>
            </a:r>
          </a:p>
        </p:txBody>
      </p:sp>
      <p:sp>
        <p:nvSpPr>
          <p:cNvPr id="49" name="TextBox 48">
            <a:extLst>
              <a:ext uri="{FF2B5EF4-FFF2-40B4-BE49-F238E27FC236}">
                <a16:creationId xmlns:a16="http://schemas.microsoft.com/office/drawing/2014/main" id="{9B8E139E-9D78-467F-A0FC-3C361F206338}"/>
              </a:ext>
            </a:extLst>
          </p:cNvPr>
          <p:cNvSpPr txBox="1"/>
          <p:nvPr/>
        </p:nvSpPr>
        <p:spPr>
          <a:xfrm>
            <a:off x="7193199" y="3671830"/>
            <a:ext cx="3848362" cy="1015663"/>
          </a:xfrm>
          <a:prstGeom prst="rect">
            <a:avLst/>
          </a:prstGeom>
          <a:noFill/>
        </p:spPr>
        <p:txBody>
          <a:bodyPr wrap="square" rtlCol="0">
            <a:spAutoFit/>
          </a:bodyPr>
          <a:lstStyle/>
          <a:p>
            <a:pPr algn="ctr"/>
            <a:r>
              <a:rPr lang="en-GB" sz="2000" dirty="0" err="1">
                <a:solidFill>
                  <a:srgbClr val="002060"/>
                </a:solidFill>
                <a:latin typeface="Century Gothic" panose="020B0502020202020204" pitchFamily="34" charset="0"/>
              </a:rPr>
              <a:t>jirafa</a:t>
            </a:r>
            <a:r>
              <a:rPr lang="en-GB" sz="2000" dirty="0">
                <a:solidFill>
                  <a:srgbClr val="002060"/>
                </a:solidFill>
                <a:latin typeface="Century Gothic" panose="020B0502020202020204" pitchFamily="34" charset="0"/>
              </a:rPr>
              <a:t> (</a:t>
            </a:r>
            <a:r>
              <a:rPr lang="en-GB" sz="2000" dirty="0" err="1">
                <a:solidFill>
                  <a:srgbClr val="002060"/>
                </a:solidFill>
                <a:latin typeface="Century Gothic" panose="020B0502020202020204" pitchFamily="34" charset="0"/>
              </a:rPr>
              <a:t>nf</a:t>
            </a:r>
            <a:r>
              <a:rPr lang="en-GB" sz="2000" dirty="0">
                <a:solidFill>
                  <a:srgbClr val="002060"/>
                </a:solidFill>
                <a:latin typeface="Century Gothic" panose="020B0502020202020204" pitchFamily="34" charset="0"/>
              </a:rPr>
              <a:t>) – giraffe</a:t>
            </a:r>
            <a:br>
              <a:rPr lang="en-GB" sz="2000" dirty="0">
                <a:solidFill>
                  <a:srgbClr val="002060"/>
                </a:solidFill>
                <a:latin typeface="Century Gothic" panose="020B0502020202020204" pitchFamily="34" charset="0"/>
              </a:rPr>
            </a:br>
            <a:r>
              <a:rPr lang="en-GB" sz="2000" dirty="0" err="1">
                <a:solidFill>
                  <a:srgbClr val="002060"/>
                </a:solidFill>
                <a:latin typeface="Century Gothic" panose="020B0502020202020204" pitchFamily="34" charset="0"/>
              </a:rPr>
              <a:t>león</a:t>
            </a:r>
            <a:r>
              <a:rPr lang="en-GB" sz="2000" dirty="0">
                <a:solidFill>
                  <a:srgbClr val="002060"/>
                </a:solidFill>
                <a:latin typeface="Century Gothic" panose="020B0502020202020204" pitchFamily="34" charset="0"/>
              </a:rPr>
              <a:t> (nm) – lion</a:t>
            </a:r>
            <a:br>
              <a:rPr lang="en-GB" sz="2000" dirty="0">
                <a:solidFill>
                  <a:srgbClr val="002060"/>
                </a:solidFill>
                <a:latin typeface="Century Gothic" panose="020B0502020202020204" pitchFamily="34" charset="0"/>
              </a:rPr>
            </a:br>
            <a:r>
              <a:rPr lang="en-GB" sz="2000" dirty="0" err="1">
                <a:solidFill>
                  <a:srgbClr val="002060"/>
                </a:solidFill>
                <a:latin typeface="Century Gothic" panose="020B0502020202020204" pitchFamily="34" charset="0"/>
              </a:rPr>
              <a:t>río</a:t>
            </a:r>
            <a:r>
              <a:rPr lang="en-GB" sz="2000" dirty="0">
                <a:solidFill>
                  <a:srgbClr val="002060"/>
                </a:solidFill>
                <a:latin typeface="Century Gothic" panose="020B0502020202020204" pitchFamily="34" charset="0"/>
              </a:rPr>
              <a:t> (nm) – river</a:t>
            </a:r>
          </a:p>
        </p:txBody>
      </p:sp>
      <p:sp>
        <p:nvSpPr>
          <p:cNvPr id="51" name="TextBox 50">
            <a:extLst>
              <a:ext uri="{FF2B5EF4-FFF2-40B4-BE49-F238E27FC236}">
                <a16:creationId xmlns:a16="http://schemas.microsoft.com/office/drawing/2014/main" id="{FD208D2B-0FB6-4EFC-8BCE-FE7B52D242DF}"/>
              </a:ext>
            </a:extLst>
          </p:cNvPr>
          <p:cNvSpPr txBox="1"/>
          <p:nvPr/>
        </p:nvSpPr>
        <p:spPr>
          <a:xfrm>
            <a:off x="6211834" y="4903017"/>
            <a:ext cx="5811091" cy="147732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Adjectives: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alto, </a:t>
            </a:r>
            <a:r>
              <a:rPr kumimoji="0" lang="en-GB" sz="1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amable</a:t>
            </a: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1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amarillo</a:t>
            </a: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1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azul</a:t>
            </a: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bajo, curioso, </a:t>
            </a:r>
            <a:r>
              <a:rPr kumimoji="0" lang="en-GB" sz="1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diferente</a:t>
            </a: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1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divertido</a:t>
            </a: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1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feliz</a:t>
            </a: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1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grande</a:t>
            </a: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1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inteligente</a:t>
            </a: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lento, </a:t>
            </a:r>
            <a:r>
              <a:rPr kumimoji="0" lang="en-GB" sz="1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nervioso</a:t>
            </a: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1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pequeño</a:t>
            </a: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perfecto, </a:t>
            </a:r>
            <a:r>
              <a:rPr kumimoji="0" lang="en-GB" sz="1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rápido</a:t>
            </a: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1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rojo</a:t>
            </a: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serio, </a:t>
            </a:r>
            <a:r>
              <a:rPr kumimoji="0" lang="en-GB" sz="1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tranquilo</a:t>
            </a: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triste, </a:t>
            </a:r>
          </a:p>
        </p:txBody>
      </p:sp>
    </p:spTree>
    <p:extLst>
      <p:ext uri="{BB962C8B-B14F-4D97-AF65-F5344CB8AC3E}">
        <p14:creationId xmlns:p14="http://schemas.microsoft.com/office/powerpoint/2010/main" val="3004346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 name="Table 4">
            <a:extLst>
              <a:ext uri="{FF2B5EF4-FFF2-40B4-BE49-F238E27FC236}">
                <a16:creationId xmlns:a16="http://schemas.microsoft.com/office/drawing/2014/main" id="{01CDDC8D-F56F-46FB-A324-83F96C7BFAE3}"/>
              </a:ext>
            </a:extLst>
          </p:cNvPr>
          <p:cNvGraphicFramePr>
            <a:graphicFrameLocks noGrp="1"/>
          </p:cNvGraphicFramePr>
          <p:nvPr>
            <p:extLst>
              <p:ext uri="{D42A27DB-BD31-4B8C-83A1-F6EECF244321}">
                <p14:modId xmlns:p14="http://schemas.microsoft.com/office/powerpoint/2010/main" val="170733471"/>
              </p:ext>
            </p:extLst>
          </p:nvPr>
        </p:nvGraphicFramePr>
        <p:xfrm>
          <a:off x="577178" y="955414"/>
          <a:ext cx="9497622" cy="5730082"/>
        </p:xfrm>
        <a:graphic>
          <a:graphicData uri="http://schemas.openxmlformats.org/drawingml/2006/table">
            <a:tbl>
              <a:tblPr firstRow="1" bandRow="1">
                <a:tableStyleId>{5940675A-B579-460E-94D1-54222C63F5DA}</a:tableStyleId>
              </a:tblPr>
              <a:tblGrid>
                <a:gridCol w="1675212">
                  <a:extLst>
                    <a:ext uri="{9D8B030D-6E8A-4147-A177-3AD203B41FA5}">
                      <a16:colId xmlns:a16="http://schemas.microsoft.com/office/drawing/2014/main" val="1203737284"/>
                    </a:ext>
                  </a:extLst>
                </a:gridCol>
                <a:gridCol w="2321905">
                  <a:extLst>
                    <a:ext uri="{9D8B030D-6E8A-4147-A177-3AD203B41FA5}">
                      <a16:colId xmlns:a16="http://schemas.microsoft.com/office/drawing/2014/main" val="1810222861"/>
                    </a:ext>
                  </a:extLst>
                </a:gridCol>
                <a:gridCol w="2893035">
                  <a:extLst>
                    <a:ext uri="{9D8B030D-6E8A-4147-A177-3AD203B41FA5}">
                      <a16:colId xmlns:a16="http://schemas.microsoft.com/office/drawing/2014/main" val="274413866"/>
                    </a:ext>
                  </a:extLst>
                </a:gridCol>
                <a:gridCol w="2607470">
                  <a:extLst>
                    <a:ext uri="{9D8B030D-6E8A-4147-A177-3AD203B41FA5}">
                      <a16:colId xmlns:a16="http://schemas.microsoft.com/office/drawing/2014/main" val="2706468897"/>
                    </a:ext>
                  </a:extLst>
                </a:gridCol>
              </a:tblGrid>
              <a:tr h="993994">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err="1">
                          <a:solidFill>
                            <a:srgbClr val="00B0F0"/>
                          </a:solidFill>
                          <a:latin typeface="Century Gothic" panose="020B0502020202020204" pitchFamily="34" charset="0"/>
                        </a:rPr>
                        <a:t>el</a:t>
                      </a:r>
                      <a:r>
                        <a:rPr lang="en-GB" sz="2800" b="1" dirty="0">
                          <a:solidFill>
                            <a:srgbClr val="00B0F0"/>
                          </a:solidFill>
                          <a:latin typeface="Century Gothic" panose="020B0502020202020204" pitchFamily="34" charset="0"/>
                        </a:rPr>
                        <a:t> mar</a:t>
                      </a:r>
                    </a:p>
                  </a:txBody>
                  <a:tcPr/>
                </a:tc>
                <a:tc>
                  <a:txBody>
                    <a:bodyPr/>
                    <a:lstStyle/>
                    <a:p>
                      <a:r>
                        <a:rPr lang="en-GB" sz="2800" b="1" dirty="0" err="1">
                          <a:solidFill>
                            <a:srgbClr val="00B0F0"/>
                          </a:solidFill>
                          <a:latin typeface="Century Gothic" panose="020B0502020202020204" pitchFamily="34" charset="0"/>
                        </a:rPr>
                        <a:t>caminar</a:t>
                      </a:r>
                      <a:endParaRPr lang="en-GB" sz="2800" b="1" dirty="0">
                        <a:solidFill>
                          <a:srgbClr val="00B0F0"/>
                        </a:solidFill>
                        <a:latin typeface="Century Gothic" panose="020B0502020202020204" pitchFamily="34" charset="0"/>
                      </a:endParaRPr>
                    </a:p>
                  </a:txBody>
                  <a:tcPr/>
                </a:tc>
                <a:tc>
                  <a:txBody>
                    <a:bodyPr/>
                    <a:lstStyle/>
                    <a:p>
                      <a:r>
                        <a:rPr lang="en-GB" sz="2800" b="1" dirty="0">
                          <a:solidFill>
                            <a:srgbClr val="00B0F0"/>
                          </a:solidFill>
                          <a:latin typeface="Century Gothic" panose="020B0502020202020204" pitchFamily="34" charset="0"/>
                        </a:rPr>
                        <a:t>la playa</a:t>
                      </a:r>
                    </a:p>
                  </a:txBody>
                  <a:tcPr/>
                </a:tc>
                <a:extLst>
                  <a:ext uri="{0D108BD9-81ED-4DB2-BD59-A6C34878D82A}">
                    <a16:rowId xmlns:a16="http://schemas.microsoft.com/office/drawing/2014/main" val="1256656619"/>
                  </a:ext>
                </a:extLst>
              </a:tr>
              <a:tr h="877053">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err="1">
                          <a:solidFill>
                            <a:srgbClr val="00B0F0"/>
                          </a:solidFill>
                          <a:latin typeface="Century Gothic" panose="020B0502020202020204" pitchFamily="34" charset="0"/>
                        </a:rPr>
                        <a:t>nadar</a:t>
                      </a:r>
                      <a:endParaRPr lang="en-GB" sz="2800" b="1" dirty="0">
                        <a:solidFill>
                          <a:srgbClr val="00B0F0"/>
                        </a:solidFill>
                        <a:latin typeface="Century Gothic" panose="020B0502020202020204" pitchFamily="34" charset="0"/>
                      </a:endParaRPr>
                    </a:p>
                  </a:txBody>
                  <a:tcPr/>
                </a:tc>
                <a:tc>
                  <a:txBody>
                    <a:bodyPr/>
                    <a:lstStyle/>
                    <a:p>
                      <a:r>
                        <a:rPr lang="en-GB" sz="2800" b="1" dirty="0">
                          <a:solidFill>
                            <a:srgbClr val="00B0F0"/>
                          </a:solidFill>
                          <a:latin typeface="Century Gothic" panose="020B0502020202020204" pitchFamily="34" charset="0"/>
                        </a:rPr>
                        <a:t>por</a:t>
                      </a:r>
                    </a:p>
                  </a:txBody>
                  <a:tcPr/>
                </a:tc>
                <a:tc>
                  <a:txBody>
                    <a:bodyPr/>
                    <a:lstStyle/>
                    <a:p>
                      <a:r>
                        <a:rPr lang="en-GB" sz="2800" b="1" dirty="0">
                          <a:solidFill>
                            <a:srgbClr val="00B0F0"/>
                          </a:solidFill>
                          <a:latin typeface="Century Gothic" panose="020B0502020202020204" pitchFamily="34" charset="0"/>
                        </a:rPr>
                        <a:t>de</a:t>
                      </a:r>
                    </a:p>
                  </a:txBody>
                  <a:tcPr/>
                </a:tc>
                <a:extLst>
                  <a:ext uri="{0D108BD9-81ED-4DB2-BD59-A6C34878D82A}">
                    <a16:rowId xmlns:a16="http://schemas.microsoft.com/office/drawing/2014/main" val="1164559424"/>
                  </a:ext>
                </a:extLst>
              </a:tr>
              <a:tr h="993994">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err="1">
                          <a:solidFill>
                            <a:srgbClr val="92D050"/>
                          </a:solidFill>
                          <a:latin typeface="Century Gothic" panose="020B0502020202020204" pitchFamily="34" charset="0"/>
                        </a:rPr>
                        <a:t>el</a:t>
                      </a:r>
                      <a:r>
                        <a:rPr lang="en-GB" sz="2800" b="1" dirty="0">
                          <a:solidFill>
                            <a:srgbClr val="92D050"/>
                          </a:solidFill>
                          <a:latin typeface="Century Gothic" panose="020B0502020202020204" pitchFamily="34" charset="0"/>
                        </a:rPr>
                        <a:t> </a:t>
                      </a:r>
                      <a:r>
                        <a:rPr lang="en-GB" sz="2800" b="1" dirty="0" err="1">
                          <a:solidFill>
                            <a:srgbClr val="92D050"/>
                          </a:solidFill>
                          <a:latin typeface="Century Gothic" panose="020B0502020202020204" pitchFamily="34" charset="0"/>
                        </a:rPr>
                        <a:t>globo</a:t>
                      </a:r>
                      <a:endParaRPr lang="en-GB" sz="2800" b="1" dirty="0">
                        <a:solidFill>
                          <a:srgbClr val="92D050"/>
                        </a:solidFill>
                        <a:latin typeface="Century Gothic" panose="020B0502020202020204" pitchFamily="34" charset="0"/>
                      </a:endParaRPr>
                    </a:p>
                  </a:txBody>
                  <a:tcPr/>
                </a:tc>
                <a:tc>
                  <a:txBody>
                    <a:bodyPr/>
                    <a:lstStyle/>
                    <a:p>
                      <a:r>
                        <a:rPr lang="en-GB" sz="2800" b="1" dirty="0">
                          <a:solidFill>
                            <a:srgbClr val="92D050"/>
                          </a:solidFill>
                          <a:latin typeface="Century Gothic" panose="020B0502020202020204" pitchFamily="34" charset="0"/>
                        </a:rPr>
                        <a:t>la </a:t>
                      </a:r>
                      <a:r>
                        <a:rPr lang="en-GB" sz="2800" b="1" dirty="0" err="1">
                          <a:solidFill>
                            <a:srgbClr val="92D050"/>
                          </a:solidFill>
                          <a:latin typeface="Century Gothic" panose="020B0502020202020204" pitchFamily="34" charset="0"/>
                        </a:rPr>
                        <a:t>fruta</a:t>
                      </a:r>
                      <a:endParaRPr lang="en-GB" sz="2800" b="1" dirty="0">
                        <a:solidFill>
                          <a:srgbClr val="92D050"/>
                        </a:solidFill>
                        <a:latin typeface="Century Gothic" panose="020B0502020202020204" pitchFamily="34" charset="0"/>
                      </a:endParaRPr>
                    </a:p>
                  </a:txBody>
                  <a:tcPr/>
                </a:tc>
                <a:tc>
                  <a:txBody>
                    <a:bodyPr/>
                    <a:lstStyle/>
                    <a:p>
                      <a:r>
                        <a:rPr lang="en-GB" sz="2800" b="1" dirty="0">
                          <a:solidFill>
                            <a:srgbClr val="92D050"/>
                          </a:solidFill>
                          <a:latin typeface="Century Gothic" panose="020B0502020202020204" pitchFamily="34" charset="0"/>
                        </a:rPr>
                        <a:t>la </a:t>
                      </a:r>
                      <a:r>
                        <a:rPr lang="en-GB" sz="2800" b="1" dirty="0" err="1">
                          <a:solidFill>
                            <a:srgbClr val="92D050"/>
                          </a:solidFill>
                          <a:latin typeface="Century Gothic" panose="020B0502020202020204" pitchFamily="34" charset="0"/>
                        </a:rPr>
                        <a:t>tortuga</a:t>
                      </a:r>
                      <a:endParaRPr lang="en-GB" sz="4000" b="1" dirty="0">
                        <a:solidFill>
                          <a:srgbClr val="92D050"/>
                        </a:solidFill>
                        <a:latin typeface="Century Gothic" panose="020B0502020202020204" pitchFamily="34" charset="0"/>
                      </a:endParaRPr>
                    </a:p>
                  </a:txBody>
                  <a:tcPr/>
                </a:tc>
                <a:extLst>
                  <a:ext uri="{0D108BD9-81ED-4DB2-BD59-A6C34878D82A}">
                    <a16:rowId xmlns:a16="http://schemas.microsoft.com/office/drawing/2014/main" val="760878619"/>
                  </a:ext>
                </a:extLst>
              </a:tr>
              <a:tr h="877053">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a:solidFill>
                            <a:srgbClr val="92D050"/>
                          </a:solidFill>
                          <a:latin typeface="Century Gothic" panose="020B0502020202020204" pitchFamily="34" charset="0"/>
                        </a:rPr>
                        <a:t>la </a:t>
                      </a:r>
                      <a:r>
                        <a:rPr lang="en-GB" sz="2800" b="1" dirty="0" err="1">
                          <a:solidFill>
                            <a:srgbClr val="92D050"/>
                          </a:solidFill>
                          <a:latin typeface="Century Gothic" panose="020B0502020202020204" pitchFamily="34" charset="0"/>
                        </a:rPr>
                        <a:t>fruta</a:t>
                      </a:r>
                      <a:endParaRPr lang="en-GB" sz="2800" b="1" dirty="0">
                        <a:solidFill>
                          <a:srgbClr val="92D050"/>
                        </a:solidFill>
                        <a:latin typeface="Century Gothic" panose="020B0502020202020204" pitchFamily="34" charset="0"/>
                      </a:endParaRPr>
                    </a:p>
                  </a:txBody>
                  <a:tcPr/>
                </a:tc>
                <a:tc>
                  <a:txBody>
                    <a:bodyPr/>
                    <a:lstStyle/>
                    <a:p>
                      <a:r>
                        <a:rPr lang="en-GB" sz="2800" b="1" dirty="0" err="1">
                          <a:solidFill>
                            <a:srgbClr val="92D050"/>
                          </a:solidFill>
                          <a:latin typeface="Century Gothic" panose="020B0502020202020204" pitchFamily="34" charset="0"/>
                        </a:rPr>
                        <a:t>el</a:t>
                      </a:r>
                      <a:r>
                        <a:rPr lang="en-GB" sz="2800" b="1" dirty="0">
                          <a:solidFill>
                            <a:srgbClr val="92D050"/>
                          </a:solidFill>
                          <a:latin typeface="Century Gothic" panose="020B0502020202020204" pitchFamily="34" charset="0"/>
                        </a:rPr>
                        <a:t> sombrero</a:t>
                      </a:r>
                    </a:p>
                  </a:txBody>
                  <a:tcPr/>
                </a:tc>
                <a:tc>
                  <a:txBody>
                    <a:bodyPr/>
                    <a:lstStyle/>
                    <a:p>
                      <a:r>
                        <a:rPr lang="en-GB" sz="2800" b="1" dirty="0">
                          <a:solidFill>
                            <a:srgbClr val="92D050"/>
                          </a:solidFill>
                          <a:latin typeface="Century Gothic" panose="020B0502020202020204" pitchFamily="34" charset="0"/>
                        </a:rPr>
                        <a:t>la pelota</a:t>
                      </a:r>
                    </a:p>
                  </a:txBody>
                  <a:tcPr/>
                </a:tc>
                <a:extLst>
                  <a:ext uri="{0D108BD9-81ED-4DB2-BD59-A6C34878D82A}">
                    <a16:rowId xmlns:a16="http://schemas.microsoft.com/office/drawing/2014/main" val="1047692962"/>
                  </a:ext>
                </a:extLst>
              </a:tr>
              <a:tr h="993994">
                <a:tc rowSpan="2">
                  <a:txBody>
                    <a:bodyPr/>
                    <a:lstStyle/>
                    <a:p>
                      <a:endParaRPr lang="en-GB" dirty="0"/>
                    </a:p>
                  </a:txBody>
                  <a:tcPr/>
                </a:tc>
                <a:tc>
                  <a:txBody>
                    <a:bodyPr/>
                    <a:lstStyle/>
                    <a:p>
                      <a:r>
                        <a:rPr lang="en-GB" sz="2800" b="1" dirty="0" err="1">
                          <a:solidFill>
                            <a:srgbClr val="FF3399"/>
                          </a:solidFill>
                          <a:latin typeface="Century Gothic" panose="020B0502020202020204" pitchFamily="34" charset="0"/>
                        </a:rPr>
                        <a:t>amable</a:t>
                      </a:r>
                      <a:endParaRPr lang="en-GB" sz="2800" b="1" dirty="0">
                        <a:solidFill>
                          <a:srgbClr val="FF3399"/>
                        </a:solidFill>
                        <a:latin typeface="Century Gothic" panose="020B0502020202020204" pitchFamily="34" charset="0"/>
                      </a:endParaRPr>
                    </a:p>
                  </a:txBody>
                  <a:tcPr/>
                </a:tc>
                <a:tc>
                  <a:txBody>
                    <a:bodyPr/>
                    <a:lstStyle/>
                    <a:p>
                      <a:r>
                        <a:rPr lang="en-GB" sz="2800" b="1" dirty="0" err="1">
                          <a:solidFill>
                            <a:srgbClr val="FF3399"/>
                          </a:solidFill>
                          <a:latin typeface="Century Gothic" panose="020B0502020202020204" pitchFamily="34" charset="0"/>
                        </a:rPr>
                        <a:t>inteligente</a:t>
                      </a:r>
                      <a:endParaRPr lang="en-GB" sz="2800" b="1" dirty="0">
                        <a:solidFill>
                          <a:srgbClr val="FF3399"/>
                        </a:solidFill>
                        <a:latin typeface="Century Gothic" panose="020B0502020202020204" pitchFamily="34" charset="0"/>
                      </a:endParaRPr>
                    </a:p>
                  </a:txBody>
                  <a:tcPr/>
                </a:tc>
                <a:tc>
                  <a:txBody>
                    <a:bodyPr/>
                    <a:lstStyle/>
                    <a:p>
                      <a:r>
                        <a:rPr lang="en-GB" sz="2800" b="1" dirty="0" err="1">
                          <a:solidFill>
                            <a:srgbClr val="FF3399"/>
                          </a:solidFill>
                          <a:latin typeface="Century Gothic" panose="020B0502020202020204" pitchFamily="34" charset="0"/>
                        </a:rPr>
                        <a:t>divertida</a:t>
                      </a:r>
                      <a:endParaRPr lang="en-GB" sz="2800" b="1" dirty="0">
                        <a:solidFill>
                          <a:srgbClr val="FF3399"/>
                        </a:solidFill>
                        <a:latin typeface="Century Gothic" panose="020B0502020202020204" pitchFamily="34" charset="0"/>
                      </a:endParaRPr>
                    </a:p>
                  </a:txBody>
                  <a:tcPr/>
                </a:tc>
                <a:extLst>
                  <a:ext uri="{0D108BD9-81ED-4DB2-BD59-A6C34878D82A}">
                    <a16:rowId xmlns:a16="http://schemas.microsoft.com/office/drawing/2014/main" val="3343226472"/>
                  </a:ext>
                </a:extLst>
              </a:tr>
              <a:tr h="993994">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800" b="1" dirty="0" err="1">
                          <a:solidFill>
                            <a:srgbClr val="FF3399"/>
                          </a:solidFill>
                          <a:latin typeface="Century Gothic" panose="020B0502020202020204" pitchFamily="34" charset="0"/>
                        </a:rPr>
                        <a:t>diferente</a:t>
                      </a:r>
                      <a:endParaRPr lang="en-GB" sz="2800" b="1" dirty="0">
                        <a:solidFill>
                          <a:srgbClr val="FF3399"/>
                        </a:solidFill>
                        <a:latin typeface="Century Gothic" panose="020B0502020202020204" pitchFamily="34" charset="0"/>
                      </a:endParaRPr>
                    </a:p>
                  </a:txBody>
                  <a:tcPr/>
                </a:tc>
                <a:tc>
                  <a:txBody>
                    <a:bodyPr/>
                    <a:lstStyle/>
                    <a:p>
                      <a:r>
                        <a:rPr lang="en-GB" sz="2800" b="1" dirty="0" err="1">
                          <a:solidFill>
                            <a:srgbClr val="FF3399"/>
                          </a:solidFill>
                          <a:latin typeface="Century Gothic" panose="020B0502020202020204" pitchFamily="34" charset="0"/>
                        </a:rPr>
                        <a:t>demasiado</a:t>
                      </a:r>
                      <a:endParaRPr lang="en-GB" sz="2800" b="1" dirty="0">
                        <a:solidFill>
                          <a:srgbClr val="FF3399"/>
                        </a:solidFill>
                        <a:latin typeface="Century Gothic" panose="020B0502020202020204" pitchFamily="34" charset="0"/>
                      </a:endParaRPr>
                    </a:p>
                  </a:txBody>
                  <a:tcPr/>
                </a:tc>
                <a:tc>
                  <a:txBody>
                    <a:bodyPr/>
                    <a:lstStyle/>
                    <a:p>
                      <a:r>
                        <a:rPr lang="en-GB" sz="2800" b="1" dirty="0" err="1">
                          <a:solidFill>
                            <a:srgbClr val="FF3399"/>
                          </a:solidFill>
                          <a:latin typeface="Century Gothic" panose="020B0502020202020204" pitchFamily="34" charset="0"/>
                        </a:rPr>
                        <a:t>el</a:t>
                      </a:r>
                      <a:r>
                        <a:rPr lang="en-GB" sz="2800" b="1" dirty="0">
                          <a:solidFill>
                            <a:srgbClr val="FF3399"/>
                          </a:solidFill>
                          <a:latin typeface="Century Gothic" panose="020B0502020202020204" pitchFamily="34" charset="0"/>
                        </a:rPr>
                        <a:t> </a:t>
                      </a:r>
                      <a:r>
                        <a:rPr lang="en-GB" sz="2800" b="1" dirty="0" err="1">
                          <a:solidFill>
                            <a:srgbClr val="FF3399"/>
                          </a:solidFill>
                          <a:latin typeface="Century Gothic" panose="020B0502020202020204" pitchFamily="34" charset="0"/>
                        </a:rPr>
                        <a:t>conejo</a:t>
                      </a:r>
                      <a:endParaRPr lang="en-GB" sz="2800" b="1" dirty="0">
                        <a:solidFill>
                          <a:srgbClr val="FF3399"/>
                        </a:solidFill>
                        <a:latin typeface="Century Gothic" panose="020B0502020202020204" pitchFamily="34" charset="0"/>
                      </a:endParaRPr>
                    </a:p>
                  </a:txBody>
                  <a:tcPr/>
                </a:tc>
                <a:extLst>
                  <a:ext uri="{0D108BD9-81ED-4DB2-BD59-A6C34878D82A}">
                    <a16:rowId xmlns:a16="http://schemas.microsoft.com/office/drawing/2014/main" val="3232139915"/>
                  </a:ext>
                </a:extLst>
              </a:tr>
            </a:tbl>
          </a:graphicData>
        </a:graphic>
      </p:graphicFrame>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0" y="87041"/>
            <a:ext cx="2866431"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5:</a:t>
            </a:r>
            <a:endParaRPr lang="en-GB" sz="2800" dirty="0">
              <a:latin typeface="Century Gothic" panose="020B0502020202020204" pitchFamily="34" charset="0"/>
            </a:endParaRPr>
          </a:p>
        </p:txBody>
      </p:sp>
      <p:sp>
        <p:nvSpPr>
          <p:cNvPr id="28" name="TextBox 27">
            <a:extLst>
              <a:ext uri="{FF2B5EF4-FFF2-40B4-BE49-F238E27FC236}">
                <a16:creationId xmlns:a16="http://schemas.microsoft.com/office/drawing/2014/main" id="{E8D0F3FD-6674-482F-AD86-CC59DF404CE2}"/>
              </a:ext>
            </a:extLst>
          </p:cNvPr>
          <p:cNvSpPr txBox="1"/>
          <p:nvPr/>
        </p:nvSpPr>
        <p:spPr>
          <a:xfrm>
            <a:off x="3046216" y="-278601"/>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3" name="Google Shape;167;p2">
            <a:extLst>
              <a:ext uri="{FF2B5EF4-FFF2-40B4-BE49-F238E27FC236}">
                <a16:creationId xmlns:a16="http://schemas.microsoft.com/office/drawing/2014/main" id="{F6EBF477-5B38-42D2-8306-ABF1F35CD572}"/>
              </a:ext>
            </a:extLst>
          </p:cNvPr>
          <p:cNvSpPr/>
          <p:nvPr/>
        </p:nvSpPr>
        <p:spPr>
          <a:xfrm>
            <a:off x="123171" y="128500"/>
            <a:ext cx="521370" cy="478471"/>
          </a:xfrm>
          <a:prstGeom prst="roundRect">
            <a:avLst>
              <a:gd name="adj" fmla="val 16667"/>
            </a:avLst>
          </a:prstGeom>
          <a:solidFill>
            <a:srgbClr val="FF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pic>
        <p:nvPicPr>
          <p:cNvPr id="19" name="Picture 2" descr="Brain, Idea, Think, Creativity">
            <a:extLst>
              <a:ext uri="{FF2B5EF4-FFF2-40B4-BE49-F238E27FC236}">
                <a16:creationId xmlns:a16="http://schemas.microsoft.com/office/drawing/2014/main" id="{B593F4DD-12E6-42AD-B4D7-FEBC5F5E0C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7143" y="175901"/>
            <a:ext cx="1122323" cy="112232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hlinkClick r:id="" action="ppaction://noaction">
              <a:snd r:embed="rId4" name="v_ii.wav"/>
            </a:hlinkClick>
            <a:extLst>
              <a:ext uri="{FF2B5EF4-FFF2-40B4-BE49-F238E27FC236}">
                <a16:creationId xmlns:a16="http://schemas.microsoft.com/office/drawing/2014/main" id="{902C8F7A-60E1-47BA-A5D2-269092E24632}"/>
              </a:ext>
            </a:extLst>
          </p:cNvPr>
          <p:cNvSpPr txBox="1"/>
          <p:nvPr/>
        </p:nvSpPr>
        <p:spPr>
          <a:xfrm>
            <a:off x="4128247" y="124417"/>
            <a:ext cx="5946553"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Escribe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en</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inglés</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can you get at least 15 points?</a:t>
            </a:r>
          </a:p>
        </p:txBody>
      </p:sp>
      <p:sp>
        <p:nvSpPr>
          <p:cNvPr id="25" name="Title 1">
            <a:extLst>
              <a:ext uri="{FF2B5EF4-FFF2-40B4-BE49-F238E27FC236}">
                <a16:creationId xmlns:a16="http://schemas.microsoft.com/office/drawing/2014/main" id="{58F43770-8286-4189-9C2F-AFB22573CCB0}"/>
              </a:ext>
            </a:extLst>
          </p:cNvPr>
          <p:cNvSpPr txBox="1">
            <a:spLocks/>
          </p:cNvSpPr>
          <p:nvPr/>
        </p:nvSpPr>
        <p:spPr>
          <a:xfrm>
            <a:off x="10431110" y="1333754"/>
            <a:ext cx="1698356" cy="403881"/>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vocabulario</a:t>
            </a:r>
          </a:p>
        </p:txBody>
      </p:sp>
      <p:pic>
        <p:nvPicPr>
          <p:cNvPr id="48" name="Picture 47">
            <a:extLst>
              <a:ext uri="{FF2B5EF4-FFF2-40B4-BE49-F238E27FC236}">
                <a16:creationId xmlns:a16="http://schemas.microsoft.com/office/drawing/2014/main" id="{B070BFBF-C0D7-4544-B1A5-738A7F62B055}"/>
              </a:ext>
            </a:extLst>
          </p:cNvPr>
          <p:cNvPicPr>
            <a:picLocks noChangeAspect="1"/>
          </p:cNvPicPr>
          <p:nvPr/>
        </p:nvPicPr>
        <p:blipFill>
          <a:blip r:embed="rId5"/>
          <a:stretch>
            <a:fillRect/>
          </a:stretch>
        </p:blipFill>
        <p:spPr>
          <a:xfrm>
            <a:off x="787209" y="2950162"/>
            <a:ext cx="1186070" cy="1080360"/>
          </a:xfrm>
          <a:prstGeom prst="rect">
            <a:avLst/>
          </a:prstGeom>
        </p:spPr>
      </p:pic>
      <p:pic>
        <p:nvPicPr>
          <p:cNvPr id="49" name="Picture 48" descr="Icon&#10;&#10;Description automatically generated">
            <a:extLst>
              <a:ext uri="{FF2B5EF4-FFF2-40B4-BE49-F238E27FC236}">
                <a16:creationId xmlns:a16="http://schemas.microsoft.com/office/drawing/2014/main" id="{F74B2C4A-DB35-4CF3-8412-5DDCCFF8BBF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3528" y="1380440"/>
            <a:ext cx="1186070" cy="1186070"/>
          </a:xfrm>
          <a:prstGeom prst="rect">
            <a:avLst/>
          </a:prstGeom>
        </p:spPr>
      </p:pic>
      <p:pic>
        <p:nvPicPr>
          <p:cNvPr id="50" name="Picture 49">
            <a:extLst>
              <a:ext uri="{FF2B5EF4-FFF2-40B4-BE49-F238E27FC236}">
                <a16:creationId xmlns:a16="http://schemas.microsoft.com/office/drawing/2014/main" id="{072254BB-0884-4DE0-ADA9-8C28176A8EC0}"/>
              </a:ext>
            </a:extLst>
          </p:cNvPr>
          <p:cNvPicPr>
            <a:picLocks noChangeAspect="1"/>
          </p:cNvPicPr>
          <p:nvPr/>
        </p:nvPicPr>
        <p:blipFill>
          <a:blip r:embed="rId7"/>
          <a:stretch>
            <a:fillRect/>
          </a:stretch>
        </p:blipFill>
        <p:spPr>
          <a:xfrm>
            <a:off x="787209" y="4957676"/>
            <a:ext cx="1162417" cy="1101237"/>
          </a:xfrm>
          <a:prstGeom prst="rect">
            <a:avLst/>
          </a:prstGeom>
        </p:spPr>
      </p:pic>
      <p:sp>
        <p:nvSpPr>
          <p:cNvPr id="51" name="TextBox 50">
            <a:extLst>
              <a:ext uri="{FF2B5EF4-FFF2-40B4-BE49-F238E27FC236}">
                <a16:creationId xmlns:a16="http://schemas.microsoft.com/office/drawing/2014/main" id="{C72AFC3F-87B7-4CFA-AF9C-CC37A1E3D5D8}"/>
              </a:ext>
            </a:extLst>
          </p:cNvPr>
          <p:cNvSpPr txBox="1"/>
          <p:nvPr/>
        </p:nvSpPr>
        <p:spPr>
          <a:xfrm>
            <a:off x="1651250" y="5949779"/>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x1</a:t>
            </a:r>
          </a:p>
        </p:txBody>
      </p:sp>
      <p:sp>
        <p:nvSpPr>
          <p:cNvPr id="52" name="TextBox 51">
            <a:extLst>
              <a:ext uri="{FF2B5EF4-FFF2-40B4-BE49-F238E27FC236}">
                <a16:creationId xmlns:a16="http://schemas.microsoft.com/office/drawing/2014/main" id="{9CFF09B9-EC1C-4D38-9E71-C91F0A476174}"/>
              </a:ext>
            </a:extLst>
          </p:cNvPr>
          <p:cNvSpPr txBox="1"/>
          <p:nvPr/>
        </p:nvSpPr>
        <p:spPr>
          <a:xfrm>
            <a:off x="1600865" y="3700109"/>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x2</a:t>
            </a:r>
          </a:p>
        </p:txBody>
      </p:sp>
      <p:sp>
        <p:nvSpPr>
          <p:cNvPr id="53" name="TextBox 52">
            <a:extLst>
              <a:ext uri="{FF2B5EF4-FFF2-40B4-BE49-F238E27FC236}">
                <a16:creationId xmlns:a16="http://schemas.microsoft.com/office/drawing/2014/main" id="{4E2138AF-81EB-4AB1-BB44-9EB8ABC23A77}"/>
              </a:ext>
            </a:extLst>
          </p:cNvPr>
          <p:cNvSpPr txBox="1"/>
          <p:nvPr/>
        </p:nvSpPr>
        <p:spPr>
          <a:xfrm>
            <a:off x="1644792" y="2133010"/>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x3</a:t>
            </a:r>
          </a:p>
        </p:txBody>
      </p:sp>
      <p:sp>
        <p:nvSpPr>
          <p:cNvPr id="54" name="TextBox 53">
            <a:extLst>
              <a:ext uri="{FF2B5EF4-FFF2-40B4-BE49-F238E27FC236}">
                <a16:creationId xmlns:a16="http://schemas.microsoft.com/office/drawing/2014/main" id="{13D71F2A-16AF-4A07-9E21-E2C0CC74C153}"/>
              </a:ext>
            </a:extLst>
          </p:cNvPr>
          <p:cNvSpPr txBox="1"/>
          <p:nvPr/>
        </p:nvSpPr>
        <p:spPr>
          <a:xfrm>
            <a:off x="2348314" y="6223832"/>
            <a:ext cx="221155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rPr>
              <a:t>different</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5" name="TextBox 54">
            <a:extLst>
              <a:ext uri="{FF2B5EF4-FFF2-40B4-BE49-F238E27FC236}">
                <a16:creationId xmlns:a16="http://schemas.microsoft.com/office/drawing/2014/main" id="{8E7E88DD-FBC5-468A-AD40-981AD2499DFB}"/>
              </a:ext>
            </a:extLst>
          </p:cNvPr>
          <p:cNvSpPr txBox="1"/>
          <p:nvPr/>
        </p:nvSpPr>
        <p:spPr>
          <a:xfrm>
            <a:off x="4571318" y="6220709"/>
            <a:ext cx="27309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too</a:t>
            </a:r>
          </a:p>
        </p:txBody>
      </p:sp>
      <p:sp>
        <p:nvSpPr>
          <p:cNvPr id="56" name="TextBox 55">
            <a:extLst>
              <a:ext uri="{FF2B5EF4-FFF2-40B4-BE49-F238E27FC236}">
                <a16:creationId xmlns:a16="http://schemas.microsoft.com/office/drawing/2014/main" id="{79D09302-A4AF-421C-ABA6-0D37DEF7A1B8}"/>
              </a:ext>
            </a:extLst>
          </p:cNvPr>
          <p:cNvSpPr txBox="1"/>
          <p:nvPr/>
        </p:nvSpPr>
        <p:spPr>
          <a:xfrm>
            <a:off x="7432428" y="6223831"/>
            <a:ext cx="25172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(the) rabbit</a:t>
            </a:r>
          </a:p>
        </p:txBody>
      </p:sp>
      <p:sp>
        <p:nvSpPr>
          <p:cNvPr id="57" name="TextBox 56">
            <a:extLst>
              <a:ext uri="{FF2B5EF4-FFF2-40B4-BE49-F238E27FC236}">
                <a16:creationId xmlns:a16="http://schemas.microsoft.com/office/drawing/2014/main" id="{3A49D3B9-70E6-429E-B993-B6674EBDF095}"/>
              </a:ext>
            </a:extLst>
          </p:cNvPr>
          <p:cNvSpPr txBox="1"/>
          <p:nvPr/>
        </p:nvSpPr>
        <p:spPr>
          <a:xfrm>
            <a:off x="2290884" y="5214398"/>
            <a:ext cx="213980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nice, kind</a:t>
            </a:r>
          </a:p>
        </p:txBody>
      </p:sp>
      <p:sp>
        <p:nvSpPr>
          <p:cNvPr id="58" name="TextBox 57">
            <a:extLst>
              <a:ext uri="{FF2B5EF4-FFF2-40B4-BE49-F238E27FC236}">
                <a16:creationId xmlns:a16="http://schemas.microsoft.com/office/drawing/2014/main" id="{65E34EA1-9D24-466A-A6F1-7CE3FFC5E279}"/>
              </a:ext>
            </a:extLst>
          </p:cNvPr>
          <p:cNvSpPr txBox="1"/>
          <p:nvPr/>
        </p:nvSpPr>
        <p:spPr>
          <a:xfrm>
            <a:off x="4594559" y="5214398"/>
            <a:ext cx="19055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intelligent</a:t>
            </a:r>
          </a:p>
        </p:txBody>
      </p:sp>
      <p:sp>
        <p:nvSpPr>
          <p:cNvPr id="59" name="TextBox 58">
            <a:extLst>
              <a:ext uri="{FF2B5EF4-FFF2-40B4-BE49-F238E27FC236}">
                <a16:creationId xmlns:a16="http://schemas.microsoft.com/office/drawing/2014/main" id="{60DD9CD9-C857-4BA1-BA3A-2F2F19249444}"/>
              </a:ext>
            </a:extLst>
          </p:cNvPr>
          <p:cNvSpPr txBox="1"/>
          <p:nvPr/>
        </p:nvSpPr>
        <p:spPr>
          <a:xfrm>
            <a:off x="7432427" y="5214398"/>
            <a:ext cx="25172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rPr>
              <a:t>fun, funny</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0" name="TextBox 59">
            <a:extLst>
              <a:ext uri="{FF2B5EF4-FFF2-40B4-BE49-F238E27FC236}">
                <a16:creationId xmlns:a16="http://schemas.microsoft.com/office/drawing/2014/main" id="{BAF6C47D-C68B-46B3-AF1F-AD7121C530E3}"/>
              </a:ext>
            </a:extLst>
          </p:cNvPr>
          <p:cNvSpPr txBox="1"/>
          <p:nvPr/>
        </p:nvSpPr>
        <p:spPr>
          <a:xfrm>
            <a:off x="2268857" y="4218783"/>
            <a:ext cx="221155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rPr>
              <a:t>(the) fruit</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1" name="TextBox 60">
            <a:extLst>
              <a:ext uri="{FF2B5EF4-FFF2-40B4-BE49-F238E27FC236}">
                <a16:creationId xmlns:a16="http://schemas.microsoft.com/office/drawing/2014/main" id="{043F40DE-EF64-4213-B68D-AA4CEC430A71}"/>
              </a:ext>
            </a:extLst>
          </p:cNvPr>
          <p:cNvSpPr txBox="1"/>
          <p:nvPr/>
        </p:nvSpPr>
        <p:spPr>
          <a:xfrm>
            <a:off x="4594559" y="4284884"/>
            <a:ext cx="235977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rPr>
              <a:t>(the) hat</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2" name="TextBox 61">
            <a:extLst>
              <a:ext uri="{FF2B5EF4-FFF2-40B4-BE49-F238E27FC236}">
                <a16:creationId xmlns:a16="http://schemas.microsoft.com/office/drawing/2014/main" id="{7A3CA6E2-EAE7-4AB8-B4D0-5A61BDACAC38}"/>
              </a:ext>
            </a:extLst>
          </p:cNvPr>
          <p:cNvSpPr txBox="1"/>
          <p:nvPr/>
        </p:nvSpPr>
        <p:spPr>
          <a:xfrm>
            <a:off x="7490810" y="4271276"/>
            <a:ext cx="246984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rPr>
              <a:t>(the) ball</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3" name="TextBox 62">
            <a:extLst>
              <a:ext uri="{FF2B5EF4-FFF2-40B4-BE49-F238E27FC236}">
                <a16:creationId xmlns:a16="http://schemas.microsoft.com/office/drawing/2014/main" id="{F6958ABA-A050-4950-A8D8-242649851302}"/>
              </a:ext>
            </a:extLst>
          </p:cNvPr>
          <p:cNvSpPr txBox="1"/>
          <p:nvPr/>
        </p:nvSpPr>
        <p:spPr>
          <a:xfrm>
            <a:off x="2222722" y="3383137"/>
            <a:ext cx="220796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noProof="0" dirty="0">
                <a:solidFill>
                  <a:srgbClr val="002060"/>
                </a:solidFill>
                <a:latin typeface="Century Gothic" panose="020B0502020202020204" pitchFamily="34" charset="0"/>
              </a:rPr>
              <a:t>(the) balloon</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4" name="TextBox 63">
            <a:extLst>
              <a:ext uri="{FF2B5EF4-FFF2-40B4-BE49-F238E27FC236}">
                <a16:creationId xmlns:a16="http://schemas.microsoft.com/office/drawing/2014/main" id="{32BAA5BC-CB21-43F2-B3F8-F465E6C6534C}"/>
              </a:ext>
            </a:extLst>
          </p:cNvPr>
          <p:cNvSpPr txBox="1"/>
          <p:nvPr/>
        </p:nvSpPr>
        <p:spPr>
          <a:xfrm>
            <a:off x="4571318" y="3364780"/>
            <a:ext cx="224102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noProof="0" dirty="0">
                <a:solidFill>
                  <a:srgbClr val="002060"/>
                </a:solidFill>
                <a:latin typeface="Century Gothic" panose="020B0502020202020204" pitchFamily="34" charset="0"/>
              </a:rPr>
              <a:t>(the) fruit</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5" name="TextBox 64">
            <a:extLst>
              <a:ext uri="{FF2B5EF4-FFF2-40B4-BE49-F238E27FC236}">
                <a16:creationId xmlns:a16="http://schemas.microsoft.com/office/drawing/2014/main" id="{896C1059-FF57-43C1-A90B-45BFA8AD75E8}"/>
              </a:ext>
            </a:extLst>
          </p:cNvPr>
          <p:cNvSpPr txBox="1"/>
          <p:nvPr/>
        </p:nvSpPr>
        <p:spPr>
          <a:xfrm>
            <a:off x="7490810" y="3383137"/>
            <a:ext cx="224102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(the) tortoise</a:t>
            </a:r>
          </a:p>
        </p:txBody>
      </p:sp>
      <p:sp>
        <p:nvSpPr>
          <p:cNvPr id="66" name="TextBox 65">
            <a:extLst>
              <a:ext uri="{FF2B5EF4-FFF2-40B4-BE49-F238E27FC236}">
                <a16:creationId xmlns:a16="http://schemas.microsoft.com/office/drawing/2014/main" id="{2CF60C0F-D5E4-4956-85D2-7614F4918EBE}"/>
              </a:ext>
            </a:extLst>
          </p:cNvPr>
          <p:cNvSpPr txBox="1"/>
          <p:nvPr/>
        </p:nvSpPr>
        <p:spPr>
          <a:xfrm>
            <a:off x="2290884" y="2423665"/>
            <a:ext cx="242760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to swim, swimming</a:t>
            </a:r>
          </a:p>
        </p:txBody>
      </p:sp>
      <p:sp>
        <p:nvSpPr>
          <p:cNvPr id="67" name="TextBox 66">
            <a:extLst>
              <a:ext uri="{FF2B5EF4-FFF2-40B4-BE49-F238E27FC236}">
                <a16:creationId xmlns:a16="http://schemas.microsoft.com/office/drawing/2014/main" id="{7DCA4893-05F2-410E-A3A2-1D32444891F4}"/>
              </a:ext>
            </a:extLst>
          </p:cNvPr>
          <p:cNvSpPr txBox="1"/>
          <p:nvPr/>
        </p:nvSpPr>
        <p:spPr>
          <a:xfrm>
            <a:off x="4626858" y="2450802"/>
            <a:ext cx="293828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002060"/>
                </a:solidFill>
                <a:latin typeface="Century Gothic" panose="020B0502020202020204" pitchFamily="34" charset="0"/>
              </a:rPr>
              <a:t>through, around, along</a:t>
            </a:r>
            <a:endParaRPr kumimoji="0" lang="en-GB"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8" name="TextBox 67">
            <a:extLst>
              <a:ext uri="{FF2B5EF4-FFF2-40B4-BE49-F238E27FC236}">
                <a16:creationId xmlns:a16="http://schemas.microsoft.com/office/drawing/2014/main" id="{44C68231-7D7B-48B1-BE28-5AA4C83CE289}"/>
              </a:ext>
            </a:extLst>
          </p:cNvPr>
          <p:cNvSpPr txBox="1"/>
          <p:nvPr/>
        </p:nvSpPr>
        <p:spPr>
          <a:xfrm>
            <a:off x="7473515" y="2405419"/>
            <a:ext cx="19055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from, of</a:t>
            </a:r>
          </a:p>
        </p:txBody>
      </p:sp>
      <p:sp>
        <p:nvSpPr>
          <p:cNvPr id="69" name="TextBox 68">
            <a:extLst>
              <a:ext uri="{FF2B5EF4-FFF2-40B4-BE49-F238E27FC236}">
                <a16:creationId xmlns:a16="http://schemas.microsoft.com/office/drawing/2014/main" id="{BBDB1E49-09F2-4543-A081-72E6ED8C2B28}"/>
              </a:ext>
            </a:extLst>
          </p:cNvPr>
          <p:cNvSpPr txBox="1"/>
          <p:nvPr/>
        </p:nvSpPr>
        <p:spPr>
          <a:xfrm>
            <a:off x="2318511" y="1484632"/>
            <a:ext cx="21619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(the) sea</a:t>
            </a:r>
          </a:p>
        </p:txBody>
      </p:sp>
      <p:sp>
        <p:nvSpPr>
          <p:cNvPr id="70" name="TextBox 69">
            <a:extLst>
              <a:ext uri="{FF2B5EF4-FFF2-40B4-BE49-F238E27FC236}">
                <a16:creationId xmlns:a16="http://schemas.microsoft.com/office/drawing/2014/main" id="{E24DCAC2-1AA3-4BA5-B5F3-4E4902680F5D}"/>
              </a:ext>
            </a:extLst>
          </p:cNvPr>
          <p:cNvSpPr txBox="1"/>
          <p:nvPr/>
        </p:nvSpPr>
        <p:spPr>
          <a:xfrm>
            <a:off x="4531182" y="1500229"/>
            <a:ext cx="255249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rPr>
              <a:t>to walk, walking</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71" name="TextBox 70">
            <a:extLst>
              <a:ext uri="{FF2B5EF4-FFF2-40B4-BE49-F238E27FC236}">
                <a16:creationId xmlns:a16="http://schemas.microsoft.com/office/drawing/2014/main" id="{265289F3-7170-4C48-8921-C5BDCC596539}"/>
              </a:ext>
            </a:extLst>
          </p:cNvPr>
          <p:cNvSpPr txBox="1"/>
          <p:nvPr/>
        </p:nvSpPr>
        <p:spPr>
          <a:xfrm>
            <a:off x="7448196" y="1485480"/>
            <a:ext cx="228364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(the) beach</a:t>
            </a:r>
          </a:p>
        </p:txBody>
      </p:sp>
    </p:spTree>
    <p:extLst>
      <p:ext uri="{BB962C8B-B14F-4D97-AF65-F5344CB8AC3E}">
        <p14:creationId xmlns:p14="http://schemas.microsoft.com/office/powerpoint/2010/main" val="3450547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6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7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 name="Table 4">
            <a:extLst>
              <a:ext uri="{FF2B5EF4-FFF2-40B4-BE49-F238E27FC236}">
                <a16:creationId xmlns:a16="http://schemas.microsoft.com/office/drawing/2014/main" id="{01CDDC8D-F56F-46FB-A324-83F96C7BFAE3}"/>
              </a:ext>
            </a:extLst>
          </p:cNvPr>
          <p:cNvGraphicFramePr>
            <a:graphicFrameLocks noGrp="1"/>
          </p:cNvGraphicFramePr>
          <p:nvPr/>
        </p:nvGraphicFramePr>
        <p:xfrm>
          <a:off x="577178" y="955414"/>
          <a:ext cx="9497622" cy="5730082"/>
        </p:xfrm>
        <a:graphic>
          <a:graphicData uri="http://schemas.openxmlformats.org/drawingml/2006/table">
            <a:tbl>
              <a:tblPr firstRow="1" bandRow="1">
                <a:tableStyleId>{5940675A-B579-460E-94D1-54222C63F5DA}</a:tableStyleId>
              </a:tblPr>
              <a:tblGrid>
                <a:gridCol w="1675212">
                  <a:extLst>
                    <a:ext uri="{9D8B030D-6E8A-4147-A177-3AD203B41FA5}">
                      <a16:colId xmlns:a16="http://schemas.microsoft.com/office/drawing/2014/main" val="1203737284"/>
                    </a:ext>
                  </a:extLst>
                </a:gridCol>
                <a:gridCol w="2321905">
                  <a:extLst>
                    <a:ext uri="{9D8B030D-6E8A-4147-A177-3AD203B41FA5}">
                      <a16:colId xmlns:a16="http://schemas.microsoft.com/office/drawing/2014/main" val="1810222861"/>
                    </a:ext>
                  </a:extLst>
                </a:gridCol>
                <a:gridCol w="2893035">
                  <a:extLst>
                    <a:ext uri="{9D8B030D-6E8A-4147-A177-3AD203B41FA5}">
                      <a16:colId xmlns:a16="http://schemas.microsoft.com/office/drawing/2014/main" val="274413866"/>
                    </a:ext>
                  </a:extLst>
                </a:gridCol>
                <a:gridCol w="2607470">
                  <a:extLst>
                    <a:ext uri="{9D8B030D-6E8A-4147-A177-3AD203B41FA5}">
                      <a16:colId xmlns:a16="http://schemas.microsoft.com/office/drawing/2014/main" val="2706468897"/>
                    </a:ext>
                  </a:extLst>
                </a:gridCol>
              </a:tblGrid>
              <a:tr h="993994">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400" b="1" dirty="0">
                          <a:solidFill>
                            <a:srgbClr val="00B0F0"/>
                          </a:solidFill>
                          <a:latin typeface="Century Gothic" panose="020B0502020202020204" pitchFamily="34" charset="0"/>
                        </a:rPr>
                        <a:t>(the) beach</a:t>
                      </a:r>
                    </a:p>
                  </a:txBody>
                  <a:tcPr/>
                </a:tc>
                <a:tc>
                  <a:txBody>
                    <a:bodyPr/>
                    <a:lstStyle/>
                    <a:p>
                      <a:r>
                        <a:rPr lang="en-GB" sz="1800" b="1" dirty="0">
                          <a:solidFill>
                            <a:srgbClr val="00B0F0"/>
                          </a:solidFill>
                          <a:latin typeface="Century Gothic" panose="020B0502020202020204" pitchFamily="34" charset="0"/>
                        </a:rPr>
                        <a:t>through, around, along</a:t>
                      </a:r>
                    </a:p>
                  </a:txBody>
                  <a:tcPr/>
                </a:tc>
                <a:tc>
                  <a:txBody>
                    <a:bodyPr/>
                    <a:lstStyle/>
                    <a:p>
                      <a:r>
                        <a:rPr lang="en-GB" sz="2400" b="1" dirty="0">
                          <a:solidFill>
                            <a:srgbClr val="00B0F0"/>
                          </a:solidFill>
                          <a:latin typeface="Century Gothic" panose="020B0502020202020204" pitchFamily="34" charset="0"/>
                        </a:rPr>
                        <a:t>from, of</a:t>
                      </a:r>
                    </a:p>
                  </a:txBody>
                  <a:tcPr/>
                </a:tc>
                <a:extLst>
                  <a:ext uri="{0D108BD9-81ED-4DB2-BD59-A6C34878D82A}">
                    <a16:rowId xmlns:a16="http://schemas.microsoft.com/office/drawing/2014/main" val="1256656619"/>
                  </a:ext>
                </a:extLst>
              </a:tr>
              <a:tr h="877053">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000" b="1" dirty="0">
                          <a:solidFill>
                            <a:srgbClr val="00B0F0"/>
                          </a:solidFill>
                          <a:latin typeface="Century Gothic" panose="020B0502020202020204" pitchFamily="34" charset="0"/>
                        </a:rPr>
                        <a:t>to walk, walking</a:t>
                      </a:r>
                    </a:p>
                  </a:txBody>
                  <a:tcPr/>
                </a:tc>
                <a:tc>
                  <a:txBody>
                    <a:bodyPr/>
                    <a:lstStyle/>
                    <a:p>
                      <a:r>
                        <a:rPr lang="en-GB" sz="2200" b="1" dirty="0">
                          <a:solidFill>
                            <a:srgbClr val="00B0F0"/>
                          </a:solidFill>
                          <a:latin typeface="Century Gothic" panose="020B0502020202020204" pitchFamily="34" charset="0"/>
                        </a:rPr>
                        <a:t>to swim, swimming</a:t>
                      </a:r>
                    </a:p>
                  </a:txBody>
                  <a:tcPr/>
                </a:tc>
                <a:tc>
                  <a:txBody>
                    <a:bodyPr/>
                    <a:lstStyle/>
                    <a:p>
                      <a:r>
                        <a:rPr lang="en-GB" sz="2400" b="1" dirty="0">
                          <a:solidFill>
                            <a:srgbClr val="00B0F0"/>
                          </a:solidFill>
                          <a:latin typeface="Century Gothic" panose="020B0502020202020204" pitchFamily="34" charset="0"/>
                        </a:rPr>
                        <a:t>(the) sea</a:t>
                      </a:r>
                    </a:p>
                  </a:txBody>
                  <a:tcPr/>
                </a:tc>
                <a:extLst>
                  <a:ext uri="{0D108BD9-81ED-4DB2-BD59-A6C34878D82A}">
                    <a16:rowId xmlns:a16="http://schemas.microsoft.com/office/drawing/2014/main" val="1164559424"/>
                  </a:ext>
                </a:extLst>
              </a:tr>
              <a:tr h="993994">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400" b="1" dirty="0">
                          <a:solidFill>
                            <a:srgbClr val="92D050"/>
                          </a:solidFill>
                          <a:latin typeface="Century Gothic" panose="020B0502020202020204" pitchFamily="34" charset="0"/>
                        </a:rPr>
                        <a:t>(the) ball</a:t>
                      </a:r>
                    </a:p>
                  </a:txBody>
                  <a:tcPr/>
                </a:tc>
                <a:tc>
                  <a:txBody>
                    <a:bodyPr/>
                    <a:lstStyle/>
                    <a:p>
                      <a:r>
                        <a:rPr lang="en-GB" sz="2400" b="1" dirty="0">
                          <a:solidFill>
                            <a:srgbClr val="92D050"/>
                          </a:solidFill>
                          <a:latin typeface="Century Gothic" panose="020B0502020202020204" pitchFamily="34" charset="0"/>
                        </a:rPr>
                        <a:t>(the) hat</a:t>
                      </a:r>
                    </a:p>
                  </a:txBody>
                  <a:tcPr/>
                </a:tc>
                <a:tc>
                  <a:txBody>
                    <a:bodyPr/>
                    <a:lstStyle/>
                    <a:p>
                      <a:r>
                        <a:rPr lang="en-GB" sz="2400" b="1" dirty="0">
                          <a:solidFill>
                            <a:srgbClr val="92D050"/>
                          </a:solidFill>
                          <a:latin typeface="Century Gothic" panose="020B0502020202020204" pitchFamily="34" charset="0"/>
                        </a:rPr>
                        <a:t>(the) cake</a:t>
                      </a:r>
                      <a:endParaRPr lang="en-GB" sz="3600" b="1" dirty="0">
                        <a:solidFill>
                          <a:srgbClr val="92D050"/>
                        </a:solidFill>
                        <a:latin typeface="Century Gothic" panose="020B0502020202020204" pitchFamily="34" charset="0"/>
                      </a:endParaRPr>
                    </a:p>
                  </a:txBody>
                  <a:tcPr/>
                </a:tc>
                <a:extLst>
                  <a:ext uri="{0D108BD9-81ED-4DB2-BD59-A6C34878D82A}">
                    <a16:rowId xmlns:a16="http://schemas.microsoft.com/office/drawing/2014/main" val="760878619"/>
                  </a:ext>
                </a:extLst>
              </a:tr>
              <a:tr h="877053">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300" b="1" dirty="0">
                          <a:solidFill>
                            <a:srgbClr val="92D050"/>
                          </a:solidFill>
                          <a:latin typeface="Century Gothic" panose="020B0502020202020204" pitchFamily="34" charset="0"/>
                        </a:rPr>
                        <a:t>(the) tortoise</a:t>
                      </a:r>
                      <a:endParaRPr lang="en-GB" sz="2400" b="1" dirty="0">
                        <a:solidFill>
                          <a:srgbClr val="92D050"/>
                        </a:solidFill>
                        <a:latin typeface="Century Gothic" panose="020B0502020202020204" pitchFamily="34" charset="0"/>
                      </a:endParaRPr>
                    </a:p>
                  </a:txBody>
                  <a:tcPr/>
                </a:tc>
                <a:tc>
                  <a:txBody>
                    <a:bodyPr/>
                    <a:lstStyle/>
                    <a:p>
                      <a:r>
                        <a:rPr lang="en-GB" sz="2400" b="1" dirty="0">
                          <a:solidFill>
                            <a:srgbClr val="92D050"/>
                          </a:solidFill>
                          <a:latin typeface="Century Gothic" panose="020B0502020202020204" pitchFamily="34" charset="0"/>
                        </a:rPr>
                        <a:t>(the) fruit</a:t>
                      </a:r>
                    </a:p>
                  </a:txBody>
                  <a:tcPr/>
                </a:tc>
                <a:tc>
                  <a:txBody>
                    <a:bodyPr/>
                    <a:lstStyle/>
                    <a:p>
                      <a:r>
                        <a:rPr lang="en-GB" sz="2400" b="1" dirty="0">
                          <a:solidFill>
                            <a:srgbClr val="92D050"/>
                          </a:solidFill>
                          <a:latin typeface="Century Gothic" panose="020B0502020202020204" pitchFamily="34" charset="0"/>
                        </a:rPr>
                        <a:t>(the) balloon</a:t>
                      </a:r>
                    </a:p>
                  </a:txBody>
                  <a:tcPr/>
                </a:tc>
                <a:extLst>
                  <a:ext uri="{0D108BD9-81ED-4DB2-BD59-A6C34878D82A}">
                    <a16:rowId xmlns:a16="http://schemas.microsoft.com/office/drawing/2014/main" val="1047692962"/>
                  </a:ext>
                </a:extLst>
              </a:tr>
              <a:tr h="993994">
                <a:tc rowSpan="2">
                  <a:txBody>
                    <a:bodyPr/>
                    <a:lstStyle/>
                    <a:p>
                      <a:endParaRPr lang="en-GB" dirty="0"/>
                    </a:p>
                  </a:txBody>
                  <a:tcPr/>
                </a:tc>
                <a:tc>
                  <a:txBody>
                    <a:bodyPr/>
                    <a:lstStyle/>
                    <a:p>
                      <a:r>
                        <a:rPr lang="en-GB" sz="2800" b="1" dirty="0">
                          <a:solidFill>
                            <a:srgbClr val="FF3399"/>
                          </a:solidFill>
                          <a:latin typeface="Century Gothic" panose="020B0502020202020204" pitchFamily="34" charset="0"/>
                        </a:rPr>
                        <a:t>different</a:t>
                      </a:r>
                    </a:p>
                  </a:txBody>
                  <a:tcPr/>
                </a:tc>
                <a:tc>
                  <a:txBody>
                    <a:bodyPr/>
                    <a:lstStyle/>
                    <a:p>
                      <a:r>
                        <a:rPr lang="en-GB" sz="2800" b="1" dirty="0">
                          <a:solidFill>
                            <a:srgbClr val="FF3399"/>
                          </a:solidFill>
                          <a:latin typeface="Century Gothic" panose="020B0502020202020204" pitchFamily="34" charset="0"/>
                        </a:rPr>
                        <a:t>too</a:t>
                      </a:r>
                    </a:p>
                  </a:txBody>
                  <a:tcPr/>
                </a:tc>
                <a:tc>
                  <a:txBody>
                    <a:bodyPr/>
                    <a:lstStyle/>
                    <a:p>
                      <a:r>
                        <a:rPr lang="en-GB" sz="2800" b="1" dirty="0">
                          <a:solidFill>
                            <a:srgbClr val="FF3399"/>
                          </a:solidFill>
                          <a:latin typeface="Century Gothic" panose="020B0502020202020204" pitchFamily="34" charset="0"/>
                        </a:rPr>
                        <a:t>nice, kind</a:t>
                      </a:r>
                    </a:p>
                  </a:txBody>
                  <a:tcPr/>
                </a:tc>
                <a:extLst>
                  <a:ext uri="{0D108BD9-81ED-4DB2-BD59-A6C34878D82A}">
                    <a16:rowId xmlns:a16="http://schemas.microsoft.com/office/drawing/2014/main" val="3343226472"/>
                  </a:ext>
                </a:extLst>
              </a:tr>
              <a:tr h="993994">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800" b="1" dirty="0">
                          <a:solidFill>
                            <a:srgbClr val="FF3399"/>
                          </a:solidFill>
                          <a:latin typeface="Century Gothic" panose="020B0502020202020204" pitchFamily="34" charset="0"/>
                        </a:rPr>
                        <a:t>(the) rabbit</a:t>
                      </a:r>
                    </a:p>
                  </a:txBody>
                  <a:tcPr/>
                </a:tc>
                <a:tc>
                  <a:txBody>
                    <a:bodyPr/>
                    <a:lstStyle/>
                    <a:p>
                      <a:r>
                        <a:rPr lang="en-GB" sz="2800" b="1" dirty="0">
                          <a:solidFill>
                            <a:srgbClr val="FF3399"/>
                          </a:solidFill>
                          <a:latin typeface="Century Gothic" panose="020B0502020202020204" pitchFamily="34" charset="0"/>
                        </a:rPr>
                        <a:t>fun, funny</a:t>
                      </a:r>
                    </a:p>
                  </a:txBody>
                  <a:tcPr/>
                </a:tc>
                <a:tc>
                  <a:txBody>
                    <a:bodyPr/>
                    <a:lstStyle/>
                    <a:p>
                      <a:r>
                        <a:rPr lang="en-GB" sz="2800" b="1" dirty="0">
                          <a:solidFill>
                            <a:srgbClr val="FF3399"/>
                          </a:solidFill>
                          <a:latin typeface="Century Gothic" panose="020B0502020202020204" pitchFamily="34" charset="0"/>
                        </a:rPr>
                        <a:t>intelligent</a:t>
                      </a:r>
                    </a:p>
                  </a:txBody>
                  <a:tcPr/>
                </a:tc>
                <a:extLst>
                  <a:ext uri="{0D108BD9-81ED-4DB2-BD59-A6C34878D82A}">
                    <a16:rowId xmlns:a16="http://schemas.microsoft.com/office/drawing/2014/main" val="3232139915"/>
                  </a:ext>
                </a:extLst>
              </a:tr>
            </a:tbl>
          </a:graphicData>
        </a:graphic>
      </p:graphicFrame>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0" y="87041"/>
            <a:ext cx="2866431"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5:</a:t>
            </a:r>
            <a:endParaRPr lang="en-GB" sz="2800" dirty="0">
              <a:latin typeface="Century Gothic" panose="020B0502020202020204" pitchFamily="34" charset="0"/>
            </a:endParaRPr>
          </a:p>
        </p:txBody>
      </p:sp>
      <p:sp>
        <p:nvSpPr>
          <p:cNvPr id="28" name="TextBox 27">
            <a:extLst>
              <a:ext uri="{FF2B5EF4-FFF2-40B4-BE49-F238E27FC236}">
                <a16:creationId xmlns:a16="http://schemas.microsoft.com/office/drawing/2014/main" id="{E8D0F3FD-6674-482F-AD86-CC59DF404CE2}"/>
              </a:ext>
            </a:extLst>
          </p:cNvPr>
          <p:cNvSpPr txBox="1"/>
          <p:nvPr/>
        </p:nvSpPr>
        <p:spPr>
          <a:xfrm>
            <a:off x="3046216" y="-278601"/>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3" name="Google Shape;167;p2">
            <a:extLst>
              <a:ext uri="{FF2B5EF4-FFF2-40B4-BE49-F238E27FC236}">
                <a16:creationId xmlns:a16="http://schemas.microsoft.com/office/drawing/2014/main" id="{F6EBF477-5B38-42D2-8306-ABF1F35CD572}"/>
              </a:ext>
            </a:extLst>
          </p:cNvPr>
          <p:cNvSpPr/>
          <p:nvPr/>
        </p:nvSpPr>
        <p:spPr>
          <a:xfrm>
            <a:off x="123171" y="128500"/>
            <a:ext cx="521370" cy="478471"/>
          </a:xfrm>
          <a:prstGeom prst="roundRect">
            <a:avLst>
              <a:gd name="adj" fmla="val 16667"/>
            </a:avLst>
          </a:prstGeom>
          <a:solidFill>
            <a:srgbClr val="FF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pic>
        <p:nvPicPr>
          <p:cNvPr id="19" name="Picture 2" descr="Brain, Idea, Think, Creativity">
            <a:extLst>
              <a:ext uri="{FF2B5EF4-FFF2-40B4-BE49-F238E27FC236}">
                <a16:creationId xmlns:a16="http://schemas.microsoft.com/office/drawing/2014/main" id="{B593F4DD-12E6-42AD-B4D7-FEBC5F5E0C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7143" y="175901"/>
            <a:ext cx="1122323" cy="112232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hlinkClick r:id="" action="ppaction://noaction">
              <a:snd r:embed="rId4" name="v_ii.wav"/>
            </a:hlinkClick>
            <a:extLst>
              <a:ext uri="{FF2B5EF4-FFF2-40B4-BE49-F238E27FC236}">
                <a16:creationId xmlns:a16="http://schemas.microsoft.com/office/drawing/2014/main" id="{902C8F7A-60E1-47BA-A5D2-269092E24632}"/>
              </a:ext>
            </a:extLst>
          </p:cNvPr>
          <p:cNvSpPr txBox="1"/>
          <p:nvPr/>
        </p:nvSpPr>
        <p:spPr>
          <a:xfrm>
            <a:off x="4128247" y="124417"/>
            <a:ext cx="5946553"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Escribe en español: </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can you get at least 15 points?</a:t>
            </a:r>
          </a:p>
        </p:txBody>
      </p:sp>
      <p:sp>
        <p:nvSpPr>
          <p:cNvPr id="25" name="Title 1">
            <a:extLst>
              <a:ext uri="{FF2B5EF4-FFF2-40B4-BE49-F238E27FC236}">
                <a16:creationId xmlns:a16="http://schemas.microsoft.com/office/drawing/2014/main" id="{58F43770-8286-4189-9C2F-AFB22573CCB0}"/>
              </a:ext>
            </a:extLst>
          </p:cNvPr>
          <p:cNvSpPr txBox="1">
            <a:spLocks/>
          </p:cNvSpPr>
          <p:nvPr/>
        </p:nvSpPr>
        <p:spPr>
          <a:xfrm>
            <a:off x="10431110" y="1333754"/>
            <a:ext cx="1698356" cy="403881"/>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vocabulario</a:t>
            </a:r>
          </a:p>
        </p:txBody>
      </p:sp>
      <p:pic>
        <p:nvPicPr>
          <p:cNvPr id="48" name="Picture 47">
            <a:extLst>
              <a:ext uri="{FF2B5EF4-FFF2-40B4-BE49-F238E27FC236}">
                <a16:creationId xmlns:a16="http://schemas.microsoft.com/office/drawing/2014/main" id="{B070BFBF-C0D7-4544-B1A5-738A7F62B055}"/>
              </a:ext>
            </a:extLst>
          </p:cNvPr>
          <p:cNvPicPr>
            <a:picLocks noChangeAspect="1"/>
          </p:cNvPicPr>
          <p:nvPr/>
        </p:nvPicPr>
        <p:blipFill>
          <a:blip r:embed="rId5"/>
          <a:stretch>
            <a:fillRect/>
          </a:stretch>
        </p:blipFill>
        <p:spPr>
          <a:xfrm>
            <a:off x="787209" y="2950162"/>
            <a:ext cx="1186070" cy="1080360"/>
          </a:xfrm>
          <a:prstGeom prst="rect">
            <a:avLst/>
          </a:prstGeom>
        </p:spPr>
      </p:pic>
      <p:pic>
        <p:nvPicPr>
          <p:cNvPr id="49" name="Picture 48" descr="Icon&#10;&#10;Description automatically generated">
            <a:extLst>
              <a:ext uri="{FF2B5EF4-FFF2-40B4-BE49-F238E27FC236}">
                <a16:creationId xmlns:a16="http://schemas.microsoft.com/office/drawing/2014/main" id="{F74B2C4A-DB35-4CF3-8412-5DDCCFF8BBF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3528" y="1380440"/>
            <a:ext cx="1186070" cy="1186070"/>
          </a:xfrm>
          <a:prstGeom prst="rect">
            <a:avLst/>
          </a:prstGeom>
        </p:spPr>
      </p:pic>
      <p:pic>
        <p:nvPicPr>
          <p:cNvPr id="50" name="Picture 49">
            <a:extLst>
              <a:ext uri="{FF2B5EF4-FFF2-40B4-BE49-F238E27FC236}">
                <a16:creationId xmlns:a16="http://schemas.microsoft.com/office/drawing/2014/main" id="{072254BB-0884-4DE0-ADA9-8C28176A8EC0}"/>
              </a:ext>
            </a:extLst>
          </p:cNvPr>
          <p:cNvPicPr>
            <a:picLocks noChangeAspect="1"/>
          </p:cNvPicPr>
          <p:nvPr/>
        </p:nvPicPr>
        <p:blipFill>
          <a:blip r:embed="rId7"/>
          <a:stretch>
            <a:fillRect/>
          </a:stretch>
        </p:blipFill>
        <p:spPr>
          <a:xfrm>
            <a:off x="787209" y="4957676"/>
            <a:ext cx="1162417" cy="1101237"/>
          </a:xfrm>
          <a:prstGeom prst="rect">
            <a:avLst/>
          </a:prstGeom>
        </p:spPr>
      </p:pic>
      <p:sp>
        <p:nvSpPr>
          <p:cNvPr id="51" name="TextBox 50">
            <a:extLst>
              <a:ext uri="{FF2B5EF4-FFF2-40B4-BE49-F238E27FC236}">
                <a16:creationId xmlns:a16="http://schemas.microsoft.com/office/drawing/2014/main" id="{C72AFC3F-87B7-4CFA-AF9C-CC37A1E3D5D8}"/>
              </a:ext>
            </a:extLst>
          </p:cNvPr>
          <p:cNvSpPr txBox="1"/>
          <p:nvPr/>
        </p:nvSpPr>
        <p:spPr>
          <a:xfrm>
            <a:off x="1651250" y="5949779"/>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x1</a:t>
            </a:r>
          </a:p>
        </p:txBody>
      </p:sp>
      <p:sp>
        <p:nvSpPr>
          <p:cNvPr id="52" name="TextBox 51">
            <a:extLst>
              <a:ext uri="{FF2B5EF4-FFF2-40B4-BE49-F238E27FC236}">
                <a16:creationId xmlns:a16="http://schemas.microsoft.com/office/drawing/2014/main" id="{9CFF09B9-EC1C-4D38-9E71-C91F0A476174}"/>
              </a:ext>
            </a:extLst>
          </p:cNvPr>
          <p:cNvSpPr txBox="1"/>
          <p:nvPr/>
        </p:nvSpPr>
        <p:spPr>
          <a:xfrm>
            <a:off x="1600865" y="3700109"/>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x2</a:t>
            </a:r>
          </a:p>
        </p:txBody>
      </p:sp>
      <p:sp>
        <p:nvSpPr>
          <p:cNvPr id="53" name="TextBox 52">
            <a:extLst>
              <a:ext uri="{FF2B5EF4-FFF2-40B4-BE49-F238E27FC236}">
                <a16:creationId xmlns:a16="http://schemas.microsoft.com/office/drawing/2014/main" id="{4E2138AF-81EB-4AB1-BB44-9EB8ABC23A77}"/>
              </a:ext>
            </a:extLst>
          </p:cNvPr>
          <p:cNvSpPr txBox="1"/>
          <p:nvPr/>
        </p:nvSpPr>
        <p:spPr>
          <a:xfrm>
            <a:off x="1644792" y="2133010"/>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x3</a:t>
            </a:r>
          </a:p>
        </p:txBody>
      </p:sp>
      <p:sp>
        <p:nvSpPr>
          <p:cNvPr id="54" name="TextBox 53">
            <a:extLst>
              <a:ext uri="{FF2B5EF4-FFF2-40B4-BE49-F238E27FC236}">
                <a16:creationId xmlns:a16="http://schemas.microsoft.com/office/drawing/2014/main" id="{13D71F2A-16AF-4A07-9E21-E2C0CC74C153}"/>
              </a:ext>
            </a:extLst>
          </p:cNvPr>
          <p:cNvSpPr txBox="1"/>
          <p:nvPr/>
        </p:nvSpPr>
        <p:spPr>
          <a:xfrm>
            <a:off x="2348314" y="6223832"/>
            <a:ext cx="221155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el</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conejo</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5" name="TextBox 54">
            <a:extLst>
              <a:ext uri="{FF2B5EF4-FFF2-40B4-BE49-F238E27FC236}">
                <a16:creationId xmlns:a16="http://schemas.microsoft.com/office/drawing/2014/main" id="{8E7E88DD-FBC5-468A-AD40-981AD2499DFB}"/>
              </a:ext>
            </a:extLst>
          </p:cNvPr>
          <p:cNvSpPr txBox="1"/>
          <p:nvPr/>
        </p:nvSpPr>
        <p:spPr>
          <a:xfrm>
            <a:off x="4571318" y="6220709"/>
            <a:ext cx="27309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divertido</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6" name="TextBox 55">
            <a:extLst>
              <a:ext uri="{FF2B5EF4-FFF2-40B4-BE49-F238E27FC236}">
                <a16:creationId xmlns:a16="http://schemas.microsoft.com/office/drawing/2014/main" id="{79D09302-A4AF-421C-ABA6-0D37DEF7A1B8}"/>
              </a:ext>
            </a:extLst>
          </p:cNvPr>
          <p:cNvSpPr txBox="1"/>
          <p:nvPr/>
        </p:nvSpPr>
        <p:spPr>
          <a:xfrm>
            <a:off x="7432428" y="6223831"/>
            <a:ext cx="25172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inteligente</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7" name="TextBox 56">
            <a:extLst>
              <a:ext uri="{FF2B5EF4-FFF2-40B4-BE49-F238E27FC236}">
                <a16:creationId xmlns:a16="http://schemas.microsoft.com/office/drawing/2014/main" id="{3A49D3B9-70E6-429E-B993-B6674EBDF095}"/>
              </a:ext>
            </a:extLst>
          </p:cNvPr>
          <p:cNvSpPr txBox="1"/>
          <p:nvPr/>
        </p:nvSpPr>
        <p:spPr>
          <a:xfrm>
            <a:off x="2290884" y="5214398"/>
            <a:ext cx="213980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diferente</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8" name="TextBox 57">
            <a:extLst>
              <a:ext uri="{FF2B5EF4-FFF2-40B4-BE49-F238E27FC236}">
                <a16:creationId xmlns:a16="http://schemas.microsoft.com/office/drawing/2014/main" id="{65E34EA1-9D24-466A-A6F1-7CE3FFC5E279}"/>
              </a:ext>
            </a:extLst>
          </p:cNvPr>
          <p:cNvSpPr txBox="1"/>
          <p:nvPr/>
        </p:nvSpPr>
        <p:spPr>
          <a:xfrm>
            <a:off x="4594559" y="5214398"/>
            <a:ext cx="19055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demasiado</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9" name="TextBox 58">
            <a:extLst>
              <a:ext uri="{FF2B5EF4-FFF2-40B4-BE49-F238E27FC236}">
                <a16:creationId xmlns:a16="http://schemas.microsoft.com/office/drawing/2014/main" id="{60DD9CD9-C857-4BA1-BA3A-2F2F19249444}"/>
              </a:ext>
            </a:extLst>
          </p:cNvPr>
          <p:cNvSpPr txBox="1"/>
          <p:nvPr/>
        </p:nvSpPr>
        <p:spPr>
          <a:xfrm>
            <a:off x="7432427" y="5214398"/>
            <a:ext cx="25172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amable</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0" name="TextBox 59">
            <a:extLst>
              <a:ext uri="{FF2B5EF4-FFF2-40B4-BE49-F238E27FC236}">
                <a16:creationId xmlns:a16="http://schemas.microsoft.com/office/drawing/2014/main" id="{BAF6C47D-C68B-46B3-AF1F-AD7121C530E3}"/>
              </a:ext>
            </a:extLst>
          </p:cNvPr>
          <p:cNvSpPr txBox="1"/>
          <p:nvPr/>
        </p:nvSpPr>
        <p:spPr>
          <a:xfrm>
            <a:off x="2268857" y="4218783"/>
            <a:ext cx="221155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la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tortuga</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1" name="TextBox 60">
            <a:extLst>
              <a:ext uri="{FF2B5EF4-FFF2-40B4-BE49-F238E27FC236}">
                <a16:creationId xmlns:a16="http://schemas.microsoft.com/office/drawing/2014/main" id="{043F40DE-EF64-4213-B68D-AA4CEC430A71}"/>
              </a:ext>
            </a:extLst>
          </p:cNvPr>
          <p:cNvSpPr txBox="1"/>
          <p:nvPr/>
        </p:nvSpPr>
        <p:spPr>
          <a:xfrm>
            <a:off x="4594559" y="4284884"/>
            <a:ext cx="235977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la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fruta</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2" name="TextBox 61">
            <a:extLst>
              <a:ext uri="{FF2B5EF4-FFF2-40B4-BE49-F238E27FC236}">
                <a16:creationId xmlns:a16="http://schemas.microsoft.com/office/drawing/2014/main" id="{7A3CA6E2-EAE7-4AB8-B4D0-5A61BDACAC38}"/>
              </a:ext>
            </a:extLst>
          </p:cNvPr>
          <p:cNvSpPr txBox="1"/>
          <p:nvPr/>
        </p:nvSpPr>
        <p:spPr>
          <a:xfrm>
            <a:off x="7490810" y="4271276"/>
            <a:ext cx="246984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el</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globo</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3" name="TextBox 62">
            <a:extLst>
              <a:ext uri="{FF2B5EF4-FFF2-40B4-BE49-F238E27FC236}">
                <a16:creationId xmlns:a16="http://schemas.microsoft.com/office/drawing/2014/main" id="{F6958ABA-A050-4950-A8D8-242649851302}"/>
              </a:ext>
            </a:extLst>
          </p:cNvPr>
          <p:cNvSpPr txBox="1"/>
          <p:nvPr/>
        </p:nvSpPr>
        <p:spPr>
          <a:xfrm>
            <a:off x="2222722" y="3383137"/>
            <a:ext cx="19055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la pelota</a:t>
            </a:r>
          </a:p>
        </p:txBody>
      </p:sp>
      <p:sp>
        <p:nvSpPr>
          <p:cNvPr id="64" name="TextBox 63">
            <a:extLst>
              <a:ext uri="{FF2B5EF4-FFF2-40B4-BE49-F238E27FC236}">
                <a16:creationId xmlns:a16="http://schemas.microsoft.com/office/drawing/2014/main" id="{32BAA5BC-CB21-43F2-B3F8-F465E6C6534C}"/>
              </a:ext>
            </a:extLst>
          </p:cNvPr>
          <p:cNvSpPr txBox="1"/>
          <p:nvPr/>
        </p:nvSpPr>
        <p:spPr>
          <a:xfrm>
            <a:off x="4571318" y="3364780"/>
            <a:ext cx="224102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el</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sombrero</a:t>
            </a:r>
          </a:p>
        </p:txBody>
      </p:sp>
      <p:sp>
        <p:nvSpPr>
          <p:cNvPr id="65" name="TextBox 64">
            <a:extLst>
              <a:ext uri="{FF2B5EF4-FFF2-40B4-BE49-F238E27FC236}">
                <a16:creationId xmlns:a16="http://schemas.microsoft.com/office/drawing/2014/main" id="{896C1059-FF57-43C1-A90B-45BFA8AD75E8}"/>
              </a:ext>
            </a:extLst>
          </p:cNvPr>
          <p:cNvSpPr txBox="1"/>
          <p:nvPr/>
        </p:nvSpPr>
        <p:spPr>
          <a:xfrm>
            <a:off x="7490810" y="3383137"/>
            <a:ext cx="19055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la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tarta</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6" name="TextBox 65">
            <a:extLst>
              <a:ext uri="{FF2B5EF4-FFF2-40B4-BE49-F238E27FC236}">
                <a16:creationId xmlns:a16="http://schemas.microsoft.com/office/drawing/2014/main" id="{2CF60C0F-D5E4-4956-85D2-7614F4918EBE}"/>
              </a:ext>
            </a:extLst>
          </p:cNvPr>
          <p:cNvSpPr txBox="1"/>
          <p:nvPr/>
        </p:nvSpPr>
        <p:spPr>
          <a:xfrm>
            <a:off x="2290884" y="2423665"/>
            <a:ext cx="19055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caminar</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7" name="TextBox 66">
            <a:extLst>
              <a:ext uri="{FF2B5EF4-FFF2-40B4-BE49-F238E27FC236}">
                <a16:creationId xmlns:a16="http://schemas.microsoft.com/office/drawing/2014/main" id="{7DCA4893-05F2-410E-A3A2-1D32444891F4}"/>
              </a:ext>
            </a:extLst>
          </p:cNvPr>
          <p:cNvSpPr txBox="1"/>
          <p:nvPr/>
        </p:nvSpPr>
        <p:spPr>
          <a:xfrm>
            <a:off x="4552526" y="2342283"/>
            <a:ext cx="274974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nadar</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8" name="TextBox 67">
            <a:extLst>
              <a:ext uri="{FF2B5EF4-FFF2-40B4-BE49-F238E27FC236}">
                <a16:creationId xmlns:a16="http://schemas.microsoft.com/office/drawing/2014/main" id="{44C68231-7D7B-48B1-BE28-5AA4C83CE289}"/>
              </a:ext>
            </a:extLst>
          </p:cNvPr>
          <p:cNvSpPr txBox="1"/>
          <p:nvPr/>
        </p:nvSpPr>
        <p:spPr>
          <a:xfrm>
            <a:off x="7473515" y="2405419"/>
            <a:ext cx="19055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el</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mar</a:t>
            </a:r>
          </a:p>
        </p:txBody>
      </p:sp>
      <p:sp>
        <p:nvSpPr>
          <p:cNvPr id="69" name="TextBox 68">
            <a:extLst>
              <a:ext uri="{FF2B5EF4-FFF2-40B4-BE49-F238E27FC236}">
                <a16:creationId xmlns:a16="http://schemas.microsoft.com/office/drawing/2014/main" id="{BBDB1E49-09F2-4543-A081-72E6ED8C2B28}"/>
              </a:ext>
            </a:extLst>
          </p:cNvPr>
          <p:cNvSpPr txBox="1"/>
          <p:nvPr/>
        </p:nvSpPr>
        <p:spPr>
          <a:xfrm>
            <a:off x="2318511" y="1484632"/>
            <a:ext cx="21619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la playa</a:t>
            </a:r>
          </a:p>
        </p:txBody>
      </p:sp>
      <p:sp>
        <p:nvSpPr>
          <p:cNvPr id="70" name="TextBox 69">
            <a:extLst>
              <a:ext uri="{FF2B5EF4-FFF2-40B4-BE49-F238E27FC236}">
                <a16:creationId xmlns:a16="http://schemas.microsoft.com/office/drawing/2014/main" id="{E24DCAC2-1AA3-4BA5-B5F3-4E4902680F5D}"/>
              </a:ext>
            </a:extLst>
          </p:cNvPr>
          <p:cNvSpPr txBox="1"/>
          <p:nvPr/>
        </p:nvSpPr>
        <p:spPr>
          <a:xfrm>
            <a:off x="4531182" y="1500229"/>
            <a:ext cx="255249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por</a:t>
            </a:r>
          </a:p>
        </p:txBody>
      </p:sp>
      <p:sp>
        <p:nvSpPr>
          <p:cNvPr id="71" name="TextBox 70">
            <a:extLst>
              <a:ext uri="{FF2B5EF4-FFF2-40B4-BE49-F238E27FC236}">
                <a16:creationId xmlns:a16="http://schemas.microsoft.com/office/drawing/2014/main" id="{265289F3-7170-4C48-8921-C5BDCC596539}"/>
              </a:ext>
            </a:extLst>
          </p:cNvPr>
          <p:cNvSpPr txBox="1"/>
          <p:nvPr/>
        </p:nvSpPr>
        <p:spPr>
          <a:xfrm>
            <a:off x="7448196" y="1485480"/>
            <a:ext cx="19055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de</a:t>
            </a:r>
          </a:p>
        </p:txBody>
      </p:sp>
    </p:spTree>
    <p:extLst>
      <p:ext uri="{BB962C8B-B14F-4D97-AF65-F5344CB8AC3E}">
        <p14:creationId xmlns:p14="http://schemas.microsoft.com/office/powerpoint/2010/main" val="397397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6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7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21" descr="background rectangle"/>
          <p:cNvSpPr/>
          <p:nvPr/>
        </p:nvSpPr>
        <p:spPr>
          <a:xfrm>
            <a:off x="0" y="0"/>
            <a:ext cx="4350984" cy="6858000"/>
          </a:xfrm>
          <a:prstGeom prst="rect">
            <a:avLst/>
          </a:prstGeom>
          <a:solidFill>
            <a:srgbClr val="FF111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entury Gothic"/>
              <a:ea typeface="Century Gothic"/>
              <a:cs typeface="Century Gothic"/>
              <a:sym typeface="Century Gothic"/>
            </a:endParaRPr>
          </a:p>
        </p:txBody>
      </p:sp>
      <p:pic>
        <p:nvPicPr>
          <p:cNvPr id="420" name="Google Shape;420;p21"/>
          <p:cNvPicPr preferRelativeResize="0"/>
          <p:nvPr/>
        </p:nvPicPr>
        <p:blipFill rotWithShape="1">
          <a:blip r:embed="rId3">
            <a:alphaModFix/>
          </a:blip>
          <a:srcRect/>
          <a:stretch/>
        </p:blipFill>
        <p:spPr>
          <a:xfrm>
            <a:off x="5254752" y="304800"/>
            <a:ext cx="4953631" cy="4247588"/>
          </a:xfrm>
          <a:prstGeom prst="rect">
            <a:avLst/>
          </a:prstGeom>
          <a:noFill/>
          <a:ln>
            <a:noFill/>
          </a:ln>
        </p:spPr>
      </p:pic>
      <p:sp>
        <p:nvSpPr>
          <p:cNvPr id="421" name="Google Shape;421;p21"/>
          <p:cNvSpPr/>
          <p:nvPr/>
        </p:nvSpPr>
        <p:spPr>
          <a:xfrm>
            <a:off x="6368181" y="4552388"/>
            <a:ext cx="3214451" cy="156966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3333"/>
              </a:buClr>
              <a:buSzPts val="9600"/>
              <a:buFont typeface="Arial"/>
              <a:buNone/>
            </a:pPr>
            <a:r>
              <a:rPr lang="en-GB" sz="9600" b="1" i="0" u="none" strike="noStrike" cap="none" dirty="0" err="1">
                <a:solidFill>
                  <a:srgbClr val="FF3333"/>
                </a:solidFill>
                <a:latin typeface="Modern Love" panose="04090805081005020601" pitchFamily="82" charset="0"/>
                <a:sym typeface="Arial"/>
              </a:rPr>
              <a:t>rojo</a:t>
            </a:r>
            <a:endParaRPr dirty="0">
              <a:latin typeface="Modern Love" panose="04090805081005020601" pitchFamily="82" charset="0"/>
            </a:endParaRPr>
          </a:p>
        </p:txBody>
      </p:sp>
      <p:sp>
        <p:nvSpPr>
          <p:cNvPr id="2" name="Title 1">
            <a:extLst>
              <a:ext uri="{FF2B5EF4-FFF2-40B4-BE49-F238E27FC236}">
                <a16:creationId xmlns:a16="http://schemas.microsoft.com/office/drawing/2014/main" id="{904F55C3-A2F8-4910-ADD9-148ED941E651}"/>
              </a:ext>
            </a:extLst>
          </p:cNvPr>
          <p:cNvSpPr>
            <a:spLocks noGrp="1"/>
          </p:cNvSpPr>
          <p:nvPr>
            <p:ph type="title"/>
          </p:nvPr>
        </p:nvSpPr>
        <p:spPr>
          <a:xfrm rot="20356302">
            <a:off x="187038" y="2904693"/>
            <a:ext cx="3976907" cy="1325563"/>
          </a:xfrm>
        </p:spPr>
        <p:txBody>
          <a:bodyPr>
            <a:normAutofit/>
          </a:bodyPr>
          <a:lstStyle/>
          <a:p>
            <a:pPr lvl="0" algn="ctr">
              <a:lnSpc>
                <a:spcPct val="100000"/>
              </a:lnSpc>
            </a:pPr>
            <a:r>
              <a:rPr lang="en-GB" sz="8000" b="1" dirty="0">
                <a:solidFill>
                  <a:srgbClr val="FFFFFF"/>
                </a:solidFill>
                <a:latin typeface="Segoe Print" panose="02000600000000000000" pitchFamily="2" charset="0"/>
                <a:cs typeface="Arial" panose="020B0604020202020204" pitchFamily="34" charset="0"/>
                <a:sym typeface="Arial"/>
              </a:rPr>
              <a:t>¡</a:t>
            </a:r>
            <a:r>
              <a:rPr lang="en-GB" sz="8000" b="1" dirty="0" err="1">
                <a:solidFill>
                  <a:srgbClr val="FFFFFF"/>
                </a:solidFill>
                <a:latin typeface="Segoe Print" panose="02000600000000000000" pitchFamily="2" charset="0"/>
                <a:cs typeface="Arial" panose="020B0604020202020204" pitchFamily="34" charset="0"/>
                <a:sym typeface="Arial"/>
              </a:rPr>
              <a:t>adiós</a:t>
            </a:r>
            <a:r>
              <a:rPr lang="en-GB" sz="8000" b="1" dirty="0">
                <a:solidFill>
                  <a:srgbClr val="FFFFFF"/>
                </a:solidFill>
                <a:latin typeface="Segoe Print" panose="02000600000000000000" pitchFamily="2" charset="0"/>
                <a:cs typeface="Arial" panose="020B0604020202020204" pitchFamily="34" charset="0"/>
                <a:sym typeface="Arial"/>
              </a:rPr>
              <a:t>!</a:t>
            </a:r>
            <a:endParaRPr lang="en-GB"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0" y="87041"/>
            <a:ext cx="2866431" cy="582075"/>
          </a:xfrm>
        </p:spPr>
        <p:txBody>
          <a:bodyPr>
            <a:normAutofit/>
          </a:bodyPr>
          <a:lstStyle/>
          <a:p>
            <a:r>
              <a:rPr lang="en-GB" sz="2800" b="1" dirty="0">
                <a:solidFill>
                  <a:schemeClr val="bg1"/>
                </a:solidFill>
                <a:latin typeface="Century Gothic" panose="020B0502020202020204" pitchFamily="34" charset="0"/>
                <a:ea typeface="Century Gothic"/>
                <a:cs typeface="Century Gothic"/>
                <a:sym typeface="Century Gothic"/>
              </a:rPr>
              <a:t>follow up 2b:</a:t>
            </a:r>
            <a:endParaRPr lang="en-GB" sz="2800" dirty="0">
              <a:solidFill>
                <a:schemeClr val="bg1"/>
              </a:solidFill>
              <a:latin typeface="Century Gothic" panose="020B0502020202020204" pitchFamily="34" charset="0"/>
            </a:endParaRPr>
          </a:p>
        </p:txBody>
      </p:sp>
      <p:sp>
        <p:nvSpPr>
          <p:cNvPr id="28" name="TextBox 27">
            <a:extLst>
              <a:ext uri="{FF2B5EF4-FFF2-40B4-BE49-F238E27FC236}">
                <a16:creationId xmlns:a16="http://schemas.microsoft.com/office/drawing/2014/main" id="{E8D0F3FD-6674-482F-AD86-CC59DF404CE2}"/>
              </a:ext>
            </a:extLst>
          </p:cNvPr>
          <p:cNvSpPr txBox="1"/>
          <p:nvPr/>
        </p:nvSpPr>
        <p:spPr>
          <a:xfrm>
            <a:off x="3046216" y="-278601"/>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3" name="Google Shape;167;p2">
            <a:extLst>
              <a:ext uri="{FF2B5EF4-FFF2-40B4-BE49-F238E27FC236}">
                <a16:creationId xmlns:a16="http://schemas.microsoft.com/office/drawing/2014/main" id="{F6EBF477-5B38-42D2-8306-ABF1F35CD572}"/>
              </a:ext>
            </a:extLst>
          </p:cNvPr>
          <p:cNvSpPr/>
          <p:nvPr/>
        </p:nvSpPr>
        <p:spPr>
          <a:xfrm>
            <a:off x="123171" y="128500"/>
            <a:ext cx="521370" cy="478471"/>
          </a:xfrm>
          <a:prstGeom prst="roundRect">
            <a:avLst>
              <a:gd name="adj" fmla="val 16667"/>
            </a:avLst>
          </a:prstGeom>
          <a:solidFill>
            <a:srgbClr val="FF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pic>
        <p:nvPicPr>
          <p:cNvPr id="19" name="Picture 2" descr="Brain, Idea, Think, Creativity">
            <a:extLst>
              <a:ext uri="{FF2B5EF4-FFF2-40B4-BE49-F238E27FC236}">
                <a16:creationId xmlns:a16="http://schemas.microsoft.com/office/drawing/2014/main" id="{B593F4DD-12E6-42AD-B4D7-FEBC5F5E0C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7143" y="175901"/>
            <a:ext cx="1122323" cy="112232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902C8F7A-60E1-47BA-A5D2-269092E24632}"/>
              </a:ext>
            </a:extLst>
          </p:cNvPr>
          <p:cNvSpPr txBox="1"/>
          <p:nvPr/>
        </p:nvSpPr>
        <p:spPr>
          <a:xfrm>
            <a:off x="4128247" y="124417"/>
            <a:ext cx="5946553"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Escribe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en</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inglés</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can you get at least 15 points?</a:t>
            </a:r>
          </a:p>
        </p:txBody>
      </p:sp>
      <p:sp>
        <p:nvSpPr>
          <p:cNvPr id="25" name="Title 1">
            <a:extLst>
              <a:ext uri="{FF2B5EF4-FFF2-40B4-BE49-F238E27FC236}">
                <a16:creationId xmlns:a16="http://schemas.microsoft.com/office/drawing/2014/main" id="{58F43770-8286-4189-9C2F-AFB22573CCB0}"/>
              </a:ext>
            </a:extLst>
          </p:cNvPr>
          <p:cNvSpPr txBox="1">
            <a:spLocks/>
          </p:cNvSpPr>
          <p:nvPr/>
        </p:nvSpPr>
        <p:spPr>
          <a:xfrm>
            <a:off x="10431110" y="1333754"/>
            <a:ext cx="1698356" cy="403881"/>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vocabulario</a:t>
            </a:r>
          </a:p>
        </p:txBody>
      </p:sp>
      <p:sp>
        <p:nvSpPr>
          <p:cNvPr id="15" name="Title 1">
            <a:extLst>
              <a:ext uri="{FF2B5EF4-FFF2-40B4-BE49-F238E27FC236}">
                <a16:creationId xmlns:a16="http://schemas.microsoft.com/office/drawing/2014/main" id="{64EDB793-0AE9-4CF8-80CB-BB2D52C95003}"/>
              </a:ext>
            </a:extLst>
          </p:cNvPr>
          <p:cNvSpPr txBox="1">
            <a:spLocks/>
          </p:cNvSpPr>
          <p:nvPr/>
        </p:nvSpPr>
        <p:spPr>
          <a:xfrm>
            <a:off x="745788" y="92053"/>
            <a:ext cx="2866431" cy="582075"/>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sym typeface="Century Gothic"/>
              </a:rPr>
              <a:t>Handout 5</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endParaRPr>
          </a:p>
        </p:txBody>
      </p:sp>
      <p:graphicFrame>
        <p:nvGraphicFramePr>
          <p:cNvPr id="78" name="Table 4">
            <a:extLst>
              <a:ext uri="{FF2B5EF4-FFF2-40B4-BE49-F238E27FC236}">
                <a16:creationId xmlns:a16="http://schemas.microsoft.com/office/drawing/2014/main" id="{DDD79943-D177-46AA-976C-B185A4A8F21C}"/>
              </a:ext>
            </a:extLst>
          </p:cNvPr>
          <p:cNvGraphicFramePr>
            <a:graphicFrameLocks noGrp="1"/>
          </p:cNvGraphicFramePr>
          <p:nvPr>
            <p:extLst>
              <p:ext uri="{D42A27DB-BD31-4B8C-83A1-F6EECF244321}">
                <p14:modId xmlns:p14="http://schemas.microsoft.com/office/powerpoint/2010/main" val="2192996190"/>
              </p:ext>
            </p:extLst>
          </p:nvPr>
        </p:nvGraphicFramePr>
        <p:xfrm>
          <a:off x="577178" y="955414"/>
          <a:ext cx="9497622" cy="5730082"/>
        </p:xfrm>
        <a:graphic>
          <a:graphicData uri="http://schemas.openxmlformats.org/drawingml/2006/table">
            <a:tbl>
              <a:tblPr firstRow="1" bandRow="1">
                <a:tableStyleId>{5940675A-B579-460E-94D1-54222C63F5DA}</a:tableStyleId>
              </a:tblPr>
              <a:tblGrid>
                <a:gridCol w="1675212">
                  <a:extLst>
                    <a:ext uri="{9D8B030D-6E8A-4147-A177-3AD203B41FA5}">
                      <a16:colId xmlns:a16="http://schemas.microsoft.com/office/drawing/2014/main" val="1203737284"/>
                    </a:ext>
                  </a:extLst>
                </a:gridCol>
                <a:gridCol w="2321905">
                  <a:extLst>
                    <a:ext uri="{9D8B030D-6E8A-4147-A177-3AD203B41FA5}">
                      <a16:colId xmlns:a16="http://schemas.microsoft.com/office/drawing/2014/main" val="1810222861"/>
                    </a:ext>
                  </a:extLst>
                </a:gridCol>
                <a:gridCol w="2893035">
                  <a:extLst>
                    <a:ext uri="{9D8B030D-6E8A-4147-A177-3AD203B41FA5}">
                      <a16:colId xmlns:a16="http://schemas.microsoft.com/office/drawing/2014/main" val="274413866"/>
                    </a:ext>
                  </a:extLst>
                </a:gridCol>
                <a:gridCol w="2607470">
                  <a:extLst>
                    <a:ext uri="{9D8B030D-6E8A-4147-A177-3AD203B41FA5}">
                      <a16:colId xmlns:a16="http://schemas.microsoft.com/office/drawing/2014/main" val="2706468897"/>
                    </a:ext>
                  </a:extLst>
                </a:gridCol>
              </a:tblGrid>
              <a:tr h="993994">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err="1">
                          <a:solidFill>
                            <a:srgbClr val="002060"/>
                          </a:solidFill>
                          <a:latin typeface="Century Gothic" panose="020B0502020202020204" pitchFamily="34" charset="0"/>
                        </a:rPr>
                        <a:t>el</a:t>
                      </a:r>
                      <a:r>
                        <a:rPr lang="en-GB" sz="2800" b="1" dirty="0">
                          <a:solidFill>
                            <a:srgbClr val="002060"/>
                          </a:solidFill>
                          <a:latin typeface="Century Gothic" panose="020B0502020202020204" pitchFamily="34" charset="0"/>
                        </a:rPr>
                        <a:t> mar</a:t>
                      </a:r>
                    </a:p>
                  </a:txBody>
                  <a:tcPr/>
                </a:tc>
                <a:tc>
                  <a:txBody>
                    <a:bodyPr/>
                    <a:lstStyle/>
                    <a:p>
                      <a:r>
                        <a:rPr lang="en-GB" sz="2800" b="1" dirty="0" err="1">
                          <a:solidFill>
                            <a:srgbClr val="002060"/>
                          </a:solidFill>
                          <a:latin typeface="Century Gothic" panose="020B0502020202020204" pitchFamily="34" charset="0"/>
                        </a:rPr>
                        <a:t>caminar</a:t>
                      </a:r>
                      <a:endParaRPr lang="en-GB" sz="2800" b="1" dirty="0">
                        <a:solidFill>
                          <a:srgbClr val="002060"/>
                        </a:solidFill>
                        <a:latin typeface="Century Gothic" panose="020B0502020202020204" pitchFamily="34" charset="0"/>
                      </a:endParaRPr>
                    </a:p>
                  </a:txBody>
                  <a:tcPr/>
                </a:tc>
                <a:tc>
                  <a:txBody>
                    <a:bodyPr/>
                    <a:lstStyle/>
                    <a:p>
                      <a:r>
                        <a:rPr lang="en-GB" sz="2800" b="1" dirty="0">
                          <a:solidFill>
                            <a:srgbClr val="002060"/>
                          </a:solidFill>
                          <a:latin typeface="Century Gothic" panose="020B0502020202020204" pitchFamily="34" charset="0"/>
                        </a:rPr>
                        <a:t>la playa</a:t>
                      </a:r>
                    </a:p>
                  </a:txBody>
                  <a:tcPr/>
                </a:tc>
                <a:extLst>
                  <a:ext uri="{0D108BD9-81ED-4DB2-BD59-A6C34878D82A}">
                    <a16:rowId xmlns:a16="http://schemas.microsoft.com/office/drawing/2014/main" val="1256656619"/>
                  </a:ext>
                </a:extLst>
              </a:tr>
              <a:tr h="877053">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err="1">
                          <a:solidFill>
                            <a:srgbClr val="002060"/>
                          </a:solidFill>
                          <a:latin typeface="Century Gothic" panose="020B0502020202020204" pitchFamily="34" charset="0"/>
                        </a:rPr>
                        <a:t>nadar</a:t>
                      </a:r>
                      <a:endParaRPr lang="en-GB" sz="2800" b="1" dirty="0">
                        <a:solidFill>
                          <a:srgbClr val="002060"/>
                        </a:solidFill>
                        <a:latin typeface="Century Gothic" panose="020B0502020202020204" pitchFamily="34" charset="0"/>
                      </a:endParaRPr>
                    </a:p>
                  </a:txBody>
                  <a:tcPr/>
                </a:tc>
                <a:tc>
                  <a:txBody>
                    <a:bodyPr/>
                    <a:lstStyle/>
                    <a:p>
                      <a:r>
                        <a:rPr lang="en-GB" sz="2800" b="1" dirty="0">
                          <a:solidFill>
                            <a:srgbClr val="002060"/>
                          </a:solidFill>
                          <a:latin typeface="Century Gothic" panose="020B0502020202020204" pitchFamily="34" charset="0"/>
                        </a:rPr>
                        <a:t>por</a:t>
                      </a:r>
                    </a:p>
                  </a:txBody>
                  <a:tcPr/>
                </a:tc>
                <a:tc>
                  <a:txBody>
                    <a:bodyPr/>
                    <a:lstStyle/>
                    <a:p>
                      <a:r>
                        <a:rPr lang="en-GB" sz="2800" b="1" dirty="0">
                          <a:solidFill>
                            <a:srgbClr val="002060"/>
                          </a:solidFill>
                          <a:latin typeface="Century Gothic" panose="020B0502020202020204" pitchFamily="34" charset="0"/>
                        </a:rPr>
                        <a:t>de</a:t>
                      </a:r>
                    </a:p>
                  </a:txBody>
                  <a:tcPr/>
                </a:tc>
                <a:extLst>
                  <a:ext uri="{0D108BD9-81ED-4DB2-BD59-A6C34878D82A}">
                    <a16:rowId xmlns:a16="http://schemas.microsoft.com/office/drawing/2014/main" val="1164559424"/>
                  </a:ext>
                </a:extLst>
              </a:tr>
              <a:tr h="993994">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err="1">
                          <a:solidFill>
                            <a:srgbClr val="002060"/>
                          </a:solidFill>
                          <a:latin typeface="Century Gothic" panose="020B0502020202020204" pitchFamily="34" charset="0"/>
                        </a:rPr>
                        <a:t>el</a:t>
                      </a:r>
                      <a:r>
                        <a:rPr lang="en-GB" sz="2800" b="1" dirty="0">
                          <a:solidFill>
                            <a:srgbClr val="002060"/>
                          </a:solidFill>
                          <a:latin typeface="Century Gothic" panose="020B0502020202020204" pitchFamily="34" charset="0"/>
                        </a:rPr>
                        <a:t> </a:t>
                      </a:r>
                      <a:r>
                        <a:rPr lang="en-GB" sz="2800" b="1" dirty="0" err="1">
                          <a:solidFill>
                            <a:srgbClr val="002060"/>
                          </a:solidFill>
                          <a:latin typeface="Century Gothic" panose="020B0502020202020204" pitchFamily="34" charset="0"/>
                        </a:rPr>
                        <a:t>globo</a:t>
                      </a:r>
                      <a:endParaRPr lang="en-GB" sz="2800" b="1" dirty="0">
                        <a:solidFill>
                          <a:srgbClr val="002060"/>
                        </a:solidFill>
                        <a:latin typeface="Century Gothic" panose="020B0502020202020204" pitchFamily="34" charset="0"/>
                      </a:endParaRPr>
                    </a:p>
                  </a:txBody>
                  <a:tcPr/>
                </a:tc>
                <a:tc>
                  <a:txBody>
                    <a:bodyPr/>
                    <a:lstStyle/>
                    <a:p>
                      <a:r>
                        <a:rPr lang="en-GB" sz="2800" b="1" dirty="0">
                          <a:solidFill>
                            <a:srgbClr val="002060"/>
                          </a:solidFill>
                          <a:latin typeface="Century Gothic" panose="020B0502020202020204" pitchFamily="34" charset="0"/>
                        </a:rPr>
                        <a:t>la </a:t>
                      </a:r>
                      <a:r>
                        <a:rPr lang="en-GB" sz="2800" b="1" dirty="0" err="1">
                          <a:solidFill>
                            <a:srgbClr val="002060"/>
                          </a:solidFill>
                          <a:latin typeface="Century Gothic" panose="020B0502020202020204" pitchFamily="34" charset="0"/>
                        </a:rPr>
                        <a:t>fruta</a:t>
                      </a:r>
                      <a:endParaRPr lang="en-GB" sz="2800" b="1" dirty="0">
                        <a:solidFill>
                          <a:srgbClr val="002060"/>
                        </a:solidFill>
                        <a:latin typeface="Century Gothic" panose="020B0502020202020204" pitchFamily="34" charset="0"/>
                      </a:endParaRPr>
                    </a:p>
                  </a:txBody>
                  <a:tcPr/>
                </a:tc>
                <a:tc>
                  <a:txBody>
                    <a:bodyPr/>
                    <a:lstStyle/>
                    <a:p>
                      <a:r>
                        <a:rPr lang="en-GB" sz="2800" b="1" dirty="0">
                          <a:solidFill>
                            <a:srgbClr val="002060"/>
                          </a:solidFill>
                          <a:latin typeface="Century Gothic" panose="020B0502020202020204" pitchFamily="34" charset="0"/>
                        </a:rPr>
                        <a:t>la </a:t>
                      </a:r>
                      <a:r>
                        <a:rPr lang="en-GB" sz="2800" b="1" dirty="0" err="1">
                          <a:solidFill>
                            <a:srgbClr val="002060"/>
                          </a:solidFill>
                          <a:latin typeface="Century Gothic" panose="020B0502020202020204" pitchFamily="34" charset="0"/>
                        </a:rPr>
                        <a:t>tortuga</a:t>
                      </a:r>
                      <a:endParaRPr lang="en-GB" sz="4000" b="1" dirty="0">
                        <a:solidFill>
                          <a:srgbClr val="002060"/>
                        </a:solidFill>
                        <a:latin typeface="Century Gothic" panose="020B0502020202020204" pitchFamily="34" charset="0"/>
                      </a:endParaRPr>
                    </a:p>
                  </a:txBody>
                  <a:tcPr/>
                </a:tc>
                <a:extLst>
                  <a:ext uri="{0D108BD9-81ED-4DB2-BD59-A6C34878D82A}">
                    <a16:rowId xmlns:a16="http://schemas.microsoft.com/office/drawing/2014/main" val="760878619"/>
                  </a:ext>
                </a:extLst>
              </a:tr>
              <a:tr h="877053">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a:solidFill>
                            <a:srgbClr val="002060"/>
                          </a:solidFill>
                          <a:latin typeface="Century Gothic" panose="020B0502020202020204" pitchFamily="34" charset="0"/>
                        </a:rPr>
                        <a:t>la </a:t>
                      </a:r>
                      <a:r>
                        <a:rPr lang="en-GB" sz="2800" b="1" dirty="0" err="1">
                          <a:solidFill>
                            <a:srgbClr val="002060"/>
                          </a:solidFill>
                          <a:latin typeface="Century Gothic" panose="020B0502020202020204" pitchFamily="34" charset="0"/>
                        </a:rPr>
                        <a:t>fruta</a:t>
                      </a:r>
                      <a:endParaRPr lang="en-GB" sz="3200" b="1" dirty="0">
                        <a:solidFill>
                          <a:srgbClr val="002060"/>
                        </a:solidFill>
                        <a:latin typeface="Century Gothic" panose="020B0502020202020204" pitchFamily="34" charset="0"/>
                      </a:endParaRPr>
                    </a:p>
                  </a:txBody>
                  <a:tcPr/>
                </a:tc>
                <a:tc>
                  <a:txBody>
                    <a:bodyPr/>
                    <a:lstStyle/>
                    <a:p>
                      <a:r>
                        <a:rPr lang="en-GB" sz="2800" b="1" dirty="0" err="1">
                          <a:solidFill>
                            <a:srgbClr val="002060"/>
                          </a:solidFill>
                          <a:latin typeface="Century Gothic" panose="020B0502020202020204" pitchFamily="34" charset="0"/>
                        </a:rPr>
                        <a:t>el</a:t>
                      </a:r>
                      <a:r>
                        <a:rPr lang="en-GB" sz="2800" b="1" dirty="0">
                          <a:solidFill>
                            <a:srgbClr val="002060"/>
                          </a:solidFill>
                          <a:latin typeface="Century Gothic" panose="020B0502020202020204" pitchFamily="34" charset="0"/>
                        </a:rPr>
                        <a:t> sombrero</a:t>
                      </a:r>
                    </a:p>
                  </a:txBody>
                  <a:tcPr/>
                </a:tc>
                <a:tc>
                  <a:txBody>
                    <a:bodyPr/>
                    <a:lstStyle/>
                    <a:p>
                      <a:r>
                        <a:rPr lang="en-GB" sz="2800" b="1" dirty="0">
                          <a:solidFill>
                            <a:srgbClr val="002060"/>
                          </a:solidFill>
                          <a:latin typeface="Century Gothic" panose="020B0502020202020204" pitchFamily="34" charset="0"/>
                        </a:rPr>
                        <a:t>la pelota</a:t>
                      </a:r>
                    </a:p>
                  </a:txBody>
                  <a:tcPr/>
                </a:tc>
                <a:extLst>
                  <a:ext uri="{0D108BD9-81ED-4DB2-BD59-A6C34878D82A}">
                    <a16:rowId xmlns:a16="http://schemas.microsoft.com/office/drawing/2014/main" val="1047692962"/>
                  </a:ext>
                </a:extLst>
              </a:tr>
              <a:tr h="993994">
                <a:tc rowSpan="2">
                  <a:txBody>
                    <a:bodyPr/>
                    <a:lstStyle/>
                    <a:p>
                      <a:endParaRPr lang="en-GB" dirty="0"/>
                    </a:p>
                  </a:txBody>
                  <a:tcPr/>
                </a:tc>
                <a:tc>
                  <a:txBody>
                    <a:bodyPr/>
                    <a:lstStyle/>
                    <a:p>
                      <a:r>
                        <a:rPr lang="en-GB" sz="2800" b="1" dirty="0" err="1">
                          <a:solidFill>
                            <a:srgbClr val="002060"/>
                          </a:solidFill>
                          <a:latin typeface="Century Gothic" panose="020B0502020202020204" pitchFamily="34" charset="0"/>
                        </a:rPr>
                        <a:t>amable</a:t>
                      </a:r>
                      <a:endParaRPr lang="en-GB" sz="2800" b="1" dirty="0">
                        <a:solidFill>
                          <a:srgbClr val="002060"/>
                        </a:solidFill>
                        <a:latin typeface="Century Gothic" panose="020B0502020202020204" pitchFamily="34" charset="0"/>
                      </a:endParaRPr>
                    </a:p>
                  </a:txBody>
                  <a:tcPr/>
                </a:tc>
                <a:tc>
                  <a:txBody>
                    <a:bodyPr/>
                    <a:lstStyle/>
                    <a:p>
                      <a:r>
                        <a:rPr lang="en-GB" sz="2800" b="1" dirty="0" err="1">
                          <a:solidFill>
                            <a:srgbClr val="002060"/>
                          </a:solidFill>
                          <a:latin typeface="Century Gothic" panose="020B0502020202020204" pitchFamily="34" charset="0"/>
                        </a:rPr>
                        <a:t>inteligente</a:t>
                      </a:r>
                      <a:endParaRPr lang="en-GB" sz="2800" b="1" dirty="0">
                        <a:solidFill>
                          <a:srgbClr val="002060"/>
                        </a:solidFill>
                        <a:latin typeface="Century Gothic" panose="020B0502020202020204" pitchFamily="34" charset="0"/>
                      </a:endParaRPr>
                    </a:p>
                  </a:txBody>
                  <a:tcPr/>
                </a:tc>
                <a:tc>
                  <a:txBody>
                    <a:bodyPr/>
                    <a:lstStyle/>
                    <a:p>
                      <a:r>
                        <a:rPr lang="en-GB" sz="2800" b="1" dirty="0" err="1">
                          <a:solidFill>
                            <a:srgbClr val="002060"/>
                          </a:solidFill>
                          <a:latin typeface="Century Gothic" panose="020B0502020202020204" pitchFamily="34" charset="0"/>
                        </a:rPr>
                        <a:t>divertida</a:t>
                      </a:r>
                      <a:endParaRPr lang="en-GB" sz="2800" b="1" dirty="0">
                        <a:solidFill>
                          <a:srgbClr val="002060"/>
                        </a:solidFill>
                        <a:latin typeface="Century Gothic" panose="020B0502020202020204" pitchFamily="34" charset="0"/>
                      </a:endParaRPr>
                    </a:p>
                  </a:txBody>
                  <a:tcPr/>
                </a:tc>
                <a:extLst>
                  <a:ext uri="{0D108BD9-81ED-4DB2-BD59-A6C34878D82A}">
                    <a16:rowId xmlns:a16="http://schemas.microsoft.com/office/drawing/2014/main" val="3343226472"/>
                  </a:ext>
                </a:extLst>
              </a:tr>
              <a:tr h="993994">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800" b="1" dirty="0" err="1">
                          <a:solidFill>
                            <a:srgbClr val="002060"/>
                          </a:solidFill>
                          <a:latin typeface="Century Gothic" panose="020B0502020202020204" pitchFamily="34" charset="0"/>
                        </a:rPr>
                        <a:t>diferente</a:t>
                      </a:r>
                      <a:endParaRPr lang="en-GB" sz="2800" b="1" dirty="0">
                        <a:solidFill>
                          <a:srgbClr val="002060"/>
                        </a:solidFill>
                        <a:latin typeface="Century Gothic" panose="020B0502020202020204" pitchFamily="34" charset="0"/>
                      </a:endParaRPr>
                    </a:p>
                  </a:txBody>
                  <a:tcPr/>
                </a:tc>
                <a:tc>
                  <a:txBody>
                    <a:bodyPr/>
                    <a:lstStyle/>
                    <a:p>
                      <a:r>
                        <a:rPr lang="en-GB" sz="2800" b="1" dirty="0" err="1">
                          <a:solidFill>
                            <a:srgbClr val="002060"/>
                          </a:solidFill>
                          <a:latin typeface="Century Gothic" panose="020B0502020202020204" pitchFamily="34" charset="0"/>
                        </a:rPr>
                        <a:t>demasiado</a:t>
                      </a:r>
                      <a:endParaRPr lang="en-GB" sz="2800" b="1" dirty="0">
                        <a:solidFill>
                          <a:srgbClr val="002060"/>
                        </a:solidFill>
                        <a:latin typeface="Century Gothic" panose="020B0502020202020204" pitchFamily="34" charset="0"/>
                      </a:endParaRPr>
                    </a:p>
                  </a:txBody>
                  <a:tcPr/>
                </a:tc>
                <a:tc>
                  <a:txBody>
                    <a:bodyPr/>
                    <a:lstStyle/>
                    <a:p>
                      <a:r>
                        <a:rPr lang="en-GB" sz="2800" b="1" dirty="0" err="1">
                          <a:solidFill>
                            <a:srgbClr val="002060"/>
                          </a:solidFill>
                          <a:latin typeface="Century Gothic" panose="020B0502020202020204" pitchFamily="34" charset="0"/>
                        </a:rPr>
                        <a:t>el</a:t>
                      </a:r>
                      <a:r>
                        <a:rPr lang="en-GB" sz="2800" b="1" dirty="0">
                          <a:solidFill>
                            <a:srgbClr val="002060"/>
                          </a:solidFill>
                          <a:latin typeface="Century Gothic" panose="020B0502020202020204" pitchFamily="34" charset="0"/>
                        </a:rPr>
                        <a:t> </a:t>
                      </a:r>
                      <a:r>
                        <a:rPr lang="en-GB" sz="2800" b="1" dirty="0" err="1">
                          <a:solidFill>
                            <a:srgbClr val="002060"/>
                          </a:solidFill>
                          <a:latin typeface="Century Gothic" panose="020B0502020202020204" pitchFamily="34" charset="0"/>
                        </a:rPr>
                        <a:t>conejo</a:t>
                      </a:r>
                      <a:endParaRPr lang="en-GB" sz="2800" b="1" dirty="0">
                        <a:solidFill>
                          <a:srgbClr val="002060"/>
                        </a:solidFill>
                        <a:latin typeface="Century Gothic" panose="020B0502020202020204" pitchFamily="34" charset="0"/>
                      </a:endParaRPr>
                    </a:p>
                  </a:txBody>
                  <a:tcPr/>
                </a:tc>
                <a:extLst>
                  <a:ext uri="{0D108BD9-81ED-4DB2-BD59-A6C34878D82A}">
                    <a16:rowId xmlns:a16="http://schemas.microsoft.com/office/drawing/2014/main" val="3232139915"/>
                  </a:ext>
                </a:extLst>
              </a:tr>
            </a:tbl>
          </a:graphicData>
        </a:graphic>
      </p:graphicFrame>
      <p:pic>
        <p:nvPicPr>
          <p:cNvPr id="79" name="Picture 78">
            <a:extLst>
              <a:ext uri="{FF2B5EF4-FFF2-40B4-BE49-F238E27FC236}">
                <a16:creationId xmlns:a16="http://schemas.microsoft.com/office/drawing/2014/main" id="{10870E40-6E9D-434C-A4AC-192A8D5AF98A}"/>
              </a:ext>
            </a:extLst>
          </p:cNvPr>
          <p:cNvPicPr>
            <a:picLocks noChangeAspect="1"/>
          </p:cNvPicPr>
          <p:nvPr/>
        </p:nvPicPr>
        <p:blipFill>
          <a:blip r:embed="rId4"/>
          <a:stretch>
            <a:fillRect/>
          </a:stretch>
        </p:blipFill>
        <p:spPr>
          <a:xfrm>
            <a:off x="787209" y="2950162"/>
            <a:ext cx="1186070" cy="1080360"/>
          </a:xfrm>
          <a:prstGeom prst="rect">
            <a:avLst/>
          </a:prstGeom>
        </p:spPr>
      </p:pic>
      <p:pic>
        <p:nvPicPr>
          <p:cNvPr id="80" name="Picture 79" descr="Icon&#10;&#10;Description automatically generated">
            <a:extLst>
              <a:ext uri="{FF2B5EF4-FFF2-40B4-BE49-F238E27FC236}">
                <a16:creationId xmlns:a16="http://schemas.microsoft.com/office/drawing/2014/main" id="{1AF89EDF-DCF5-4B5F-ACC5-C8AA0E73E96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3528" y="1380440"/>
            <a:ext cx="1186070" cy="1186070"/>
          </a:xfrm>
          <a:prstGeom prst="rect">
            <a:avLst/>
          </a:prstGeom>
        </p:spPr>
      </p:pic>
      <p:pic>
        <p:nvPicPr>
          <p:cNvPr id="81" name="Picture 80">
            <a:extLst>
              <a:ext uri="{FF2B5EF4-FFF2-40B4-BE49-F238E27FC236}">
                <a16:creationId xmlns:a16="http://schemas.microsoft.com/office/drawing/2014/main" id="{B1C644D1-50D2-43B3-86F7-E08B7C1DFB1F}"/>
              </a:ext>
            </a:extLst>
          </p:cNvPr>
          <p:cNvPicPr>
            <a:picLocks noChangeAspect="1"/>
          </p:cNvPicPr>
          <p:nvPr/>
        </p:nvPicPr>
        <p:blipFill>
          <a:blip r:embed="rId6"/>
          <a:stretch>
            <a:fillRect/>
          </a:stretch>
        </p:blipFill>
        <p:spPr>
          <a:xfrm>
            <a:off x="787209" y="4957676"/>
            <a:ext cx="1162417" cy="1101237"/>
          </a:xfrm>
          <a:prstGeom prst="rect">
            <a:avLst/>
          </a:prstGeom>
        </p:spPr>
      </p:pic>
      <p:sp>
        <p:nvSpPr>
          <p:cNvPr id="82" name="TextBox 81">
            <a:extLst>
              <a:ext uri="{FF2B5EF4-FFF2-40B4-BE49-F238E27FC236}">
                <a16:creationId xmlns:a16="http://schemas.microsoft.com/office/drawing/2014/main" id="{4A4980A2-DA18-4AA2-A3A7-0089C2117714}"/>
              </a:ext>
            </a:extLst>
          </p:cNvPr>
          <p:cNvSpPr txBox="1"/>
          <p:nvPr/>
        </p:nvSpPr>
        <p:spPr>
          <a:xfrm>
            <a:off x="1651250" y="5949779"/>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x1</a:t>
            </a:r>
          </a:p>
        </p:txBody>
      </p:sp>
      <p:sp>
        <p:nvSpPr>
          <p:cNvPr id="83" name="TextBox 82">
            <a:extLst>
              <a:ext uri="{FF2B5EF4-FFF2-40B4-BE49-F238E27FC236}">
                <a16:creationId xmlns:a16="http://schemas.microsoft.com/office/drawing/2014/main" id="{D1724062-B35C-4160-9A9C-7C80F5407785}"/>
              </a:ext>
            </a:extLst>
          </p:cNvPr>
          <p:cNvSpPr txBox="1"/>
          <p:nvPr/>
        </p:nvSpPr>
        <p:spPr>
          <a:xfrm>
            <a:off x="1600865" y="3700109"/>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x2</a:t>
            </a:r>
          </a:p>
        </p:txBody>
      </p:sp>
      <p:sp>
        <p:nvSpPr>
          <p:cNvPr id="84" name="TextBox 83">
            <a:extLst>
              <a:ext uri="{FF2B5EF4-FFF2-40B4-BE49-F238E27FC236}">
                <a16:creationId xmlns:a16="http://schemas.microsoft.com/office/drawing/2014/main" id="{60C982B3-D99F-4B87-9D06-37A539D8B23F}"/>
              </a:ext>
            </a:extLst>
          </p:cNvPr>
          <p:cNvSpPr txBox="1"/>
          <p:nvPr/>
        </p:nvSpPr>
        <p:spPr>
          <a:xfrm>
            <a:off x="1644792" y="2133010"/>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x3</a:t>
            </a:r>
          </a:p>
        </p:txBody>
      </p:sp>
    </p:spTree>
    <p:extLst>
      <p:ext uri="{BB962C8B-B14F-4D97-AF65-F5344CB8AC3E}">
        <p14:creationId xmlns:p14="http://schemas.microsoft.com/office/powerpoint/2010/main" val="25755935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2565</TotalTime>
  <Words>1587</Words>
  <Application>Microsoft Office PowerPoint</Application>
  <PresentationFormat>Widescreen</PresentationFormat>
  <Paragraphs>298</Paragraphs>
  <Slides>10</Slides>
  <Notes>10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10</vt:i4>
      </vt:variant>
    </vt:vector>
  </HeadingPairs>
  <TitlesOfParts>
    <vt:vector size="19" baseType="lpstr">
      <vt:lpstr>docs-Century Gothic</vt:lpstr>
      <vt:lpstr>Arial</vt:lpstr>
      <vt:lpstr>Calibri</vt:lpstr>
      <vt:lpstr>Calibri Light</vt:lpstr>
      <vt:lpstr>Century Gothic</vt:lpstr>
      <vt:lpstr>Modern Love</vt:lpstr>
      <vt:lpstr>Segoe Print</vt:lpstr>
      <vt:lpstr>Office Theme</vt:lpstr>
      <vt:lpstr>2_Office Theme</vt:lpstr>
      <vt:lpstr>Describing things and people</vt:lpstr>
      <vt:lpstr>Follow up 1: </vt:lpstr>
      <vt:lpstr>Follow up 2: </vt:lpstr>
      <vt:lpstr>Follow up 3</vt:lpstr>
      <vt:lpstr>Follow up 4 </vt:lpstr>
      <vt:lpstr>follow up 5:</vt:lpstr>
      <vt:lpstr>follow up 5:</vt:lpstr>
      <vt:lpstr>¡adiós!</vt:lpstr>
      <vt:lpstr>follow up 2b:</vt:lpstr>
      <vt:lpstr>follow up 2b:</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Saying what I and others have</dc:title>
  <dc:creator>Paula Vázquez-Valero</dc:creator>
  <cp:lastModifiedBy>Rachel Hawkes</cp:lastModifiedBy>
  <cp:revision>40</cp:revision>
  <dcterms:created xsi:type="dcterms:W3CDTF">2022-01-09T12:56:32Z</dcterms:created>
  <dcterms:modified xsi:type="dcterms:W3CDTF">2022-06-25T10:41:26Z</dcterms:modified>
</cp:coreProperties>
</file>