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823" r:id="rId2"/>
    <p:sldId id="391" r:id="rId3"/>
    <p:sldId id="1042" r:id="rId4"/>
    <p:sldId id="1075" r:id="rId5"/>
    <p:sldId id="1071" r:id="rId6"/>
    <p:sldId id="1077" r:id="rId7"/>
    <p:sldId id="1078" r:id="rId8"/>
    <p:sldId id="1079" r:id="rId9"/>
    <p:sldId id="1080" r:id="rId10"/>
    <p:sldId id="1082" r:id="rId11"/>
    <p:sldId id="1083" r:id="rId12"/>
    <p:sldId id="1084" r:id="rId13"/>
    <p:sldId id="1085" r:id="rId14"/>
    <p:sldId id="1086" r:id="rId15"/>
    <p:sldId id="389" r:id="rId16"/>
    <p:sldId id="1081" r:id="rId17"/>
    <p:sldId id="107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7236"/>
    <a:srgbClr val="996633"/>
    <a:srgbClr val="FFFFFF"/>
    <a:srgbClr val="C61E47"/>
    <a:srgbClr val="A7B5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64007" autoAdjust="0"/>
  </p:normalViewPr>
  <p:slideViewPr>
    <p:cSldViewPr snapToGrid="0">
      <p:cViewPr varScale="1">
        <p:scale>
          <a:sx n="69" d="100"/>
          <a:sy n="69" d="100"/>
        </p:scale>
        <p:origin x="2112"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0008B2-6F37-45D0-BCBC-CE47E86189B2}" type="datetimeFigureOut">
              <a:rPr lang="en-GB" smtClean="0"/>
              <a:t>10/07/2023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7CED28-99F1-4D67-88D4-CF41A9DC5372}" type="slidenum">
              <a:rPr lang="en-GB" smtClean="0"/>
              <a:t>‹#›</a:t>
            </a:fld>
            <a:endParaRPr lang="en-GB"/>
          </a:p>
        </p:txBody>
      </p:sp>
    </p:spTree>
    <p:extLst>
      <p:ext uri="{BB962C8B-B14F-4D97-AF65-F5344CB8AC3E}">
        <p14:creationId xmlns:p14="http://schemas.microsoft.com/office/powerpoint/2010/main" val="12750356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200" dirty="0"/>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endParaRPr lang="en-GB" sz="1000" dirty="0">
              <a:solidFill>
                <a:srgbClr val="1F3864"/>
              </a:solidFill>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t>For any </a:t>
            </a:r>
            <a:r>
              <a:rPr lang="en-GB" sz="1200" i="1" dirty="0"/>
              <a:t>other </a:t>
            </a:r>
            <a:r>
              <a:rPr lang="en-GB" sz="1200" dirty="0"/>
              <a:t>words that occur incidentally in this PowerPoint, frequency rankings will be provided in the notes field wherever possible.</a:t>
            </a:r>
          </a:p>
          <a:p>
            <a:endParaRPr lang="en-GB" sz="1200" b="0" dirty="0">
              <a:effectLst/>
              <a:latin typeface="Calibri" panose="020F0502020204030204" pitchFamily="34" charset="0"/>
              <a:ea typeface="Calibri" panose="020F0502020204030204" pitchFamily="34" charset="0"/>
            </a:endParaRPr>
          </a:p>
          <a:p>
            <a:r>
              <a:rPr lang="en-GB" sz="1200" b="0" dirty="0">
                <a:effectLst/>
                <a:latin typeface="Calibri" panose="020F0502020204030204" pitchFamily="34" charset="0"/>
                <a:ea typeface="Calibri" panose="020F0502020204030204" pitchFamily="34" charset="0"/>
              </a:rPr>
              <a:t>Glossed:  </a:t>
            </a:r>
            <a:endParaRPr lang="en-GB" b="0" i="0" dirty="0">
              <a:solidFill>
                <a:srgbClr val="222222"/>
              </a:solidFill>
              <a:effectLst/>
              <a:latin typeface="Effra"/>
            </a:endParaRPr>
          </a:p>
          <a:p>
            <a:pPr marL="0" marR="0" lvl="0" indent="0" algn="l" rtl="0">
              <a:lnSpc>
                <a:spcPct val="100000"/>
              </a:lnSpc>
              <a:spcBef>
                <a:spcPts val="0"/>
              </a:spcBef>
              <a:spcAft>
                <a:spcPts val="0"/>
              </a:spcAft>
              <a:buClr>
                <a:schemeClr val="dk1"/>
              </a:buClr>
              <a:buSzPts val="1200"/>
              <a:buFont typeface="Calibri"/>
              <a:buNone/>
            </a:pPr>
            <a:r>
              <a:rPr lang="en-GB" b="1" dirty="0" err="1"/>
              <a:t>repetir</a:t>
            </a:r>
            <a:r>
              <a:rPr lang="en-GB" b="0" dirty="0"/>
              <a:t> [512] </a:t>
            </a:r>
            <a:r>
              <a:rPr lang="en-GB" b="1" dirty="0" err="1"/>
              <a:t>loncha</a:t>
            </a:r>
            <a:r>
              <a:rPr lang="en-GB" b="0" dirty="0"/>
              <a:t> [&gt;5000] </a:t>
            </a:r>
            <a:r>
              <a:rPr lang="en-GB" b="1" dirty="0" err="1"/>
              <a:t>trozo</a:t>
            </a:r>
            <a:r>
              <a:rPr lang="en-GB" b="0" dirty="0"/>
              <a:t> [2805] </a:t>
            </a:r>
            <a:r>
              <a:rPr lang="es-ES" b="0" dirty="0"/>
              <a:t> </a:t>
            </a:r>
            <a:r>
              <a:rPr lang="es-ES" b="1" dirty="0"/>
              <a:t>son </a:t>
            </a:r>
            <a:r>
              <a:rPr lang="es-ES" b="0" dirty="0"/>
              <a:t>[7] </a:t>
            </a:r>
            <a:r>
              <a:rPr lang="es-ES" b="1" dirty="0"/>
              <a:t>cuento</a:t>
            </a:r>
            <a:r>
              <a:rPr lang="es-ES" b="0" dirty="0"/>
              <a:t> [853] </a:t>
            </a:r>
            <a:r>
              <a:rPr lang="es-ES" b="1" dirty="0"/>
              <a:t>tarjeta</a:t>
            </a:r>
            <a:r>
              <a:rPr lang="es-ES" dirty="0"/>
              <a:t> [1958] </a:t>
            </a:r>
            <a:r>
              <a:rPr lang="es-ES" b="1" dirty="0"/>
              <a:t>trozo</a:t>
            </a:r>
            <a:r>
              <a:rPr lang="es-ES" dirty="0"/>
              <a:t> [2805]</a:t>
            </a:r>
          </a:p>
          <a:p>
            <a:pPr marL="0" marR="0" lvl="0" indent="0" algn="l" rtl="0">
              <a:lnSpc>
                <a:spcPct val="100000"/>
              </a:lnSpc>
              <a:spcBef>
                <a:spcPts val="0"/>
              </a:spcBef>
              <a:spcAft>
                <a:spcPts val="0"/>
              </a:spcAft>
              <a:buClr>
                <a:schemeClr val="dk1"/>
              </a:buClr>
              <a:buSzPts val="1200"/>
              <a:buFont typeface="Calibri"/>
              <a:buNone/>
            </a:pPr>
            <a:endParaRPr lang="en-GB" b="0" dirty="0"/>
          </a:p>
          <a:p>
            <a:pPr marL="0" lvl="0" indent="0" algn="l" rtl="0">
              <a:spcBef>
                <a:spcPts val="0"/>
              </a:spcBef>
              <a:spcAft>
                <a:spcPts val="0"/>
              </a:spcAft>
              <a:buNone/>
            </a:pPr>
            <a:endParaRPr lang="en-GB" sz="1200" b="0" dirty="0">
              <a:effectLst/>
              <a:latin typeface="Calibri" panose="020F0502020204030204" pitchFamily="34" charset="0"/>
              <a:ea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rtl="0">
              <a:lnSpc>
                <a:spcPct val="100000"/>
              </a:lnSpc>
              <a:spcBef>
                <a:spcPts val="0"/>
              </a:spcBef>
              <a:spcAft>
                <a:spcPts val="0"/>
              </a:spcAft>
              <a:buClr>
                <a:schemeClr val="dk1"/>
              </a:buClr>
              <a:buSzPts val="1200"/>
              <a:buFont typeface="Calibri"/>
              <a:buNone/>
            </a:pPr>
            <a:endParaRPr lang="en-GB" sz="1200" dirty="0">
              <a:effectLst/>
              <a:latin typeface="Calibri" panose="020F0502020204030204" pitchFamily="34" charset="0"/>
              <a:ea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endParaRPr lang="en-GB" sz="1200" dirty="0">
              <a:effectLst/>
              <a:latin typeface="Calibri" panose="020F0502020204030204" pitchFamily="34" charset="0"/>
              <a:ea typeface="Calibri" panose="020F0502020204030204" pitchFamily="34" charset="0"/>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err="1"/>
              <a:t>ya</a:t>
            </a:r>
            <a:r>
              <a:rPr lang="en-GB" b="1" dirty="0"/>
              <a:t> </a:t>
            </a:r>
            <a:r>
              <a:rPr lang="en-GB" b="0" dirty="0"/>
              <a:t>[39] </a:t>
            </a:r>
            <a:r>
              <a:rPr lang="en-GB" b="1" dirty="0" err="1"/>
              <a:t>cuento</a:t>
            </a:r>
            <a:r>
              <a:rPr lang="en-GB" b="0" dirty="0"/>
              <a:t> [853] </a:t>
            </a:r>
            <a:r>
              <a:rPr lang="en-GB" b="1" dirty="0" err="1"/>
              <a:t>tarjeta</a:t>
            </a:r>
            <a:r>
              <a:rPr lang="en-GB" dirty="0"/>
              <a:t> [1958] </a:t>
            </a:r>
            <a:r>
              <a:rPr lang="en-GB" b="1" dirty="0" err="1"/>
              <a:t>gordo</a:t>
            </a:r>
            <a:r>
              <a:rPr lang="en-GB" dirty="0"/>
              <a:t> [1679]</a:t>
            </a: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953228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 </a:t>
            </a:r>
            <a:r>
              <a:rPr lang="en-GB" b="1" dirty="0" err="1"/>
              <a:t>construir</a:t>
            </a:r>
            <a:r>
              <a:rPr lang="en-GB" b="1" dirty="0"/>
              <a:t> </a:t>
            </a:r>
            <a:r>
              <a:rPr lang="en-GB" b="0" dirty="0"/>
              <a:t>[608] </a:t>
            </a:r>
            <a:r>
              <a:rPr lang="en-GB" b="1" dirty="0" err="1"/>
              <a:t>capullo</a:t>
            </a:r>
            <a:r>
              <a:rPr lang="en-GB" b="0" dirty="0"/>
              <a:t> [&gt;5000] </a:t>
            </a:r>
            <a:r>
              <a:rPr lang="en-GB" b="1" dirty="0" err="1"/>
              <a:t>ahí</a:t>
            </a:r>
            <a:r>
              <a:rPr lang="en-GB" b="1" dirty="0"/>
              <a:t> </a:t>
            </a:r>
            <a:r>
              <a:rPr lang="en-GB" b="0" dirty="0"/>
              <a:t>[180] </a:t>
            </a:r>
            <a:r>
              <a:rPr lang="en-GB" b="1" dirty="0" err="1"/>
              <a:t>semana</a:t>
            </a:r>
            <a:r>
              <a:rPr lang="en-GB" b="1" dirty="0"/>
              <a:t> </a:t>
            </a:r>
            <a:r>
              <a:rPr lang="en-GB" b="0" dirty="0"/>
              <a:t>[301] </a:t>
            </a:r>
            <a:r>
              <a:rPr lang="en-GB" b="1" dirty="0" err="1"/>
              <a:t>cuento</a:t>
            </a:r>
            <a:r>
              <a:rPr lang="en-GB" b="0" dirty="0"/>
              <a:t> [853] </a:t>
            </a:r>
            <a:r>
              <a:rPr lang="en-GB" b="1" dirty="0" err="1"/>
              <a:t>tarjeta</a:t>
            </a:r>
            <a:r>
              <a:rPr lang="en-GB" dirty="0"/>
              <a:t> [1958]</a:t>
            </a: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1865147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err="1"/>
              <a:t>empujar</a:t>
            </a:r>
            <a:r>
              <a:rPr lang="en-GB" b="1" dirty="0"/>
              <a:t> </a:t>
            </a:r>
            <a:r>
              <a:rPr lang="en-GB" b="0" dirty="0"/>
              <a:t>[1846] </a:t>
            </a:r>
            <a:r>
              <a:rPr lang="en-GB" b="1" dirty="0" err="1"/>
              <a:t>hacer</a:t>
            </a:r>
            <a:r>
              <a:rPr lang="en-GB" b="1" dirty="0"/>
              <a:t> </a:t>
            </a:r>
            <a:r>
              <a:rPr lang="en-GB" b="0" dirty="0"/>
              <a:t>[26] </a:t>
            </a:r>
            <a:r>
              <a:rPr lang="en-GB" b="1" dirty="0" err="1"/>
              <a:t>agujero</a:t>
            </a:r>
            <a:r>
              <a:rPr lang="en-GB" b="1" dirty="0"/>
              <a:t> </a:t>
            </a:r>
            <a:r>
              <a:rPr lang="en-GB" b="0" dirty="0"/>
              <a:t>[2692] </a:t>
            </a:r>
            <a:r>
              <a:rPr lang="en-GB" b="1" dirty="0" err="1"/>
              <a:t>cuento</a:t>
            </a:r>
            <a:r>
              <a:rPr lang="en-GB" b="0" dirty="0"/>
              <a:t> [853] </a:t>
            </a:r>
            <a:r>
              <a:rPr lang="en-GB" b="1" dirty="0"/>
              <a:t>luz</a:t>
            </a:r>
            <a:r>
              <a:rPr lang="en-GB" b="0" dirty="0"/>
              <a:t> [278] </a:t>
            </a:r>
            <a:r>
              <a:rPr lang="en-GB" b="1" dirty="0" err="1"/>
              <a:t>tarjeta</a:t>
            </a:r>
            <a:r>
              <a:rPr lang="en-GB" dirty="0"/>
              <a:t> [1958] </a:t>
            </a:r>
            <a:r>
              <a:rPr lang="en-GB" b="1" dirty="0" err="1"/>
              <a:t>fuera</a:t>
            </a:r>
            <a:r>
              <a:rPr lang="en-GB" dirty="0"/>
              <a:t> [299] </a:t>
            </a:r>
            <a:r>
              <a:rPr lang="en-GB" b="1" dirty="0" err="1"/>
              <a:t>hacia</a:t>
            </a:r>
            <a:r>
              <a:rPr lang="en-GB" dirty="0"/>
              <a:t> [146] </a:t>
            </a: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1359698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err="1"/>
              <a:t>cuento</a:t>
            </a:r>
            <a:r>
              <a:rPr lang="en-GB" b="0" dirty="0"/>
              <a:t> [853] </a:t>
            </a:r>
            <a:r>
              <a:rPr lang="en-GB" b="1" dirty="0"/>
              <a:t>mariposa</a:t>
            </a:r>
            <a:r>
              <a:rPr lang="en-GB" b="0" dirty="0"/>
              <a:t> [3359] </a:t>
            </a:r>
            <a:r>
              <a:rPr lang="en-GB" b="1" dirty="0" err="1"/>
              <a:t>tarjeta</a:t>
            </a:r>
            <a:r>
              <a:rPr lang="en-GB" dirty="0"/>
              <a:t> [1958] </a:t>
            </a:r>
            <a:r>
              <a:rPr lang="en-GB" b="1" dirty="0" err="1"/>
              <a:t>hermoso</a:t>
            </a:r>
            <a:r>
              <a:rPr lang="en-GB" dirty="0"/>
              <a:t> [980] </a:t>
            </a: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2120501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7 minutes (2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a range SSC with items of food.</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Clarify that instructions to pupils, ensuring they understand .</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present each item of vocabulary individually, and get pupils to repeat after.</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bring further instruction and ask pupils to practise reading the words aloud in pairs.</a:t>
            </a:r>
          </a:p>
          <a:p>
            <a:pPr marL="0" marR="0" lvl="0" indent="0" algn="l" rtl="0">
              <a:lnSpc>
                <a:spcPct val="100000"/>
              </a:lnSpc>
              <a:spcBef>
                <a:spcPts val="0"/>
              </a:spcBef>
              <a:spcAft>
                <a:spcPts val="0"/>
              </a:spcAft>
              <a:buClr>
                <a:schemeClr val="dk1"/>
              </a:buClr>
              <a:buSzPts val="1200"/>
              <a:buFont typeface="Calibri"/>
              <a:buNone/>
            </a:pPr>
            <a:r>
              <a:rPr lang="en-GB" b="1" dirty="0"/>
              <a:t> </a:t>
            </a: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err="1"/>
              <a:t>repetir</a:t>
            </a:r>
            <a:r>
              <a:rPr lang="en-GB" b="0" dirty="0"/>
              <a:t> [512]</a:t>
            </a:r>
          </a:p>
        </p:txBody>
      </p:sp>
      <p:sp>
        <p:nvSpPr>
          <p:cNvPr id="106" name="Google Shape;10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3</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6105807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7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a range SSC with fruit &amp; colours. </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Clarify that instructions to pupils, ensuring they understand.</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present each item of vocabulary individually, and get pupils to repeat after.</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bring further instruction and ask pupils to practise reading the words aloud in pairs.</a:t>
            </a:r>
          </a:p>
          <a:p>
            <a:pPr marL="0" marR="0" lvl="0" indent="0" algn="l" rtl="0">
              <a:lnSpc>
                <a:spcPct val="100000"/>
              </a:lnSpc>
              <a:spcBef>
                <a:spcPts val="0"/>
              </a:spcBef>
              <a:spcAft>
                <a:spcPts val="0"/>
              </a:spcAft>
              <a:buClr>
                <a:schemeClr val="dk1"/>
              </a:buClr>
              <a:buSzPts val="1200"/>
              <a:buFont typeface="Calibri"/>
              <a:buNone/>
            </a:pPr>
            <a:r>
              <a:rPr lang="en-GB" b="1" dirty="0"/>
              <a:t> </a:t>
            </a: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err="1"/>
              <a:t>repetir</a:t>
            </a:r>
            <a:r>
              <a:rPr lang="en-GB" b="0" dirty="0"/>
              <a:t> [512] </a:t>
            </a:r>
            <a:r>
              <a:rPr lang="en-GB" b="1" dirty="0" err="1"/>
              <a:t>loncha</a:t>
            </a:r>
            <a:r>
              <a:rPr lang="en-GB" b="0" dirty="0"/>
              <a:t> [&gt;5000] </a:t>
            </a:r>
            <a:r>
              <a:rPr lang="en-GB" b="1" dirty="0" err="1"/>
              <a:t>trozo</a:t>
            </a:r>
            <a:r>
              <a:rPr lang="en-GB" b="0" dirty="0"/>
              <a:t> [2805]</a:t>
            </a:r>
          </a:p>
        </p:txBody>
      </p:sp>
      <p:sp>
        <p:nvSpPr>
          <p:cNvPr id="106" name="Google Shape;10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4</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8856950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12 minutes </a:t>
            </a: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 </a:t>
            </a:r>
            <a:r>
              <a:rPr lang="en-GB" b="0" dirty="0"/>
              <a:t>to listen and read the story.</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Give out the cards with images before explaining the activity. Pupils can work in pairs or individually.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instruction and click to bring up the question. Ensure pupils understand they need to show you the correct picture to go with the scene of the story and the correct day of the week.</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each sentence. </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To check understanding, pupils show you the correct card (</a:t>
            </a:r>
            <a:r>
              <a:rPr lang="en-GB" b="1" dirty="0"/>
              <a:t>three</a:t>
            </a:r>
            <a:r>
              <a:rPr lang="en-GB" dirty="0"/>
              <a:t> cards in this case).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answer.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err="1"/>
              <a:t>cuento</a:t>
            </a:r>
            <a:r>
              <a:rPr lang="en-GB" b="0" dirty="0"/>
              <a:t> [853] </a:t>
            </a:r>
            <a:r>
              <a:rPr lang="en-GB" b="1" dirty="0" err="1"/>
              <a:t>tarjeta</a:t>
            </a:r>
            <a:r>
              <a:rPr lang="en-GB" dirty="0"/>
              <a:t> [1958] </a:t>
            </a:r>
            <a:r>
              <a:rPr lang="en-GB" b="1" dirty="0" err="1"/>
              <a:t>trozo</a:t>
            </a:r>
            <a:r>
              <a:rPr lang="en-GB" dirty="0"/>
              <a:t> [2805]</a:t>
            </a: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667428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s-ES" b="1" dirty="0"/>
              <a:t>cuento</a:t>
            </a:r>
            <a:r>
              <a:rPr lang="es-ES" b="0" dirty="0"/>
              <a:t> [853] </a:t>
            </a:r>
            <a:r>
              <a:rPr lang="es-ES" b="1" dirty="0"/>
              <a:t>tarjeta</a:t>
            </a:r>
            <a:r>
              <a:rPr lang="es-ES" dirty="0"/>
              <a:t> [1958] </a:t>
            </a:r>
            <a:r>
              <a:rPr lang="es-ES" b="1" dirty="0"/>
              <a:t>loncha</a:t>
            </a:r>
            <a:r>
              <a:rPr lang="es-ES" dirty="0"/>
              <a:t> [&gt;5000]</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1089823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err="1"/>
              <a:t>cuento</a:t>
            </a:r>
            <a:r>
              <a:rPr lang="en-GB" b="0" dirty="0"/>
              <a:t> [853] </a:t>
            </a:r>
            <a:r>
              <a:rPr lang="en-GB" b="1" dirty="0" err="1"/>
              <a:t>tarjeta</a:t>
            </a:r>
            <a:r>
              <a:rPr lang="en-GB" dirty="0"/>
              <a:t> [1958] </a:t>
            </a:r>
            <a:r>
              <a:rPr lang="en-GB" b="1" dirty="0" err="1"/>
              <a:t>trozo</a:t>
            </a:r>
            <a:r>
              <a:rPr lang="en-GB" dirty="0"/>
              <a:t> [2805]</a:t>
            </a: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1520296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err="1"/>
              <a:t>cuento</a:t>
            </a:r>
            <a:r>
              <a:rPr lang="en-GB" b="0" dirty="0"/>
              <a:t> [853] </a:t>
            </a:r>
            <a:r>
              <a:rPr lang="en-GB" b="1" dirty="0" err="1"/>
              <a:t>tarjeta</a:t>
            </a:r>
            <a:r>
              <a:rPr lang="en-GB" dirty="0"/>
              <a:t> [1958] </a:t>
            </a:r>
            <a:r>
              <a:rPr lang="en-GB" b="1" dirty="0" err="1"/>
              <a:t>trozo</a:t>
            </a:r>
            <a:r>
              <a:rPr lang="en-GB" dirty="0"/>
              <a:t> [2805]</a:t>
            </a: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7008573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s-ES" b="1" dirty="0"/>
              <a:t>cuento</a:t>
            </a:r>
            <a:r>
              <a:rPr lang="es-ES" b="0" dirty="0"/>
              <a:t> [853] </a:t>
            </a:r>
            <a:r>
              <a:rPr lang="es-ES" b="1" dirty="0"/>
              <a:t>tarjeta</a:t>
            </a:r>
            <a:r>
              <a:rPr lang="es-ES" dirty="0"/>
              <a:t> [1958] </a:t>
            </a:r>
            <a:r>
              <a:rPr lang="es-ES" b="1" dirty="0"/>
              <a:t>trozo</a:t>
            </a:r>
            <a:r>
              <a:rPr lang="es-ES" dirty="0"/>
              <a:t> [2805] </a:t>
            </a:r>
            <a:r>
              <a:rPr lang="es-ES" b="1" dirty="0"/>
              <a:t>dolor</a:t>
            </a:r>
            <a:r>
              <a:rPr lang="es-ES" dirty="0"/>
              <a:t> [591] </a:t>
            </a:r>
            <a:r>
              <a:rPr lang="es-ES" b="1" dirty="0"/>
              <a:t>barriga</a:t>
            </a:r>
            <a:r>
              <a:rPr lang="es-ES" dirty="0"/>
              <a:t> [&gt;5000]</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3844089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s-ES" b="1" dirty="0"/>
              <a:t>cuento</a:t>
            </a:r>
            <a:r>
              <a:rPr lang="es-ES" b="0" dirty="0"/>
              <a:t> [853] </a:t>
            </a:r>
            <a:r>
              <a:rPr lang="es-ES" b="1" dirty="0"/>
              <a:t>tarjeta</a:t>
            </a:r>
            <a:r>
              <a:rPr lang="es-ES" dirty="0"/>
              <a:t> [1958] </a:t>
            </a:r>
            <a:r>
              <a:rPr lang="es-ES" b="1" dirty="0"/>
              <a:t>siguiente</a:t>
            </a:r>
            <a:r>
              <a:rPr lang="es-ES" dirty="0"/>
              <a:t> [350] </a:t>
            </a:r>
            <a:r>
              <a:rPr lang="es-ES" b="1" dirty="0"/>
              <a:t>se siente </a:t>
            </a:r>
            <a:r>
              <a:rPr lang="es-ES" dirty="0"/>
              <a:t>[136]</a:t>
            </a: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9432478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497F6-5075-7B26-DC61-5A874759C49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9FB804F-FA04-44A9-47DB-ADA453084D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F442250-4133-682D-47AE-E1B7DE6A5289}"/>
              </a:ext>
            </a:extLst>
          </p:cNvPr>
          <p:cNvSpPr>
            <a:spLocks noGrp="1"/>
          </p:cNvSpPr>
          <p:nvPr>
            <p:ph type="dt" sz="half" idx="10"/>
          </p:nvPr>
        </p:nvSpPr>
        <p:spPr/>
        <p:txBody>
          <a:bodyPr/>
          <a:lstStyle/>
          <a:p>
            <a:fld id="{0CAD167A-2BED-4D5F-9810-97C1C60C4010}" type="datetimeFigureOut">
              <a:rPr lang="en-GB" smtClean="0"/>
              <a:t>10/07/2023</a:t>
            </a:fld>
            <a:endParaRPr lang="en-GB"/>
          </a:p>
        </p:txBody>
      </p:sp>
      <p:sp>
        <p:nvSpPr>
          <p:cNvPr id="5" name="Footer Placeholder 4">
            <a:extLst>
              <a:ext uri="{FF2B5EF4-FFF2-40B4-BE49-F238E27FC236}">
                <a16:creationId xmlns:a16="http://schemas.microsoft.com/office/drawing/2014/main" id="{3096D063-1ABD-D2D1-06EF-4A5B4C824E8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FF02BD5-5FB6-BC5D-0264-E50931CD0ACF}"/>
              </a:ext>
            </a:extLst>
          </p:cNvPr>
          <p:cNvSpPr>
            <a:spLocks noGrp="1"/>
          </p:cNvSpPr>
          <p:nvPr>
            <p:ph type="sldNum" sz="quarter" idx="12"/>
          </p:nvPr>
        </p:nvSpPr>
        <p:spPr/>
        <p:txBody>
          <a:bodyPr/>
          <a:lstStyle/>
          <a:p>
            <a:fld id="{A189723B-4E7B-4C20-B395-747BF08F1B16}" type="slidenum">
              <a:rPr lang="en-GB" smtClean="0"/>
              <a:t>‹#›</a:t>
            </a:fld>
            <a:endParaRPr lang="en-GB"/>
          </a:p>
        </p:txBody>
      </p:sp>
    </p:spTree>
    <p:extLst>
      <p:ext uri="{BB962C8B-B14F-4D97-AF65-F5344CB8AC3E}">
        <p14:creationId xmlns:p14="http://schemas.microsoft.com/office/powerpoint/2010/main" val="1599838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80C2B-8FC4-C14A-698A-ABC6644A400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2E1D174-0565-6973-4310-9676970C2FA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ECA2B3E-B271-D155-22E8-4A83CFC2C9C5}"/>
              </a:ext>
            </a:extLst>
          </p:cNvPr>
          <p:cNvSpPr>
            <a:spLocks noGrp="1"/>
          </p:cNvSpPr>
          <p:nvPr>
            <p:ph type="dt" sz="half" idx="10"/>
          </p:nvPr>
        </p:nvSpPr>
        <p:spPr/>
        <p:txBody>
          <a:bodyPr/>
          <a:lstStyle/>
          <a:p>
            <a:fld id="{0CAD167A-2BED-4D5F-9810-97C1C60C4010}" type="datetimeFigureOut">
              <a:rPr lang="en-GB" smtClean="0"/>
              <a:t>10/07/2023</a:t>
            </a:fld>
            <a:endParaRPr lang="en-GB"/>
          </a:p>
        </p:txBody>
      </p:sp>
      <p:sp>
        <p:nvSpPr>
          <p:cNvPr id="5" name="Footer Placeholder 4">
            <a:extLst>
              <a:ext uri="{FF2B5EF4-FFF2-40B4-BE49-F238E27FC236}">
                <a16:creationId xmlns:a16="http://schemas.microsoft.com/office/drawing/2014/main" id="{6231A3BE-8A56-0D91-1230-0389312303E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DDB220C-0D81-5FBC-B014-E26037AF5B15}"/>
              </a:ext>
            </a:extLst>
          </p:cNvPr>
          <p:cNvSpPr>
            <a:spLocks noGrp="1"/>
          </p:cNvSpPr>
          <p:nvPr>
            <p:ph type="sldNum" sz="quarter" idx="12"/>
          </p:nvPr>
        </p:nvSpPr>
        <p:spPr/>
        <p:txBody>
          <a:bodyPr/>
          <a:lstStyle/>
          <a:p>
            <a:fld id="{A189723B-4E7B-4C20-B395-747BF08F1B16}" type="slidenum">
              <a:rPr lang="en-GB" smtClean="0"/>
              <a:t>‹#›</a:t>
            </a:fld>
            <a:endParaRPr lang="en-GB"/>
          </a:p>
        </p:txBody>
      </p:sp>
    </p:spTree>
    <p:extLst>
      <p:ext uri="{BB962C8B-B14F-4D97-AF65-F5344CB8AC3E}">
        <p14:creationId xmlns:p14="http://schemas.microsoft.com/office/powerpoint/2010/main" val="924418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D5BB50-80CC-D701-360B-50671F42E68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9B11281-FEBE-8BF3-C15F-7BA4D0FAB56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EED5A36-2094-9CE8-0F85-0F955254CE65}"/>
              </a:ext>
            </a:extLst>
          </p:cNvPr>
          <p:cNvSpPr>
            <a:spLocks noGrp="1"/>
          </p:cNvSpPr>
          <p:nvPr>
            <p:ph type="dt" sz="half" idx="10"/>
          </p:nvPr>
        </p:nvSpPr>
        <p:spPr/>
        <p:txBody>
          <a:bodyPr/>
          <a:lstStyle/>
          <a:p>
            <a:fld id="{0CAD167A-2BED-4D5F-9810-97C1C60C4010}" type="datetimeFigureOut">
              <a:rPr lang="en-GB" smtClean="0"/>
              <a:t>10/07/2023</a:t>
            </a:fld>
            <a:endParaRPr lang="en-GB"/>
          </a:p>
        </p:txBody>
      </p:sp>
      <p:sp>
        <p:nvSpPr>
          <p:cNvPr id="5" name="Footer Placeholder 4">
            <a:extLst>
              <a:ext uri="{FF2B5EF4-FFF2-40B4-BE49-F238E27FC236}">
                <a16:creationId xmlns:a16="http://schemas.microsoft.com/office/drawing/2014/main" id="{BD931750-F076-B7E4-AF97-F50B71FD6F7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C2274AC-3D97-88C1-C924-98D1A0AFF95F}"/>
              </a:ext>
            </a:extLst>
          </p:cNvPr>
          <p:cNvSpPr>
            <a:spLocks noGrp="1"/>
          </p:cNvSpPr>
          <p:nvPr>
            <p:ph type="sldNum" sz="quarter" idx="12"/>
          </p:nvPr>
        </p:nvSpPr>
        <p:spPr/>
        <p:txBody>
          <a:bodyPr/>
          <a:lstStyle/>
          <a:p>
            <a:fld id="{A189723B-4E7B-4C20-B395-747BF08F1B16}" type="slidenum">
              <a:rPr lang="en-GB" smtClean="0"/>
              <a:t>‹#›</a:t>
            </a:fld>
            <a:endParaRPr lang="en-GB"/>
          </a:p>
        </p:txBody>
      </p:sp>
    </p:spTree>
    <p:extLst>
      <p:ext uri="{BB962C8B-B14F-4D97-AF65-F5344CB8AC3E}">
        <p14:creationId xmlns:p14="http://schemas.microsoft.com/office/powerpoint/2010/main" val="6432975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C2AC4-3360-2E01-6420-FE7E9975798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7A19885-1E26-19E8-4478-A50A40C781B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9653564-39B5-1739-6628-38B884D4ED07}"/>
              </a:ext>
            </a:extLst>
          </p:cNvPr>
          <p:cNvSpPr>
            <a:spLocks noGrp="1"/>
          </p:cNvSpPr>
          <p:nvPr>
            <p:ph type="dt" sz="half" idx="10"/>
          </p:nvPr>
        </p:nvSpPr>
        <p:spPr/>
        <p:txBody>
          <a:bodyPr/>
          <a:lstStyle/>
          <a:p>
            <a:fld id="{0CAD167A-2BED-4D5F-9810-97C1C60C4010}" type="datetimeFigureOut">
              <a:rPr lang="en-GB" smtClean="0"/>
              <a:t>10/07/2023</a:t>
            </a:fld>
            <a:endParaRPr lang="en-GB"/>
          </a:p>
        </p:txBody>
      </p:sp>
      <p:sp>
        <p:nvSpPr>
          <p:cNvPr id="5" name="Footer Placeholder 4">
            <a:extLst>
              <a:ext uri="{FF2B5EF4-FFF2-40B4-BE49-F238E27FC236}">
                <a16:creationId xmlns:a16="http://schemas.microsoft.com/office/drawing/2014/main" id="{82CAC1EB-AE23-9F9F-5ABF-523B5912351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964C250-3304-C562-3418-24F0C0257EB4}"/>
              </a:ext>
            </a:extLst>
          </p:cNvPr>
          <p:cNvSpPr>
            <a:spLocks noGrp="1"/>
          </p:cNvSpPr>
          <p:nvPr>
            <p:ph type="sldNum" sz="quarter" idx="12"/>
          </p:nvPr>
        </p:nvSpPr>
        <p:spPr/>
        <p:txBody>
          <a:bodyPr/>
          <a:lstStyle/>
          <a:p>
            <a:fld id="{A189723B-4E7B-4C20-B395-747BF08F1B16}" type="slidenum">
              <a:rPr lang="en-GB" smtClean="0"/>
              <a:t>‹#›</a:t>
            </a:fld>
            <a:endParaRPr lang="en-GB"/>
          </a:p>
        </p:txBody>
      </p:sp>
    </p:spTree>
    <p:extLst>
      <p:ext uri="{BB962C8B-B14F-4D97-AF65-F5344CB8AC3E}">
        <p14:creationId xmlns:p14="http://schemas.microsoft.com/office/powerpoint/2010/main" val="2416070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78699-87AD-55B6-9D1C-93233627ECC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9596F40-C072-9BE6-CDCD-DF281A8B58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0677735-A309-2F0B-DB72-486CEE791DDE}"/>
              </a:ext>
            </a:extLst>
          </p:cNvPr>
          <p:cNvSpPr>
            <a:spLocks noGrp="1"/>
          </p:cNvSpPr>
          <p:nvPr>
            <p:ph type="dt" sz="half" idx="10"/>
          </p:nvPr>
        </p:nvSpPr>
        <p:spPr/>
        <p:txBody>
          <a:bodyPr/>
          <a:lstStyle/>
          <a:p>
            <a:fld id="{0CAD167A-2BED-4D5F-9810-97C1C60C4010}" type="datetimeFigureOut">
              <a:rPr lang="en-GB" smtClean="0"/>
              <a:t>10/07/2023</a:t>
            </a:fld>
            <a:endParaRPr lang="en-GB"/>
          </a:p>
        </p:txBody>
      </p:sp>
      <p:sp>
        <p:nvSpPr>
          <p:cNvPr id="5" name="Footer Placeholder 4">
            <a:extLst>
              <a:ext uri="{FF2B5EF4-FFF2-40B4-BE49-F238E27FC236}">
                <a16:creationId xmlns:a16="http://schemas.microsoft.com/office/drawing/2014/main" id="{DB590BC5-25D5-30AA-0D5C-204B247FA7C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C5DF82B-1679-1D48-CB5A-61BD7071D1F0}"/>
              </a:ext>
            </a:extLst>
          </p:cNvPr>
          <p:cNvSpPr>
            <a:spLocks noGrp="1"/>
          </p:cNvSpPr>
          <p:nvPr>
            <p:ph type="sldNum" sz="quarter" idx="12"/>
          </p:nvPr>
        </p:nvSpPr>
        <p:spPr/>
        <p:txBody>
          <a:bodyPr/>
          <a:lstStyle/>
          <a:p>
            <a:fld id="{A189723B-4E7B-4C20-B395-747BF08F1B16}" type="slidenum">
              <a:rPr lang="en-GB" smtClean="0"/>
              <a:t>‹#›</a:t>
            </a:fld>
            <a:endParaRPr lang="en-GB"/>
          </a:p>
        </p:txBody>
      </p:sp>
    </p:spTree>
    <p:extLst>
      <p:ext uri="{BB962C8B-B14F-4D97-AF65-F5344CB8AC3E}">
        <p14:creationId xmlns:p14="http://schemas.microsoft.com/office/powerpoint/2010/main" val="41817160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9DB72-1E74-0DFC-3470-A10C6A784AA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45E272D-FCD0-92BD-2CBA-C64CD0CBCE6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4228FA1-1632-A57B-375A-BFD31A0F323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7051C42-684B-4CB4-A535-49830C513232}"/>
              </a:ext>
            </a:extLst>
          </p:cNvPr>
          <p:cNvSpPr>
            <a:spLocks noGrp="1"/>
          </p:cNvSpPr>
          <p:nvPr>
            <p:ph type="dt" sz="half" idx="10"/>
          </p:nvPr>
        </p:nvSpPr>
        <p:spPr/>
        <p:txBody>
          <a:bodyPr/>
          <a:lstStyle/>
          <a:p>
            <a:fld id="{0CAD167A-2BED-4D5F-9810-97C1C60C4010}" type="datetimeFigureOut">
              <a:rPr lang="en-GB" smtClean="0"/>
              <a:t>10/07/2023</a:t>
            </a:fld>
            <a:endParaRPr lang="en-GB"/>
          </a:p>
        </p:txBody>
      </p:sp>
      <p:sp>
        <p:nvSpPr>
          <p:cNvPr id="6" name="Footer Placeholder 5">
            <a:extLst>
              <a:ext uri="{FF2B5EF4-FFF2-40B4-BE49-F238E27FC236}">
                <a16:creationId xmlns:a16="http://schemas.microsoft.com/office/drawing/2014/main" id="{60C6233B-08EB-5E81-6FEC-7AB726A4361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8E34E95-FB6E-0B6A-54F2-BB997530B6B9}"/>
              </a:ext>
            </a:extLst>
          </p:cNvPr>
          <p:cNvSpPr>
            <a:spLocks noGrp="1"/>
          </p:cNvSpPr>
          <p:nvPr>
            <p:ph type="sldNum" sz="quarter" idx="12"/>
          </p:nvPr>
        </p:nvSpPr>
        <p:spPr/>
        <p:txBody>
          <a:bodyPr/>
          <a:lstStyle/>
          <a:p>
            <a:fld id="{A189723B-4E7B-4C20-B395-747BF08F1B16}" type="slidenum">
              <a:rPr lang="en-GB" smtClean="0"/>
              <a:t>‹#›</a:t>
            </a:fld>
            <a:endParaRPr lang="en-GB"/>
          </a:p>
        </p:txBody>
      </p:sp>
    </p:spTree>
    <p:extLst>
      <p:ext uri="{BB962C8B-B14F-4D97-AF65-F5344CB8AC3E}">
        <p14:creationId xmlns:p14="http://schemas.microsoft.com/office/powerpoint/2010/main" val="1126121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B1192-F84E-63FF-39E5-BC6A1A30DA8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AD16ED3-D604-0DDE-47DB-32128D6EEC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E63A26-D098-F083-A2AE-2111C50403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2E200F3-74E1-0899-87A9-C61AAB4549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792239-BA1A-2F4B-3888-4A646EE491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FB3A8C8-ED85-A0DD-501A-A806475F687C}"/>
              </a:ext>
            </a:extLst>
          </p:cNvPr>
          <p:cNvSpPr>
            <a:spLocks noGrp="1"/>
          </p:cNvSpPr>
          <p:nvPr>
            <p:ph type="dt" sz="half" idx="10"/>
          </p:nvPr>
        </p:nvSpPr>
        <p:spPr/>
        <p:txBody>
          <a:bodyPr/>
          <a:lstStyle/>
          <a:p>
            <a:fld id="{0CAD167A-2BED-4D5F-9810-97C1C60C4010}" type="datetimeFigureOut">
              <a:rPr lang="en-GB" smtClean="0"/>
              <a:t>10/07/2023</a:t>
            </a:fld>
            <a:endParaRPr lang="en-GB"/>
          </a:p>
        </p:txBody>
      </p:sp>
      <p:sp>
        <p:nvSpPr>
          <p:cNvPr id="8" name="Footer Placeholder 7">
            <a:extLst>
              <a:ext uri="{FF2B5EF4-FFF2-40B4-BE49-F238E27FC236}">
                <a16:creationId xmlns:a16="http://schemas.microsoft.com/office/drawing/2014/main" id="{D14E8494-D7AC-01B0-6211-E2392EDD862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C77CEF9-8AC5-1D73-199C-1A22918ED170}"/>
              </a:ext>
            </a:extLst>
          </p:cNvPr>
          <p:cNvSpPr>
            <a:spLocks noGrp="1"/>
          </p:cNvSpPr>
          <p:nvPr>
            <p:ph type="sldNum" sz="quarter" idx="12"/>
          </p:nvPr>
        </p:nvSpPr>
        <p:spPr/>
        <p:txBody>
          <a:bodyPr/>
          <a:lstStyle/>
          <a:p>
            <a:fld id="{A189723B-4E7B-4C20-B395-747BF08F1B16}" type="slidenum">
              <a:rPr lang="en-GB" smtClean="0"/>
              <a:t>‹#›</a:t>
            </a:fld>
            <a:endParaRPr lang="en-GB"/>
          </a:p>
        </p:txBody>
      </p:sp>
    </p:spTree>
    <p:extLst>
      <p:ext uri="{BB962C8B-B14F-4D97-AF65-F5344CB8AC3E}">
        <p14:creationId xmlns:p14="http://schemas.microsoft.com/office/powerpoint/2010/main" val="2236313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C259D-44B3-F4AB-9ED0-B75C6984084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2FA685F-8409-947E-8D17-C92199D9B9D1}"/>
              </a:ext>
            </a:extLst>
          </p:cNvPr>
          <p:cNvSpPr>
            <a:spLocks noGrp="1"/>
          </p:cNvSpPr>
          <p:nvPr>
            <p:ph type="dt" sz="half" idx="10"/>
          </p:nvPr>
        </p:nvSpPr>
        <p:spPr/>
        <p:txBody>
          <a:bodyPr/>
          <a:lstStyle/>
          <a:p>
            <a:fld id="{0CAD167A-2BED-4D5F-9810-97C1C60C4010}" type="datetimeFigureOut">
              <a:rPr lang="en-GB" smtClean="0"/>
              <a:t>10/07/2023</a:t>
            </a:fld>
            <a:endParaRPr lang="en-GB"/>
          </a:p>
        </p:txBody>
      </p:sp>
      <p:sp>
        <p:nvSpPr>
          <p:cNvPr id="4" name="Footer Placeholder 3">
            <a:extLst>
              <a:ext uri="{FF2B5EF4-FFF2-40B4-BE49-F238E27FC236}">
                <a16:creationId xmlns:a16="http://schemas.microsoft.com/office/drawing/2014/main" id="{EC6809ED-BEE0-B0B3-A970-3AE595690BD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C89391F-DFFE-62CB-3F7B-07EB8686AF7A}"/>
              </a:ext>
            </a:extLst>
          </p:cNvPr>
          <p:cNvSpPr>
            <a:spLocks noGrp="1"/>
          </p:cNvSpPr>
          <p:nvPr>
            <p:ph type="sldNum" sz="quarter" idx="12"/>
          </p:nvPr>
        </p:nvSpPr>
        <p:spPr/>
        <p:txBody>
          <a:bodyPr/>
          <a:lstStyle/>
          <a:p>
            <a:fld id="{A189723B-4E7B-4C20-B395-747BF08F1B16}" type="slidenum">
              <a:rPr lang="en-GB" smtClean="0"/>
              <a:t>‹#›</a:t>
            </a:fld>
            <a:endParaRPr lang="en-GB"/>
          </a:p>
        </p:txBody>
      </p:sp>
    </p:spTree>
    <p:extLst>
      <p:ext uri="{BB962C8B-B14F-4D97-AF65-F5344CB8AC3E}">
        <p14:creationId xmlns:p14="http://schemas.microsoft.com/office/powerpoint/2010/main" val="36564939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542863-FFAF-BB85-2DF2-B4B67D2249E6}"/>
              </a:ext>
            </a:extLst>
          </p:cNvPr>
          <p:cNvSpPr>
            <a:spLocks noGrp="1"/>
          </p:cNvSpPr>
          <p:nvPr>
            <p:ph type="dt" sz="half" idx="10"/>
          </p:nvPr>
        </p:nvSpPr>
        <p:spPr/>
        <p:txBody>
          <a:bodyPr/>
          <a:lstStyle/>
          <a:p>
            <a:fld id="{0CAD167A-2BED-4D5F-9810-97C1C60C4010}" type="datetimeFigureOut">
              <a:rPr lang="en-GB" smtClean="0"/>
              <a:t>10/07/2023</a:t>
            </a:fld>
            <a:endParaRPr lang="en-GB"/>
          </a:p>
        </p:txBody>
      </p:sp>
      <p:sp>
        <p:nvSpPr>
          <p:cNvPr id="3" name="Footer Placeholder 2">
            <a:extLst>
              <a:ext uri="{FF2B5EF4-FFF2-40B4-BE49-F238E27FC236}">
                <a16:creationId xmlns:a16="http://schemas.microsoft.com/office/drawing/2014/main" id="{039BF255-5887-6363-5694-2E46975C314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3E1BE34-378B-C414-1E97-8DB0FFC7FF63}"/>
              </a:ext>
            </a:extLst>
          </p:cNvPr>
          <p:cNvSpPr>
            <a:spLocks noGrp="1"/>
          </p:cNvSpPr>
          <p:nvPr>
            <p:ph type="sldNum" sz="quarter" idx="12"/>
          </p:nvPr>
        </p:nvSpPr>
        <p:spPr/>
        <p:txBody>
          <a:bodyPr/>
          <a:lstStyle/>
          <a:p>
            <a:fld id="{A189723B-4E7B-4C20-B395-747BF08F1B16}" type="slidenum">
              <a:rPr lang="en-GB" smtClean="0"/>
              <a:t>‹#›</a:t>
            </a:fld>
            <a:endParaRPr lang="en-GB"/>
          </a:p>
        </p:txBody>
      </p:sp>
    </p:spTree>
    <p:extLst>
      <p:ext uri="{BB962C8B-B14F-4D97-AF65-F5344CB8AC3E}">
        <p14:creationId xmlns:p14="http://schemas.microsoft.com/office/powerpoint/2010/main" val="1954544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D5C7A-EA35-B678-D774-6734C10D18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95E2B89-A172-1FDE-5189-052251DA076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CECA532-33C7-33D7-E529-CC0D5F8DA9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86F129-B258-6F77-341A-AF184A8B3728}"/>
              </a:ext>
            </a:extLst>
          </p:cNvPr>
          <p:cNvSpPr>
            <a:spLocks noGrp="1"/>
          </p:cNvSpPr>
          <p:nvPr>
            <p:ph type="dt" sz="half" idx="10"/>
          </p:nvPr>
        </p:nvSpPr>
        <p:spPr/>
        <p:txBody>
          <a:bodyPr/>
          <a:lstStyle/>
          <a:p>
            <a:fld id="{0CAD167A-2BED-4D5F-9810-97C1C60C4010}" type="datetimeFigureOut">
              <a:rPr lang="en-GB" smtClean="0"/>
              <a:t>10/07/2023</a:t>
            </a:fld>
            <a:endParaRPr lang="en-GB"/>
          </a:p>
        </p:txBody>
      </p:sp>
      <p:sp>
        <p:nvSpPr>
          <p:cNvPr id="6" name="Footer Placeholder 5">
            <a:extLst>
              <a:ext uri="{FF2B5EF4-FFF2-40B4-BE49-F238E27FC236}">
                <a16:creationId xmlns:a16="http://schemas.microsoft.com/office/drawing/2014/main" id="{116FBA87-613D-58BA-CF55-7CB734679D5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8107BA0-62FF-2C32-A55A-CB3FEDFA423C}"/>
              </a:ext>
            </a:extLst>
          </p:cNvPr>
          <p:cNvSpPr>
            <a:spLocks noGrp="1"/>
          </p:cNvSpPr>
          <p:nvPr>
            <p:ph type="sldNum" sz="quarter" idx="12"/>
          </p:nvPr>
        </p:nvSpPr>
        <p:spPr/>
        <p:txBody>
          <a:bodyPr/>
          <a:lstStyle/>
          <a:p>
            <a:fld id="{A189723B-4E7B-4C20-B395-747BF08F1B16}" type="slidenum">
              <a:rPr lang="en-GB" smtClean="0"/>
              <a:t>‹#›</a:t>
            </a:fld>
            <a:endParaRPr lang="en-GB"/>
          </a:p>
        </p:txBody>
      </p:sp>
    </p:spTree>
    <p:extLst>
      <p:ext uri="{BB962C8B-B14F-4D97-AF65-F5344CB8AC3E}">
        <p14:creationId xmlns:p14="http://schemas.microsoft.com/office/powerpoint/2010/main" val="16607121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46B7E-7E24-5EA5-0F37-CB677D476C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0451897-3022-464D-C3D5-CB9736E769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F642112-6F15-0943-B546-7515D0728B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7F6D04-F9EB-0802-BC92-B52A0433A3DA}"/>
              </a:ext>
            </a:extLst>
          </p:cNvPr>
          <p:cNvSpPr>
            <a:spLocks noGrp="1"/>
          </p:cNvSpPr>
          <p:nvPr>
            <p:ph type="dt" sz="half" idx="10"/>
          </p:nvPr>
        </p:nvSpPr>
        <p:spPr/>
        <p:txBody>
          <a:bodyPr/>
          <a:lstStyle/>
          <a:p>
            <a:fld id="{0CAD167A-2BED-4D5F-9810-97C1C60C4010}" type="datetimeFigureOut">
              <a:rPr lang="en-GB" smtClean="0"/>
              <a:t>10/07/2023</a:t>
            </a:fld>
            <a:endParaRPr lang="en-GB"/>
          </a:p>
        </p:txBody>
      </p:sp>
      <p:sp>
        <p:nvSpPr>
          <p:cNvPr id="6" name="Footer Placeholder 5">
            <a:extLst>
              <a:ext uri="{FF2B5EF4-FFF2-40B4-BE49-F238E27FC236}">
                <a16:creationId xmlns:a16="http://schemas.microsoft.com/office/drawing/2014/main" id="{79EF78EC-5759-C83C-4A61-ABF822AA535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14C4E87-2F57-D45A-1886-C3D1947356D9}"/>
              </a:ext>
            </a:extLst>
          </p:cNvPr>
          <p:cNvSpPr>
            <a:spLocks noGrp="1"/>
          </p:cNvSpPr>
          <p:nvPr>
            <p:ph type="sldNum" sz="quarter" idx="12"/>
          </p:nvPr>
        </p:nvSpPr>
        <p:spPr/>
        <p:txBody>
          <a:bodyPr/>
          <a:lstStyle/>
          <a:p>
            <a:fld id="{A189723B-4E7B-4C20-B395-747BF08F1B16}" type="slidenum">
              <a:rPr lang="en-GB" smtClean="0"/>
              <a:t>‹#›</a:t>
            </a:fld>
            <a:endParaRPr lang="en-GB"/>
          </a:p>
        </p:txBody>
      </p:sp>
    </p:spTree>
    <p:extLst>
      <p:ext uri="{BB962C8B-B14F-4D97-AF65-F5344CB8AC3E}">
        <p14:creationId xmlns:p14="http://schemas.microsoft.com/office/powerpoint/2010/main" val="665247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299EB7-E8B7-BAF8-8856-A995A10D2B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DA87CD5-8F60-C0C4-E2D1-0DD5430F6F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DB10967-85DC-8EF8-CF81-92ED85EF6D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AD167A-2BED-4D5F-9810-97C1C60C4010}" type="datetimeFigureOut">
              <a:rPr lang="en-GB" smtClean="0"/>
              <a:t>10/07/2023</a:t>
            </a:fld>
            <a:endParaRPr lang="en-GB"/>
          </a:p>
        </p:txBody>
      </p:sp>
      <p:sp>
        <p:nvSpPr>
          <p:cNvPr id="5" name="Footer Placeholder 4">
            <a:extLst>
              <a:ext uri="{FF2B5EF4-FFF2-40B4-BE49-F238E27FC236}">
                <a16:creationId xmlns:a16="http://schemas.microsoft.com/office/drawing/2014/main" id="{1F2A044E-8E62-32C4-27AE-A8727C553D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C112ECF-F0FB-A81F-DE1F-AE4DA1575D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89723B-4E7B-4C20-B395-747BF08F1B16}" type="slidenum">
              <a:rPr lang="en-GB" smtClean="0"/>
              <a:t>‹#›</a:t>
            </a:fld>
            <a:endParaRPr lang="en-GB"/>
          </a:p>
        </p:txBody>
      </p:sp>
    </p:spTree>
    <p:extLst>
      <p:ext uri="{BB962C8B-B14F-4D97-AF65-F5344CB8AC3E}">
        <p14:creationId xmlns:p14="http://schemas.microsoft.com/office/powerpoint/2010/main" val="8185333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3.svg"/><Relationship Id="rId3" Type="http://schemas.openxmlformats.org/officeDocument/2006/relationships/audio" Target="../media/audio30.wav"/><Relationship Id="rId7" Type="http://schemas.openxmlformats.org/officeDocument/2006/relationships/image" Target="../media/image36.png"/><Relationship Id="rId12" Type="http://schemas.openxmlformats.org/officeDocument/2006/relationships/image" Target="../media/image22.png"/><Relationship Id="rId17" Type="http://schemas.openxmlformats.org/officeDocument/2006/relationships/image" Target="../media/image27.png"/><Relationship Id="rId2" Type="http://schemas.openxmlformats.org/officeDocument/2006/relationships/notesSlide" Target="../notesSlides/notesSlide9.xml"/><Relationship Id="rId16"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audio" Target="../media/audio33.wav"/><Relationship Id="rId11" Type="http://schemas.openxmlformats.org/officeDocument/2006/relationships/audio" Target="../media/audio21.wav"/><Relationship Id="rId5" Type="http://schemas.openxmlformats.org/officeDocument/2006/relationships/audio" Target="../media/audio32.wav"/><Relationship Id="rId15" Type="http://schemas.openxmlformats.org/officeDocument/2006/relationships/image" Target="../media/image37.png"/><Relationship Id="rId10" Type="http://schemas.microsoft.com/office/2007/relationships/hdphoto" Target="../media/hdphoto1.wdp"/><Relationship Id="rId4" Type="http://schemas.openxmlformats.org/officeDocument/2006/relationships/audio" Target="../media/audio31.wav"/><Relationship Id="rId9" Type="http://schemas.openxmlformats.org/officeDocument/2006/relationships/image" Target="../media/image21.png"/><Relationship Id="rId14" Type="http://schemas.openxmlformats.org/officeDocument/2006/relationships/audio" Target="../media/audio16.wav"/></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6.png"/><Relationship Id="rId3" Type="http://schemas.openxmlformats.org/officeDocument/2006/relationships/audio" Target="../media/audio34.wav"/><Relationship Id="rId7" Type="http://schemas.openxmlformats.org/officeDocument/2006/relationships/image" Target="../media/image21.png"/><Relationship Id="rId12" Type="http://schemas.openxmlformats.org/officeDocument/2006/relationships/audio" Target="../media/audio16.wav"/><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0.png"/><Relationship Id="rId11" Type="http://schemas.openxmlformats.org/officeDocument/2006/relationships/image" Target="../media/image23.svg"/><Relationship Id="rId5" Type="http://schemas.openxmlformats.org/officeDocument/2006/relationships/audio" Target="../media/audio36.wav"/><Relationship Id="rId15" Type="http://schemas.openxmlformats.org/officeDocument/2006/relationships/image" Target="../media/image27.png"/><Relationship Id="rId10" Type="http://schemas.openxmlformats.org/officeDocument/2006/relationships/image" Target="../media/image22.png"/><Relationship Id="rId4" Type="http://schemas.openxmlformats.org/officeDocument/2006/relationships/audio" Target="../media/audio35.wav"/><Relationship Id="rId9" Type="http://schemas.openxmlformats.org/officeDocument/2006/relationships/audio" Target="../media/audio21.wav"/><Relationship Id="rId14" Type="http://schemas.openxmlformats.org/officeDocument/2006/relationships/image" Target="../media/image36.png"/></Relationships>
</file>

<file path=ppt/slides/_rels/slide12.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38.png"/><Relationship Id="rId3" Type="http://schemas.openxmlformats.org/officeDocument/2006/relationships/audio" Target="../media/audio37.wav"/><Relationship Id="rId7" Type="http://schemas.openxmlformats.org/officeDocument/2006/relationships/image" Target="../media/image21.png"/><Relationship Id="rId12" Type="http://schemas.openxmlformats.org/officeDocument/2006/relationships/audio" Target="../media/audio16.wav"/><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0.png"/><Relationship Id="rId11" Type="http://schemas.openxmlformats.org/officeDocument/2006/relationships/image" Target="../media/image23.svg"/><Relationship Id="rId5" Type="http://schemas.openxmlformats.org/officeDocument/2006/relationships/audio" Target="../media/audio39.wav"/><Relationship Id="rId15" Type="http://schemas.openxmlformats.org/officeDocument/2006/relationships/image" Target="../media/image27.png"/><Relationship Id="rId10" Type="http://schemas.openxmlformats.org/officeDocument/2006/relationships/image" Target="../media/image22.png"/><Relationship Id="rId4" Type="http://schemas.openxmlformats.org/officeDocument/2006/relationships/audio" Target="../media/audio38.wav"/><Relationship Id="rId9" Type="http://schemas.openxmlformats.org/officeDocument/2006/relationships/audio" Target="../media/audio21.wav"/><Relationship Id="rId14" Type="http://schemas.microsoft.com/office/2007/relationships/hdphoto" Target="../media/hdphoto2.wdp"/></Relationships>
</file>

<file path=ppt/slides/_rels/slide13.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7.png"/><Relationship Id="rId3" Type="http://schemas.openxmlformats.org/officeDocument/2006/relationships/audio" Target="../media/audio40.wav"/><Relationship Id="rId7" Type="http://schemas.openxmlformats.org/officeDocument/2006/relationships/image" Target="../media/image21.png"/><Relationship Id="rId12" Type="http://schemas.openxmlformats.org/officeDocument/2006/relationships/audio" Target="../media/audio16.wav"/><Relationship Id="rId2" Type="http://schemas.openxmlformats.org/officeDocument/2006/relationships/notesSlide" Target="../notesSlides/notesSlide12.xml"/><Relationship Id="rId16" Type="http://schemas.microsoft.com/office/2007/relationships/hdphoto" Target="../media/hdphoto2.wdp"/><Relationship Id="rId1" Type="http://schemas.openxmlformats.org/officeDocument/2006/relationships/slideLayout" Target="../slideLayouts/slideLayout6.xml"/><Relationship Id="rId6" Type="http://schemas.openxmlformats.org/officeDocument/2006/relationships/image" Target="../media/image20.png"/><Relationship Id="rId11" Type="http://schemas.openxmlformats.org/officeDocument/2006/relationships/image" Target="../media/image23.svg"/><Relationship Id="rId5" Type="http://schemas.openxmlformats.org/officeDocument/2006/relationships/audio" Target="../media/audio42.wav"/><Relationship Id="rId15" Type="http://schemas.openxmlformats.org/officeDocument/2006/relationships/image" Target="../media/image38.png"/><Relationship Id="rId10" Type="http://schemas.openxmlformats.org/officeDocument/2006/relationships/image" Target="../media/image22.png"/><Relationship Id="rId4" Type="http://schemas.openxmlformats.org/officeDocument/2006/relationships/audio" Target="../media/audio41.wav"/><Relationship Id="rId9" Type="http://schemas.openxmlformats.org/officeDocument/2006/relationships/audio" Target="../media/audio21.wav"/><Relationship Id="rId14" Type="http://schemas.openxmlformats.org/officeDocument/2006/relationships/image" Target="../media/image37.png"/></Relationships>
</file>

<file path=ppt/slides/_rels/slide14.xml.rels><?xml version="1.0" encoding="UTF-8" standalone="yes"?>
<Relationships xmlns="http://schemas.openxmlformats.org/package/2006/relationships"><Relationship Id="rId8" Type="http://schemas.openxmlformats.org/officeDocument/2006/relationships/audio" Target="../media/audio21.wav"/><Relationship Id="rId13" Type="http://schemas.openxmlformats.org/officeDocument/2006/relationships/image" Target="../media/image39.png"/><Relationship Id="rId3" Type="http://schemas.openxmlformats.org/officeDocument/2006/relationships/audio" Target="../media/audio43.wav"/><Relationship Id="rId7" Type="http://schemas.microsoft.com/office/2007/relationships/hdphoto" Target="../media/hdphoto1.wdp"/><Relationship Id="rId12"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21.png"/><Relationship Id="rId11" Type="http://schemas.openxmlformats.org/officeDocument/2006/relationships/audio" Target="../media/audio16.wav"/><Relationship Id="rId5" Type="http://schemas.openxmlformats.org/officeDocument/2006/relationships/image" Target="../media/image20.png"/><Relationship Id="rId10" Type="http://schemas.openxmlformats.org/officeDocument/2006/relationships/image" Target="../media/image23.svg"/><Relationship Id="rId4" Type="http://schemas.openxmlformats.org/officeDocument/2006/relationships/audio" Target="../media/audio44.wav"/><Relationship Id="rId9"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9.png"/><Relationship Id="rId7"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Layout" Target="../slideLayouts/slideLayout6.xml"/><Relationship Id="rId6" Type="http://schemas.openxmlformats.org/officeDocument/2006/relationships/image" Target="../media/image12.png"/><Relationship Id="rId11" Type="http://schemas.openxmlformats.org/officeDocument/2006/relationships/image" Target="../media/image19.png"/><Relationship Id="rId5" Type="http://schemas.openxmlformats.org/officeDocument/2006/relationships/image" Target="../media/image11.png"/><Relationship Id="rId10" Type="http://schemas.openxmlformats.org/officeDocument/2006/relationships/image" Target="../media/image18.png"/><Relationship Id="rId4" Type="http://schemas.openxmlformats.org/officeDocument/2006/relationships/image" Target="../media/image10.png"/><Relationship Id="rId9" Type="http://schemas.openxmlformats.org/officeDocument/2006/relationships/image" Target="../media/image17.png"/></Relationships>
</file>

<file path=ppt/slides/_rels/slide1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image" Target="../media/image39.png"/><Relationship Id="rId1" Type="http://schemas.openxmlformats.org/officeDocument/2006/relationships/slideLayout" Target="../slideLayouts/slideLayout6.xml"/><Relationship Id="rId6" Type="http://schemas.openxmlformats.org/officeDocument/2006/relationships/image" Target="../media/image41.png"/><Relationship Id="rId5" Type="http://schemas.microsoft.com/office/2007/relationships/hdphoto" Target="../media/hdphoto2.wdp"/><Relationship Id="rId4" Type="http://schemas.openxmlformats.org/officeDocument/2006/relationships/image" Target="../media/image38.png"/><Relationship Id="rId9"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0.png"/><Relationship Id="rId18" Type="http://schemas.openxmlformats.org/officeDocument/2006/relationships/audio" Target="../media/audio7.wav"/><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9.png"/><Relationship Id="rId17" Type="http://schemas.openxmlformats.org/officeDocument/2006/relationships/image" Target="../media/image14.svg"/><Relationship Id="rId2" Type="http://schemas.openxmlformats.org/officeDocument/2006/relationships/notesSlide" Target="../notesSlides/notesSlide2.xml"/><Relationship Id="rId16"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audio" Target="../media/audio4.wav"/><Relationship Id="rId11" Type="http://schemas.openxmlformats.org/officeDocument/2006/relationships/image" Target="../media/image8.png"/><Relationship Id="rId5" Type="http://schemas.openxmlformats.org/officeDocument/2006/relationships/audio" Target="../media/audio3.wav"/><Relationship Id="rId15" Type="http://schemas.openxmlformats.org/officeDocument/2006/relationships/image" Target="../media/image12.png"/><Relationship Id="rId10" Type="http://schemas.openxmlformats.org/officeDocument/2006/relationships/image" Target="../media/image2.gif"/><Relationship Id="rId4" Type="http://schemas.openxmlformats.org/officeDocument/2006/relationships/audio" Target="../media/audio2.wav"/><Relationship Id="rId9" Type="http://schemas.openxmlformats.org/officeDocument/2006/relationships/image" Target="../media/image7.png"/><Relationship Id="rId1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image" Target="../media/image15.png"/><Relationship Id="rId18" Type="http://schemas.openxmlformats.org/officeDocument/2006/relationships/image" Target="../media/image13.png"/><Relationship Id="rId3" Type="http://schemas.openxmlformats.org/officeDocument/2006/relationships/audio" Target="../media/audio8.wav"/><Relationship Id="rId7" Type="http://schemas.openxmlformats.org/officeDocument/2006/relationships/audio" Target="../media/audio12.wav"/><Relationship Id="rId12" Type="http://schemas.openxmlformats.org/officeDocument/2006/relationships/image" Target="../media/image2.gif"/><Relationship Id="rId17" Type="http://schemas.openxmlformats.org/officeDocument/2006/relationships/image" Target="../media/image19.png"/><Relationship Id="rId2" Type="http://schemas.openxmlformats.org/officeDocument/2006/relationships/notesSlide" Target="../notesSlides/notesSlide3.xml"/><Relationship Id="rId16" Type="http://schemas.openxmlformats.org/officeDocument/2006/relationships/image" Target="../media/image18.png"/><Relationship Id="rId20" Type="http://schemas.openxmlformats.org/officeDocument/2006/relationships/audio" Target="../media/audio7.wav"/><Relationship Id="rId1" Type="http://schemas.openxmlformats.org/officeDocument/2006/relationships/slideLayout" Target="../slideLayouts/slideLayout2.xml"/><Relationship Id="rId6" Type="http://schemas.openxmlformats.org/officeDocument/2006/relationships/audio" Target="../media/audio11.wav"/><Relationship Id="rId11" Type="http://schemas.openxmlformats.org/officeDocument/2006/relationships/image" Target="../media/image7.png"/><Relationship Id="rId5" Type="http://schemas.openxmlformats.org/officeDocument/2006/relationships/audio" Target="../media/audio10.wav"/><Relationship Id="rId15" Type="http://schemas.openxmlformats.org/officeDocument/2006/relationships/image" Target="../media/image17.png"/><Relationship Id="rId10" Type="http://schemas.openxmlformats.org/officeDocument/2006/relationships/audio" Target="../media/audio6.wav"/><Relationship Id="rId19" Type="http://schemas.openxmlformats.org/officeDocument/2006/relationships/image" Target="../media/image14.svg"/><Relationship Id="rId4" Type="http://schemas.openxmlformats.org/officeDocument/2006/relationships/audio" Target="../media/audio9.wav"/><Relationship Id="rId9" Type="http://schemas.openxmlformats.org/officeDocument/2006/relationships/audio" Target="../media/audio14.wav"/><Relationship Id="rId1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audio" Target="../media/audio20.wav"/><Relationship Id="rId13" Type="http://schemas.openxmlformats.org/officeDocument/2006/relationships/image" Target="../media/image22.png"/><Relationship Id="rId18" Type="http://schemas.openxmlformats.org/officeDocument/2006/relationships/image" Target="../media/image27.png"/><Relationship Id="rId3" Type="http://schemas.openxmlformats.org/officeDocument/2006/relationships/audio" Target="../media/audio15.wav"/><Relationship Id="rId7" Type="http://schemas.openxmlformats.org/officeDocument/2006/relationships/audio" Target="../media/audio19.wav"/><Relationship Id="rId12" Type="http://schemas.openxmlformats.org/officeDocument/2006/relationships/audio" Target="../media/audio21.wav"/><Relationship Id="rId17" Type="http://schemas.openxmlformats.org/officeDocument/2006/relationships/image" Target="../media/image26.png"/><Relationship Id="rId2" Type="http://schemas.openxmlformats.org/officeDocument/2006/relationships/notesSlide" Target="../notesSlides/notesSlide4.xml"/><Relationship Id="rId16"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audio" Target="../media/audio18.wav"/><Relationship Id="rId11" Type="http://schemas.microsoft.com/office/2007/relationships/hdphoto" Target="../media/hdphoto1.wdp"/><Relationship Id="rId5" Type="http://schemas.openxmlformats.org/officeDocument/2006/relationships/audio" Target="../media/audio17.wav"/><Relationship Id="rId15" Type="http://schemas.openxmlformats.org/officeDocument/2006/relationships/image" Target="../media/image24.png"/><Relationship Id="rId10" Type="http://schemas.openxmlformats.org/officeDocument/2006/relationships/image" Target="../media/image21.png"/><Relationship Id="rId4" Type="http://schemas.openxmlformats.org/officeDocument/2006/relationships/audio" Target="../media/audio16.wav"/><Relationship Id="rId9" Type="http://schemas.openxmlformats.org/officeDocument/2006/relationships/image" Target="../media/image20.png"/><Relationship Id="rId14" Type="http://schemas.openxmlformats.org/officeDocument/2006/relationships/image" Target="../media/image23.svg"/></Relationships>
</file>

<file path=ppt/slides/_rels/slide6.xml.rels><?xml version="1.0" encoding="UTF-8" standalone="yes"?>
<Relationships xmlns="http://schemas.openxmlformats.org/package/2006/relationships"><Relationship Id="rId8" Type="http://schemas.openxmlformats.org/officeDocument/2006/relationships/audio" Target="../media/audio21.wav"/><Relationship Id="rId13" Type="http://schemas.openxmlformats.org/officeDocument/2006/relationships/image" Target="../media/image29.png"/><Relationship Id="rId3" Type="http://schemas.openxmlformats.org/officeDocument/2006/relationships/audio" Target="../media/audio22.wav"/><Relationship Id="rId7" Type="http://schemas.microsoft.com/office/2007/relationships/hdphoto" Target="../media/hdphoto1.wdp"/><Relationship Id="rId12"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1.png"/><Relationship Id="rId11" Type="http://schemas.openxmlformats.org/officeDocument/2006/relationships/audio" Target="../media/audio16.wav"/><Relationship Id="rId5" Type="http://schemas.openxmlformats.org/officeDocument/2006/relationships/image" Target="../media/image20.png"/><Relationship Id="rId10" Type="http://schemas.openxmlformats.org/officeDocument/2006/relationships/image" Target="../media/image23.svg"/><Relationship Id="rId4" Type="http://schemas.openxmlformats.org/officeDocument/2006/relationships/audio" Target="../media/audio23.wav"/><Relationship Id="rId9" Type="http://schemas.openxmlformats.org/officeDocument/2006/relationships/image" Target="../media/image22.png"/><Relationship Id="rId14"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30.png"/><Relationship Id="rId3" Type="http://schemas.openxmlformats.org/officeDocument/2006/relationships/audio" Target="../media/audio24.wav"/><Relationship Id="rId7" Type="http://schemas.openxmlformats.org/officeDocument/2006/relationships/image" Target="../media/image21.png"/><Relationship Id="rId12" Type="http://schemas.openxmlformats.org/officeDocument/2006/relationships/audio" Target="../media/audio16.wav"/><Relationship Id="rId2" Type="http://schemas.openxmlformats.org/officeDocument/2006/relationships/notesSlide" Target="../notesSlides/notesSlide6.xml"/><Relationship Id="rId16" Type="http://schemas.openxmlformats.org/officeDocument/2006/relationships/image" Target="../media/image27.png"/><Relationship Id="rId1" Type="http://schemas.openxmlformats.org/officeDocument/2006/relationships/slideLayout" Target="../slideLayouts/slideLayout6.xml"/><Relationship Id="rId6" Type="http://schemas.openxmlformats.org/officeDocument/2006/relationships/image" Target="../media/image20.png"/><Relationship Id="rId11" Type="http://schemas.openxmlformats.org/officeDocument/2006/relationships/image" Target="../media/image23.svg"/><Relationship Id="rId5" Type="http://schemas.openxmlformats.org/officeDocument/2006/relationships/audio" Target="../media/audio26.wav"/><Relationship Id="rId15" Type="http://schemas.openxmlformats.org/officeDocument/2006/relationships/image" Target="../media/image32.png"/><Relationship Id="rId10" Type="http://schemas.openxmlformats.org/officeDocument/2006/relationships/image" Target="../media/image22.png"/><Relationship Id="rId4" Type="http://schemas.openxmlformats.org/officeDocument/2006/relationships/audio" Target="../media/audio25.wav"/><Relationship Id="rId9" Type="http://schemas.openxmlformats.org/officeDocument/2006/relationships/audio" Target="../media/audio21.wav"/><Relationship Id="rId14"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audio" Target="../media/audio21.wav"/><Relationship Id="rId13" Type="http://schemas.openxmlformats.org/officeDocument/2006/relationships/image" Target="../media/image34.png"/><Relationship Id="rId3" Type="http://schemas.openxmlformats.org/officeDocument/2006/relationships/audio" Target="../media/audio27.wav"/><Relationship Id="rId7" Type="http://schemas.microsoft.com/office/2007/relationships/hdphoto" Target="../media/hdphoto1.wdp"/><Relationship Id="rId12" Type="http://schemas.openxmlformats.org/officeDocument/2006/relationships/audio" Target="../media/audio16.wav"/><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1.png"/><Relationship Id="rId11" Type="http://schemas.openxmlformats.org/officeDocument/2006/relationships/image" Target="../media/image33.png"/><Relationship Id="rId5" Type="http://schemas.openxmlformats.org/officeDocument/2006/relationships/image" Target="../media/image20.png"/><Relationship Id="rId10" Type="http://schemas.openxmlformats.org/officeDocument/2006/relationships/image" Target="../media/image23.svg"/><Relationship Id="rId4" Type="http://schemas.openxmlformats.org/officeDocument/2006/relationships/audio" Target="../media/audio28.wav"/><Relationship Id="rId9" Type="http://schemas.openxmlformats.org/officeDocument/2006/relationships/image" Target="../media/image22.png"/><Relationship Id="rId14"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8.png"/><Relationship Id="rId18" Type="http://schemas.openxmlformats.org/officeDocument/2006/relationships/image" Target="../media/image11.png"/><Relationship Id="rId3" Type="http://schemas.openxmlformats.org/officeDocument/2006/relationships/audio" Target="../media/audio29.wav"/><Relationship Id="rId21" Type="http://schemas.openxmlformats.org/officeDocument/2006/relationships/image" Target="../media/image35.png"/><Relationship Id="rId7" Type="http://schemas.openxmlformats.org/officeDocument/2006/relationships/audio" Target="../media/audio21.wav"/><Relationship Id="rId12" Type="http://schemas.openxmlformats.org/officeDocument/2006/relationships/image" Target="../media/image15.png"/><Relationship Id="rId17" Type="http://schemas.openxmlformats.org/officeDocument/2006/relationships/image" Target="../media/image18.png"/><Relationship Id="rId2" Type="http://schemas.openxmlformats.org/officeDocument/2006/relationships/notesSlide" Target="../notesSlides/notesSlide8.xml"/><Relationship Id="rId16" Type="http://schemas.openxmlformats.org/officeDocument/2006/relationships/image" Target="../media/image16.png"/><Relationship Id="rId20" Type="http://schemas.openxmlformats.org/officeDocument/2006/relationships/image" Target="../media/image6.png"/><Relationship Id="rId1" Type="http://schemas.openxmlformats.org/officeDocument/2006/relationships/slideLayout" Target="../slideLayouts/slideLayout6.xml"/><Relationship Id="rId6" Type="http://schemas.microsoft.com/office/2007/relationships/hdphoto" Target="../media/hdphoto1.wdp"/><Relationship Id="rId11" Type="http://schemas.openxmlformats.org/officeDocument/2006/relationships/image" Target="../media/image9.png"/><Relationship Id="rId5" Type="http://schemas.openxmlformats.org/officeDocument/2006/relationships/image" Target="../media/image21.png"/><Relationship Id="rId15" Type="http://schemas.openxmlformats.org/officeDocument/2006/relationships/image" Target="../media/image12.png"/><Relationship Id="rId10" Type="http://schemas.openxmlformats.org/officeDocument/2006/relationships/audio" Target="../media/audio16.wav"/><Relationship Id="rId19" Type="http://schemas.openxmlformats.org/officeDocument/2006/relationships/image" Target="../media/image19.png"/><Relationship Id="rId4" Type="http://schemas.openxmlformats.org/officeDocument/2006/relationships/image" Target="../media/image20.png"/><Relationship Id="rId9" Type="http://schemas.openxmlformats.org/officeDocument/2006/relationships/image" Target="../media/image23.svg"/><Relationship Id="rId14" Type="http://schemas.openxmlformats.org/officeDocument/2006/relationships/image" Target="../media/image10.png"/><Relationship Id="rId22"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FA4F1-87DE-4B3C-9C9B-D27F7050A819}"/>
              </a:ext>
            </a:extLst>
          </p:cNvPr>
          <p:cNvSpPr>
            <a:spLocks noGrp="1"/>
          </p:cNvSpPr>
          <p:nvPr>
            <p:ph type="title"/>
          </p:nvPr>
        </p:nvSpPr>
        <p:spPr>
          <a:xfrm>
            <a:off x="838198" y="306131"/>
            <a:ext cx="10515600" cy="1325563"/>
          </a:xfrm>
        </p:spPr>
        <p:txBody>
          <a:bodyPr>
            <a:normAutofit/>
          </a:bodyPr>
          <a:lstStyle/>
          <a:p>
            <a:r>
              <a:rPr lang="en-GB" sz="4000" b="1" dirty="0" err="1">
                <a:solidFill>
                  <a:srgbClr val="002060"/>
                </a:solidFill>
                <a:latin typeface="Segoe Print" panose="02000600000000000000" pitchFamily="2" charset="0"/>
              </a:rPr>
              <a:t>español</a:t>
            </a:r>
            <a:r>
              <a:rPr lang="en-GB" sz="4000" dirty="0">
                <a:solidFill>
                  <a:srgbClr val="002060"/>
                </a:solidFill>
                <a:latin typeface="Segoe Print" panose="02000600000000000000" pitchFamily="2" charset="0"/>
              </a:rPr>
              <a:t>, con Sofía</a:t>
            </a:r>
          </a:p>
        </p:txBody>
      </p:sp>
      <p:pic>
        <p:nvPicPr>
          <p:cNvPr id="5" name="Picture 4">
            <a:extLst>
              <a:ext uri="{FF2B5EF4-FFF2-40B4-BE49-F238E27FC236}">
                <a16:creationId xmlns:a16="http://schemas.microsoft.com/office/drawing/2014/main" id="{CE71EDF5-25CC-431F-AC78-F4B496CCE432}"/>
              </a:ext>
            </a:extLst>
          </p:cNvPr>
          <p:cNvPicPr>
            <a:picLocks noChangeAspect="1"/>
          </p:cNvPicPr>
          <p:nvPr/>
        </p:nvPicPr>
        <p:blipFill>
          <a:blip r:embed="rId2"/>
          <a:stretch>
            <a:fillRect/>
          </a:stretch>
        </p:blipFill>
        <p:spPr>
          <a:xfrm>
            <a:off x="5328881" y="1005525"/>
            <a:ext cx="6621960" cy="5678129"/>
          </a:xfrm>
          <a:prstGeom prst="rect">
            <a:avLst/>
          </a:prstGeom>
        </p:spPr>
      </p:pic>
      <p:pic>
        <p:nvPicPr>
          <p:cNvPr id="6" name="Picture 5" descr="A picture containing text, toy, doll, vector graphics&#10;&#10;Description automatically generated">
            <a:extLst>
              <a:ext uri="{FF2B5EF4-FFF2-40B4-BE49-F238E27FC236}">
                <a16:creationId xmlns:a16="http://schemas.microsoft.com/office/drawing/2014/main" id="{594B333A-025F-4074-BB8E-3F4870FCC4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05852" y="2729068"/>
            <a:ext cx="2177196" cy="4135742"/>
          </a:xfrm>
          <a:prstGeom prst="rect">
            <a:avLst/>
          </a:prstGeom>
        </p:spPr>
      </p:pic>
      <p:sp>
        <p:nvSpPr>
          <p:cNvPr id="7" name="Google Shape;167;p2">
            <a:extLst>
              <a:ext uri="{FF2B5EF4-FFF2-40B4-BE49-F238E27FC236}">
                <a16:creationId xmlns:a16="http://schemas.microsoft.com/office/drawing/2014/main" id="{F80D9B88-B2CA-4E92-9EFE-41298FDBCBB9}"/>
              </a:ext>
            </a:extLst>
          </p:cNvPr>
          <p:cNvSpPr/>
          <p:nvPr/>
        </p:nvSpPr>
        <p:spPr>
          <a:xfrm>
            <a:off x="241159" y="718439"/>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601313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8" name="Picture 4" descr="Burbuja Del Discurso, Globo De Discurso">
            <a:extLst>
              <a:ext uri="{FF2B5EF4-FFF2-40B4-BE49-F238E27FC236}">
                <a16:creationId xmlns:a16="http://schemas.microsoft.com/office/drawing/2014/main" id="{1FA68AC6-C8D7-6D44-0EC7-E1512FBCA2E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51450" y="2525141"/>
            <a:ext cx="1704076" cy="144522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5EE7E0B7-38CC-347D-1211-6DBFD3251D22}"/>
              </a:ext>
            </a:extLst>
          </p:cNvPr>
          <p:cNvSpPr txBox="1"/>
          <p:nvPr/>
        </p:nvSpPr>
        <p:spPr>
          <a:xfrm>
            <a:off x="7709506" y="2682707"/>
            <a:ext cx="1605159" cy="830997"/>
          </a:xfrm>
          <a:prstGeom prst="rect">
            <a:avLst/>
          </a:prstGeom>
          <a:noFill/>
        </p:spPr>
        <p:txBody>
          <a:bodyPr wrap="square" rtlCol="0">
            <a:spAutoFit/>
          </a:bodyPr>
          <a:lstStyle/>
          <a:p>
            <a:pPr algn="ctr"/>
            <a:r>
              <a:rPr lang="en-GB" sz="2400" dirty="0">
                <a:solidFill>
                  <a:srgbClr val="002060"/>
                </a:solidFill>
                <a:latin typeface="Segoe Print" panose="02000600000000000000" pitchFamily="2" charset="0"/>
              </a:rPr>
              <a:t>Estoy </a:t>
            </a:r>
            <a:r>
              <a:rPr lang="en-GB" sz="2400" dirty="0" err="1">
                <a:solidFill>
                  <a:srgbClr val="002060"/>
                </a:solidFill>
                <a:latin typeface="Segoe Print" panose="02000600000000000000" pitchFamily="2" charset="0"/>
              </a:rPr>
              <a:t>mejor</a:t>
            </a:r>
            <a:r>
              <a:rPr lang="en-GB" sz="2400" dirty="0">
                <a:solidFill>
                  <a:srgbClr val="002060"/>
                </a:solidFill>
                <a:latin typeface="Segoe Print" panose="02000600000000000000" pitchFamily="2" charset="0"/>
              </a:rPr>
              <a:t> </a:t>
            </a:r>
            <a:r>
              <a:rPr lang="en-GB" dirty="0">
                <a:solidFill>
                  <a:srgbClr val="002060"/>
                </a:solidFill>
                <a:latin typeface="Century Gothic" panose="020B0502020202020204" pitchFamily="34" charset="0"/>
              </a:rPr>
              <a:t>😌</a:t>
            </a:r>
            <a:r>
              <a:rPr lang="en-GB" sz="2400" dirty="0">
                <a:solidFill>
                  <a:srgbClr val="002060"/>
                </a:solidFill>
                <a:latin typeface="Segoe Print" panose="02000600000000000000" pitchFamily="2" charset="0"/>
              </a:rPr>
              <a:t>.</a:t>
            </a: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10708028" y="841617"/>
            <a:ext cx="1399358" cy="400111"/>
          </a:xfrm>
          <a:solidFill>
            <a:srgbClr val="91EAD2"/>
          </a:solidFill>
        </p:spPr>
        <p:txBody>
          <a:bodyPr>
            <a:noAutofit/>
          </a:bodyPr>
          <a:lstStyle/>
          <a:p>
            <a:pPr algn="ctr"/>
            <a:r>
              <a:rPr lang="en-GB" sz="2000" b="1" dirty="0">
                <a:solidFill>
                  <a:srgbClr val="002060"/>
                </a:solidFill>
                <a:latin typeface="Century Gothic"/>
                <a:ea typeface="Century Gothic"/>
                <a:cs typeface="Century Gothic"/>
                <a:sym typeface="Century Gothic"/>
              </a:rPr>
              <a:t>escuchar</a:t>
            </a:r>
            <a:endParaRPr lang="en-GB" sz="2000" dirty="0"/>
          </a:p>
        </p:txBody>
      </p:sp>
      <p:pic>
        <p:nvPicPr>
          <p:cNvPr id="33" name="Google Shape;221;p10">
            <a:extLst>
              <a:ext uri="{FF2B5EF4-FFF2-40B4-BE49-F238E27FC236}">
                <a16:creationId xmlns:a16="http://schemas.microsoft.com/office/drawing/2014/main" id="{7715E50F-BB82-4EB5-90E0-DEB2E3E3AAA4}"/>
              </a:ext>
            </a:extLst>
          </p:cNvPr>
          <p:cNvPicPr preferRelativeResize="0"/>
          <p:nvPr/>
        </p:nvPicPr>
        <p:blipFill rotWithShape="1">
          <a:blip r:embed="rId8">
            <a:alphaModFix/>
          </a:blip>
          <a:srcRect/>
          <a:stretch/>
        </p:blipFill>
        <p:spPr>
          <a:xfrm>
            <a:off x="10861761" y="-133350"/>
            <a:ext cx="1166103" cy="1183191"/>
          </a:xfrm>
          <a:prstGeom prst="rect">
            <a:avLst/>
          </a:prstGeom>
          <a:noFill/>
          <a:ln>
            <a:noFill/>
          </a:ln>
        </p:spPr>
      </p:pic>
      <p:pic>
        <p:nvPicPr>
          <p:cNvPr id="56" name="Google Shape;282;p13" descr="Reading, Book, Symbol, Icon, Reader, Man">
            <a:extLst>
              <a:ext uri="{FF2B5EF4-FFF2-40B4-BE49-F238E27FC236}">
                <a16:creationId xmlns:a16="http://schemas.microsoft.com/office/drawing/2014/main" id="{8DBD2C68-BAFA-E34A-840F-CC5D79D52B7F}"/>
              </a:ext>
            </a:extLst>
          </p:cNvPr>
          <p:cNvPicPr preferRelativeResize="0"/>
          <p:nvPr/>
        </p:nvPicPr>
        <p:blipFill rotWithShape="1">
          <a:blip r:embed="rId9">
            <a:alphaModFix/>
            <a:duotone>
              <a:schemeClr val="accent6">
                <a:shade val="45000"/>
                <a:satMod val="135000"/>
              </a:schemeClr>
              <a:prstClr val="white"/>
            </a:duotone>
            <a:extLst>
              <a:ext uri="{BEBA8EAE-BF5A-486C-A8C5-ECC9F3942E4B}">
                <a14:imgProps xmlns:a14="http://schemas.microsoft.com/office/drawing/2010/main">
                  <a14:imgLayer r:embed="rId10">
                    <a14:imgEffect>
                      <a14:artisticPaintStrokes/>
                    </a14:imgEffect>
                  </a14:imgLayer>
                </a14:imgProps>
              </a:ext>
            </a:extLst>
          </a:blip>
          <a:srcRect/>
          <a:stretch/>
        </p:blipFill>
        <p:spPr>
          <a:xfrm>
            <a:off x="9897013" y="78078"/>
            <a:ext cx="717453" cy="704548"/>
          </a:xfrm>
          <a:prstGeom prst="roundRect">
            <a:avLst/>
          </a:prstGeom>
          <a:solidFill>
            <a:srgbClr val="92D050"/>
          </a:solidFill>
          <a:ln>
            <a:noFill/>
          </a:ln>
        </p:spPr>
      </p:pic>
      <p:sp>
        <p:nvSpPr>
          <p:cNvPr id="57" name="Title 1">
            <a:extLst>
              <a:ext uri="{FF2B5EF4-FFF2-40B4-BE49-F238E27FC236}">
                <a16:creationId xmlns:a16="http://schemas.microsoft.com/office/drawing/2014/main" id="{68047F59-A20D-B010-1C16-BCB0F538CD50}"/>
              </a:ext>
            </a:extLst>
          </p:cNvPr>
          <p:cNvSpPr txBox="1">
            <a:spLocks/>
          </p:cNvSpPr>
          <p:nvPr/>
        </p:nvSpPr>
        <p:spPr>
          <a:xfrm>
            <a:off x="9927199" y="841617"/>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leer</a:t>
            </a:r>
          </a:p>
        </p:txBody>
      </p:sp>
      <p:sp>
        <p:nvSpPr>
          <p:cNvPr id="58" name="Speech Bubble: Rectangle with Corners Rounded 57">
            <a:extLst>
              <a:ext uri="{FF2B5EF4-FFF2-40B4-BE49-F238E27FC236}">
                <a16:creationId xmlns:a16="http://schemas.microsoft.com/office/drawing/2014/main" id="{1A92622D-506B-6AE8-FF65-F801E9513B51}"/>
              </a:ext>
            </a:extLst>
          </p:cNvPr>
          <p:cNvSpPr/>
          <p:nvPr/>
        </p:nvSpPr>
        <p:spPr>
          <a:xfrm>
            <a:off x="1108458" y="123156"/>
            <a:ext cx="4390468" cy="612318"/>
          </a:xfrm>
          <a:prstGeom prst="wedgeRoundRectCallout">
            <a:avLst>
              <a:gd name="adj1" fmla="val -54991"/>
              <a:gd name="adj2" fmla="val -7585"/>
              <a:gd name="adj3" fmla="val 16667"/>
            </a:avLst>
          </a:prstGeom>
          <a:solidFill>
            <a:srgbClr val="FF4B94"/>
          </a:solidFill>
          <a:ln>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59" name="TextBox 58">
            <a:hlinkClick r:id="" action="ppaction://noaction">
              <a:snd r:embed="rId11" name="5_i.wav"/>
            </a:hlinkClick>
            <a:extLst>
              <a:ext uri="{FF2B5EF4-FFF2-40B4-BE49-F238E27FC236}">
                <a16:creationId xmlns:a16="http://schemas.microsoft.com/office/drawing/2014/main" id="{D64A9214-4311-1D7B-0B23-0A57008CACB7}"/>
              </a:ext>
            </a:extLst>
          </p:cNvPr>
          <p:cNvSpPr txBox="1"/>
          <p:nvPr/>
        </p:nvSpPr>
        <p:spPr>
          <a:xfrm>
            <a:off x="1170573" y="170048"/>
            <a:ext cx="5626293" cy="523220"/>
          </a:xfrm>
          <a:prstGeom prst="rect">
            <a:avLst/>
          </a:prstGeom>
          <a:noFill/>
          <a:ln>
            <a:noFill/>
          </a:ln>
        </p:spPr>
        <p:txBody>
          <a:bodyPr wrap="square" rtlCol="0">
            <a:spAutoFit/>
          </a:bodyPr>
          <a:lstStyle/>
          <a:p>
            <a:pPr eaLnBrk="1" hangingPunct="1">
              <a:spcBef>
                <a:spcPct val="50000"/>
              </a:spcBef>
            </a:pPr>
            <a:r>
              <a:rPr lang="en-GB" sz="2800" b="1" dirty="0">
                <a:solidFill>
                  <a:schemeClr val="bg1"/>
                </a:solidFill>
                <a:latin typeface="Century Gothic" panose="020B0502020202020204" pitchFamily="34" charset="0"/>
                <a:cs typeface="Arial" panose="020B0604020202020204" pitchFamily="34" charset="0"/>
              </a:rPr>
              <a:t>Escucha y lee </a:t>
            </a:r>
            <a:r>
              <a:rPr lang="en-GB" sz="2800" b="1" dirty="0" err="1">
                <a:solidFill>
                  <a:schemeClr val="bg1"/>
                </a:solidFill>
                <a:latin typeface="Century Gothic" panose="020B0502020202020204" pitchFamily="34" charset="0"/>
                <a:cs typeface="Arial" panose="020B0604020202020204" pitchFamily="34" charset="0"/>
              </a:rPr>
              <a:t>el</a:t>
            </a:r>
            <a:r>
              <a:rPr lang="en-GB" sz="2800" b="1" dirty="0">
                <a:solidFill>
                  <a:schemeClr val="bg1"/>
                </a:solidFill>
                <a:latin typeface="Century Gothic" panose="020B0502020202020204" pitchFamily="34" charset="0"/>
                <a:cs typeface="Arial" panose="020B0604020202020204" pitchFamily="34" charset="0"/>
              </a:rPr>
              <a:t> </a:t>
            </a:r>
            <a:r>
              <a:rPr lang="en-GB" sz="2800" b="1" dirty="0" err="1">
                <a:solidFill>
                  <a:schemeClr val="bg1"/>
                </a:solidFill>
                <a:latin typeface="Century Gothic" panose="020B0502020202020204" pitchFamily="34" charset="0"/>
                <a:cs typeface="Arial" panose="020B0604020202020204" pitchFamily="34" charset="0"/>
              </a:rPr>
              <a:t>cuento</a:t>
            </a:r>
            <a:r>
              <a:rPr lang="en-GB" sz="2800" b="1" dirty="0">
                <a:solidFill>
                  <a:schemeClr val="bg1"/>
                </a:solidFill>
                <a:latin typeface="Century Gothic" panose="020B0502020202020204" pitchFamily="34" charset="0"/>
                <a:cs typeface="Arial" panose="020B0604020202020204" pitchFamily="34" charset="0"/>
              </a:rPr>
              <a:t>.</a:t>
            </a:r>
            <a:endParaRPr lang="en-GB" sz="2800" b="1" dirty="0">
              <a:solidFill>
                <a:schemeClr val="bg1"/>
              </a:solidFill>
              <a:latin typeface="Century Gothic" panose="020B0502020202020204" pitchFamily="34" charset="0"/>
            </a:endParaRPr>
          </a:p>
        </p:txBody>
      </p:sp>
      <p:pic>
        <p:nvPicPr>
          <p:cNvPr id="63" name="Graphic 62" descr="Teacher">
            <a:extLst>
              <a:ext uri="{FF2B5EF4-FFF2-40B4-BE49-F238E27FC236}">
                <a16:creationId xmlns:a16="http://schemas.microsoft.com/office/drawing/2014/main" id="{DABF05CD-D436-B269-E677-AA4882B7D2E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901" y="0"/>
            <a:ext cx="914400" cy="914400"/>
          </a:xfrm>
          <a:prstGeom prst="rect">
            <a:avLst/>
          </a:prstGeom>
        </p:spPr>
      </p:pic>
      <p:sp>
        <p:nvSpPr>
          <p:cNvPr id="64" name="Text Box 4">
            <a:extLst>
              <a:ext uri="{FF2B5EF4-FFF2-40B4-BE49-F238E27FC236}">
                <a16:creationId xmlns:a16="http://schemas.microsoft.com/office/drawing/2014/main" id="{9383A25C-F21C-F713-FCE1-A44CB4668A3F}"/>
              </a:ext>
            </a:extLst>
          </p:cNvPr>
          <p:cNvSpPr txBox="1">
            <a:spLocks noChangeArrowheads="1"/>
          </p:cNvSpPr>
          <p:nvPr/>
        </p:nvSpPr>
        <p:spPr bwMode="auto">
          <a:xfrm>
            <a:off x="260965" y="2412567"/>
            <a:ext cx="7840620" cy="3477875"/>
          </a:xfrm>
          <a:prstGeom prst="rect">
            <a:avLst/>
          </a:prstGeom>
          <a:noFill/>
          <a:ln>
            <a:noFill/>
          </a:ln>
          <a:effectLst/>
        </p:spPr>
        <p:txBody>
          <a:bodyPr wrap="square">
            <a:spAutoFit/>
          </a:bodyPr>
          <a:lstStyle/>
          <a:p>
            <a:pPr>
              <a:spcBef>
                <a:spcPct val="50000"/>
              </a:spcBef>
            </a:pPr>
            <a:r>
              <a:rPr lang="en-GB" sz="4000" dirty="0">
                <a:solidFill>
                  <a:srgbClr val="002060"/>
                </a:solidFill>
                <a:latin typeface="Century Gothic" panose="020B0502020202020204" pitchFamily="34" charset="0"/>
              </a:rPr>
              <a:t>Al día </a:t>
            </a:r>
            <a:r>
              <a:rPr lang="en-GB" sz="4000" dirty="0" err="1">
                <a:solidFill>
                  <a:srgbClr val="002060"/>
                </a:solidFill>
                <a:latin typeface="Century Gothic" panose="020B0502020202020204" pitchFamily="34" charset="0"/>
              </a:rPr>
              <a:t>siguiente</a:t>
            </a:r>
            <a:r>
              <a:rPr lang="en-GB" sz="4000" dirty="0">
                <a:solidFill>
                  <a:srgbClr val="002060"/>
                </a:solidFill>
                <a:latin typeface="Century Gothic" panose="020B0502020202020204" pitchFamily="34" charset="0"/>
              </a:rPr>
              <a:t>*</a:t>
            </a:r>
          </a:p>
          <a:p>
            <a:pPr>
              <a:spcBef>
                <a:spcPct val="50000"/>
              </a:spcBef>
            </a:pPr>
            <a:r>
              <a:rPr lang="en-GB" sz="4000" dirty="0">
                <a:solidFill>
                  <a:srgbClr val="002060"/>
                </a:solidFill>
                <a:latin typeface="Century Gothic" panose="020B0502020202020204" pitchFamily="34" charset="0"/>
              </a:rPr>
              <a:t>la </a:t>
            </a:r>
            <a:r>
              <a:rPr lang="en-GB" sz="4000" dirty="0" err="1">
                <a:solidFill>
                  <a:srgbClr val="002060"/>
                </a:solidFill>
                <a:latin typeface="Century Gothic" panose="020B0502020202020204" pitchFamily="34" charset="0"/>
              </a:rPr>
              <a:t>oruga</a:t>
            </a:r>
            <a:r>
              <a:rPr lang="en-GB" sz="4000" dirty="0">
                <a:solidFill>
                  <a:srgbClr val="002060"/>
                </a:solidFill>
                <a:latin typeface="Century Gothic" panose="020B0502020202020204" pitchFamily="34" charset="0"/>
              </a:rPr>
              <a:t> 🐛</a:t>
            </a:r>
          </a:p>
          <a:p>
            <a:pPr>
              <a:spcBef>
                <a:spcPct val="50000"/>
              </a:spcBef>
            </a:pPr>
            <a:r>
              <a:rPr lang="en-GB" sz="4000" dirty="0">
                <a:solidFill>
                  <a:srgbClr val="002060"/>
                </a:solidFill>
                <a:latin typeface="Century Gothic" panose="020B0502020202020204" pitchFamily="34" charset="0"/>
              </a:rPr>
              <a:t>come </a:t>
            </a:r>
            <a:r>
              <a:rPr lang="en-GB" sz="4000" dirty="0" err="1">
                <a:solidFill>
                  <a:srgbClr val="002060"/>
                </a:solidFill>
                <a:latin typeface="Century Gothic" panose="020B0502020202020204" pitchFamily="34" charset="0"/>
              </a:rPr>
              <a:t>una</a:t>
            </a:r>
            <a:r>
              <a:rPr lang="en-GB" sz="4000" dirty="0">
                <a:solidFill>
                  <a:srgbClr val="002060"/>
                </a:solidFill>
                <a:latin typeface="Century Gothic" panose="020B0502020202020204" pitchFamily="34" charset="0"/>
              </a:rPr>
              <a:t> </a:t>
            </a:r>
            <a:r>
              <a:rPr lang="en-GB" sz="4000" dirty="0" err="1">
                <a:solidFill>
                  <a:srgbClr val="002060"/>
                </a:solidFill>
                <a:latin typeface="Century Gothic" panose="020B0502020202020204" pitchFamily="34" charset="0"/>
              </a:rPr>
              <a:t>hoja</a:t>
            </a:r>
            <a:r>
              <a:rPr lang="en-GB" sz="4000" dirty="0">
                <a:solidFill>
                  <a:srgbClr val="002060"/>
                </a:solidFill>
                <a:latin typeface="Century Gothic" panose="020B0502020202020204" pitchFamily="34" charset="0"/>
              </a:rPr>
              <a:t> </a:t>
            </a:r>
            <a:r>
              <a:rPr lang="en-GB" sz="4000" dirty="0" err="1">
                <a:solidFill>
                  <a:srgbClr val="002060"/>
                </a:solidFill>
                <a:latin typeface="Century Gothic" panose="020B0502020202020204" pitchFamily="34" charset="0"/>
              </a:rPr>
              <a:t>verde</a:t>
            </a:r>
            <a:r>
              <a:rPr lang="en-GB" sz="4000" dirty="0">
                <a:solidFill>
                  <a:srgbClr val="002060"/>
                </a:solidFill>
                <a:latin typeface="Century Gothic" panose="020B0502020202020204" pitchFamily="34" charset="0"/>
              </a:rPr>
              <a:t> 🍃 </a:t>
            </a:r>
          </a:p>
          <a:p>
            <a:pPr>
              <a:spcBef>
                <a:spcPct val="50000"/>
              </a:spcBef>
            </a:pPr>
            <a:r>
              <a:rPr lang="en-GB" sz="4000" dirty="0">
                <a:solidFill>
                  <a:srgbClr val="002060"/>
                </a:solidFill>
                <a:latin typeface="Century Gothic" panose="020B0502020202020204" pitchFamily="34" charset="0"/>
              </a:rPr>
              <a:t>y se </a:t>
            </a:r>
            <a:r>
              <a:rPr lang="en-GB" sz="4000" dirty="0" err="1">
                <a:solidFill>
                  <a:srgbClr val="002060"/>
                </a:solidFill>
                <a:latin typeface="Century Gothic" panose="020B0502020202020204" pitchFamily="34" charset="0"/>
              </a:rPr>
              <a:t>siente</a:t>
            </a:r>
            <a:r>
              <a:rPr lang="en-GB" sz="4000" dirty="0">
                <a:solidFill>
                  <a:srgbClr val="002060"/>
                </a:solidFill>
                <a:latin typeface="Century Gothic" panose="020B0502020202020204" pitchFamily="34" charset="0"/>
              </a:rPr>
              <a:t>* mejor.* 😌</a:t>
            </a:r>
          </a:p>
        </p:txBody>
      </p:sp>
      <p:sp>
        <p:nvSpPr>
          <p:cNvPr id="69" name="Speech Bubble: Rectangle with Corners Rounded 68">
            <a:extLst>
              <a:ext uri="{FF2B5EF4-FFF2-40B4-BE49-F238E27FC236}">
                <a16:creationId xmlns:a16="http://schemas.microsoft.com/office/drawing/2014/main" id="{1FDD243A-EF99-7000-6C25-C49FB4D42D9B}"/>
              </a:ext>
            </a:extLst>
          </p:cNvPr>
          <p:cNvSpPr/>
          <p:nvPr/>
        </p:nvSpPr>
        <p:spPr>
          <a:xfrm>
            <a:off x="3667118" y="1001561"/>
            <a:ext cx="3253497" cy="612318"/>
          </a:xfrm>
          <a:prstGeom prst="wedgeRoundRectCallout">
            <a:avLst>
              <a:gd name="adj1" fmla="val -19899"/>
              <a:gd name="adj2" fmla="val -9759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70" name="TextBox 69">
            <a:hlinkClick r:id="" action="ppaction://noaction">
              <a:snd r:embed="rId14" name="5_iii.wav"/>
            </a:hlinkClick>
            <a:extLst>
              <a:ext uri="{FF2B5EF4-FFF2-40B4-BE49-F238E27FC236}">
                <a16:creationId xmlns:a16="http://schemas.microsoft.com/office/drawing/2014/main" id="{9F79DF0C-4B69-D414-98A8-2B2FBB92B5F8}"/>
              </a:ext>
            </a:extLst>
          </p:cNvPr>
          <p:cNvSpPr txBox="1"/>
          <p:nvPr/>
        </p:nvSpPr>
        <p:spPr>
          <a:xfrm>
            <a:off x="3729234" y="1048453"/>
            <a:ext cx="3247250" cy="523220"/>
          </a:xfrm>
          <a:prstGeom prst="rect">
            <a:avLst/>
          </a:prstGeom>
          <a:noFill/>
          <a:ln>
            <a:noFill/>
          </a:ln>
        </p:spPr>
        <p:txBody>
          <a:bodyPr wrap="square" rtlCol="0">
            <a:spAutoFit/>
          </a:bodyPr>
          <a:lstStyle/>
          <a:p>
            <a:pPr eaLnBrk="1" hangingPunct="1">
              <a:spcBef>
                <a:spcPct val="50000"/>
              </a:spcBef>
            </a:pPr>
            <a:r>
              <a:rPr lang="en-GB" sz="2800" b="1" dirty="0">
                <a:solidFill>
                  <a:srgbClr val="FFFFFF"/>
                </a:solidFill>
                <a:latin typeface="Century Gothic" panose="020B0502020202020204" pitchFamily="34" charset="0"/>
                <a:cs typeface="Arial" panose="020B0604020202020204" pitchFamily="34" charset="0"/>
              </a:rPr>
              <a:t>¿Qué </a:t>
            </a:r>
            <a:r>
              <a:rPr lang="en-GB" sz="2800" b="1" dirty="0" err="1">
                <a:solidFill>
                  <a:srgbClr val="FFFFFF"/>
                </a:solidFill>
                <a:latin typeface="Century Gothic" panose="020B0502020202020204" pitchFamily="34" charset="0"/>
                <a:cs typeface="Arial" panose="020B0604020202020204" pitchFamily="34" charset="0"/>
              </a:rPr>
              <a:t>tarjeta</a:t>
            </a:r>
            <a:r>
              <a:rPr lang="en-GB" sz="2800" b="1" dirty="0">
                <a:solidFill>
                  <a:srgbClr val="FFFFFF"/>
                </a:solidFill>
                <a:latin typeface="Century Gothic" panose="020B0502020202020204" pitchFamily="34" charset="0"/>
                <a:cs typeface="Arial" panose="020B0604020202020204" pitchFamily="34" charset="0"/>
              </a:rPr>
              <a:t> es?</a:t>
            </a:r>
            <a:endParaRPr lang="en-GB" sz="2800" b="1" dirty="0">
              <a:solidFill>
                <a:srgbClr val="FFFFFF"/>
              </a:solidFill>
              <a:latin typeface="Century Gothic" panose="020B0502020202020204" pitchFamily="34" charset="0"/>
            </a:endParaRPr>
          </a:p>
        </p:txBody>
      </p:sp>
      <p:sp>
        <p:nvSpPr>
          <p:cNvPr id="73" name="TextBox 72">
            <a:extLst>
              <a:ext uri="{FF2B5EF4-FFF2-40B4-BE49-F238E27FC236}">
                <a16:creationId xmlns:a16="http://schemas.microsoft.com/office/drawing/2014/main" id="{05B9B7FB-FF7F-A793-111C-E1B9ED0C37E1}"/>
              </a:ext>
            </a:extLst>
          </p:cNvPr>
          <p:cNvSpPr txBox="1"/>
          <p:nvPr/>
        </p:nvSpPr>
        <p:spPr>
          <a:xfrm>
            <a:off x="7161943" y="170503"/>
            <a:ext cx="2523250" cy="400110"/>
          </a:xfrm>
          <a:prstGeom prst="rect">
            <a:avLst/>
          </a:prstGeom>
          <a:solidFill>
            <a:srgbClr val="DDF0C8"/>
          </a:solidFill>
        </p:spPr>
        <p:txBody>
          <a:bodyPr wrap="square">
            <a:spAutoFit/>
          </a:bodyPr>
          <a:lstStyle/>
          <a:p>
            <a:pPr algn="ctr"/>
            <a:r>
              <a:rPr lang="en-GB" sz="2000" b="1" dirty="0" err="1">
                <a:solidFill>
                  <a:srgbClr val="002060"/>
                </a:solidFill>
                <a:latin typeface="Century Gothic" panose="020B0502020202020204" pitchFamily="34" charset="0"/>
              </a:rPr>
              <a:t>siguiente</a:t>
            </a:r>
            <a:r>
              <a:rPr lang="en-GB" sz="2000" b="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 next</a:t>
            </a:r>
            <a:endParaRPr lang="en-GB" sz="2000" b="1" dirty="0">
              <a:solidFill>
                <a:srgbClr val="002060"/>
              </a:solidFill>
              <a:latin typeface="Century Gothic" panose="020B0502020202020204" pitchFamily="34" charset="0"/>
            </a:endParaRPr>
          </a:p>
        </p:txBody>
      </p:sp>
      <p:sp>
        <p:nvSpPr>
          <p:cNvPr id="86" name="TextBox 85">
            <a:extLst>
              <a:ext uri="{FF2B5EF4-FFF2-40B4-BE49-F238E27FC236}">
                <a16:creationId xmlns:a16="http://schemas.microsoft.com/office/drawing/2014/main" id="{50DE85A5-DA98-A1CA-5C1C-1EBF175029D1}"/>
              </a:ext>
            </a:extLst>
          </p:cNvPr>
          <p:cNvSpPr txBox="1"/>
          <p:nvPr/>
        </p:nvSpPr>
        <p:spPr>
          <a:xfrm>
            <a:off x="7160031" y="549440"/>
            <a:ext cx="2523250" cy="400110"/>
          </a:xfrm>
          <a:prstGeom prst="rect">
            <a:avLst/>
          </a:prstGeom>
          <a:solidFill>
            <a:srgbClr val="DDF0C8"/>
          </a:solidFill>
        </p:spPr>
        <p:txBody>
          <a:bodyPr wrap="square">
            <a:spAutoFit/>
          </a:bodyPr>
          <a:lstStyle/>
          <a:p>
            <a:pPr algn="ctr"/>
            <a:r>
              <a:rPr lang="en-GB" sz="2000" b="1" dirty="0">
                <a:solidFill>
                  <a:srgbClr val="002060"/>
                </a:solidFill>
                <a:latin typeface="Century Gothic" panose="020B0502020202020204" pitchFamily="34" charset="0"/>
              </a:rPr>
              <a:t>se </a:t>
            </a:r>
            <a:r>
              <a:rPr lang="en-GB" sz="2000" b="1" dirty="0" err="1">
                <a:solidFill>
                  <a:srgbClr val="002060"/>
                </a:solidFill>
                <a:latin typeface="Century Gothic" panose="020B0502020202020204" pitchFamily="34" charset="0"/>
              </a:rPr>
              <a:t>siente</a:t>
            </a:r>
            <a:r>
              <a:rPr lang="en-GB" sz="2000" b="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 it feels</a:t>
            </a:r>
            <a:endParaRPr lang="en-GB" sz="2000" b="1" dirty="0">
              <a:solidFill>
                <a:srgbClr val="002060"/>
              </a:solidFill>
              <a:latin typeface="Century Gothic" panose="020B0502020202020204" pitchFamily="34" charset="0"/>
            </a:endParaRPr>
          </a:p>
        </p:txBody>
      </p:sp>
      <p:pic>
        <p:nvPicPr>
          <p:cNvPr id="1026" name="Picture 2" descr="Gráficos vectoriales gratis de Rama">
            <a:extLst>
              <a:ext uri="{FF2B5EF4-FFF2-40B4-BE49-F238E27FC236}">
                <a16:creationId xmlns:a16="http://schemas.microsoft.com/office/drawing/2014/main" id="{19A8FFCE-9B77-5415-342F-ADCB7D962DD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371866" y="3337914"/>
            <a:ext cx="4655998" cy="266057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Gráficos vectoriales gratis de Animal">
            <a:extLst>
              <a:ext uri="{FF2B5EF4-FFF2-40B4-BE49-F238E27FC236}">
                <a16:creationId xmlns:a16="http://schemas.microsoft.com/office/drawing/2014/main" id="{DED41673-7B9E-E181-BE10-8B24C0D1019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153656">
            <a:off x="7937094" y="3662029"/>
            <a:ext cx="1085847" cy="741507"/>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8" descr="Index Finger, Pointer, Click, Hand">
            <a:extLst>
              <a:ext uri="{FF2B5EF4-FFF2-40B4-BE49-F238E27FC236}">
                <a16:creationId xmlns:a16="http://schemas.microsoft.com/office/drawing/2014/main" id="{B2E254B6-38AC-14B8-E2F1-EB1B7A437F2B}"/>
              </a:ext>
            </a:extLst>
          </p:cNvPr>
          <p:cNvPicPr>
            <a:picLocks noChangeAspect="1" noChangeArrowheads="1"/>
          </p:cNvPicPr>
          <p:nvPr/>
        </p:nvPicPr>
        <p:blipFill>
          <a:blip r:embed="rId17">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9338855" y="4389512"/>
            <a:ext cx="1451738" cy="226417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D5759016-BD52-4119-ACCE-7BC599EC9D74}"/>
              </a:ext>
            </a:extLst>
          </p:cNvPr>
          <p:cNvSpPr txBox="1"/>
          <p:nvPr/>
        </p:nvSpPr>
        <p:spPr>
          <a:xfrm>
            <a:off x="7160031" y="928377"/>
            <a:ext cx="2523250" cy="400110"/>
          </a:xfrm>
          <a:prstGeom prst="rect">
            <a:avLst/>
          </a:prstGeom>
          <a:solidFill>
            <a:srgbClr val="DDF0C8"/>
          </a:solidFill>
        </p:spPr>
        <p:txBody>
          <a:bodyPr wrap="square">
            <a:spAutoFit/>
          </a:bodyPr>
          <a:lstStyle/>
          <a:p>
            <a:pPr algn="ctr"/>
            <a:r>
              <a:rPr lang="en-GB" sz="2000" b="1" dirty="0" err="1">
                <a:solidFill>
                  <a:srgbClr val="002060"/>
                </a:solidFill>
                <a:latin typeface="Century Gothic" panose="020B0502020202020204" pitchFamily="34" charset="0"/>
              </a:rPr>
              <a:t>mejor</a:t>
            </a:r>
            <a:r>
              <a:rPr lang="en-GB" sz="2000" b="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 better</a:t>
            </a:r>
            <a:endParaRPr lang="en-GB" sz="2000" b="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3718422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
                                            <p:txEl>
                                              <p:pRg st="0" end="0"/>
                                            </p:txEl>
                                          </p:spTgt>
                                        </p:tgtEl>
                                        <p:attrNameLst>
                                          <p:attrName>style.visibility</p:attrName>
                                        </p:attrNameLst>
                                      </p:cBhvr>
                                      <p:to>
                                        <p:strVal val="visible"/>
                                      </p:to>
                                    </p:set>
                                    <p:animEffect transition="in" filter="fade">
                                      <p:cBhvr>
                                        <p:cTn id="7" dur="500"/>
                                        <p:tgtEl>
                                          <p:spTgt spid="64">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10_1.wav"/>
                                        </p:tgtEl>
                                      </p:cMediaNode>
                                    </p:audio>
                                  </p:sub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3"/>
                                        </p:tgtEl>
                                        <p:attrNameLst>
                                          <p:attrName>style.visibility</p:attrName>
                                        </p:attrNameLst>
                                      </p:cBhvr>
                                      <p:to>
                                        <p:strVal val="visible"/>
                                      </p:to>
                                    </p:set>
                                    <p:animEffect transition="in" filter="fade">
                                      <p:cBhvr>
                                        <p:cTn id="11" dur="500"/>
                                        <p:tgtEl>
                                          <p:spTgt spid="7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4">
                                            <p:txEl>
                                              <p:pRg st="1" end="1"/>
                                            </p:txEl>
                                          </p:spTgt>
                                        </p:tgtEl>
                                        <p:attrNameLst>
                                          <p:attrName>style.visibility</p:attrName>
                                        </p:attrNameLst>
                                      </p:cBhvr>
                                      <p:to>
                                        <p:strVal val="visible"/>
                                      </p:to>
                                    </p:set>
                                    <p:animEffect transition="in" filter="fade">
                                      <p:cBhvr>
                                        <p:cTn id="16" dur="500"/>
                                        <p:tgtEl>
                                          <p:spTgt spid="64">
                                            <p:txEl>
                                              <p:pRg st="1" end="1"/>
                                            </p:txEl>
                                          </p:spTgt>
                                        </p:tgtEl>
                                      </p:cBhvr>
                                    </p:animEffect>
                                  </p:childTnLst>
                                  <p:subTnLst>
                                    <p:audio>
                                      <p:cMediaNode>
                                        <p:cTn display="0" masterRel="sameClick">
                                          <p:stCondLst>
                                            <p:cond evt="begin" delay="0">
                                              <p:tn val="14"/>
                                            </p:cond>
                                          </p:stCondLst>
                                          <p:endCondLst>
                                            <p:cond evt="onStopAudio" delay="0">
                                              <p:tgtEl>
                                                <p:sldTgt/>
                                              </p:tgtEl>
                                            </p:cond>
                                          </p:endCondLst>
                                        </p:cTn>
                                        <p:tgtEl>
                                          <p:sndTgt r:embed="rId4" name="10_2.wav"/>
                                        </p:tgtEl>
                                      </p:cMediaNode>
                                    </p:audio>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4">
                                            <p:txEl>
                                              <p:pRg st="2" end="2"/>
                                            </p:txEl>
                                          </p:spTgt>
                                        </p:tgtEl>
                                        <p:attrNameLst>
                                          <p:attrName>style.visibility</p:attrName>
                                        </p:attrNameLst>
                                      </p:cBhvr>
                                      <p:to>
                                        <p:strVal val="visible"/>
                                      </p:to>
                                    </p:set>
                                    <p:animEffect transition="in" filter="fade">
                                      <p:cBhvr>
                                        <p:cTn id="21" dur="500"/>
                                        <p:tgtEl>
                                          <p:spTgt spid="64">
                                            <p:txEl>
                                              <p:pRg st="2" end="2"/>
                                            </p:txEl>
                                          </p:spTgt>
                                        </p:tgtEl>
                                      </p:cBhvr>
                                    </p:animEffect>
                                  </p:childTnLst>
                                  <p:subTnLst>
                                    <p:audio>
                                      <p:cMediaNode>
                                        <p:cTn display="0" masterRel="sameClick">
                                          <p:stCondLst>
                                            <p:cond evt="begin" delay="0">
                                              <p:tn val="19"/>
                                            </p:cond>
                                          </p:stCondLst>
                                          <p:endCondLst>
                                            <p:cond evt="onStopAudio" delay="0">
                                              <p:tgtEl>
                                                <p:sldTgt/>
                                              </p:tgtEl>
                                            </p:cond>
                                          </p:endCondLst>
                                        </p:cTn>
                                        <p:tgtEl>
                                          <p:sndTgt r:embed="rId5" name="10_3.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4">
                                            <p:txEl>
                                              <p:pRg st="3" end="3"/>
                                            </p:txEl>
                                          </p:spTgt>
                                        </p:tgtEl>
                                        <p:attrNameLst>
                                          <p:attrName>style.visibility</p:attrName>
                                        </p:attrNameLst>
                                      </p:cBhvr>
                                      <p:to>
                                        <p:strVal val="visible"/>
                                      </p:to>
                                    </p:set>
                                    <p:animEffect transition="in" filter="fade">
                                      <p:cBhvr>
                                        <p:cTn id="26" dur="500"/>
                                        <p:tgtEl>
                                          <p:spTgt spid="64">
                                            <p:txEl>
                                              <p:pRg st="3" end="3"/>
                                            </p:txEl>
                                          </p:spTgt>
                                        </p:tgtEl>
                                      </p:cBhvr>
                                    </p:animEffect>
                                  </p:childTnLst>
                                  <p:subTnLst>
                                    <p:audio>
                                      <p:cMediaNode>
                                        <p:cTn display="0" masterRel="sameClick">
                                          <p:stCondLst>
                                            <p:cond evt="begin" delay="0">
                                              <p:tn val="24"/>
                                            </p:cond>
                                          </p:stCondLst>
                                          <p:endCondLst>
                                            <p:cond evt="onStopAudio" delay="0">
                                              <p:tgtEl>
                                                <p:sldTgt/>
                                              </p:tgtEl>
                                            </p:cond>
                                          </p:endCondLst>
                                        </p:cTn>
                                        <p:tgtEl>
                                          <p:sndTgt r:embed="rId6" name="10_4.wav"/>
                                        </p:tgtEl>
                                      </p:cMediaNode>
                                    </p:audio>
                                  </p:sub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86"/>
                                        </p:tgtEl>
                                        <p:attrNameLst>
                                          <p:attrName>style.visibility</p:attrName>
                                        </p:attrNameLst>
                                      </p:cBhvr>
                                      <p:to>
                                        <p:strVal val="visible"/>
                                      </p:to>
                                    </p:set>
                                    <p:animEffect transition="in" filter="fade">
                                      <p:cBhvr>
                                        <p:cTn id="30" dur="500"/>
                                        <p:tgtEl>
                                          <p:spTgt spid="8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76"/>
                                        </p:tgtEl>
                                        <p:attrNameLst>
                                          <p:attrName>style.visibility</p:attrName>
                                        </p:attrNameLst>
                                      </p:cBhvr>
                                      <p:to>
                                        <p:strVal val="visible"/>
                                      </p:to>
                                    </p:set>
                                    <p:animEffect transition="in" filter="fade">
                                      <p:cBhvr>
                                        <p:cTn id="35" dur="500"/>
                                        <p:tgtEl>
                                          <p:spTgt spid="76"/>
                                        </p:tgtEl>
                                      </p:cBhvr>
                                    </p:animEffect>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8"/>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17"/>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73" grpId="0" animBg="1"/>
      <p:bldP spid="86" grpId="0" animBg="1"/>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10708028" y="841617"/>
            <a:ext cx="1399358" cy="400111"/>
          </a:xfrm>
          <a:solidFill>
            <a:srgbClr val="91EAD2"/>
          </a:solidFill>
        </p:spPr>
        <p:txBody>
          <a:bodyPr>
            <a:noAutofit/>
          </a:bodyPr>
          <a:lstStyle/>
          <a:p>
            <a:pPr algn="ctr"/>
            <a:r>
              <a:rPr lang="en-GB" sz="2000" b="1" dirty="0">
                <a:solidFill>
                  <a:srgbClr val="002060"/>
                </a:solidFill>
                <a:latin typeface="Century Gothic"/>
                <a:ea typeface="Century Gothic"/>
                <a:cs typeface="Century Gothic"/>
                <a:sym typeface="Century Gothic"/>
              </a:rPr>
              <a:t>escuchar</a:t>
            </a:r>
            <a:endParaRPr lang="en-GB" sz="2000" dirty="0"/>
          </a:p>
        </p:txBody>
      </p:sp>
      <p:pic>
        <p:nvPicPr>
          <p:cNvPr id="33" name="Google Shape;221;p10">
            <a:extLst>
              <a:ext uri="{FF2B5EF4-FFF2-40B4-BE49-F238E27FC236}">
                <a16:creationId xmlns:a16="http://schemas.microsoft.com/office/drawing/2014/main" id="{7715E50F-BB82-4EB5-90E0-DEB2E3E3AAA4}"/>
              </a:ext>
            </a:extLst>
          </p:cNvPr>
          <p:cNvPicPr preferRelativeResize="0"/>
          <p:nvPr/>
        </p:nvPicPr>
        <p:blipFill rotWithShape="1">
          <a:blip r:embed="rId6">
            <a:alphaModFix/>
          </a:blip>
          <a:srcRect/>
          <a:stretch/>
        </p:blipFill>
        <p:spPr>
          <a:xfrm>
            <a:off x="10861761" y="-133350"/>
            <a:ext cx="1166103" cy="1183191"/>
          </a:xfrm>
          <a:prstGeom prst="rect">
            <a:avLst/>
          </a:prstGeom>
          <a:noFill/>
          <a:ln>
            <a:noFill/>
          </a:ln>
        </p:spPr>
      </p:pic>
      <p:pic>
        <p:nvPicPr>
          <p:cNvPr id="56" name="Google Shape;282;p13" descr="Reading, Book, Symbol, Icon, Reader, Man">
            <a:extLst>
              <a:ext uri="{FF2B5EF4-FFF2-40B4-BE49-F238E27FC236}">
                <a16:creationId xmlns:a16="http://schemas.microsoft.com/office/drawing/2014/main" id="{8DBD2C68-BAFA-E34A-840F-CC5D79D52B7F}"/>
              </a:ext>
            </a:extLst>
          </p:cNvPr>
          <p:cNvPicPr preferRelativeResize="0"/>
          <p:nvPr/>
        </p:nvPicPr>
        <p:blipFill rotWithShape="1">
          <a:blip r:embed="rId7">
            <a:alphaModFix/>
            <a:duotone>
              <a:schemeClr val="accent6">
                <a:shade val="45000"/>
                <a:satMod val="135000"/>
              </a:schemeClr>
              <a:prstClr val="white"/>
            </a:duotone>
            <a:extLst>
              <a:ext uri="{BEBA8EAE-BF5A-486C-A8C5-ECC9F3942E4B}">
                <a14:imgProps xmlns:a14="http://schemas.microsoft.com/office/drawing/2010/main">
                  <a14:imgLayer r:embed="rId8">
                    <a14:imgEffect>
                      <a14:artisticPaintStrokes/>
                    </a14:imgEffect>
                  </a14:imgLayer>
                </a14:imgProps>
              </a:ext>
            </a:extLst>
          </a:blip>
          <a:srcRect/>
          <a:stretch/>
        </p:blipFill>
        <p:spPr>
          <a:xfrm>
            <a:off x="9897013" y="78078"/>
            <a:ext cx="717453" cy="704548"/>
          </a:xfrm>
          <a:prstGeom prst="roundRect">
            <a:avLst/>
          </a:prstGeom>
          <a:solidFill>
            <a:srgbClr val="92D050"/>
          </a:solidFill>
          <a:ln>
            <a:noFill/>
          </a:ln>
        </p:spPr>
      </p:pic>
      <p:sp>
        <p:nvSpPr>
          <p:cNvPr id="57" name="Title 1">
            <a:extLst>
              <a:ext uri="{FF2B5EF4-FFF2-40B4-BE49-F238E27FC236}">
                <a16:creationId xmlns:a16="http://schemas.microsoft.com/office/drawing/2014/main" id="{68047F59-A20D-B010-1C16-BCB0F538CD50}"/>
              </a:ext>
            </a:extLst>
          </p:cNvPr>
          <p:cNvSpPr txBox="1">
            <a:spLocks/>
          </p:cNvSpPr>
          <p:nvPr/>
        </p:nvSpPr>
        <p:spPr>
          <a:xfrm>
            <a:off x="9927199" y="841617"/>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leer</a:t>
            </a:r>
          </a:p>
        </p:txBody>
      </p:sp>
      <p:sp>
        <p:nvSpPr>
          <p:cNvPr id="58" name="Speech Bubble: Rectangle with Corners Rounded 57">
            <a:extLst>
              <a:ext uri="{FF2B5EF4-FFF2-40B4-BE49-F238E27FC236}">
                <a16:creationId xmlns:a16="http://schemas.microsoft.com/office/drawing/2014/main" id="{1A92622D-506B-6AE8-FF65-F801E9513B51}"/>
              </a:ext>
            </a:extLst>
          </p:cNvPr>
          <p:cNvSpPr/>
          <p:nvPr/>
        </p:nvSpPr>
        <p:spPr>
          <a:xfrm>
            <a:off x="1108458" y="123156"/>
            <a:ext cx="4390468" cy="612318"/>
          </a:xfrm>
          <a:prstGeom prst="wedgeRoundRectCallout">
            <a:avLst>
              <a:gd name="adj1" fmla="val -54991"/>
              <a:gd name="adj2" fmla="val -7585"/>
              <a:gd name="adj3" fmla="val 16667"/>
            </a:avLst>
          </a:prstGeom>
          <a:solidFill>
            <a:srgbClr val="FF4B94"/>
          </a:solidFill>
          <a:ln>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59" name="TextBox 58">
            <a:hlinkClick r:id="" action="ppaction://noaction">
              <a:snd r:embed="rId9" name="5_i.wav"/>
            </a:hlinkClick>
            <a:extLst>
              <a:ext uri="{FF2B5EF4-FFF2-40B4-BE49-F238E27FC236}">
                <a16:creationId xmlns:a16="http://schemas.microsoft.com/office/drawing/2014/main" id="{D64A9214-4311-1D7B-0B23-0A57008CACB7}"/>
              </a:ext>
            </a:extLst>
          </p:cNvPr>
          <p:cNvSpPr txBox="1"/>
          <p:nvPr/>
        </p:nvSpPr>
        <p:spPr>
          <a:xfrm>
            <a:off x="1170573" y="170048"/>
            <a:ext cx="5626293" cy="523220"/>
          </a:xfrm>
          <a:prstGeom prst="rect">
            <a:avLst/>
          </a:prstGeom>
          <a:noFill/>
          <a:ln>
            <a:noFill/>
          </a:ln>
        </p:spPr>
        <p:txBody>
          <a:bodyPr wrap="square" rtlCol="0">
            <a:spAutoFit/>
          </a:bodyPr>
          <a:lstStyle/>
          <a:p>
            <a:pPr eaLnBrk="1" hangingPunct="1">
              <a:spcBef>
                <a:spcPct val="50000"/>
              </a:spcBef>
            </a:pPr>
            <a:r>
              <a:rPr lang="en-GB" sz="2800" b="1" dirty="0">
                <a:solidFill>
                  <a:schemeClr val="bg1"/>
                </a:solidFill>
                <a:latin typeface="Century Gothic" panose="020B0502020202020204" pitchFamily="34" charset="0"/>
                <a:cs typeface="Arial" panose="020B0604020202020204" pitchFamily="34" charset="0"/>
              </a:rPr>
              <a:t>Escucha y lee </a:t>
            </a:r>
            <a:r>
              <a:rPr lang="en-GB" sz="2800" b="1" dirty="0" err="1">
                <a:solidFill>
                  <a:schemeClr val="bg1"/>
                </a:solidFill>
                <a:latin typeface="Century Gothic" panose="020B0502020202020204" pitchFamily="34" charset="0"/>
                <a:cs typeface="Arial" panose="020B0604020202020204" pitchFamily="34" charset="0"/>
              </a:rPr>
              <a:t>el</a:t>
            </a:r>
            <a:r>
              <a:rPr lang="en-GB" sz="2800" b="1" dirty="0">
                <a:solidFill>
                  <a:schemeClr val="bg1"/>
                </a:solidFill>
                <a:latin typeface="Century Gothic" panose="020B0502020202020204" pitchFamily="34" charset="0"/>
                <a:cs typeface="Arial" panose="020B0604020202020204" pitchFamily="34" charset="0"/>
              </a:rPr>
              <a:t> </a:t>
            </a:r>
            <a:r>
              <a:rPr lang="en-GB" sz="2800" b="1" dirty="0" err="1">
                <a:solidFill>
                  <a:schemeClr val="bg1"/>
                </a:solidFill>
                <a:latin typeface="Century Gothic" panose="020B0502020202020204" pitchFamily="34" charset="0"/>
                <a:cs typeface="Arial" panose="020B0604020202020204" pitchFamily="34" charset="0"/>
              </a:rPr>
              <a:t>cuento</a:t>
            </a:r>
            <a:r>
              <a:rPr lang="en-GB" sz="2800" b="1" dirty="0">
                <a:solidFill>
                  <a:schemeClr val="bg1"/>
                </a:solidFill>
                <a:latin typeface="Century Gothic" panose="020B0502020202020204" pitchFamily="34" charset="0"/>
                <a:cs typeface="Arial" panose="020B0604020202020204" pitchFamily="34" charset="0"/>
              </a:rPr>
              <a:t>.</a:t>
            </a:r>
            <a:endParaRPr lang="en-GB" sz="2800" b="1" dirty="0">
              <a:solidFill>
                <a:schemeClr val="bg1"/>
              </a:solidFill>
              <a:latin typeface="Century Gothic" panose="020B0502020202020204" pitchFamily="34" charset="0"/>
            </a:endParaRPr>
          </a:p>
        </p:txBody>
      </p:sp>
      <p:pic>
        <p:nvPicPr>
          <p:cNvPr id="63" name="Graphic 62" descr="Teacher">
            <a:extLst>
              <a:ext uri="{FF2B5EF4-FFF2-40B4-BE49-F238E27FC236}">
                <a16:creationId xmlns:a16="http://schemas.microsoft.com/office/drawing/2014/main" id="{DABF05CD-D436-B269-E677-AA4882B7D2E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901" y="0"/>
            <a:ext cx="914400" cy="914400"/>
          </a:xfrm>
          <a:prstGeom prst="rect">
            <a:avLst/>
          </a:prstGeom>
        </p:spPr>
      </p:pic>
      <p:sp>
        <p:nvSpPr>
          <p:cNvPr id="68" name="TextBox 67">
            <a:extLst>
              <a:ext uri="{FF2B5EF4-FFF2-40B4-BE49-F238E27FC236}">
                <a16:creationId xmlns:a16="http://schemas.microsoft.com/office/drawing/2014/main" id="{D066A10D-82D8-5E8C-D14F-D622F835A2C6}"/>
              </a:ext>
            </a:extLst>
          </p:cNvPr>
          <p:cNvSpPr txBox="1"/>
          <p:nvPr/>
        </p:nvSpPr>
        <p:spPr>
          <a:xfrm>
            <a:off x="7100231" y="117622"/>
            <a:ext cx="2523251" cy="707886"/>
          </a:xfrm>
          <a:prstGeom prst="rect">
            <a:avLst/>
          </a:prstGeom>
          <a:solidFill>
            <a:srgbClr val="DDF0C8"/>
          </a:solidFill>
        </p:spPr>
        <p:txBody>
          <a:bodyPr wrap="square">
            <a:spAutoFit/>
          </a:bodyPr>
          <a:lstStyle/>
          <a:p>
            <a:pPr algn="ctr"/>
            <a:r>
              <a:rPr lang="en-GB" sz="2000" b="1" dirty="0" err="1">
                <a:solidFill>
                  <a:srgbClr val="002060"/>
                </a:solidFill>
                <a:latin typeface="Century Gothic" panose="020B0502020202020204" pitchFamily="34" charset="0"/>
              </a:rPr>
              <a:t>cuento</a:t>
            </a:r>
            <a:r>
              <a:rPr lang="en-GB" sz="2000" b="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 story, tale</a:t>
            </a:r>
          </a:p>
          <a:p>
            <a:pPr algn="ctr"/>
            <a:r>
              <a:rPr lang="en-GB" sz="2000" dirty="0">
                <a:solidFill>
                  <a:srgbClr val="002060"/>
                </a:solidFill>
                <a:latin typeface="Century Gothic" panose="020B0502020202020204" pitchFamily="34" charset="0"/>
              </a:rPr>
              <a:t>(la) </a:t>
            </a:r>
            <a:r>
              <a:rPr lang="en-GB" sz="2000" b="1" dirty="0" err="1">
                <a:solidFill>
                  <a:srgbClr val="002060"/>
                </a:solidFill>
                <a:latin typeface="Century Gothic" panose="020B0502020202020204" pitchFamily="34" charset="0"/>
              </a:rPr>
              <a:t>tarjeta</a:t>
            </a:r>
            <a:r>
              <a:rPr lang="en-GB" sz="2000" dirty="0">
                <a:solidFill>
                  <a:srgbClr val="002060"/>
                </a:solidFill>
                <a:latin typeface="Century Gothic" panose="020B0502020202020204" pitchFamily="34" charset="0"/>
              </a:rPr>
              <a:t> = card</a:t>
            </a:r>
            <a:r>
              <a:rPr lang="en-GB" sz="2000" b="1" dirty="0">
                <a:solidFill>
                  <a:srgbClr val="002060"/>
                </a:solidFill>
                <a:latin typeface="Century Gothic" panose="020B0502020202020204" pitchFamily="34" charset="0"/>
              </a:rPr>
              <a:t> </a:t>
            </a:r>
          </a:p>
        </p:txBody>
      </p:sp>
      <p:sp>
        <p:nvSpPr>
          <p:cNvPr id="69" name="Speech Bubble: Rectangle with Corners Rounded 68">
            <a:extLst>
              <a:ext uri="{FF2B5EF4-FFF2-40B4-BE49-F238E27FC236}">
                <a16:creationId xmlns:a16="http://schemas.microsoft.com/office/drawing/2014/main" id="{1FDD243A-EF99-7000-6C25-C49FB4D42D9B}"/>
              </a:ext>
            </a:extLst>
          </p:cNvPr>
          <p:cNvSpPr/>
          <p:nvPr/>
        </p:nvSpPr>
        <p:spPr>
          <a:xfrm>
            <a:off x="3667118" y="1001561"/>
            <a:ext cx="3253497" cy="612318"/>
          </a:xfrm>
          <a:prstGeom prst="wedgeRoundRectCallout">
            <a:avLst>
              <a:gd name="adj1" fmla="val -19899"/>
              <a:gd name="adj2" fmla="val -9759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70" name="TextBox 69">
            <a:hlinkClick r:id="" action="ppaction://noaction">
              <a:snd r:embed="rId12" name="5_iii.wav"/>
            </a:hlinkClick>
            <a:extLst>
              <a:ext uri="{FF2B5EF4-FFF2-40B4-BE49-F238E27FC236}">
                <a16:creationId xmlns:a16="http://schemas.microsoft.com/office/drawing/2014/main" id="{9F79DF0C-4B69-D414-98A8-2B2FBB92B5F8}"/>
              </a:ext>
            </a:extLst>
          </p:cNvPr>
          <p:cNvSpPr txBox="1"/>
          <p:nvPr/>
        </p:nvSpPr>
        <p:spPr>
          <a:xfrm>
            <a:off x="3729234" y="1048453"/>
            <a:ext cx="3247250" cy="523220"/>
          </a:xfrm>
          <a:prstGeom prst="rect">
            <a:avLst/>
          </a:prstGeom>
          <a:noFill/>
          <a:ln>
            <a:noFill/>
          </a:ln>
        </p:spPr>
        <p:txBody>
          <a:bodyPr wrap="square" rtlCol="0">
            <a:spAutoFit/>
          </a:bodyPr>
          <a:lstStyle/>
          <a:p>
            <a:pPr eaLnBrk="1" hangingPunct="1">
              <a:spcBef>
                <a:spcPct val="50000"/>
              </a:spcBef>
            </a:pPr>
            <a:r>
              <a:rPr lang="en-GB" sz="2800" b="1" dirty="0">
                <a:solidFill>
                  <a:srgbClr val="FFFFFF"/>
                </a:solidFill>
                <a:latin typeface="Century Gothic" panose="020B0502020202020204" pitchFamily="34" charset="0"/>
                <a:cs typeface="Arial" panose="020B0604020202020204" pitchFamily="34" charset="0"/>
              </a:rPr>
              <a:t>¿Qué </a:t>
            </a:r>
            <a:r>
              <a:rPr lang="en-GB" sz="2800" b="1" dirty="0" err="1">
                <a:solidFill>
                  <a:srgbClr val="FFFFFF"/>
                </a:solidFill>
                <a:latin typeface="Century Gothic" panose="020B0502020202020204" pitchFamily="34" charset="0"/>
                <a:cs typeface="Arial" panose="020B0604020202020204" pitchFamily="34" charset="0"/>
              </a:rPr>
              <a:t>tarjeta</a:t>
            </a:r>
            <a:r>
              <a:rPr lang="en-GB" sz="2800" b="1" dirty="0">
                <a:solidFill>
                  <a:srgbClr val="FFFFFF"/>
                </a:solidFill>
                <a:latin typeface="Century Gothic" panose="020B0502020202020204" pitchFamily="34" charset="0"/>
                <a:cs typeface="Arial" panose="020B0604020202020204" pitchFamily="34" charset="0"/>
              </a:rPr>
              <a:t> es?</a:t>
            </a:r>
            <a:endParaRPr lang="en-GB" sz="2800" b="1" dirty="0">
              <a:solidFill>
                <a:srgbClr val="FFFFFF"/>
              </a:solidFill>
              <a:latin typeface="Century Gothic" panose="020B0502020202020204" pitchFamily="34" charset="0"/>
            </a:endParaRPr>
          </a:p>
        </p:txBody>
      </p:sp>
      <p:sp>
        <p:nvSpPr>
          <p:cNvPr id="73" name="TextBox 72">
            <a:extLst>
              <a:ext uri="{FF2B5EF4-FFF2-40B4-BE49-F238E27FC236}">
                <a16:creationId xmlns:a16="http://schemas.microsoft.com/office/drawing/2014/main" id="{05B9B7FB-FF7F-A793-111C-E1B9ED0C37E1}"/>
              </a:ext>
            </a:extLst>
          </p:cNvPr>
          <p:cNvSpPr txBox="1"/>
          <p:nvPr/>
        </p:nvSpPr>
        <p:spPr>
          <a:xfrm>
            <a:off x="7100232" y="823585"/>
            <a:ext cx="2523250" cy="400110"/>
          </a:xfrm>
          <a:prstGeom prst="rect">
            <a:avLst/>
          </a:prstGeom>
          <a:solidFill>
            <a:srgbClr val="DDF0C8"/>
          </a:solidFill>
        </p:spPr>
        <p:txBody>
          <a:bodyPr wrap="square">
            <a:spAutoFit/>
          </a:bodyPr>
          <a:lstStyle/>
          <a:p>
            <a:pPr algn="ctr"/>
            <a:r>
              <a:rPr lang="en-GB" sz="2000" b="1" dirty="0" err="1">
                <a:solidFill>
                  <a:srgbClr val="002060"/>
                </a:solidFill>
                <a:latin typeface="Century Gothic" panose="020B0502020202020204" pitchFamily="34" charset="0"/>
              </a:rPr>
              <a:t>ya</a:t>
            </a:r>
            <a:r>
              <a:rPr lang="en-GB" sz="2000" b="1" dirty="0">
                <a:solidFill>
                  <a:srgbClr val="002060"/>
                </a:solidFill>
                <a:latin typeface="Century Gothic" panose="020B0502020202020204" pitchFamily="34" charset="0"/>
              </a:rPr>
              <a:t> no </a:t>
            </a:r>
            <a:r>
              <a:rPr lang="en-GB" sz="2000" dirty="0">
                <a:solidFill>
                  <a:srgbClr val="002060"/>
                </a:solidFill>
                <a:latin typeface="Century Gothic" panose="020B0502020202020204" pitchFamily="34" charset="0"/>
              </a:rPr>
              <a:t>= no longer</a:t>
            </a:r>
            <a:endParaRPr lang="en-GB" sz="2000" b="1" dirty="0">
              <a:solidFill>
                <a:srgbClr val="002060"/>
              </a:solidFill>
              <a:latin typeface="Century Gothic" panose="020B0502020202020204" pitchFamily="34" charset="0"/>
            </a:endParaRPr>
          </a:p>
        </p:txBody>
      </p:sp>
      <p:sp>
        <p:nvSpPr>
          <p:cNvPr id="86" name="TextBox 85">
            <a:extLst>
              <a:ext uri="{FF2B5EF4-FFF2-40B4-BE49-F238E27FC236}">
                <a16:creationId xmlns:a16="http://schemas.microsoft.com/office/drawing/2014/main" id="{50DE85A5-DA98-A1CA-5C1C-1EBF175029D1}"/>
              </a:ext>
            </a:extLst>
          </p:cNvPr>
          <p:cNvSpPr txBox="1"/>
          <p:nvPr/>
        </p:nvSpPr>
        <p:spPr>
          <a:xfrm>
            <a:off x="7100231" y="1174628"/>
            <a:ext cx="2523250" cy="400110"/>
          </a:xfrm>
          <a:prstGeom prst="rect">
            <a:avLst/>
          </a:prstGeom>
          <a:solidFill>
            <a:srgbClr val="DDF0C8"/>
          </a:solidFill>
        </p:spPr>
        <p:txBody>
          <a:bodyPr wrap="square">
            <a:spAutoFit/>
          </a:bodyPr>
          <a:lstStyle/>
          <a:p>
            <a:pPr algn="ctr"/>
            <a:r>
              <a:rPr lang="en-GB" sz="2000" b="1" dirty="0" err="1">
                <a:solidFill>
                  <a:srgbClr val="002060"/>
                </a:solidFill>
                <a:latin typeface="Century Gothic" panose="020B0502020202020204" pitchFamily="34" charset="0"/>
              </a:rPr>
              <a:t>gorda</a:t>
            </a:r>
            <a:r>
              <a:rPr lang="en-GB" sz="2000" b="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 fat (f)</a:t>
            </a:r>
            <a:endParaRPr lang="en-GB" sz="2000" b="1" dirty="0">
              <a:solidFill>
                <a:srgbClr val="002060"/>
              </a:solidFill>
              <a:latin typeface="Century Gothic" panose="020B0502020202020204" pitchFamily="34" charset="0"/>
            </a:endParaRPr>
          </a:p>
        </p:txBody>
      </p:sp>
      <p:sp>
        <p:nvSpPr>
          <p:cNvPr id="64" name="Text Box 4">
            <a:extLst>
              <a:ext uri="{FF2B5EF4-FFF2-40B4-BE49-F238E27FC236}">
                <a16:creationId xmlns:a16="http://schemas.microsoft.com/office/drawing/2014/main" id="{9383A25C-F21C-F713-FCE1-A44CB4668A3F}"/>
              </a:ext>
            </a:extLst>
          </p:cNvPr>
          <p:cNvSpPr txBox="1">
            <a:spLocks noChangeArrowheads="1"/>
          </p:cNvSpPr>
          <p:nvPr/>
        </p:nvSpPr>
        <p:spPr bwMode="auto">
          <a:xfrm>
            <a:off x="260965" y="2412567"/>
            <a:ext cx="7840620" cy="2554545"/>
          </a:xfrm>
          <a:prstGeom prst="rect">
            <a:avLst/>
          </a:prstGeom>
          <a:noFill/>
          <a:ln>
            <a:noFill/>
          </a:ln>
          <a:effectLst/>
        </p:spPr>
        <p:txBody>
          <a:bodyPr wrap="square">
            <a:spAutoFit/>
          </a:bodyPr>
          <a:lstStyle/>
          <a:p>
            <a:pPr>
              <a:spcBef>
                <a:spcPct val="50000"/>
              </a:spcBef>
            </a:pPr>
            <a:r>
              <a:rPr lang="en-GB" sz="4000" dirty="0" err="1">
                <a:solidFill>
                  <a:srgbClr val="002060"/>
                </a:solidFill>
                <a:latin typeface="Century Gothic" panose="020B0502020202020204" pitchFamily="34" charset="0"/>
              </a:rPr>
              <a:t>Ya</a:t>
            </a:r>
            <a:r>
              <a:rPr lang="en-GB" sz="4000" dirty="0">
                <a:solidFill>
                  <a:srgbClr val="002060"/>
                </a:solidFill>
                <a:latin typeface="Century Gothic" panose="020B0502020202020204" pitchFamily="34" charset="0"/>
              </a:rPr>
              <a:t> no </a:t>
            </a:r>
            <a:r>
              <a:rPr lang="en-GB" sz="4000" dirty="0" err="1">
                <a:solidFill>
                  <a:srgbClr val="002060"/>
                </a:solidFill>
                <a:latin typeface="Century Gothic" panose="020B0502020202020204" pitchFamily="34" charset="0"/>
              </a:rPr>
              <a:t>tiene</a:t>
            </a:r>
            <a:r>
              <a:rPr lang="en-GB" sz="4000" dirty="0">
                <a:solidFill>
                  <a:srgbClr val="002060"/>
                </a:solidFill>
                <a:latin typeface="Century Gothic" panose="020B0502020202020204" pitchFamily="34" charset="0"/>
              </a:rPr>
              <a:t> </a:t>
            </a:r>
            <a:r>
              <a:rPr lang="en-GB" sz="4000" dirty="0" err="1">
                <a:solidFill>
                  <a:srgbClr val="002060"/>
                </a:solidFill>
                <a:latin typeface="Century Gothic" panose="020B0502020202020204" pitchFamily="34" charset="0"/>
              </a:rPr>
              <a:t>hambre</a:t>
            </a:r>
            <a:r>
              <a:rPr lang="en-GB" sz="4000" dirty="0">
                <a:solidFill>
                  <a:srgbClr val="002060"/>
                </a:solidFill>
                <a:latin typeface="Century Gothic" panose="020B0502020202020204" pitchFamily="34" charset="0"/>
              </a:rPr>
              <a:t> ❌🍴</a:t>
            </a:r>
          </a:p>
          <a:p>
            <a:pPr>
              <a:spcBef>
                <a:spcPct val="50000"/>
              </a:spcBef>
            </a:pPr>
            <a:r>
              <a:rPr lang="en-GB" sz="4000" dirty="0">
                <a:solidFill>
                  <a:srgbClr val="002060"/>
                </a:solidFill>
                <a:latin typeface="Century Gothic" panose="020B0502020202020204" pitchFamily="34" charset="0"/>
              </a:rPr>
              <a:t>y es </a:t>
            </a:r>
            <a:r>
              <a:rPr lang="en-GB" sz="4000" dirty="0" err="1">
                <a:solidFill>
                  <a:srgbClr val="002060"/>
                </a:solidFill>
                <a:latin typeface="Century Gothic" panose="020B0502020202020204" pitchFamily="34" charset="0"/>
              </a:rPr>
              <a:t>una</a:t>
            </a:r>
            <a:r>
              <a:rPr lang="en-GB" sz="4000" dirty="0">
                <a:solidFill>
                  <a:srgbClr val="002060"/>
                </a:solidFill>
                <a:latin typeface="Century Gothic" panose="020B0502020202020204" pitchFamily="34" charset="0"/>
              </a:rPr>
              <a:t> </a:t>
            </a:r>
            <a:r>
              <a:rPr lang="en-GB" sz="4000" dirty="0" err="1">
                <a:solidFill>
                  <a:srgbClr val="002060"/>
                </a:solidFill>
                <a:latin typeface="Century Gothic" panose="020B0502020202020204" pitchFamily="34" charset="0"/>
              </a:rPr>
              <a:t>oruga</a:t>
            </a:r>
            <a:r>
              <a:rPr lang="en-GB" sz="4000" dirty="0">
                <a:solidFill>
                  <a:srgbClr val="002060"/>
                </a:solidFill>
                <a:latin typeface="Century Gothic" panose="020B0502020202020204" pitchFamily="34" charset="0"/>
              </a:rPr>
              <a:t> 🐛</a:t>
            </a:r>
          </a:p>
          <a:p>
            <a:pPr>
              <a:spcBef>
                <a:spcPct val="50000"/>
              </a:spcBef>
            </a:pPr>
            <a:r>
              <a:rPr lang="en-GB" sz="4000" dirty="0" err="1">
                <a:solidFill>
                  <a:srgbClr val="002060"/>
                </a:solidFill>
                <a:latin typeface="Century Gothic" panose="020B0502020202020204" pitchFamily="34" charset="0"/>
              </a:rPr>
              <a:t>grande</a:t>
            </a:r>
            <a:r>
              <a:rPr lang="en-GB" sz="4000" dirty="0">
                <a:solidFill>
                  <a:srgbClr val="002060"/>
                </a:solidFill>
                <a:latin typeface="Century Gothic" panose="020B0502020202020204" pitchFamily="34" charset="0"/>
              </a:rPr>
              <a:t> y </a:t>
            </a:r>
            <a:r>
              <a:rPr lang="en-GB" sz="4000" dirty="0" err="1">
                <a:solidFill>
                  <a:srgbClr val="002060"/>
                </a:solidFill>
                <a:latin typeface="Century Gothic" panose="020B0502020202020204" pitchFamily="34" charset="0"/>
              </a:rPr>
              <a:t>gorda</a:t>
            </a:r>
            <a:r>
              <a:rPr lang="en-GB" sz="4000" dirty="0">
                <a:solidFill>
                  <a:srgbClr val="002060"/>
                </a:solidFill>
                <a:latin typeface="Century Gothic" panose="020B0502020202020204" pitchFamily="34" charset="0"/>
              </a:rPr>
              <a:t>*</a:t>
            </a:r>
          </a:p>
        </p:txBody>
      </p:sp>
      <p:pic>
        <p:nvPicPr>
          <p:cNvPr id="65" name="Picture 10" descr="Gráficos vectoriales gratis de Animal">
            <a:extLst>
              <a:ext uri="{FF2B5EF4-FFF2-40B4-BE49-F238E27FC236}">
                <a16:creationId xmlns:a16="http://schemas.microsoft.com/office/drawing/2014/main" id="{CDE4CC6D-8004-8585-DC5C-729677079A2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flipH="1">
            <a:off x="7726901" y="2398111"/>
            <a:ext cx="3535059" cy="2414034"/>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4" descr="Burbuja Del Discurso, Globo De Discurso">
            <a:extLst>
              <a:ext uri="{FF2B5EF4-FFF2-40B4-BE49-F238E27FC236}">
                <a16:creationId xmlns:a16="http://schemas.microsoft.com/office/drawing/2014/main" id="{74781CAB-F147-59E8-4EAF-58771D86561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323788" y="2243144"/>
            <a:ext cx="1704076" cy="1445226"/>
          </a:xfrm>
          <a:prstGeom prst="rect">
            <a:avLst/>
          </a:prstGeom>
          <a:noFill/>
          <a:extLst>
            <a:ext uri="{909E8E84-426E-40DD-AFC4-6F175D3DCCD1}">
              <a14:hiddenFill xmlns:a14="http://schemas.microsoft.com/office/drawing/2010/main">
                <a:solidFill>
                  <a:srgbClr val="FFFFFF"/>
                </a:solidFill>
              </a14:hiddenFill>
            </a:ext>
          </a:extLst>
        </p:spPr>
      </p:pic>
      <p:sp>
        <p:nvSpPr>
          <p:cNvPr id="67" name="TextBox 66">
            <a:extLst>
              <a:ext uri="{FF2B5EF4-FFF2-40B4-BE49-F238E27FC236}">
                <a16:creationId xmlns:a16="http://schemas.microsoft.com/office/drawing/2014/main" id="{011FF6EA-A971-4529-1D99-45410C596275}"/>
              </a:ext>
            </a:extLst>
          </p:cNvPr>
          <p:cNvSpPr txBox="1"/>
          <p:nvPr/>
        </p:nvSpPr>
        <p:spPr>
          <a:xfrm>
            <a:off x="10424793" y="2382107"/>
            <a:ext cx="1506242" cy="1015663"/>
          </a:xfrm>
          <a:prstGeom prst="rect">
            <a:avLst/>
          </a:prstGeom>
          <a:noFill/>
        </p:spPr>
        <p:txBody>
          <a:bodyPr wrap="square" rtlCol="0">
            <a:spAutoFit/>
          </a:bodyPr>
          <a:lstStyle/>
          <a:p>
            <a:pPr algn="ctr"/>
            <a:r>
              <a:rPr lang="en-GB" sz="2000" dirty="0">
                <a:solidFill>
                  <a:srgbClr val="002060"/>
                </a:solidFill>
                <a:latin typeface="Segoe Print" panose="02000600000000000000" pitchFamily="2" charset="0"/>
              </a:rPr>
              <a:t>No </a:t>
            </a:r>
            <a:r>
              <a:rPr lang="en-GB" sz="2000" dirty="0" err="1">
                <a:solidFill>
                  <a:srgbClr val="002060"/>
                </a:solidFill>
                <a:latin typeface="Segoe Print" panose="02000600000000000000" pitchFamily="2" charset="0"/>
              </a:rPr>
              <a:t>tengo</a:t>
            </a:r>
            <a:r>
              <a:rPr lang="en-GB" sz="2000" dirty="0">
                <a:solidFill>
                  <a:srgbClr val="002060"/>
                </a:solidFill>
                <a:latin typeface="Segoe Print" panose="02000600000000000000" pitchFamily="2" charset="0"/>
              </a:rPr>
              <a:t> </a:t>
            </a:r>
            <a:r>
              <a:rPr lang="en-GB" sz="2000" dirty="0" err="1">
                <a:solidFill>
                  <a:srgbClr val="002060"/>
                </a:solidFill>
                <a:latin typeface="Segoe Print" panose="02000600000000000000" pitchFamily="2" charset="0"/>
              </a:rPr>
              <a:t>hambre</a:t>
            </a:r>
            <a:r>
              <a:rPr lang="en-GB" sz="2000" dirty="0">
                <a:solidFill>
                  <a:srgbClr val="002060"/>
                </a:solidFill>
                <a:latin typeface="Segoe Print" panose="02000600000000000000" pitchFamily="2" charset="0"/>
              </a:rPr>
              <a:t>.</a:t>
            </a:r>
            <a:r>
              <a:rPr lang="en-GB" sz="2000" dirty="0">
                <a:solidFill>
                  <a:srgbClr val="002060"/>
                </a:solidFill>
                <a:latin typeface="Century Gothic" panose="020B0502020202020204" pitchFamily="34" charset="0"/>
              </a:rPr>
              <a:t> ❌🍴</a:t>
            </a:r>
            <a:endParaRPr lang="en-GB" sz="2000" dirty="0">
              <a:solidFill>
                <a:srgbClr val="002060"/>
              </a:solidFill>
              <a:latin typeface="Segoe Print" panose="02000600000000000000" pitchFamily="2" charset="0"/>
            </a:endParaRPr>
          </a:p>
        </p:txBody>
      </p:sp>
      <p:pic>
        <p:nvPicPr>
          <p:cNvPr id="76" name="Picture 8" descr="Index Finger, Pointer, Click, Hand">
            <a:extLst>
              <a:ext uri="{FF2B5EF4-FFF2-40B4-BE49-F238E27FC236}">
                <a16:creationId xmlns:a16="http://schemas.microsoft.com/office/drawing/2014/main" id="{B2E254B6-38AC-14B8-E2F1-EB1B7A437F2B}"/>
              </a:ext>
            </a:extLst>
          </p:cNvPr>
          <p:cNvPicPr>
            <a:picLocks noChangeAspect="1" noChangeArrowheads="1"/>
          </p:cNvPicPr>
          <p:nvPr/>
        </p:nvPicPr>
        <p:blipFill>
          <a:blip r:embed="rId15">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8779496" y="4163451"/>
            <a:ext cx="1451738" cy="2264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453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
                                            <p:txEl>
                                              <p:pRg st="0" end="0"/>
                                            </p:txEl>
                                          </p:spTgt>
                                        </p:tgtEl>
                                        <p:attrNameLst>
                                          <p:attrName>style.visibility</p:attrName>
                                        </p:attrNameLst>
                                      </p:cBhvr>
                                      <p:to>
                                        <p:strVal val="visible"/>
                                      </p:to>
                                    </p:set>
                                    <p:animEffect transition="in" filter="fade">
                                      <p:cBhvr>
                                        <p:cTn id="7" dur="500"/>
                                        <p:tgtEl>
                                          <p:spTgt spid="64">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11_1.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4">
                                            <p:txEl>
                                              <p:pRg st="1" end="1"/>
                                            </p:txEl>
                                          </p:spTgt>
                                        </p:tgtEl>
                                        <p:attrNameLst>
                                          <p:attrName>style.visibility</p:attrName>
                                        </p:attrNameLst>
                                      </p:cBhvr>
                                      <p:to>
                                        <p:strVal val="visible"/>
                                      </p:to>
                                    </p:set>
                                    <p:animEffect transition="in" filter="fade">
                                      <p:cBhvr>
                                        <p:cTn id="12" dur="500"/>
                                        <p:tgtEl>
                                          <p:spTgt spid="64">
                                            <p:txEl>
                                              <p:pRg st="1" end="1"/>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11_2.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4">
                                            <p:txEl>
                                              <p:pRg st="2" end="2"/>
                                            </p:txEl>
                                          </p:spTgt>
                                        </p:tgtEl>
                                        <p:attrNameLst>
                                          <p:attrName>style.visibility</p:attrName>
                                        </p:attrNameLst>
                                      </p:cBhvr>
                                      <p:to>
                                        <p:strVal val="visible"/>
                                      </p:to>
                                    </p:set>
                                    <p:animEffect transition="in" filter="fade">
                                      <p:cBhvr>
                                        <p:cTn id="17" dur="500"/>
                                        <p:tgtEl>
                                          <p:spTgt spid="64">
                                            <p:txEl>
                                              <p:pRg st="2" end="2"/>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5" name="11_3.wav"/>
                                        </p:tgtEl>
                                      </p:cMediaNode>
                                    </p:audio>
                                  </p:sub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73"/>
                                        </p:tgtEl>
                                        <p:attrNameLst>
                                          <p:attrName>style.visibility</p:attrName>
                                        </p:attrNameLst>
                                      </p:cBhvr>
                                      <p:to>
                                        <p:strVal val="visible"/>
                                      </p:to>
                                    </p:set>
                                    <p:animEffect transition="in" filter="fade">
                                      <p:cBhvr>
                                        <p:cTn id="21" dur="500"/>
                                        <p:tgtEl>
                                          <p:spTgt spid="73"/>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86"/>
                                        </p:tgtEl>
                                        <p:attrNameLst>
                                          <p:attrName>style.visibility</p:attrName>
                                        </p:attrNameLst>
                                      </p:cBhvr>
                                      <p:to>
                                        <p:strVal val="visible"/>
                                      </p:to>
                                    </p:set>
                                    <p:animEffect transition="in" filter="fade">
                                      <p:cBhvr>
                                        <p:cTn id="25" dur="500"/>
                                        <p:tgtEl>
                                          <p:spTgt spid="8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6"/>
                                        </p:tgtEl>
                                        <p:attrNameLst>
                                          <p:attrName>style.visibility</p:attrName>
                                        </p:attrNameLst>
                                      </p:cBhvr>
                                      <p:to>
                                        <p:strVal val="visible"/>
                                      </p:to>
                                    </p:set>
                                    <p:animEffect transition="in" filter="fade">
                                      <p:cBhvr>
                                        <p:cTn id="30" dur="500"/>
                                        <p:tgtEl>
                                          <p:spTgt spid="76"/>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86" grpId="0" animBg="1"/>
      <p:bldP spid="6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10708028" y="841617"/>
            <a:ext cx="1399358" cy="400111"/>
          </a:xfrm>
          <a:solidFill>
            <a:srgbClr val="91EAD2"/>
          </a:solidFill>
        </p:spPr>
        <p:txBody>
          <a:bodyPr>
            <a:noAutofit/>
          </a:bodyPr>
          <a:lstStyle/>
          <a:p>
            <a:pPr algn="ctr"/>
            <a:r>
              <a:rPr lang="en-GB" sz="2000" b="1" dirty="0">
                <a:solidFill>
                  <a:srgbClr val="002060"/>
                </a:solidFill>
                <a:latin typeface="Century Gothic"/>
                <a:ea typeface="Century Gothic"/>
                <a:cs typeface="Century Gothic"/>
                <a:sym typeface="Century Gothic"/>
              </a:rPr>
              <a:t>escuchar</a:t>
            </a:r>
            <a:endParaRPr lang="en-GB" sz="2000" dirty="0"/>
          </a:p>
        </p:txBody>
      </p:sp>
      <p:pic>
        <p:nvPicPr>
          <p:cNvPr id="33" name="Google Shape;221;p10">
            <a:extLst>
              <a:ext uri="{FF2B5EF4-FFF2-40B4-BE49-F238E27FC236}">
                <a16:creationId xmlns:a16="http://schemas.microsoft.com/office/drawing/2014/main" id="{7715E50F-BB82-4EB5-90E0-DEB2E3E3AAA4}"/>
              </a:ext>
            </a:extLst>
          </p:cNvPr>
          <p:cNvPicPr preferRelativeResize="0"/>
          <p:nvPr/>
        </p:nvPicPr>
        <p:blipFill rotWithShape="1">
          <a:blip r:embed="rId6">
            <a:alphaModFix/>
          </a:blip>
          <a:srcRect/>
          <a:stretch/>
        </p:blipFill>
        <p:spPr>
          <a:xfrm>
            <a:off x="10861761" y="-133350"/>
            <a:ext cx="1166103" cy="1183191"/>
          </a:xfrm>
          <a:prstGeom prst="rect">
            <a:avLst/>
          </a:prstGeom>
          <a:noFill/>
          <a:ln>
            <a:noFill/>
          </a:ln>
        </p:spPr>
      </p:pic>
      <p:pic>
        <p:nvPicPr>
          <p:cNvPr id="56" name="Google Shape;282;p13" descr="Reading, Book, Symbol, Icon, Reader, Man">
            <a:extLst>
              <a:ext uri="{FF2B5EF4-FFF2-40B4-BE49-F238E27FC236}">
                <a16:creationId xmlns:a16="http://schemas.microsoft.com/office/drawing/2014/main" id="{8DBD2C68-BAFA-E34A-840F-CC5D79D52B7F}"/>
              </a:ext>
            </a:extLst>
          </p:cNvPr>
          <p:cNvPicPr preferRelativeResize="0"/>
          <p:nvPr/>
        </p:nvPicPr>
        <p:blipFill rotWithShape="1">
          <a:blip r:embed="rId7">
            <a:alphaModFix/>
            <a:duotone>
              <a:schemeClr val="accent6">
                <a:shade val="45000"/>
                <a:satMod val="135000"/>
              </a:schemeClr>
              <a:prstClr val="white"/>
            </a:duotone>
            <a:extLst>
              <a:ext uri="{BEBA8EAE-BF5A-486C-A8C5-ECC9F3942E4B}">
                <a14:imgProps xmlns:a14="http://schemas.microsoft.com/office/drawing/2010/main">
                  <a14:imgLayer r:embed="rId8">
                    <a14:imgEffect>
                      <a14:artisticPaintStrokes/>
                    </a14:imgEffect>
                  </a14:imgLayer>
                </a14:imgProps>
              </a:ext>
            </a:extLst>
          </a:blip>
          <a:srcRect/>
          <a:stretch/>
        </p:blipFill>
        <p:spPr>
          <a:xfrm>
            <a:off x="9897013" y="78078"/>
            <a:ext cx="717453" cy="704548"/>
          </a:xfrm>
          <a:prstGeom prst="roundRect">
            <a:avLst/>
          </a:prstGeom>
          <a:solidFill>
            <a:srgbClr val="92D050"/>
          </a:solidFill>
          <a:ln>
            <a:noFill/>
          </a:ln>
        </p:spPr>
      </p:pic>
      <p:sp>
        <p:nvSpPr>
          <p:cNvPr id="57" name="Title 1">
            <a:extLst>
              <a:ext uri="{FF2B5EF4-FFF2-40B4-BE49-F238E27FC236}">
                <a16:creationId xmlns:a16="http://schemas.microsoft.com/office/drawing/2014/main" id="{68047F59-A20D-B010-1C16-BCB0F538CD50}"/>
              </a:ext>
            </a:extLst>
          </p:cNvPr>
          <p:cNvSpPr txBox="1">
            <a:spLocks/>
          </p:cNvSpPr>
          <p:nvPr/>
        </p:nvSpPr>
        <p:spPr>
          <a:xfrm>
            <a:off x="9927199" y="841617"/>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leer</a:t>
            </a:r>
          </a:p>
        </p:txBody>
      </p:sp>
      <p:sp>
        <p:nvSpPr>
          <p:cNvPr id="58" name="Speech Bubble: Rectangle with Corners Rounded 57">
            <a:extLst>
              <a:ext uri="{FF2B5EF4-FFF2-40B4-BE49-F238E27FC236}">
                <a16:creationId xmlns:a16="http://schemas.microsoft.com/office/drawing/2014/main" id="{1A92622D-506B-6AE8-FF65-F801E9513B51}"/>
              </a:ext>
            </a:extLst>
          </p:cNvPr>
          <p:cNvSpPr/>
          <p:nvPr/>
        </p:nvSpPr>
        <p:spPr>
          <a:xfrm>
            <a:off x="1108458" y="123156"/>
            <a:ext cx="4390468" cy="612318"/>
          </a:xfrm>
          <a:prstGeom prst="wedgeRoundRectCallout">
            <a:avLst>
              <a:gd name="adj1" fmla="val -54991"/>
              <a:gd name="adj2" fmla="val -7585"/>
              <a:gd name="adj3" fmla="val 16667"/>
            </a:avLst>
          </a:prstGeom>
          <a:solidFill>
            <a:srgbClr val="FF4B94"/>
          </a:solidFill>
          <a:ln>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59" name="TextBox 58">
            <a:hlinkClick r:id="" action="ppaction://noaction">
              <a:snd r:embed="rId9" name="5_i.wav"/>
            </a:hlinkClick>
            <a:extLst>
              <a:ext uri="{FF2B5EF4-FFF2-40B4-BE49-F238E27FC236}">
                <a16:creationId xmlns:a16="http://schemas.microsoft.com/office/drawing/2014/main" id="{D64A9214-4311-1D7B-0B23-0A57008CACB7}"/>
              </a:ext>
            </a:extLst>
          </p:cNvPr>
          <p:cNvSpPr txBox="1"/>
          <p:nvPr/>
        </p:nvSpPr>
        <p:spPr>
          <a:xfrm>
            <a:off x="1170573" y="170048"/>
            <a:ext cx="5626293" cy="523220"/>
          </a:xfrm>
          <a:prstGeom prst="rect">
            <a:avLst/>
          </a:prstGeom>
          <a:noFill/>
          <a:ln>
            <a:noFill/>
          </a:ln>
        </p:spPr>
        <p:txBody>
          <a:bodyPr wrap="square" rtlCol="0">
            <a:spAutoFit/>
          </a:bodyPr>
          <a:lstStyle/>
          <a:p>
            <a:pPr eaLnBrk="1" hangingPunct="1">
              <a:spcBef>
                <a:spcPct val="50000"/>
              </a:spcBef>
            </a:pPr>
            <a:r>
              <a:rPr lang="en-GB" sz="2800" b="1" dirty="0">
                <a:solidFill>
                  <a:schemeClr val="bg1"/>
                </a:solidFill>
                <a:latin typeface="Century Gothic" panose="020B0502020202020204" pitchFamily="34" charset="0"/>
                <a:cs typeface="Arial" panose="020B0604020202020204" pitchFamily="34" charset="0"/>
              </a:rPr>
              <a:t>Escucha y lee </a:t>
            </a:r>
            <a:r>
              <a:rPr lang="en-GB" sz="2800" b="1" dirty="0" err="1">
                <a:solidFill>
                  <a:schemeClr val="bg1"/>
                </a:solidFill>
                <a:latin typeface="Century Gothic" panose="020B0502020202020204" pitchFamily="34" charset="0"/>
                <a:cs typeface="Arial" panose="020B0604020202020204" pitchFamily="34" charset="0"/>
              </a:rPr>
              <a:t>el</a:t>
            </a:r>
            <a:r>
              <a:rPr lang="en-GB" sz="2800" b="1" dirty="0">
                <a:solidFill>
                  <a:schemeClr val="bg1"/>
                </a:solidFill>
                <a:latin typeface="Century Gothic" panose="020B0502020202020204" pitchFamily="34" charset="0"/>
                <a:cs typeface="Arial" panose="020B0604020202020204" pitchFamily="34" charset="0"/>
              </a:rPr>
              <a:t> </a:t>
            </a:r>
            <a:r>
              <a:rPr lang="en-GB" sz="2800" b="1" dirty="0" err="1">
                <a:solidFill>
                  <a:schemeClr val="bg1"/>
                </a:solidFill>
                <a:latin typeface="Century Gothic" panose="020B0502020202020204" pitchFamily="34" charset="0"/>
                <a:cs typeface="Arial" panose="020B0604020202020204" pitchFamily="34" charset="0"/>
              </a:rPr>
              <a:t>cuento</a:t>
            </a:r>
            <a:r>
              <a:rPr lang="en-GB" sz="2800" b="1" dirty="0">
                <a:solidFill>
                  <a:schemeClr val="bg1"/>
                </a:solidFill>
                <a:latin typeface="Century Gothic" panose="020B0502020202020204" pitchFamily="34" charset="0"/>
                <a:cs typeface="Arial" panose="020B0604020202020204" pitchFamily="34" charset="0"/>
              </a:rPr>
              <a:t>.</a:t>
            </a:r>
            <a:endParaRPr lang="en-GB" sz="2800" b="1" dirty="0">
              <a:solidFill>
                <a:schemeClr val="bg1"/>
              </a:solidFill>
              <a:latin typeface="Century Gothic" panose="020B0502020202020204" pitchFamily="34" charset="0"/>
            </a:endParaRPr>
          </a:p>
        </p:txBody>
      </p:sp>
      <p:pic>
        <p:nvPicPr>
          <p:cNvPr id="63" name="Graphic 62" descr="Teacher">
            <a:extLst>
              <a:ext uri="{FF2B5EF4-FFF2-40B4-BE49-F238E27FC236}">
                <a16:creationId xmlns:a16="http://schemas.microsoft.com/office/drawing/2014/main" id="{DABF05CD-D436-B269-E677-AA4882B7D2E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901" y="0"/>
            <a:ext cx="914400" cy="914400"/>
          </a:xfrm>
          <a:prstGeom prst="rect">
            <a:avLst/>
          </a:prstGeom>
        </p:spPr>
      </p:pic>
      <p:sp>
        <p:nvSpPr>
          <p:cNvPr id="69" name="Speech Bubble: Rectangle with Corners Rounded 68">
            <a:extLst>
              <a:ext uri="{FF2B5EF4-FFF2-40B4-BE49-F238E27FC236}">
                <a16:creationId xmlns:a16="http://schemas.microsoft.com/office/drawing/2014/main" id="{1FDD243A-EF99-7000-6C25-C49FB4D42D9B}"/>
              </a:ext>
            </a:extLst>
          </p:cNvPr>
          <p:cNvSpPr/>
          <p:nvPr/>
        </p:nvSpPr>
        <p:spPr>
          <a:xfrm>
            <a:off x="3667118" y="1001561"/>
            <a:ext cx="3253497" cy="612318"/>
          </a:xfrm>
          <a:prstGeom prst="wedgeRoundRectCallout">
            <a:avLst>
              <a:gd name="adj1" fmla="val -19899"/>
              <a:gd name="adj2" fmla="val -9759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70" name="TextBox 69">
            <a:hlinkClick r:id="" action="ppaction://noaction">
              <a:snd r:embed="rId12" name="5_iii.wav"/>
            </a:hlinkClick>
            <a:extLst>
              <a:ext uri="{FF2B5EF4-FFF2-40B4-BE49-F238E27FC236}">
                <a16:creationId xmlns:a16="http://schemas.microsoft.com/office/drawing/2014/main" id="{9F79DF0C-4B69-D414-98A8-2B2FBB92B5F8}"/>
              </a:ext>
            </a:extLst>
          </p:cNvPr>
          <p:cNvSpPr txBox="1"/>
          <p:nvPr/>
        </p:nvSpPr>
        <p:spPr>
          <a:xfrm>
            <a:off x="3729234" y="1048453"/>
            <a:ext cx="3247250" cy="523220"/>
          </a:xfrm>
          <a:prstGeom prst="rect">
            <a:avLst/>
          </a:prstGeom>
          <a:noFill/>
          <a:ln>
            <a:noFill/>
          </a:ln>
        </p:spPr>
        <p:txBody>
          <a:bodyPr wrap="square" rtlCol="0">
            <a:spAutoFit/>
          </a:bodyPr>
          <a:lstStyle/>
          <a:p>
            <a:pPr eaLnBrk="1" hangingPunct="1">
              <a:spcBef>
                <a:spcPct val="50000"/>
              </a:spcBef>
            </a:pPr>
            <a:r>
              <a:rPr lang="en-GB" sz="2800" b="1" dirty="0">
                <a:solidFill>
                  <a:srgbClr val="FFFFFF"/>
                </a:solidFill>
                <a:latin typeface="Century Gothic" panose="020B0502020202020204" pitchFamily="34" charset="0"/>
                <a:cs typeface="Arial" panose="020B0604020202020204" pitchFamily="34" charset="0"/>
              </a:rPr>
              <a:t>¿Qué </a:t>
            </a:r>
            <a:r>
              <a:rPr lang="en-GB" sz="2800" b="1" dirty="0" err="1">
                <a:solidFill>
                  <a:srgbClr val="FFFFFF"/>
                </a:solidFill>
                <a:latin typeface="Century Gothic" panose="020B0502020202020204" pitchFamily="34" charset="0"/>
                <a:cs typeface="Arial" panose="020B0604020202020204" pitchFamily="34" charset="0"/>
              </a:rPr>
              <a:t>tarjeta</a:t>
            </a:r>
            <a:r>
              <a:rPr lang="en-GB" sz="2800" b="1" dirty="0">
                <a:solidFill>
                  <a:srgbClr val="FFFFFF"/>
                </a:solidFill>
                <a:latin typeface="Century Gothic" panose="020B0502020202020204" pitchFamily="34" charset="0"/>
                <a:cs typeface="Arial" panose="020B0604020202020204" pitchFamily="34" charset="0"/>
              </a:rPr>
              <a:t> es?</a:t>
            </a:r>
            <a:endParaRPr lang="en-GB" sz="2800" b="1" dirty="0">
              <a:solidFill>
                <a:srgbClr val="FFFFFF"/>
              </a:solidFill>
              <a:latin typeface="Century Gothic" panose="020B0502020202020204" pitchFamily="34" charset="0"/>
            </a:endParaRPr>
          </a:p>
        </p:txBody>
      </p:sp>
      <p:sp>
        <p:nvSpPr>
          <p:cNvPr id="73" name="TextBox 72">
            <a:extLst>
              <a:ext uri="{FF2B5EF4-FFF2-40B4-BE49-F238E27FC236}">
                <a16:creationId xmlns:a16="http://schemas.microsoft.com/office/drawing/2014/main" id="{05B9B7FB-FF7F-A793-111C-E1B9ED0C37E1}"/>
              </a:ext>
            </a:extLst>
          </p:cNvPr>
          <p:cNvSpPr txBox="1"/>
          <p:nvPr/>
        </p:nvSpPr>
        <p:spPr>
          <a:xfrm>
            <a:off x="7038600" y="-6944"/>
            <a:ext cx="2523250" cy="707886"/>
          </a:xfrm>
          <a:prstGeom prst="rect">
            <a:avLst/>
          </a:prstGeom>
          <a:solidFill>
            <a:srgbClr val="DDF0C8"/>
          </a:solidFill>
        </p:spPr>
        <p:txBody>
          <a:bodyPr wrap="square">
            <a:spAutoFit/>
          </a:bodyPr>
          <a:lstStyle/>
          <a:p>
            <a:pPr algn="ctr"/>
            <a:r>
              <a:rPr lang="en-GB" sz="2000" b="1" dirty="0" err="1">
                <a:solidFill>
                  <a:srgbClr val="002060"/>
                </a:solidFill>
                <a:latin typeface="Century Gothic" panose="020B0502020202020204" pitchFamily="34" charset="0"/>
              </a:rPr>
              <a:t>construye</a:t>
            </a:r>
            <a:r>
              <a:rPr lang="en-GB" sz="2000" b="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 it builds</a:t>
            </a:r>
            <a:endParaRPr lang="en-GB" sz="2000" b="1" dirty="0">
              <a:solidFill>
                <a:srgbClr val="002060"/>
              </a:solidFill>
              <a:latin typeface="Century Gothic" panose="020B0502020202020204" pitchFamily="34" charset="0"/>
            </a:endParaRPr>
          </a:p>
        </p:txBody>
      </p:sp>
      <p:sp>
        <p:nvSpPr>
          <p:cNvPr id="86" name="TextBox 85">
            <a:extLst>
              <a:ext uri="{FF2B5EF4-FFF2-40B4-BE49-F238E27FC236}">
                <a16:creationId xmlns:a16="http://schemas.microsoft.com/office/drawing/2014/main" id="{50DE85A5-DA98-A1CA-5C1C-1EBF175029D1}"/>
              </a:ext>
            </a:extLst>
          </p:cNvPr>
          <p:cNvSpPr txBox="1"/>
          <p:nvPr/>
        </p:nvSpPr>
        <p:spPr>
          <a:xfrm>
            <a:off x="7038599" y="677927"/>
            <a:ext cx="2523249" cy="707886"/>
          </a:xfrm>
          <a:prstGeom prst="rect">
            <a:avLst/>
          </a:prstGeom>
          <a:solidFill>
            <a:srgbClr val="DDF0C8"/>
          </a:solidFill>
        </p:spPr>
        <p:txBody>
          <a:bodyPr wrap="square">
            <a:spAutoFit/>
          </a:bodyPr>
          <a:lstStyle/>
          <a:p>
            <a:pPr algn="ctr"/>
            <a:r>
              <a:rPr lang="en-GB" sz="2000" dirty="0">
                <a:solidFill>
                  <a:srgbClr val="002060"/>
                </a:solidFill>
                <a:latin typeface="Century Gothic" panose="020B0502020202020204" pitchFamily="34" charset="0"/>
              </a:rPr>
              <a:t>(</a:t>
            </a:r>
            <a:r>
              <a:rPr lang="en-GB" sz="2000" dirty="0" err="1">
                <a:solidFill>
                  <a:srgbClr val="002060"/>
                </a:solidFill>
                <a:latin typeface="Century Gothic" panose="020B0502020202020204" pitchFamily="34" charset="0"/>
              </a:rPr>
              <a:t>el</a:t>
            </a:r>
            <a:r>
              <a:rPr lang="en-GB" sz="2000"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capullo</a:t>
            </a:r>
            <a:r>
              <a:rPr lang="en-GB" sz="2000" b="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 cocoon</a:t>
            </a:r>
            <a:endParaRPr lang="en-GB" sz="2000" b="1" dirty="0">
              <a:solidFill>
                <a:srgbClr val="002060"/>
              </a:solidFill>
              <a:latin typeface="Century Gothic" panose="020B0502020202020204" pitchFamily="34" charset="0"/>
            </a:endParaRPr>
          </a:p>
        </p:txBody>
      </p:sp>
      <p:sp>
        <p:nvSpPr>
          <p:cNvPr id="64" name="Text Box 4">
            <a:extLst>
              <a:ext uri="{FF2B5EF4-FFF2-40B4-BE49-F238E27FC236}">
                <a16:creationId xmlns:a16="http://schemas.microsoft.com/office/drawing/2014/main" id="{9383A25C-F21C-F713-FCE1-A44CB4668A3F}"/>
              </a:ext>
            </a:extLst>
          </p:cNvPr>
          <p:cNvSpPr txBox="1">
            <a:spLocks noChangeArrowheads="1"/>
          </p:cNvSpPr>
          <p:nvPr/>
        </p:nvSpPr>
        <p:spPr bwMode="auto">
          <a:xfrm>
            <a:off x="260965" y="2412567"/>
            <a:ext cx="7840620" cy="2554545"/>
          </a:xfrm>
          <a:prstGeom prst="rect">
            <a:avLst/>
          </a:prstGeom>
          <a:noFill/>
          <a:ln>
            <a:noFill/>
          </a:ln>
          <a:effectLst/>
        </p:spPr>
        <p:txBody>
          <a:bodyPr wrap="square">
            <a:spAutoFit/>
          </a:bodyPr>
          <a:lstStyle/>
          <a:p>
            <a:pPr>
              <a:spcBef>
                <a:spcPct val="50000"/>
              </a:spcBef>
            </a:pPr>
            <a:r>
              <a:rPr lang="en-GB" sz="4000" dirty="0" err="1">
                <a:solidFill>
                  <a:srgbClr val="002060"/>
                </a:solidFill>
                <a:latin typeface="Century Gothic" panose="020B0502020202020204" pitchFamily="34" charset="0"/>
              </a:rPr>
              <a:t>Construye</a:t>
            </a:r>
            <a:r>
              <a:rPr lang="en-GB" sz="4000" dirty="0">
                <a:solidFill>
                  <a:srgbClr val="002060"/>
                </a:solidFill>
                <a:latin typeface="Century Gothic" panose="020B0502020202020204" pitchFamily="34" charset="0"/>
              </a:rPr>
              <a:t>* </a:t>
            </a:r>
            <a:r>
              <a:rPr lang="en-GB" sz="4000" dirty="0" err="1">
                <a:solidFill>
                  <a:srgbClr val="002060"/>
                </a:solidFill>
                <a:latin typeface="Century Gothic" panose="020B0502020202020204" pitchFamily="34" charset="0"/>
              </a:rPr>
              <a:t>una</a:t>
            </a:r>
            <a:r>
              <a:rPr lang="en-GB" sz="4000" dirty="0">
                <a:solidFill>
                  <a:srgbClr val="002060"/>
                </a:solidFill>
                <a:latin typeface="Century Gothic" panose="020B0502020202020204" pitchFamily="34" charset="0"/>
              </a:rPr>
              <a:t> casa</a:t>
            </a:r>
          </a:p>
          <a:p>
            <a:pPr>
              <a:spcBef>
                <a:spcPct val="50000"/>
              </a:spcBef>
            </a:pPr>
            <a:r>
              <a:rPr lang="en-GB" sz="4000" dirty="0">
                <a:solidFill>
                  <a:srgbClr val="002060"/>
                </a:solidFill>
                <a:latin typeface="Century Gothic" panose="020B0502020202020204" pitchFamily="34" charset="0"/>
              </a:rPr>
              <a:t>un </a:t>
            </a:r>
            <a:r>
              <a:rPr lang="en-GB" sz="4000" dirty="0" err="1">
                <a:solidFill>
                  <a:srgbClr val="002060"/>
                </a:solidFill>
                <a:latin typeface="Century Gothic" panose="020B0502020202020204" pitchFamily="34" charset="0"/>
              </a:rPr>
              <a:t>capullo</a:t>
            </a:r>
            <a:r>
              <a:rPr lang="en-GB" sz="4000" dirty="0">
                <a:solidFill>
                  <a:srgbClr val="002060"/>
                </a:solidFill>
                <a:latin typeface="Century Gothic" panose="020B0502020202020204" pitchFamily="34" charset="0"/>
              </a:rPr>
              <a:t>*</a:t>
            </a:r>
          </a:p>
          <a:p>
            <a:pPr>
              <a:spcBef>
                <a:spcPct val="50000"/>
              </a:spcBef>
            </a:pPr>
            <a:r>
              <a:rPr lang="en-GB" sz="4000" dirty="0">
                <a:solidFill>
                  <a:srgbClr val="002060"/>
                </a:solidFill>
                <a:latin typeface="Century Gothic" panose="020B0502020202020204" pitchFamily="34" charset="0"/>
              </a:rPr>
              <a:t>y está </a:t>
            </a:r>
            <a:r>
              <a:rPr lang="en-GB" sz="4000" dirty="0" err="1">
                <a:solidFill>
                  <a:srgbClr val="002060"/>
                </a:solidFill>
                <a:latin typeface="Century Gothic" panose="020B0502020202020204" pitchFamily="34" charset="0"/>
              </a:rPr>
              <a:t>ahí</a:t>
            </a:r>
            <a:r>
              <a:rPr lang="en-GB" sz="4000" dirty="0">
                <a:solidFill>
                  <a:srgbClr val="002060"/>
                </a:solidFill>
                <a:latin typeface="Century Gothic" panose="020B0502020202020204" pitchFamily="34" charset="0"/>
              </a:rPr>
              <a:t>* dos </a:t>
            </a:r>
            <a:r>
              <a:rPr lang="en-GB" sz="4000" dirty="0" err="1">
                <a:solidFill>
                  <a:srgbClr val="002060"/>
                </a:solidFill>
                <a:latin typeface="Century Gothic" panose="020B0502020202020204" pitchFamily="34" charset="0"/>
              </a:rPr>
              <a:t>semanas</a:t>
            </a:r>
            <a:r>
              <a:rPr lang="en-GB" sz="4000" dirty="0">
                <a:solidFill>
                  <a:srgbClr val="002060"/>
                </a:solidFill>
                <a:latin typeface="Century Gothic" panose="020B0502020202020204" pitchFamily="34" charset="0"/>
              </a:rPr>
              <a:t>*.</a:t>
            </a:r>
          </a:p>
        </p:txBody>
      </p:sp>
      <p:sp>
        <p:nvSpPr>
          <p:cNvPr id="23" name="TextBox 22">
            <a:extLst>
              <a:ext uri="{FF2B5EF4-FFF2-40B4-BE49-F238E27FC236}">
                <a16:creationId xmlns:a16="http://schemas.microsoft.com/office/drawing/2014/main" id="{05201D98-B652-26CD-9255-EEACAB145040}"/>
              </a:ext>
            </a:extLst>
          </p:cNvPr>
          <p:cNvSpPr txBox="1"/>
          <p:nvPr/>
        </p:nvSpPr>
        <p:spPr>
          <a:xfrm>
            <a:off x="7038598" y="1365464"/>
            <a:ext cx="2523250" cy="400110"/>
          </a:xfrm>
          <a:prstGeom prst="rect">
            <a:avLst/>
          </a:prstGeom>
          <a:solidFill>
            <a:srgbClr val="DDF0C8"/>
          </a:solidFill>
        </p:spPr>
        <p:txBody>
          <a:bodyPr wrap="square">
            <a:spAutoFit/>
          </a:bodyPr>
          <a:lstStyle/>
          <a:p>
            <a:pPr algn="ctr"/>
            <a:r>
              <a:rPr lang="en-GB" sz="2000" b="1" dirty="0" err="1">
                <a:solidFill>
                  <a:srgbClr val="002060"/>
                </a:solidFill>
                <a:latin typeface="Century Gothic" panose="020B0502020202020204" pitchFamily="34" charset="0"/>
              </a:rPr>
              <a:t>ahí</a:t>
            </a:r>
            <a:r>
              <a:rPr lang="en-GB" sz="2000" b="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 there</a:t>
            </a:r>
            <a:endParaRPr lang="en-GB" sz="2000" b="1" dirty="0">
              <a:solidFill>
                <a:srgbClr val="002060"/>
              </a:solidFill>
              <a:latin typeface="Century Gothic" panose="020B0502020202020204" pitchFamily="34" charset="0"/>
            </a:endParaRPr>
          </a:p>
        </p:txBody>
      </p:sp>
      <p:pic>
        <p:nvPicPr>
          <p:cNvPr id="4098" name="Picture 2" descr="Gráficos vectoriales gratis de Los gusanos de seda">
            <a:extLst>
              <a:ext uri="{FF2B5EF4-FFF2-40B4-BE49-F238E27FC236}">
                <a16:creationId xmlns:a16="http://schemas.microsoft.com/office/drawing/2014/main" id="{8A93C88F-E457-732C-F6D1-5E4F9A4882E6}"/>
              </a:ext>
            </a:extLst>
          </p:cNvPr>
          <p:cNvPicPr>
            <a:picLocks noChangeAspect="1" noChangeArrowheads="1"/>
          </p:cNvPicPr>
          <p:nvPr/>
        </p:nvPicPr>
        <p:blipFill>
          <a:blip r:embed="rId13">
            <a:alphaModFix/>
            <a:duotone>
              <a:schemeClr val="accent2">
                <a:shade val="45000"/>
                <a:satMod val="135000"/>
              </a:schemeClr>
              <a:prstClr val="white"/>
            </a:duotone>
            <a:extLst>
              <a:ext uri="{BEBA8EAE-BF5A-486C-A8C5-ECC9F3942E4B}">
                <a14:imgProps xmlns:a14="http://schemas.microsoft.com/office/drawing/2010/main">
                  <a14:imgLayer r:embed="rId14">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2757428">
            <a:off x="8533818" y="2708540"/>
            <a:ext cx="1099274" cy="2198545"/>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67B8C9C4-3F31-2DCF-5295-8468D077113E}"/>
              </a:ext>
            </a:extLst>
          </p:cNvPr>
          <p:cNvSpPr txBox="1"/>
          <p:nvPr/>
        </p:nvSpPr>
        <p:spPr>
          <a:xfrm>
            <a:off x="7038598" y="1714903"/>
            <a:ext cx="2523250" cy="707886"/>
          </a:xfrm>
          <a:prstGeom prst="rect">
            <a:avLst/>
          </a:prstGeom>
          <a:solidFill>
            <a:srgbClr val="DDF0C8"/>
          </a:solidFill>
        </p:spPr>
        <p:txBody>
          <a:bodyPr wrap="square">
            <a:spAutoFit/>
          </a:bodyPr>
          <a:lstStyle/>
          <a:p>
            <a:pPr algn="ctr"/>
            <a:r>
              <a:rPr lang="en-GB" sz="2000" dirty="0">
                <a:solidFill>
                  <a:srgbClr val="002060"/>
                </a:solidFill>
                <a:latin typeface="Century Gothic" panose="020B0502020202020204" pitchFamily="34" charset="0"/>
              </a:rPr>
              <a:t>(la) </a:t>
            </a:r>
            <a:r>
              <a:rPr lang="en-GB" sz="2000" b="1" dirty="0">
                <a:solidFill>
                  <a:srgbClr val="002060"/>
                </a:solidFill>
                <a:latin typeface="Century Gothic" panose="020B0502020202020204" pitchFamily="34" charset="0"/>
              </a:rPr>
              <a:t>semana </a:t>
            </a:r>
            <a:r>
              <a:rPr lang="en-GB" sz="2000" dirty="0">
                <a:solidFill>
                  <a:srgbClr val="002060"/>
                </a:solidFill>
                <a:latin typeface="Century Gothic" panose="020B0502020202020204" pitchFamily="34" charset="0"/>
              </a:rPr>
              <a:t>= week</a:t>
            </a:r>
            <a:endParaRPr lang="en-GB" sz="2000" b="1" dirty="0">
              <a:solidFill>
                <a:srgbClr val="002060"/>
              </a:solidFill>
              <a:latin typeface="Century Gothic" panose="020B0502020202020204" pitchFamily="34" charset="0"/>
            </a:endParaRPr>
          </a:p>
        </p:txBody>
      </p:sp>
      <p:pic>
        <p:nvPicPr>
          <p:cNvPr id="76" name="Picture 8" descr="Index Finger, Pointer, Click, Hand">
            <a:extLst>
              <a:ext uri="{FF2B5EF4-FFF2-40B4-BE49-F238E27FC236}">
                <a16:creationId xmlns:a16="http://schemas.microsoft.com/office/drawing/2014/main" id="{B2E254B6-38AC-14B8-E2F1-EB1B7A437F2B}"/>
              </a:ext>
            </a:extLst>
          </p:cNvPr>
          <p:cNvPicPr>
            <a:picLocks noChangeAspect="1" noChangeArrowheads="1"/>
          </p:cNvPicPr>
          <p:nvPr/>
        </p:nvPicPr>
        <p:blipFill>
          <a:blip r:embed="rId15">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8779496" y="4163451"/>
            <a:ext cx="1451738" cy="2264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9051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
                                            <p:txEl>
                                              <p:pRg st="0" end="0"/>
                                            </p:txEl>
                                          </p:spTgt>
                                        </p:tgtEl>
                                        <p:attrNameLst>
                                          <p:attrName>style.visibility</p:attrName>
                                        </p:attrNameLst>
                                      </p:cBhvr>
                                      <p:to>
                                        <p:strVal val="visible"/>
                                      </p:to>
                                    </p:set>
                                    <p:animEffect transition="in" filter="fade">
                                      <p:cBhvr>
                                        <p:cTn id="7" dur="500"/>
                                        <p:tgtEl>
                                          <p:spTgt spid="64">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12_1.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4">
                                            <p:txEl>
                                              <p:pRg st="1" end="1"/>
                                            </p:txEl>
                                          </p:spTgt>
                                        </p:tgtEl>
                                        <p:attrNameLst>
                                          <p:attrName>style.visibility</p:attrName>
                                        </p:attrNameLst>
                                      </p:cBhvr>
                                      <p:to>
                                        <p:strVal val="visible"/>
                                      </p:to>
                                    </p:set>
                                    <p:animEffect transition="in" filter="fade">
                                      <p:cBhvr>
                                        <p:cTn id="12" dur="500"/>
                                        <p:tgtEl>
                                          <p:spTgt spid="64">
                                            <p:txEl>
                                              <p:pRg st="1" end="1"/>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12_2.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4">
                                            <p:txEl>
                                              <p:pRg st="2" end="2"/>
                                            </p:txEl>
                                          </p:spTgt>
                                        </p:tgtEl>
                                        <p:attrNameLst>
                                          <p:attrName>style.visibility</p:attrName>
                                        </p:attrNameLst>
                                      </p:cBhvr>
                                      <p:to>
                                        <p:strVal val="visible"/>
                                      </p:to>
                                    </p:set>
                                    <p:animEffect transition="in" filter="fade">
                                      <p:cBhvr>
                                        <p:cTn id="17" dur="500"/>
                                        <p:tgtEl>
                                          <p:spTgt spid="64">
                                            <p:txEl>
                                              <p:pRg st="2" end="2"/>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5" name="12_3.wav"/>
                                        </p:tgtEl>
                                      </p:cMediaNode>
                                    </p:audio>
                                  </p:sub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73"/>
                                        </p:tgtEl>
                                        <p:attrNameLst>
                                          <p:attrName>style.visibility</p:attrName>
                                        </p:attrNameLst>
                                      </p:cBhvr>
                                      <p:to>
                                        <p:strVal val="visible"/>
                                      </p:to>
                                    </p:set>
                                    <p:animEffect transition="in" filter="fade">
                                      <p:cBhvr>
                                        <p:cTn id="21" dur="500"/>
                                        <p:tgtEl>
                                          <p:spTgt spid="73"/>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86"/>
                                        </p:tgtEl>
                                        <p:attrNameLst>
                                          <p:attrName>style.visibility</p:attrName>
                                        </p:attrNameLst>
                                      </p:cBhvr>
                                      <p:to>
                                        <p:strVal val="visible"/>
                                      </p:to>
                                    </p:set>
                                    <p:animEffect transition="in" filter="fade">
                                      <p:cBhvr>
                                        <p:cTn id="25" dur="500"/>
                                        <p:tgtEl>
                                          <p:spTgt spid="8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6"/>
                                        </p:tgtEl>
                                        <p:attrNameLst>
                                          <p:attrName>style.visibility</p:attrName>
                                        </p:attrNameLst>
                                      </p:cBhvr>
                                      <p:to>
                                        <p:strVal val="visible"/>
                                      </p:to>
                                    </p:set>
                                    <p:animEffect transition="in" filter="fade">
                                      <p:cBhvr>
                                        <p:cTn id="30" dur="500"/>
                                        <p:tgtEl>
                                          <p:spTgt spid="76"/>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500"/>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86" grpId="0" animBg="1"/>
      <p:bldP spid="23" grpId="0" animBg="1"/>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10708028" y="841617"/>
            <a:ext cx="1399358" cy="400111"/>
          </a:xfrm>
          <a:solidFill>
            <a:srgbClr val="91EAD2"/>
          </a:solidFill>
        </p:spPr>
        <p:txBody>
          <a:bodyPr>
            <a:noAutofit/>
          </a:bodyPr>
          <a:lstStyle/>
          <a:p>
            <a:pPr algn="ctr"/>
            <a:r>
              <a:rPr lang="en-GB" sz="2000" b="1" dirty="0">
                <a:solidFill>
                  <a:srgbClr val="002060"/>
                </a:solidFill>
                <a:latin typeface="Century Gothic"/>
                <a:ea typeface="Century Gothic"/>
                <a:cs typeface="Century Gothic"/>
                <a:sym typeface="Century Gothic"/>
              </a:rPr>
              <a:t>escuchar</a:t>
            </a:r>
            <a:endParaRPr lang="en-GB" sz="2000" dirty="0"/>
          </a:p>
        </p:txBody>
      </p:sp>
      <p:pic>
        <p:nvPicPr>
          <p:cNvPr id="33" name="Google Shape;221;p10">
            <a:extLst>
              <a:ext uri="{FF2B5EF4-FFF2-40B4-BE49-F238E27FC236}">
                <a16:creationId xmlns:a16="http://schemas.microsoft.com/office/drawing/2014/main" id="{7715E50F-BB82-4EB5-90E0-DEB2E3E3AAA4}"/>
              </a:ext>
            </a:extLst>
          </p:cNvPr>
          <p:cNvPicPr preferRelativeResize="0"/>
          <p:nvPr/>
        </p:nvPicPr>
        <p:blipFill rotWithShape="1">
          <a:blip r:embed="rId6">
            <a:alphaModFix/>
          </a:blip>
          <a:srcRect/>
          <a:stretch/>
        </p:blipFill>
        <p:spPr>
          <a:xfrm>
            <a:off x="10861761" y="-133350"/>
            <a:ext cx="1166103" cy="1183191"/>
          </a:xfrm>
          <a:prstGeom prst="rect">
            <a:avLst/>
          </a:prstGeom>
          <a:noFill/>
          <a:ln>
            <a:noFill/>
          </a:ln>
        </p:spPr>
      </p:pic>
      <p:pic>
        <p:nvPicPr>
          <p:cNvPr id="56" name="Google Shape;282;p13" descr="Reading, Book, Symbol, Icon, Reader, Man">
            <a:extLst>
              <a:ext uri="{FF2B5EF4-FFF2-40B4-BE49-F238E27FC236}">
                <a16:creationId xmlns:a16="http://schemas.microsoft.com/office/drawing/2014/main" id="{8DBD2C68-BAFA-E34A-840F-CC5D79D52B7F}"/>
              </a:ext>
            </a:extLst>
          </p:cNvPr>
          <p:cNvPicPr preferRelativeResize="0"/>
          <p:nvPr/>
        </p:nvPicPr>
        <p:blipFill rotWithShape="1">
          <a:blip r:embed="rId7">
            <a:alphaModFix/>
            <a:duotone>
              <a:schemeClr val="accent6">
                <a:shade val="45000"/>
                <a:satMod val="135000"/>
              </a:schemeClr>
              <a:prstClr val="white"/>
            </a:duotone>
            <a:extLst>
              <a:ext uri="{BEBA8EAE-BF5A-486C-A8C5-ECC9F3942E4B}">
                <a14:imgProps xmlns:a14="http://schemas.microsoft.com/office/drawing/2010/main">
                  <a14:imgLayer r:embed="rId8">
                    <a14:imgEffect>
                      <a14:artisticPaintStrokes/>
                    </a14:imgEffect>
                  </a14:imgLayer>
                </a14:imgProps>
              </a:ext>
            </a:extLst>
          </a:blip>
          <a:srcRect/>
          <a:stretch/>
        </p:blipFill>
        <p:spPr>
          <a:xfrm>
            <a:off x="9897013" y="78078"/>
            <a:ext cx="717453" cy="704548"/>
          </a:xfrm>
          <a:prstGeom prst="roundRect">
            <a:avLst/>
          </a:prstGeom>
          <a:solidFill>
            <a:srgbClr val="92D050"/>
          </a:solidFill>
          <a:ln>
            <a:noFill/>
          </a:ln>
        </p:spPr>
      </p:pic>
      <p:sp>
        <p:nvSpPr>
          <p:cNvPr id="57" name="Title 1">
            <a:extLst>
              <a:ext uri="{FF2B5EF4-FFF2-40B4-BE49-F238E27FC236}">
                <a16:creationId xmlns:a16="http://schemas.microsoft.com/office/drawing/2014/main" id="{68047F59-A20D-B010-1C16-BCB0F538CD50}"/>
              </a:ext>
            </a:extLst>
          </p:cNvPr>
          <p:cNvSpPr txBox="1">
            <a:spLocks/>
          </p:cNvSpPr>
          <p:nvPr/>
        </p:nvSpPr>
        <p:spPr>
          <a:xfrm>
            <a:off x="9927199" y="841617"/>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leer</a:t>
            </a:r>
          </a:p>
        </p:txBody>
      </p:sp>
      <p:sp>
        <p:nvSpPr>
          <p:cNvPr id="58" name="Speech Bubble: Rectangle with Corners Rounded 57">
            <a:extLst>
              <a:ext uri="{FF2B5EF4-FFF2-40B4-BE49-F238E27FC236}">
                <a16:creationId xmlns:a16="http://schemas.microsoft.com/office/drawing/2014/main" id="{1A92622D-506B-6AE8-FF65-F801E9513B51}"/>
              </a:ext>
            </a:extLst>
          </p:cNvPr>
          <p:cNvSpPr/>
          <p:nvPr/>
        </p:nvSpPr>
        <p:spPr>
          <a:xfrm>
            <a:off x="1108458" y="123156"/>
            <a:ext cx="4390468" cy="612318"/>
          </a:xfrm>
          <a:prstGeom prst="wedgeRoundRectCallout">
            <a:avLst>
              <a:gd name="adj1" fmla="val -54991"/>
              <a:gd name="adj2" fmla="val -7585"/>
              <a:gd name="adj3" fmla="val 16667"/>
            </a:avLst>
          </a:prstGeom>
          <a:solidFill>
            <a:srgbClr val="FF4B94"/>
          </a:solidFill>
          <a:ln>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59" name="TextBox 58">
            <a:hlinkClick r:id="" action="ppaction://noaction">
              <a:snd r:embed="rId9" name="5_i.wav"/>
            </a:hlinkClick>
            <a:extLst>
              <a:ext uri="{FF2B5EF4-FFF2-40B4-BE49-F238E27FC236}">
                <a16:creationId xmlns:a16="http://schemas.microsoft.com/office/drawing/2014/main" id="{D64A9214-4311-1D7B-0B23-0A57008CACB7}"/>
              </a:ext>
            </a:extLst>
          </p:cNvPr>
          <p:cNvSpPr txBox="1"/>
          <p:nvPr/>
        </p:nvSpPr>
        <p:spPr>
          <a:xfrm>
            <a:off x="1170573" y="170048"/>
            <a:ext cx="5626293" cy="523220"/>
          </a:xfrm>
          <a:prstGeom prst="rect">
            <a:avLst/>
          </a:prstGeom>
          <a:noFill/>
          <a:ln>
            <a:noFill/>
          </a:ln>
        </p:spPr>
        <p:txBody>
          <a:bodyPr wrap="square" rtlCol="0">
            <a:spAutoFit/>
          </a:bodyPr>
          <a:lstStyle/>
          <a:p>
            <a:pPr eaLnBrk="1" hangingPunct="1">
              <a:spcBef>
                <a:spcPct val="50000"/>
              </a:spcBef>
            </a:pPr>
            <a:r>
              <a:rPr lang="en-GB" sz="2800" b="1" dirty="0">
                <a:solidFill>
                  <a:schemeClr val="bg1"/>
                </a:solidFill>
                <a:latin typeface="Century Gothic" panose="020B0502020202020204" pitchFamily="34" charset="0"/>
                <a:cs typeface="Arial" panose="020B0604020202020204" pitchFamily="34" charset="0"/>
              </a:rPr>
              <a:t>Escucha y lee </a:t>
            </a:r>
            <a:r>
              <a:rPr lang="en-GB" sz="2800" b="1" dirty="0" err="1">
                <a:solidFill>
                  <a:schemeClr val="bg1"/>
                </a:solidFill>
                <a:latin typeface="Century Gothic" panose="020B0502020202020204" pitchFamily="34" charset="0"/>
                <a:cs typeface="Arial" panose="020B0604020202020204" pitchFamily="34" charset="0"/>
              </a:rPr>
              <a:t>el</a:t>
            </a:r>
            <a:r>
              <a:rPr lang="en-GB" sz="2800" b="1" dirty="0">
                <a:solidFill>
                  <a:schemeClr val="bg1"/>
                </a:solidFill>
                <a:latin typeface="Century Gothic" panose="020B0502020202020204" pitchFamily="34" charset="0"/>
                <a:cs typeface="Arial" panose="020B0604020202020204" pitchFamily="34" charset="0"/>
              </a:rPr>
              <a:t> </a:t>
            </a:r>
            <a:r>
              <a:rPr lang="en-GB" sz="2800" b="1" dirty="0" err="1">
                <a:solidFill>
                  <a:schemeClr val="bg1"/>
                </a:solidFill>
                <a:latin typeface="Century Gothic" panose="020B0502020202020204" pitchFamily="34" charset="0"/>
                <a:cs typeface="Arial" panose="020B0604020202020204" pitchFamily="34" charset="0"/>
              </a:rPr>
              <a:t>cuento</a:t>
            </a:r>
            <a:r>
              <a:rPr lang="en-GB" sz="2800" b="1" dirty="0">
                <a:solidFill>
                  <a:schemeClr val="bg1"/>
                </a:solidFill>
                <a:latin typeface="Century Gothic" panose="020B0502020202020204" pitchFamily="34" charset="0"/>
                <a:cs typeface="Arial" panose="020B0604020202020204" pitchFamily="34" charset="0"/>
              </a:rPr>
              <a:t>.</a:t>
            </a:r>
            <a:endParaRPr lang="en-GB" sz="2800" b="1" dirty="0">
              <a:solidFill>
                <a:schemeClr val="bg1"/>
              </a:solidFill>
              <a:latin typeface="Century Gothic" panose="020B0502020202020204" pitchFamily="34" charset="0"/>
            </a:endParaRPr>
          </a:p>
        </p:txBody>
      </p:sp>
      <p:pic>
        <p:nvPicPr>
          <p:cNvPr id="63" name="Graphic 62" descr="Teacher">
            <a:extLst>
              <a:ext uri="{FF2B5EF4-FFF2-40B4-BE49-F238E27FC236}">
                <a16:creationId xmlns:a16="http://schemas.microsoft.com/office/drawing/2014/main" id="{DABF05CD-D436-B269-E677-AA4882B7D2E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901" y="0"/>
            <a:ext cx="914400" cy="914400"/>
          </a:xfrm>
          <a:prstGeom prst="rect">
            <a:avLst/>
          </a:prstGeom>
        </p:spPr>
      </p:pic>
      <p:sp>
        <p:nvSpPr>
          <p:cNvPr id="69" name="Speech Bubble: Rectangle with Corners Rounded 68">
            <a:extLst>
              <a:ext uri="{FF2B5EF4-FFF2-40B4-BE49-F238E27FC236}">
                <a16:creationId xmlns:a16="http://schemas.microsoft.com/office/drawing/2014/main" id="{1FDD243A-EF99-7000-6C25-C49FB4D42D9B}"/>
              </a:ext>
            </a:extLst>
          </p:cNvPr>
          <p:cNvSpPr/>
          <p:nvPr/>
        </p:nvSpPr>
        <p:spPr>
          <a:xfrm>
            <a:off x="3667118" y="1001561"/>
            <a:ext cx="3253497" cy="612318"/>
          </a:xfrm>
          <a:prstGeom prst="wedgeRoundRectCallout">
            <a:avLst>
              <a:gd name="adj1" fmla="val -19899"/>
              <a:gd name="adj2" fmla="val -9759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70" name="TextBox 69">
            <a:hlinkClick r:id="" action="ppaction://noaction">
              <a:snd r:embed="rId12" name="5_iii.wav"/>
            </a:hlinkClick>
            <a:extLst>
              <a:ext uri="{FF2B5EF4-FFF2-40B4-BE49-F238E27FC236}">
                <a16:creationId xmlns:a16="http://schemas.microsoft.com/office/drawing/2014/main" id="{9F79DF0C-4B69-D414-98A8-2B2FBB92B5F8}"/>
              </a:ext>
            </a:extLst>
          </p:cNvPr>
          <p:cNvSpPr txBox="1"/>
          <p:nvPr/>
        </p:nvSpPr>
        <p:spPr>
          <a:xfrm>
            <a:off x="3729234" y="1048453"/>
            <a:ext cx="3247250" cy="523220"/>
          </a:xfrm>
          <a:prstGeom prst="rect">
            <a:avLst/>
          </a:prstGeom>
          <a:noFill/>
          <a:ln>
            <a:noFill/>
          </a:ln>
        </p:spPr>
        <p:txBody>
          <a:bodyPr wrap="square" rtlCol="0">
            <a:spAutoFit/>
          </a:bodyPr>
          <a:lstStyle/>
          <a:p>
            <a:pPr eaLnBrk="1" hangingPunct="1">
              <a:spcBef>
                <a:spcPct val="50000"/>
              </a:spcBef>
            </a:pPr>
            <a:r>
              <a:rPr lang="en-GB" sz="2800" b="1" dirty="0">
                <a:solidFill>
                  <a:srgbClr val="FFFFFF"/>
                </a:solidFill>
                <a:latin typeface="Century Gothic" panose="020B0502020202020204" pitchFamily="34" charset="0"/>
                <a:cs typeface="Arial" panose="020B0604020202020204" pitchFamily="34" charset="0"/>
              </a:rPr>
              <a:t>¿Qué </a:t>
            </a:r>
            <a:r>
              <a:rPr lang="en-GB" sz="2800" b="1" dirty="0" err="1">
                <a:solidFill>
                  <a:srgbClr val="FFFFFF"/>
                </a:solidFill>
                <a:latin typeface="Century Gothic" panose="020B0502020202020204" pitchFamily="34" charset="0"/>
                <a:cs typeface="Arial" panose="020B0604020202020204" pitchFamily="34" charset="0"/>
              </a:rPr>
              <a:t>tarjeta</a:t>
            </a:r>
            <a:r>
              <a:rPr lang="en-GB" sz="2800" b="1" dirty="0">
                <a:solidFill>
                  <a:srgbClr val="FFFFFF"/>
                </a:solidFill>
                <a:latin typeface="Century Gothic" panose="020B0502020202020204" pitchFamily="34" charset="0"/>
                <a:cs typeface="Arial" panose="020B0604020202020204" pitchFamily="34" charset="0"/>
              </a:rPr>
              <a:t> es?</a:t>
            </a:r>
            <a:endParaRPr lang="en-GB" sz="2800" b="1" dirty="0">
              <a:solidFill>
                <a:srgbClr val="FFFFFF"/>
              </a:solidFill>
              <a:latin typeface="Century Gothic" panose="020B0502020202020204" pitchFamily="34" charset="0"/>
            </a:endParaRPr>
          </a:p>
        </p:txBody>
      </p:sp>
      <p:sp>
        <p:nvSpPr>
          <p:cNvPr id="73" name="TextBox 72">
            <a:extLst>
              <a:ext uri="{FF2B5EF4-FFF2-40B4-BE49-F238E27FC236}">
                <a16:creationId xmlns:a16="http://schemas.microsoft.com/office/drawing/2014/main" id="{05B9B7FB-FF7F-A793-111C-E1B9ED0C37E1}"/>
              </a:ext>
            </a:extLst>
          </p:cNvPr>
          <p:cNvSpPr txBox="1"/>
          <p:nvPr/>
        </p:nvSpPr>
        <p:spPr>
          <a:xfrm>
            <a:off x="7038600" y="-6944"/>
            <a:ext cx="2523250" cy="400110"/>
          </a:xfrm>
          <a:prstGeom prst="rect">
            <a:avLst/>
          </a:prstGeom>
          <a:solidFill>
            <a:srgbClr val="DDF0C8"/>
          </a:solidFill>
        </p:spPr>
        <p:txBody>
          <a:bodyPr wrap="square">
            <a:spAutoFit/>
          </a:bodyPr>
          <a:lstStyle/>
          <a:p>
            <a:pPr algn="ctr"/>
            <a:r>
              <a:rPr lang="en-GB" sz="2000" b="1" dirty="0">
                <a:solidFill>
                  <a:srgbClr val="002060"/>
                </a:solidFill>
                <a:latin typeface="Century Gothic" panose="020B0502020202020204" pitchFamily="34" charset="0"/>
              </a:rPr>
              <a:t>hace </a:t>
            </a:r>
            <a:r>
              <a:rPr lang="en-GB" sz="2000" dirty="0">
                <a:solidFill>
                  <a:srgbClr val="002060"/>
                </a:solidFill>
                <a:latin typeface="Century Gothic" panose="020B0502020202020204" pitchFamily="34" charset="0"/>
              </a:rPr>
              <a:t>= it makes</a:t>
            </a:r>
            <a:endParaRPr lang="en-GB" sz="2000" b="1" dirty="0">
              <a:solidFill>
                <a:srgbClr val="002060"/>
              </a:solidFill>
              <a:latin typeface="Century Gothic" panose="020B0502020202020204" pitchFamily="34" charset="0"/>
            </a:endParaRPr>
          </a:p>
        </p:txBody>
      </p:sp>
      <p:sp>
        <p:nvSpPr>
          <p:cNvPr id="86" name="TextBox 85">
            <a:extLst>
              <a:ext uri="{FF2B5EF4-FFF2-40B4-BE49-F238E27FC236}">
                <a16:creationId xmlns:a16="http://schemas.microsoft.com/office/drawing/2014/main" id="{50DE85A5-DA98-A1CA-5C1C-1EBF175029D1}"/>
              </a:ext>
            </a:extLst>
          </p:cNvPr>
          <p:cNvSpPr txBox="1"/>
          <p:nvPr/>
        </p:nvSpPr>
        <p:spPr>
          <a:xfrm>
            <a:off x="7038599" y="387643"/>
            <a:ext cx="2523249" cy="707886"/>
          </a:xfrm>
          <a:prstGeom prst="rect">
            <a:avLst/>
          </a:prstGeom>
          <a:solidFill>
            <a:srgbClr val="DDF0C8"/>
          </a:solidFill>
        </p:spPr>
        <p:txBody>
          <a:bodyPr wrap="square">
            <a:spAutoFit/>
          </a:bodyPr>
          <a:lstStyle/>
          <a:p>
            <a:pPr algn="ctr"/>
            <a:r>
              <a:rPr lang="en-GB" sz="2000" dirty="0">
                <a:solidFill>
                  <a:srgbClr val="002060"/>
                </a:solidFill>
                <a:latin typeface="Century Gothic" panose="020B0502020202020204" pitchFamily="34" charset="0"/>
              </a:rPr>
              <a:t>(</a:t>
            </a:r>
            <a:r>
              <a:rPr lang="en-GB" sz="2000" dirty="0" err="1">
                <a:solidFill>
                  <a:srgbClr val="002060"/>
                </a:solidFill>
                <a:latin typeface="Century Gothic" panose="020B0502020202020204" pitchFamily="34" charset="0"/>
              </a:rPr>
              <a:t>el</a:t>
            </a:r>
            <a:r>
              <a:rPr lang="en-GB" sz="2000"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agujerito</a:t>
            </a:r>
            <a:r>
              <a:rPr lang="en-GB" sz="2000" b="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 (small) hole</a:t>
            </a:r>
            <a:endParaRPr lang="en-GB" sz="2000" b="1" dirty="0">
              <a:solidFill>
                <a:srgbClr val="002060"/>
              </a:solidFill>
              <a:latin typeface="Century Gothic" panose="020B0502020202020204" pitchFamily="34" charset="0"/>
            </a:endParaRPr>
          </a:p>
        </p:txBody>
      </p:sp>
      <p:sp>
        <p:nvSpPr>
          <p:cNvPr id="64" name="Text Box 4">
            <a:extLst>
              <a:ext uri="{FF2B5EF4-FFF2-40B4-BE49-F238E27FC236}">
                <a16:creationId xmlns:a16="http://schemas.microsoft.com/office/drawing/2014/main" id="{9383A25C-F21C-F713-FCE1-A44CB4668A3F}"/>
              </a:ext>
            </a:extLst>
          </p:cNvPr>
          <p:cNvSpPr txBox="1">
            <a:spLocks noChangeArrowheads="1"/>
          </p:cNvSpPr>
          <p:nvPr/>
        </p:nvSpPr>
        <p:spPr bwMode="auto">
          <a:xfrm>
            <a:off x="260965" y="2412567"/>
            <a:ext cx="7840620" cy="2554545"/>
          </a:xfrm>
          <a:prstGeom prst="rect">
            <a:avLst/>
          </a:prstGeom>
          <a:noFill/>
          <a:ln>
            <a:noFill/>
          </a:ln>
          <a:effectLst/>
        </p:spPr>
        <p:txBody>
          <a:bodyPr wrap="square">
            <a:spAutoFit/>
          </a:bodyPr>
          <a:lstStyle/>
          <a:p>
            <a:pPr>
              <a:spcBef>
                <a:spcPct val="50000"/>
              </a:spcBef>
            </a:pPr>
            <a:r>
              <a:rPr lang="en-GB" sz="4000" dirty="0">
                <a:solidFill>
                  <a:srgbClr val="002060"/>
                </a:solidFill>
                <a:latin typeface="Century Gothic" panose="020B0502020202020204" pitchFamily="34" charset="0"/>
              </a:rPr>
              <a:t>Un día</a:t>
            </a:r>
          </a:p>
          <a:p>
            <a:pPr>
              <a:spcBef>
                <a:spcPct val="50000"/>
              </a:spcBef>
            </a:pPr>
            <a:r>
              <a:rPr lang="en-GB" sz="4000" dirty="0">
                <a:solidFill>
                  <a:srgbClr val="002060"/>
                </a:solidFill>
                <a:latin typeface="Century Gothic" panose="020B0502020202020204" pitchFamily="34" charset="0"/>
              </a:rPr>
              <a:t>hace* un </a:t>
            </a:r>
            <a:r>
              <a:rPr lang="en-GB" sz="4000" dirty="0" err="1">
                <a:solidFill>
                  <a:srgbClr val="002060"/>
                </a:solidFill>
                <a:latin typeface="Century Gothic" panose="020B0502020202020204" pitchFamily="34" charset="0"/>
              </a:rPr>
              <a:t>agujerito</a:t>
            </a:r>
            <a:r>
              <a:rPr lang="en-GB" sz="4000" dirty="0">
                <a:solidFill>
                  <a:srgbClr val="002060"/>
                </a:solidFill>
                <a:latin typeface="Century Gothic" panose="020B0502020202020204" pitchFamily="34" charset="0"/>
              </a:rPr>
              <a:t>*</a:t>
            </a:r>
          </a:p>
          <a:p>
            <a:pPr>
              <a:spcBef>
                <a:spcPct val="50000"/>
              </a:spcBef>
            </a:pPr>
            <a:r>
              <a:rPr lang="en-GB" sz="4000" dirty="0">
                <a:solidFill>
                  <a:srgbClr val="002060"/>
                </a:solidFill>
                <a:latin typeface="Century Gothic" panose="020B0502020202020204" pitchFamily="34" charset="0"/>
              </a:rPr>
              <a:t>y </a:t>
            </a:r>
            <a:r>
              <a:rPr lang="en-GB" sz="4000" dirty="0" err="1">
                <a:solidFill>
                  <a:srgbClr val="002060"/>
                </a:solidFill>
                <a:latin typeface="Century Gothic" panose="020B0502020202020204" pitchFamily="34" charset="0"/>
              </a:rPr>
              <a:t>empuja</a:t>
            </a:r>
            <a:r>
              <a:rPr lang="en-GB" sz="4000" dirty="0">
                <a:solidFill>
                  <a:srgbClr val="002060"/>
                </a:solidFill>
                <a:latin typeface="Century Gothic" panose="020B0502020202020204" pitchFamily="34" charset="0"/>
              </a:rPr>
              <a:t>* </a:t>
            </a:r>
            <a:r>
              <a:rPr lang="en-GB" sz="4000" dirty="0" err="1">
                <a:solidFill>
                  <a:srgbClr val="002060"/>
                </a:solidFill>
                <a:latin typeface="Century Gothic" panose="020B0502020202020204" pitchFamily="34" charset="0"/>
              </a:rPr>
              <a:t>hacia</a:t>
            </a:r>
            <a:r>
              <a:rPr lang="en-GB" sz="4000" dirty="0">
                <a:solidFill>
                  <a:srgbClr val="002060"/>
                </a:solidFill>
                <a:latin typeface="Century Gothic" panose="020B0502020202020204" pitchFamily="34" charset="0"/>
              </a:rPr>
              <a:t>* </a:t>
            </a:r>
            <a:r>
              <a:rPr lang="en-GB" sz="4000" dirty="0" err="1">
                <a:solidFill>
                  <a:srgbClr val="002060"/>
                </a:solidFill>
                <a:latin typeface="Century Gothic" panose="020B0502020202020204" pitchFamily="34" charset="0"/>
              </a:rPr>
              <a:t>fuera</a:t>
            </a:r>
            <a:r>
              <a:rPr lang="en-GB" sz="4000" dirty="0">
                <a:solidFill>
                  <a:srgbClr val="002060"/>
                </a:solidFill>
                <a:latin typeface="Century Gothic" panose="020B0502020202020204" pitchFamily="34" charset="0"/>
              </a:rPr>
              <a:t>*.</a:t>
            </a:r>
          </a:p>
        </p:txBody>
      </p:sp>
      <p:pic>
        <p:nvPicPr>
          <p:cNvPr id="76" name="Picture 8" descr="Index Finger, Pointer, Click, Hand">
            <a:extLst>
              <a:ext uri="{FF2B5EF4-FFF2-40B4-BE49-F238E27FC236}">
                <a16:creationId xmlns:a16="http://schemas.microsoft.com/office/drawing/2014/main" id="{B2E254B6-38AC-14B8-E2F1-EB1B7A437F2B}"/>
              </a:ext>
            </a:extLst>
          </p:cNvPr>
          <p:cNvPicPr>
            <a:picLocks noChangeAspect="1" noChangeArrowheads="1"/>
          </p:cNvPicPr>
          <p:nvPr/>
        </p:nvPicPr>
        <p:blipFill>
          <a:blip r:embed="rId13">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8779496" y="4163451"/>
            <a:ext cx="1451738" cy="2264179"/>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05201D98-B652-26CD-9255-EEACAB145040}"/>
              </a:ext>
            </a:extLst>
          </p:cNvPr>
          <p:cNvSpPr txBox="1"/>
          <p:nvPr/>
        </p:nvSpPr>
        <p:spPr>
          <a:xfrm>
            <a:off x="7038598" y="1075180"/>
            <a:ext cx="2523250" cy="400110"/>
          </a:xfrm>
          <a:prstGeom prst="rect">
            <a:avLst/>
          </a:prstGeom>
          <a:solidFill>
            <a:srgbClr val="DDF0C8"/>
          </a:solidFill>
        </p:spPr>
        <p:txBody>
          <a:bodyPr wrap="square">
            <a:spAutoFit/>
          </a:bodyPr>
          <a:lstStyle/>
          <a:p>
            <a:pPr algn="ctr"/>
            <a:r>
              <a:rPr lang="en-GB" sz="2000" b="1" dirty="0" err="1">
                <a:solidFill>
                  <a:srgbClr val="002060"/>
                </a:solidFill>
                <a:latin typeface="Century Gothic" panose="020B0502020202020204" pitchFamily="34" charset="0"/>
              </a:rPr>
              <a:t>empuja</a:t>
            </a:r>
            <a:r>
              <a:rPr lang="en-GB" sz="2000" b="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 it pushes</a:t>
            </a:r>
            <a:endParaRPr lang="en-GB" sz="2000" b="1" dirty="0">
              <a:solidFill>
                <a:srgbClr val="002060"/>
              </a:solidFill>
              <a:latin typeface="Century Gothic" panose="020B0502020202020204" pitchFamily="34" charset="0"/>
            </a:endParaRPr>
          </a:p>
        </p:txBody>
      </p:sp>
      <p:pic>
        <p:nvPicPr>
          <p:cNvPr id="25" name="Picture 2" descr="Gráficos vectoriales gratis de Rama">
            <a:extLst>
              <a:ext uri="{FF2B5EF4-FFF2-40B4-BE49-F238E27FC236}">
                <a16:creationId xmlns:a16="http://schemas.microsoft.com/office/drawing/2014/main" id="{9CB83797-CC7B-83E8-CA69-B13856E50ED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177366" y="3168232"/>
            <a:ext cx="4655998" cy="266057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Gráficos vectoriales gratis de Los gusanos de seda">
            <a:extLst>
              <a:ext uri="{FF2B5EF4-FFF2-40B4-BE49-F238E27FC236}">
                <a16:creationId xmlns:a16="http://schemas.microsoft.com/office/drawing/2014/main" id="{8A93C88F-E457-732C-F6D1-5E4F9A4882E6}"/>
              </a:ext>
            </a:extLst>
          </p:cNvPr>
          <p:cNvPicPr>
            <a:picLocks noChangeAspect="1" noChangeArrowheads="1"/>
          </p:cNvPicPr>
          <p:nvPr/>
        </p:nvPicPr>
        <p:blipFill>
          <a:blip r:embed="rId15">
            <a:alphaModFix/>
            <a:duotone>
              <a:schemeClr val="accent2">
                <a:shade val="45000"/>
                <a:satMod val="135000"/>
              </a:schemeClr>
              <a:prstClr val="white"/>
            </a:duotone>
            <a:extLst>
              <a:ext uri="{BEBA8EAE-BF5A-486C-A8C5-ECC9F3942E4B}">
                <a14:imgProps xmlns:a14="http://schemas.microsoft.com/office/drawing/2010/main">
                  <a14:imgLayer r:embed="rId1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4682462">
            <a:off x="7422595" y="2981475"/>
            <a:ext cx="862654" cy="1725307"/>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67B8C9C4-3F31-2DCF-5295-8468D077113E}"/>
              </a:ext>
            </a:extLst>
          </p:cNvPr>
          <p:cNvSpPr txBox="1"/>
          <p:nvPr/>
        </p:nvSpPr>
        <p:spPr>
          <a:xfrm>
            <a:off x="7038598" y="1424619"/>
            <a:ext cx="2523250" cy="400110"/>
          </a:xfrm>
          <a:prstGeom prst="rect">
            <a:avLst/>
          </a:prstGeom>
          <a:solidFill>
            <a:srgbClr val="DDF0C8"/>
          </a:solidFill>
        </p:spPr>
        <p:txBody>
          <a:bodyPr wrap="square">
            <a:spAutoFit/>
          </a:bodyPr>
          <a:lstStyle/>
          <a:p>
            <a:pPr algn="ctr"/>
            <a:r>
              <a:rPr lang="en-GB" sz="2000" b="1" dirty="0" err="1">
                <a:solidFill>
                  <a:srgbClr val="002060"/>
                </a:solidFill>
                <a:latin typeface="Century Gothic" panose="020B0502020202020204" pitchFamily="34" charset="0"/>
              </a:rPr>
              <a:t>hacia</a:t>
            </a:r>
            <a:r>
              <a:rPr lang="en-GB" sz="2000" b="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 towards</a:t>
            </a:r>
          </a:p>
        </p:txBody>
      </p:sp>
      <p:sp>
        <p:nvSpPr>
          <p:cNvPr id="19" name="Oval 18">
            <a:extLst>
              <a:ext uri="{FF2B5EF4-FFF2-40B4-BE49-F238E27FC236}">
                <a16:creationId xmlns:a16="http://schemas.microsoft.com/office/drawing/2014/main" id="{60AD0AD9-AC7D-E3E4-4A58-151659D6086B}"/>
              </a:ext>
            </a:extLst>
          </p:cNvPr>
          <p:cNvSpPr/>
          <p:nvPr/>
        </p:nvSpPr>
        <p:spPr>
          <a:xfrm rot="20304537">
            <a:off x="8459383" y="3558285"/>
            <a:ext cx="172300" cy="196563"/>
          </a:xfrm>
          <a:custGeom>
            <a:avLst/>
            <a:gdLst>
              <a:gd name="connsiteX0" fmla="*/ 0 w 172300"/>
              <a:gd name="connsiteY0" fmla="*/ 98282 h 196563"/>
              <a:gd name="connsiteX1" fmla="*/ 86150 w 172300"/>
              <a:gd name="connsiteY1" fmla="*/ 0 h 196563"/>
              <a:gd name="connsiteX2" fmla="*/ 172300 w 172300"/>
              <a:gd name="connsiteY2" fmla="*/ 98282 h 196563"/>
              <a:gd name="connsiteX3" fmla="*/ 86150 w 172300"/>
              <a:gd name="connsiteY3" fmla="*/ 196564 h 196563"/>
              <a:gd name="connsiteX4" fmla="*/ 0 w 172300"/>
              <a:gd name="connsiteY4" fmla="*/ 98282 h 196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300" h="196563" fill="none" extrusionOk="0">
                <a:moveTo>
                  <a:pt x="0" y="98282"/>
                </a:moveTo>
                <a:cubicBezTo>
                  <a:pt x="6805" y="49689"/>
                  <a:pt x="34104" y="-5601"/>
                  <a:pt x="86150" y="0"/>
                </a:cubicBezTo>
                <a:cubicBezTo>
                  <a:pt x="127074" y="418"/>
                  <a:pt x="171956" y="45393"/>
                  <a:pt x="172300" y="98282"/>
                </a:cubicBezTo>
                <a:cubicBezTo>
                  <a:pt x="172340" y="140595"/>
                  <a:pt x="124584" y="199694"/>
                  <a:pt x="86150" y="196564"/>
                </a:cubicBezTo>
                <a:cubicBezTo>
                  <a:pt x="33304" y="189750"/>
                  <a:pt x="3443" y="150631"/>
                  <a:pt x="0" y="98282"/>
                </a:cubicBezTo>
                <a:close/>
              </a:path>
              <a:path w="172300" h="196563" stroke="0" extrusionOk="0">
                <a:moveTo>
                  <a:pt x="0" y="98282"/>
                </a:moveTo>
                <a:cubicBezTo>
                  <a:pt x="-1841" y="40608"/>
                  <a:pt x="49959" y="-5078"/>
                  <a:pt x="86150" y="0"/>
                </a:cubicBezTo>
                <a:cubicBezTo>
                  <a:pt x="140308" y="13947"/>
                  <a:pt x="165006" y="47403"/>
                  <a:pt x="172300" y="98282"/>
                </a:cubicBezTo>
                <a:cubicBezTo>
                  <a:pt x="165859" y="146973"/>
                  <a:pt x="146674" y="191753"/>
                  <a:pt x="86150" y="196564"/>
                </a:cubicBezTo>
                <a:cubicBezTo>
                  <a:pt x="32003" y="189719"/>
                  <a:pt x="1933" y="154027"/>
                  <a:pt x="0" y="98282"/>
                </a:cubicBezTo>
                <a:close/>
              </a:path>
            </a:pathLst>
          </a:custGeom>
          <a:solidFill>
            <a:schemeClr val="bg1"/>
          </a:solidFill>
          <a:ln w="38100">
            <a:solidFill>
              <a:srgbClr val="CA7236"/>
            </a:solidFill>
            <a:extLst>
              <a:ext uri="{C807C97D-BFC1-408E-A445-0C87EB9F89A2}">
                <ask:lineSketchStyleProps xmlns:ask="http://schemas.microsoft.com/office/drawing/2018/sketchyshapes" sd="3978248048">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E91FA53E-2879-B8B5-414F-8CA0D76EC22E}"/>
              </a:ext>
            </a:extLst>
          </p:cNvPr>
          <p:cNvSpPr txBox="1"/>
          <p:nvPr/>
        </p:nvSpPr>
        <p:spPr>
          <a:xfrm>
            <a:off x="7038598" y="1736669"/>
            <a:ext cx="2523250" cy="400110"/>
          </a:xfrm>
          <a:prstGeom prst="rect">
            <a:avLst/>
          </a:prstGeom>
          <a:solidFill>
            <a:srgbClr val="DDF0C8"/>
          </a:solidFill>
        </p:spPr>
        <p:txBody>
          <a:bodyPr wrap="square">
            <a:spAutoFit/>
          </a:bodyPr>
          <a:lstStyle/>
          <a:p>
            <a:pPr algn="ctr"/>
            <a:r>
              <a:rPr lang="en-GB" sz="2000" b="1" dirty="0" err="1">
                <a:solidFill>
                  <a:srgbClr val="002060"/>
                </a:solidFill>
                <a:latin typeface="Century Gothic" panose="020B0502020202020204" pitchFamily="34" charset="0"/>
              </a:rPr>
              <a:t>fuera</a:t>
            </a:r>
            <a:r>
              <a:rPr lang="en-GB" sz="2000" b="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 outside</a:t>
            </a:r>
          </a:p>
        </p:txBody>
      </p:sp>
    </p:spTree>
    <p:extLst>
      <p:ext uri="{BB962C8B-B14F-4D97-AF65-F5344CB8AC3E}">
        <p14:creationId xmlns:p14="http://schemas.microsoft.com/office/powerpoint/2010/main" val="1002081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
                                            <p:txEl>
                                              <p:pRg st="0" end="0"/>
                                            </p:txEl>
                                          </p:spTgt>
                                        </p:tgtEl>
                                        <p:attrNameLst>
                                          <p:attrName>style.visibility</p:attrName>
                                        </p:attrNameLst>
                                      </p:cBhvr>
                                      <p:to>
                                        <p:strVal val="visible"/>
                                      </p:to>
                                    </p:set>
                                    <p:animEffect transition="in" filter="fade">
                                      <p:cBhvr>
                                        <p:cTn id="7" dur="500"/>
                                        <p:tgtEl>
                                          <p:spTgt spid="64">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13_1.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4">
                                            <p:txEl>
                                              <p:pRg st="1" end="1"/>
                                            </p:txEl>
                                          </p:spTgt>
                                        </p:tgtEl>
                                        <p:attrNameLst>
                                          <p:attrName>style.visibility</p:attrName>
                                        </p:attrNameLst>
                                      </p:cBhvr>
                                      <p:to>
                                        <p:strVal val="visible"/>
                                      </p:to>
                                    </p:set>
                                    <p:animEffect transition="in" filter="fade">
                                      <p:cBhvr>
                                        <p:cTn id="12" dur="500"/>
                                        <p:tgtEl>
                                          <p:spTgt spid="64">
                                            <p:txEl>
                                              <p:pRg st="1" end="1"/>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13_2.wav"/>
                                        </p:tgtEl>
                                      </p:cMediaNode>
                                    </p:audio>
                                  </p:sub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73"/>
                                        </p:tgtEl>
                                        <p:attrNameLst>
                                          <p:attrName>style.visibility</p:attrName>
                                        </p:attrNameLst>
                                      </p:cBhvr>
                                      <p:to>
                                        <p:strVal val="visible"/>
                                      </p:to>
                                    </p:set>
                                    <p:animEffect transition="in" filter="fade">
                                      <p:cBhvr>
                                        <p:cTn id="16" dur="500"/>
                                        <p:tgtEl>
                                          <p:spTgt spid="73"/>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86"/>
                                        </p:tgtEl>
                                        <p:attrNameLst>
                                          <p:attrName>style.visibility</p:attrName>
                                        </p:attrNameLst>
                                      </p:cBhvr>
                                      <p:to>
                                        <p:strVal val="visible"/>
                                      </p:to>
                                    </p:set>
                                    <p:animEffect transition="in" filter="fade">
                                      <p:cBhvr>
                                        <p:cTn id="20" dur="500"/>
                                        <p:tgtEl>
                                          <p:spTgt spid="8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4">
                                            <p:txEl>
                                              <p:pRg st="2" end="2"/>
                                            </p:txEl>
                                          </p:spTgt>
                                        </p:tgtEl>
                                        <p:attrNameLst>
                                          <p:attrName>style.visibility</p:attrName>
                                        </p:attrNameLst>
                                      </p:cBhvr>
                                      <p:to>
                                        <p:strVal val="visible"/>
                                      </p:to>
                                    </p:set>
                                    <p:animEffect transition="in" filter="fade">
                                      <p:cBhvr>
                                        <p:cTn id="25" dur="500"/>
                                        <p:tgtEl>
                                          <p:spTgt spid="64">
                                            <p:txEl>
                                              <p:pRg st="2" end="2"/>
                                            </p:txEl>
                                          </p:spTgt>
                                        </p:tgtEl>
                                      </p:cBhvr>
                                    </p:animEffect>
                                  </p:childTnLst>
                                  <p:subTnLst>
                                    <p:audio>
                                      <p:cMediaNode>
                                        <p:cTn display="0" masterRel="sameClick">
                                          <p:stCondLst>
                                            <p:cond evt="begin" delay="0">
                                              <p:tn val="23"/>
                                            </p:cond>
                                          </p:stCondLst>
                                          <p:endCondLst>
                                            <p:cond evt="onStopAudio" delay="0">
                                              <p:tgtEl>
                                                <p:sldTgt/>
                                              </p:tgtEl>
                                            </p:cond>
                                          </p:endCondLst>
                                        </p:cTn>
                                        <p:tgtEl>
                                          <p:sndTgt r:embed="rId5" name="13_3.wav"/>
                                        </p:tgtEl>
                                      </p:cMediaNode>
                                    </p:audio>
                                  </p:sub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childTnLst>
                          </p:cTn>
                        </p:par>
                        <p:par>
                          <p:cTn id="30" fill="hold">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childTnLst>
                          </p:cTn>
                        </p:par>
                        <p:par>
                          <p:cTn id="34" fill="hold">
                            <p:stCondLst>
                              <p:cond delay="1500"/>
                            </p:stCondLst>
                            <p:childTnLst>
                              <p:par>
                                <p:cTn id="35" presetID="10" presetClass="entr" presetSubtype="0" fill="hold" grpId="0"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6"/>
                                        </p:tgtEl>
                                        <p:attrNameLst>
                                          <p:attrName>style.visibility</p:attrName>
                                        </p:attrNameLst>
                                      </p:cBhvr>
                                      <p:to>
                                        <p:strVal val="visible"/>
                                      </p:to>
                                    </p:set>
                                    <p:animEffect transition="in" filter="fade">
                                      <p:cBhvr>
                                        <p:cTn id="42" dur="500"/>
                                        <p:tgtEl>
                                          <p:spTgt spid="7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098"/>
                                        </p:tgtEl>
                                        <p:attrNameLst>
                                          <p:attrName>style.visibility</p:attrName>
                                        </p:attrNameLst>
                                      </p:cBhvr>
                                      <p:to>
                                        <p:strVal val="visible"/>
                                      </p:to>
                                    </p:set>
                                    <p:animEffect transition="in" filter="fade">
                                      <p:cBhvr>
                                        <p:cTn id="47" dur="500"/>
                                        <p:tgtEl>
                                          <p:spTgt spid="4098"/>
                                        </p:tgtEl>
                                      </p:cBhvr>
                                    </p:animEffect>
                                  </p:childTnLst>
                                </p:cTn>
                              </p:par>
                              <p:par>
                                <p:cTn id="48" presetID="10" presetClass="entr" presetSubtype="0" fill="hold" nodeType="with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fade">
                                      <p:cBhvr>
                                        <p:cTn id="50" dur="500"/>
                                        <p:tgtEl>
                                          <p:spTgt spid="25"/>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86" grpId="0" animBg="1"/>
      <p:bldP spid="23" grpId="0" animBg="1"/>
      <p:bldP spid="26" grpId="0" animBg="1"/>
      <p:bldP spid="19"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10708028" y="841617"/>
            <a:ext cx="1399358" cy="400111"/>
          </a:xfrm>
          <a:solidFill>
            <a:srgbClr val="91EAD2"/>
          </a:solidFill>
        </p:spPr>
        <p:txBody>
          <a:bodyPr>
            <a:noAutofit/>
          </a:bodyPr>
          <a:lstStyle/>
          <a:p>
            <a:pPr algn="ctr"/>
            <a:r>
              <a:rPr lang="en-GB" sz="2000" b="1" dirty="0">
                <a:solidFill>
                  <a:srgbClr val="002060"/>
                </a:solidFill>
                <a:latin typeface="Century Gothic"/>
                <a:ea typeface="Century Gothic"/>
                <a:cs typeface="Century Gothic"/>
                <a:sym typeface="Century Gothic"/>
              </a:rPr>
              <a:t>escuchar</a:t>
            </a:r>
            <a:endParaRPr lang="en-GB" sz="2000" dirty="0"/>
          </a:p>
        </p:txBody>
      </p:sp>
      <p:pic>
        <p:nvPicPr>
          <p:cNvPr id="33" name="Google Shape;221;p10">
            <a:extLst>
              <a:ext uri="{FF2B5EF4-FFF2-40B4-BE49-F238E27FC236}">
                <a16:creationId xmlns:a16="http://schemas.microsoft.com/office/drawing/2014/main" id="{7715E50F-BB82-4EB5-90E0-DEB2E3E3AAA4}"/>
              </a:ext>
            </a:extLst>
          </p:cNvPr>
          <p:cNvPicPr preferRelativeResize="0"/>
          <p:nvPr/>
        </p:nvPicPr>
        <p:blipFill rotWithShape="1">
          <a:blip r:embed="rId5">
            <a:alphaModFix/>
          </a:blip>
          <a:srcRect/>
          <a:stretch/>
        </p:blipFill>
        <p:spPr>
          <a:xfrm>
            <a:off x="10861761" y="-133350"/>
            <a:ext cx="1166103" cy="1183191"/>
          </a:xfrm>
          <a:prstGeom prst="rect">
            <a:avLst/>
          </a:prstGeom>
          <a:noFill/>
          <a:ln>
            <a:noFill/>
          </a:ln>
        </p:spPr>
      </p:pic>
      <p:pic>
        <p:nvPicPr>
          <p:cNvPr id="56" name="Google Shape;282;p13" descr="Reading, Book, Symbol, Icon, Reader, Man">
            <a:extLst>
              <a:ext uri="{FF2B5EF4-FFF2-40B4-BE49-F238E27FC236}">
                <a16:creationId xmlns:a16="http://schemas.microsoft.com/office/drawing/2014/main" id="{8DBD2C68-BAFA-E34A-840F-CC5D79D52B7F}"/>
              </a:ext>
            </a:extLst>
          </p:cNvPr>
          <p:cNvPicPr preferRelativeResize="0"/>
          <p:nvPr/>
        </p:nvPicPr>
        <p:blipFill rotWithShape="1">
          <a:blip r:embed="rId6">
            <a:alphaModFix/>
            <a:duotone>
              <a:schemeClr val="accent6">
                <a:shade val="45000"/>
                <a:satMod val="135000"/>
              </a:schemeClr>
              <a:prstClr val="white"/>
            </a:duotone>
            <a:extLst>
              <a:ext uri="{BEBA8EAE-BF5A-486C-A8C5-ECC9F3942E4B}">
                <a14:imgProps xmlns:a14="http://schemas.microsoft.com/office/drawing/2010/main">
                  <a14:imgLayer r:embed="rId7">
                    <a14:imgEffect>
                      <a14:artisticPaintStrokes/>
                    </a14:imgEffect>
                  </a14:imgLayer>
                </a14:imgProps>
              </a:ext>
            </a:extLst>
          </a:blip>
          <a:srcRect/>
          <a:stretch/>
        </p:blipFill>
        <p:spPr>
          <a:xfrm>
            <a:off x="9897013" y="78078"/>
            <a:ext cx="717453" cy="704548"/>
          </a:xfrm>
          <a:prstGeom prst="roundRect">
            <a:avLst/>
          </a:prstGeom>
          <a:solidFill>
            <a:srgbClr val="92D050"/>
          </a:solidFill>
          <a:ln>
            <a:noFill/>
          </a:ln>
        </p:spPr>
      </p:pic>
      <p:sp>
        <p:nvSpPr>
          <p:cNvPr id="57" name="Title 1">
            <a:extLst>
              <a:ext uri="{FF2B5EF4-FFF2-40B4-BE49-F238E27FC236}">
                <a16:creationId xmlns:a16="http://schemas.microsoft.com/office/drawing/2014/main" id="{68047F59-A20D-B010-1C16-BCB0F538CD50}"/>
              </a:ext>
            </a:extLst>
          </p:cNvPr>
          <p:cNvSpPr txBox="1">
            <a:spLocks/>
          </p:cNvSpPr>
          <p:nvPr/>
        </p:nvSpPr>
        <p:spPr>
          <a:xfrm>
            <a:off x="9927199" y="841617"/>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leer</a:t>
            </a:r>
          </a:p>
        </p:txBody>
      </p:sp>
      <p:sp>
        <p:nvSpPr>
          <p:cNvPr id="58" name="Speech Bubble: Rectangle with Corners Rounded 57">
            <a:extLst>
              <a:ext uri="{FF2B5EF4-FFF2-40B4-BE49-F238E27FC236}">
                <a16:creationId xmlns:a16="http://schemas.microsoft.com/office/drawing/2014/main" id="{1A92622D-506B-6AE8-FF65-F801E9513B51}"/>
              </a:ext>
            </a:extLst>
          </p:cNvPr>
          <p:cNvSpPr/>
          <p:nvPr/>
        </p:nvSpPr>
        <p:spPr>
          <a:xfrm>
            <a:off x="1108458" y="123156"/>
            <a:ext cx="4390468" cy="612318"/>
          </a:xfrm>
          <a:prstGeom prst="wedgeRoundRectCallout">
            <a:avLst>
              <a:gd name="adj1" fmla="val -54991"/>
              <a:gd name="adj2" fmla="val -7585"/>
              <a:gd name="adj3" fmla="val 16667"/>
            </a:avLst>
          </a:prstGeom>
          <a:solidFill>
            <a:srgbClr val="FF4B94"/>
          </a:solidFill>
          <a:ln>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59" name="TextBox 58">
            <a:hlinkClick r:id="" action="ppaction://noaction">
              <a:snd r:embed="rId8" name="5_i.wav"/>
            </a:hlinkClick>
            <a:extLst>
              <a:ext uri="{FF2B5EF4-FFF2-40B4-BE49-F238E27FC236}">
                <a16:creationId xmlns:a16="http://schemas.microsoft.com/office/drawing/2014/main" id="{D64A9214-4311-1D7B-0B23-0A57008CACB7}"/>
              </a:ext>
            </a:extLst>
          </p:cNvPr>
          <p:cNvSpPr txBox="1"/>
          <p:nvPr/>
        </p:nvSpPr>
        <p:spPr>
          <a:xfrm>
            <a:off x="1170573" y="170048"/>
            <a:ext cx="5626293" cy="523220"/>
          </a:xfrm>
          <a:prstGeom prst="rect">
            <a:avLst/>
          </a:prstGeom>
          <a:noFill/>
          <a:ln>
            <a:noFill/>
          </a:ln>
        </p:spPr>
        <p:txBody>
          <a:bodyPr wrap="square" rtlCol="0">
            <a:spAutoFit/>
          </a:bodyPr>
          <a:lstStyle/>
          <a:p>
            <a:pPr eaLnBrk="1" hangingPunct="1">
              <a:spcBef>
                <a:spcPct val="50000"/>
              </a:spcBef>
            </a:pPr>
            <a:r>
              <a:rPr lang="en-GB" sz="2800" b="1" dirty="0">
                <a:solidFill>
                  <a:schemeClr val="bg1"/>
                </a:solidFill>
                <a:latin typeface="Century Gothic" panose="020B0502020202020204" pitchFamily="34" charset="0"/>
                <a:cs typeface="Arial" panose="020B0604020202020204" pitchFamily="34" charset="0"/>
              </a:rPr>
              <a:t>Escucha y lee </a:t>
            </a:r>
            <a:r>
              <a:rPr lang="en-GB" sz="2800" b="1" dirty="0" err="1">
                <a:solidFill>
                  <a:schemeClr val="bg1"/>
                </a:solidFill>
                <a:latin typeface="Century Gothic" panose="020B0502020202020204" pitchFamily="34" charset="0"/>
                <a:cs typeface="Arial" panose="020B0604020202020204" pitchFamily="34" charset="0"/>
              </a:rPr>
              <a:t>el</a:t>
            </a:r>
            <a:r>
              <a:rPr lang="en-GB" sz="2800" b="1" dirty="0">
                <a:solidFill>
                  <a:schemeClr val="bg1"/>
                </a:solidFill>
                <a:latin typeface="Century Gothic" panose="020B0502020202020204" pitchFamily="34" charset="0"/>
                <a:cs typeface="Arial" panose="020B0604020202020204" pitchFamily="34" charset="0"/>
              </a:rPr>
              <a:t> </a:t>
            </a:r>
            <a:r>
              <a:rPr lang="en-GB" sz="2800" b="1" dirty="0" err="1">
                <a:solidFill>
                  <a:schemeClr val="bg1"/>
                </a:solidFill>
                <a:latin typeface="Century Gothic" panose="020B0502020202020204" pitchFamily="34" charset="0"/>
                <a:cs typeface="Arial" panose="020B0604020202020204" pitchFamily="34" charset="0"/>
              </a:rPr>
              <a:t>cuento</a:t>
            </a:r>
            <a:r>
              <a:rPr lang="en-GB" sz="2800" b="1" dirty="0">
                <a:solidFill>
                  <a:schemeClr val="bg1"/>
                </a:solidFill>
                <a:latin typeface="Century Gothic" panose="020B0502020202020204" pitchFamily="34" charset="0"/>
                <a:cs typeface="Arial" panose="020B0604020202020204" pitchFamily="34" charset="0"/>
              </a:rPr>
              <a:t>.</a:t>
            </a:r>
            <a:endParaRPr lang="en-GB" sz="2800" b="1" dirty="0">
              <a:solidFill>
                <a:schemeClr val="bg1"/>
              </a:solidFill>
              <a:latin typeface="Century Gothic" panose="020B0502020202020204" pitchFamily="34" charset="0"/>
            </a:endParaRPr>
          </a:p>
        </p:txBody>
      </p:sp>
      <p:pic>
        <p:nvPicPr>
          <p:cNvPr id="63" name="Graphic 62" descr="Teacher">
            <a:extLst>
              <a:ext uri="{FF2B5EF4-FFF2-40B4-BE49-F238E27FC236}">
                <a16:creationId xmlns:a16="http://schemas.microsoft.com/office/drawing/2014/main" id="{DABF05CD-D436-B269-E677-AA4882B7D2E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901" y="0"/>
            <a:ext cx="914400" cy="914400"/>
          </a:xfrm>
          <a:prstGeom prst="rect">
            <a:avLst/>
          </a:prstGeom>
        </p:spPr>
      </p:pic>
      <p:sp>
        <p:nvSpPr>
          <p:cNvPr id="69" name="Speech Bubble: Rectangle with Corners Rounded 68">
            <a:extLst>
              <a:ext uri="{FF2B5EF4-FFF2-40B4-BE49-F238E27FC236}">
                <a16:creationId xmlns:a16="http://schemas.microsoft.com/office/drawing/2014/main" id="{1FDD243A-EF99-7000-6C25-C49FB4D42D9B}"/>
              </a:ext>
            </a:extLst>
          </p:cNvPr>
          <p:cNvSpPr/>
          <p:nvPr/>
        </p:nvSpPr>
        <p:spPr>
          <a:xfrm>
            <a:off x="3667118" y="1001561"/>
            <a:ext cx="3253497" cy="612318"/>
          </a:xfrm>
          <a:prstGeom prst="wedgeRoundRectCallout">
            <a:avLst>
              <a:gd name="adj1" fmla="val -19899"/>
              <a:gd name="adj2" fmla="val -9759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70" name="TextBox 69">
            <a:hlinkClick r:id="" action="ppaction://noaction">
              <a:snd r:embed="rId11" name="5_iii.wav"/>
            </a:hlinkClick>
            <a:extLst>
              <a:ext uri="{FF2B5EF4-FFF2-40B4-BE49-F238E27FC236}">
                <a16:creationId xmlns:a16="http://schemas.microsoft.com/office/drawing/2014/main" id="{9F79DF0C-4B69-D414-98A8-2B2FBB92B5F8}"/>
              </a:ext>
            </a:extLst>
          </p:cNvPr>
          <p:cNvSpPr txBox="1"/>
          <p:nvPr/>
        </p:nvSpPr>
        <p:spPr>
          <a:xfrm>
            <a:off x="3729234" y="1048453"/>
            <a:ext cx="3247250" cy="523220"/>
          </a:xfrm>
          <a:prstGeom prst="rect">
            <a:avLst/>
          </a:prstGeom>
          <a:noFill/>
          <a:ln>
            <a:noFill/>
          </a:ln>
        </p:spPr>
        <p:txBody>
          <a:bodyPr wrap="square" rtlCol="0">
            <a:spAutoFit/>
          </a:bodyPr>
          <a:lstStyle/>
          <a:p>
            <a:pPr eaLnBrk="1" hangingPunct="1">
              <a:spcBef>
                <a:spcPct val="50000"/>
              </a:spcBef>
            </a:pPr>
            <a:r>
              <a:rPr lang="en-GB" sz="2800" b="1" dirty="0">
                <a:solidFill>
                  <a:srgbClr val="FFFFFF"/>
                </a:solidFill>
                <a:latin typeface="Century Gothic" panose="020B0502020202020204" pitchFamily="34" charset="0"/>
                <a:cs typeface="Arial" panose="020B0604020202020204" pitchFamily="34" charset="0"/>
              </a:rPr>
              <a:t>¿Qué </a:t>
            </a:r>
            <a:r>
              <a:rPr lang="en-GB" sz="2800" b="1" dirty="0" err="1">
                <a:solidFill>
                  <a:srgbClr val="FFFFFF"/>
                </a:solidFill>
                <a:latin typeface="Century Gothic" panose="020B0502020202020204" pitchFamily="34" charset="0"/>
                <a:cs typeface="Arial" panose="020B0604020202020204" pitchFamily="34" charset="0"/>
              </a:rPr>
              <a:t>tarjeta</a:t>
            </a:r>
            <a:r>
              <a:rPr lang="en-GB" sz="2800" b="1" dirty="0">
                <a:solidFill>
                  <a:srgbClr val="FFFFFF"/>
                </a:solidFill>
                <a:latin typeface="Century Gothic" panose="020B0502020202020204" pitchFamily="34" charset="0"/>
                <a:cs typeface="Arial" panose="020B0604020202020204" pitchFamily="34" charset="0"/>
              </a:rPr>
              <a:t> es?</a:t>
            </a:r>
            <a:endParaRPr lang="en-GB" sz="2800" b="1" dirty="0">
              <a:solidFill>
                <a:srgbClr val="FFFFFF"/>
              </a:solidFill>
              <a:latin typeface="Century Gothic" panose="020B0502020202020204" pitchFamily="34" charset="0"/>
            </a:endParaRPr>
          </a:p>
        </p:txBody>
      </p:sp>
      <p:sp>
        <p:nvSpPr>
          <p:cNvPr id="73" name="TextBox 72">
            <a:extLst>
              <a:ext uri="{FF2B5EF4-FFF2-40B4-BE49-F238E27FC236}">
                <a16:creationId xmlns:a16="http://schemas.microsoft.com/office/drawing/2014/main" id="{05B9B7FB-FF7F-A793-111C-E1B9ED0C37E1}"/>
              </a:ext>
            </a:extLst>
          </p:cNvPr>
          <p:cNvSpPr txBox="1"/>
          <p:nvPr/>
        </p:nvSpPr>
        <p:spPr>
          <a:xfrm>
            <a:off x="7038600" y="-6944"/>
            <a:ext cx="2523250" cy="707886"/>
          </a:xfrm>
          <a:prstGeom prst="rect">
            <a:avLst/>
          </a:prstGeom>
          <a:solidFill>
            <a:srgbClr val="DDF0C8"/>
          </a:solidFill>
        </p:spPr>
        <p:txBody>
          <a:bodyPr wrap="square">
            <a:spAutoFit/>
          </a:bodyPr>
          <a:lstStyle/>
          <a:p>
            <a:pPr algn="ctr"/>
            <a:r>
              <a:rPr lang="en-GB" sz="2000" dirty="0">
                <a:solidFill>
                  <a:srgbClr val="002060"/>
                </a:solidFill>
                <a:latin typeface="Century Gothic" panose="020B0502020202020204" pitchFamily="34" charset="0"/>
              </a:rPr>
              <a:t>(la)</a:t>
            </a:r>
            <a:r>
              <a:rPr lang="en-GB" sz="2000" b="1" dirty="0">
                <a:solidFill>
                  <a:srgbClr val="002060"/>
                </a:solidFill>
                <a:latin typeface="Century Gothic" panose="020B0502020202020204" pitchFamily="34" charset="0"/>
              </a:rPr>
              <a:t> mariposa </a:t>
            </a:r>
            <a:r>
              <a:rPr lang="en-GB" sz="2000" dirty="0">
                <a:solidFill>
                  <a:srgbClr val="002060"/>
                </a:solidFill>
                <a:latin typeface="Century Gothic" panose="020B0502020202020204" pitchFamily="34" charset="0"/>
              </a:rPr>
              <a:t>= butterfly</a:t>
            </a:r>
            <a:endParaRPr lang="en-GB" sz="2000" b="1" dirty="0">
              <a:solidFill>
                <a:srgbClr val="002060"/>
              </a:solidFill>
              <a:latin typeface="Century Gothic" panose="020B0502020202020204" pitchFamily="34" charset="0"/>
            </a:endParaRPr>
          </a:p>
        </p:txBody>
      </p:sp>
      <p:sp>
        <p:nvSpPr>
          <p:cNvPr id="64" name="Text Box 4">
            <a:extLst>
              <a:ext uri="{FF2B5EF4-FFF2-40B4-BE49-F238E27FC236}">
                <a16:creationId xmlns:a16="http://schemas.microsoft.com/office/drawing/2014/main" id="{9383A25C-F21C-F713-FCE1-A44CB4668A3F}"/>
              </a:ext>
            </a:extLst>
          </p:cNvPr>
          <p:cNvSpPr txBox="1">
            <a:spLocks noChangeArrowheads="1"/>
          </p:cNvSpPr>
          <p:nvPr/>
        </p:nvSpPr>
        <p:spPr bwMode="auto">
          <a:xfrm>
            <a:off x="260965" y="2412567"/>
            <a:ext cx="7840620" cy="1631216"/>
          </a:xfrm>
          <a:prstGeom prst="rect">
            <a:avLst/>
          </a:prstGeom>
          <a:noFill/>
          <a:ln>
            <a:noFill/>
          </a:ln>
          <a:effectLst/>
        </p:spPr>
        <p:txBody>
          <a:bodyPr wrap="square">
            <a:spAutoFit/>
          </a:bodyPr>
          <a:lstStyle/>
          <a:p>
            <a:pPr>
              <a:spcBef>
                <a:spcPct val="50000"/>
              </a:spcBef>
            </a:pPr>
            <a:r>
              <a:rPr lang="en-GB" sz="4000" dirty="0" err="1">
                <a:solidFill>
                  <a:srgbClr val="002060"/>
                </a:solidFill>
                <a:latin typeface="Century Gothic" panose="020B0502020202020204" pitchFamily="34" charset="0"/>
              </a:rPr>
              <a:t>Ahora</a:t>
            </a:r>
            <a:r>
              <a:rPr lang="en-GB" sz="4000" dirty="0">
                <a:solidFill>
                  <a:srgbClr val="002060"/>
                </a:solidFill>
                <a:latin typeface="Century Gothic" panose="020B0502020202020204" pitchFamily="34" charset="0"/>
              </a:rPr>
              <a:t> es…</a:t>
            </a:r>
          </a:p>
          <a:p>
            <a:pPr>
              <a:spcBef>
                <a:spcPct val="50000"/>
              </a:spcBef>
            </a:pPr>
            <a:r>
              <a:rPr lang="en-GB" sz="4000" dirty="0" err="1">
                <a:solidFill>
                  <a:srgbClr val="002060"/>
                </a:solidFill>
                <a:latin typeface="Century Gothic" panose="020B0502020202020204" pitchFamily="34" charset="0"/>
              </a:rPr>
              <a:t>una</a:t>
            </a:r>
            <a:r>
              <a:rPr lang="en-GB" sz="4000" dirty="0">
                <a:solidFill>
                  <a:srgbClr val="002060"/>
                </a:solidFill>
                <a:latin typeface="Century Gothic" panose="020B0502020202020204" pitchFamily="34" charset="0"/>
              </a:rPr>
              <a:t> mariposa 🦋 hermosa*.</a:t>
            </a:r>
          </a:p>
        </p:txBody>
      </p:sp>
      <p:pic>
        <p:nvPicPr>
          <p:cNvPr id="76" name="Picture 8" descr="Index Finger, Pointer, Click, Hand">
            <a:extLst>
              <a:ext uri="{FF2B5EF4-FFF2-40B4-BE49-F238E27FC236}">
                <a16:creationId xmlns:a16="http://schemas.microsoft.com/office/drawing/2014/main" id="{B2E254B6-38AC-14B8-E2F1-EB1B7A437F2B}"/>
              </a:ext>
            </a:extLst>
          </p:cNvPr>
          <p:cNvPicPr>
            <a:picLocks noChangeAspect="1" noChangeArrowheads="1"/>
          </p:cNvPicPr>
          <p:nvPr/>
        </p:nvPicPr>
        <p:blipFill>
          <a:blip r:embed="rId12">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9561850" y="4192480"/>
            <a:ext cx="1451738" cy="2264179"/>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05201D98-B652-26CD-9255-EEACAB145040}"/>
              </a:ext>
            </a:extLst>
          </p:cNvPr>
          <p:cNvSpPr txBox="1"/>
          <p:nvPr/>
        </p:nvSpPr>
        <p:spPr>
          <a:xfrm>
            <a:off x="7038600" y="687729"/>
            <a:ext cx="2523250" cy="707886"/>
          </a:xfrm>
          <a:prstGeom prst="rect">
            <a:avLst/>
          </a:prstGeom>
          <a:solidFill>
            <a:srgbClr val="DDF0C8"/>
          </a:solidFill>
        </p:spPr>
        <p:txBody>
          <a:bodyPr wrap="square">
            <a:spAutoFit/>
          </a:bodyPr>
          <a:lstStyle/>
          <a:p>
            <a:pPr algn="ctr"/>
            <a:r>
              <a:rPr lang="en-GB" sz="2000" b="1" dirty="0">
                <a:solidFill>
                  <a:srgbClr val="002060"/>
                </a:solidFill>
                <a:latin typeface="Century Gothic" panose="020B0502020202020204" pitchFamily="34" charset="0"/>
              </a:rPr>
              <a:t>hermosa </a:t>
            </a:r>
            <a:r>
              <a:rPr lang="en-GB" sz="2000" dirty="0">
                <a:solidFill>
                  <a:srgbClr val="002060"/>
                </a:solidFill>
                <a:latin typeface="Century Gothic" panose="020B0502020202020204" pitchFamily="34" charset="0"/>
              </a:rPr>
              <a:t>= beautiful</a:t>
            </a:r>
            <a:endParaRPr lang="en-GB" sz="2000" b="1" dirty="0">
              <a:solidFill>
                <a:srgbClr val="002060"/>
              </a:solidFill>
              <a:latin typeface="Century Gothic" panose="020B0502020202020204" pitchFamily="34" charset="0"/>
            </a:endParaRPr>
          </a:p>
        </p:txBody>
      </p:sp>
      <p:sp>
        <p:nvSpPr>
          <p:cNvPr id="19" name="Oval 18">
            <a:extLst>
              <a:ext uri="{FF2B5EF4-FFF2-40B4-BE49-F238E27FC236}">
                <a16:creationId xmlns:a16="http://schemas.microsoft.com/office/drawing/2014/main" id="{60AD0AD9-AC7D-E3E4-4A58-151659D6086B}"/>
              </a:ext>
            </a:extLst>
          </p:cNvPr>
          <p:cNvSpPr/>
          <p:nvPr/>
        </p:nvSpPr>
        <p:spPr>
          <a:xfrm rot="20304537">
            <a:off x="8459383" y="3558285"/>
            <a:ext cx="172300" cy="1965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148" name="Picture 4" descr="Gráficos vectoriales gratis de Mariposa">
            <a:extLst>
              <a:ext uri="{FF2B5EF4-FFF2-40B4-BE49-F238E27FC236}">
                <a16:creationId xmlns:a16="http://schemas.microsoft.com/office/drawing/2014/main" id="{CB45AF2B-5078-3115-5D55-BBECF5C03C9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075950" y="1960241"/>
            <a:ext cx="2971800" cy="3238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7221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
                                            <p:txEl>
                                              <p:pRg st="0" end="0"/>
                                            </p:txEl>
                                          </p:spTgt>
                                        </p:tgtEl>
                                        <p:attrNameLst>
                                          <p:attrName>style.visibility</p:attrName>
                                        </p:attrNameLst>
                                      </p:cBhvr>
                                      <p:to>
                                        <p:strVal val="visible"/>
                                      </p:to>
                                    </p:set>
                                    <p:animEffect transition="in" filter="fade">
                                      <p:cBhvr>
                                        <p:cTn id="7" dur="500"/>
                                        <p:tgtEl>
                                          <p:spTgt spid="64">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14_1.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4">
                                            <p:txEl>
                                              <p:pRg st="1" end="1"/>
                                            </p:txEl>
                                          </p:spTgt>
                                        </p:tgtEl>
                                        <p:attrNameLst>
                                          <p:attrName>style.visibility</p:attrName>
                                        </p:attrNameLst>
                                      </p:cBhvr>
                                      <p:to>
                                        <p:strVal val="visible"/>
                                      </p:to>
                                    </p:set>
                                    <p:animEffect transition="in" filter="fade">
                                      <p:cBhvr>
                                        <p:cTn id="12" dur="500"/>
                                        <p:tgtEl>
                                          <p:spTgt spid="64">
                                            <p:txEl>
                                              <p:pRg st="1" end="1"/>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14_2.wav"/>
                                        </p:tgtEl>
                                      </p:cMediaNode>
                                    </p:audio>
                                  </p:sub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73"/>
                                        </p:tgtEl>
                                        <p:attrNameLst>
                                          <p:attrName>style.visibility</p:attrName>
                                        </p:attrNameLst>
                                      </p:cBhvr>
                                      <p:to>
                                        <p:strVal val="visible"/>
                                      </p:to>
                                    </p:set>
                                    <p:animEffect transition="in" filter="fade">
                                      <p:cBhvr>
                                        <p:cTn id="16" dur="500"/>
                                        <p:tgtEl>
                                          <p:spTgt spid="73"/>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6"/>
                                        </p:tgtEl>
                                        <p:attrNameLst>
                                          <p:attrName>style.visibility</p:attrName>
                                        </p:attrNameLst>
                                      </p:cBhvr>
                                      <p:to>
                                        <p:strVal val="visible"/>
                                      </p:to>
                                    </p:set>
                                    <p:animEffect transition="in" filter="fade">
                                      <p:cBhvr>
                                        <p:cTn id="25" dur="500"/>
                                        <p:tgtEl>
                                          <p:spTgt spid="7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6148"/>
                                        </p:tgtEl>
                                        <p:attrNameLst>
                                          <p:attrName>style.visibility</p:attrName>
                                        </p:attrNameLst>
                                      </p:cBhvr>
                                      <p:to>
                                        <p:strVal val="visible"/>
                                      </p:to>
                                    </p:set>
                                    <p:animEffect transition="in" filter="fade">
                                      <p:cBhvr>
                                        <p:cTn id="30"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21" descr="background rectangle"/>
          <p:cNvSpPr/>
          <p:nvPr/>
        </p:nvSpPr>
        <p:spPr>
          <a:xfrm>
            <a:off x="0" y="0"/>
            <a:ext cx="4350984" cy="6858000"/>
          </a:xfrm>
          <a:prstGeom prst="rect">
            <a:avLst/>
          </a:prstGeom>
          <a:solidFill>
            <a:srgbClr val="FF111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421" name="Google Shape;421;p21"/>
          <p:cNvSpPr/>
          <p:nvPr/>
        </p:nvSpPr>
        <p:spPr>
          <a:xfrm>
            <a:off x="6368181" y="4552388"/>
            <a:ext cx="3214451"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dirty="0" err="1">
                <a:solidFill>
                  <a:srgbClr val="FF3333"/>
                </a:solidFill>
                <a:latin typeface="Modern Love" panose="04090805081005020601" pitchFamily="82" charset="0"/>
                <a:sym typeface="Arial"/>
              </a:rPr>
              <a:t>rojo</a:t>
            </a:r>
            <a:endParaRPr dirty="0">
              <a:latin typeface="Modern Love" panose="04090805081005020601" pitchFamily="82" charset="0"/>
            </a:endParaRPr>
          </a:p>
        </p:txBody>
      </p:sp>
      <p:sp>
        <p:nvSpPr>
          <p:cNvPr id="2" name="Title 1">
            <a:extLst>
              <a:ext uri="{FF2B5EF4-FFF2-40B4-BE49-F238E27FC236}">
                <a16:creationId xmlns:a16="http://schemas.microsoft.com/office/drawing/2014/main" id="{904F55C3-A2F8-4910-ADD9-148ED941E651}"/>
              </a:ext>
            </a:extLst>
          </p:cNvPr>
          <p:cNvSpPr>
            <a:spLocks noGrp="1"/>
          </p:cNvSpPr>
          <p:nvPr>
            <p:ph type="title"/>
          </p:nvPr>
        </p:nvSpPr>
        <p:spPr>
          <a:xfrm rot="20356302">
            <a:off x="187038" y="2904693"/>
            <a:ext cx="3976907" cy="1325563"/>
          </a:xfrm>
        </p:spPr>
        <p:txBody>
          <a:bodyPr>
            <a:normAutofit/>
          </a:bodyPr>
          <a:lstStyle/>
          <a:p>
            <a:pPr lvl="0" algn="ctr">
              <a:lnSpc>
                <a:spcPct val="100000"/>
              </a:lnSpc>
            </a:pPr>
            <a:r>
              <a:rPr lang="en-GB" sz="8000" b="1" dirty="0">
                <a:solidFill>
                  <a:srgbClr val="FFFFFF"/>
                </a:solidFill>
                <a:latin typeface="Segoe Print" panose="02000600000000000000" pitchFamily="2" charset="0"/>
                <a:cs typeface="Arial" panose="020B0604020202020204" pitchFamily="34" charset="0"/>
                <a:sym typeface="Arial"/>
              </a:rPr>
              <a:t>¡</a:t>
            </a:r>
            <a:r>
              <a:rPr lang="en-GB" sz="8000" b="1" dirty="0" err="1">
                <a:solidFill>
                  <a:srgbClr val="FFFFFF"/>
                </a:solidFill>
                <a:latin typeface="Segoe Print" panose="02000600000000000000" pitchFamily="2" charset="0"/>
                <a:cs typeface="Arial" panose="020B0604020202020204" pitchFamily="34" charset="0"/>
                <a:sym typeface="Arial"/>
              </a:rPr>
              <a:t>adiós</a:t>
            </a:r>
            <a:r>
              <a:rPr lang="en-GB" sz="8000" b="1" dirty="0">
                <a:solidFill>
                  <a:srgbClr val="FFFFFF"/>
                </a:solidFill>
                <a:latin typeface="Segoe Print" panose="02000600000000000000" pitchFamily="2" charset="0"/>
                <a:cs typeface="Arial" panose="020B0604020202020204" pitchFamily="34" charset="0"/>
                <a:sym typeface="Arial"/>
              </a:rPr>
              <a:t>!</a:t>
            </a:r>
            <a:endParaRPr lang="en-GB"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2A090698-233F-4A4C-C874-A6B08907D260}"/>
              </a:ext>
            </a:extLst>
          </p:cNvPr>
          <p:cNvGraphicFramePr>
            <a:graphicFrameLocks noGrp="1"/>
          </p:cNvGraphicFramePr>
          <p:nvPr/>
        </p:nvGraphicFramePr>
        <p:xfrm>
          <a:off x="-2" y="0"/>
          <a:ext cx="12192000" cy="6858000"/>
        </p:xfrm>
        <a:graphic>
          <a:graphicData uri="http://schemas.openxmlformats.org/drawingml/2006/table">
            <a:tbl>
              <a:tblPr firstRow="1" bandRow="1">
                <a:tableStyleId>{5940675A-B579-460E-94D1-54222C63F5DA}</a:tableStyleId>
              </a:tblPr>
              <a:tblGrid>
                <a:gridCol w="2438400">
                  <a:extLst>
                    <a:ext uri="{9D8B030D-6E8A-4147-A177-3AD203B41FA5}">
                      <a16:colId xmlns:a16="http://schemas.microsoft.com/office/drawing/2014/main" val="3539824361"/>
                    </a:ext>
                  </a:extLst>
                </a:gridCol>
                <a:gridCol w="2438400">
                  <a:extLst>
                    <a:ext uri="{9D8B030D-6E8A-4147-A177-3AD203B41FA5}">
                      <a16:colId xmlns:a16="http://schemas.microsoft.com/office/drawing/2014/main" val="3865893889"/>
                    </a:ext>
                  </a:extLst>
                </a:gridCol>
                <a:gridCol w="2438400">
                  <a:extLst>
                    <a:ext uri="{9D8B030D-6E8A-4147-A177-3AD203B41FA5}">
                      <a16:colId xmlns:a16="http://schemas.microsoft.com/office/drawing/2014/main" val="3422445644"/>
                    </a:ext>
                  </a:extLst>
                </a:gridCol>
                <a:gridCol w="2438400">
                  <a:extLst>
                    <a:ext uri="{9D8B030D-6E8A-4147-A177-3AD203B41FA5}">
                      <a16:colId xmlns:a16="http://schemas.microsoft.com/office/drawing/2014/main" val="959932181"/>
                    </a:ext>
                  </a:extLst>
                </a:gridCol>
                <a:gridCol w="2438400">
                  <a:extLst>
                    <a:ext uri="{9D8B030D-6E8A-4147-A177-3AD203B41FA5}">
                      <a16:colId xmlns:a16="http://schemas.microsoft.com/office/drawing/2014/main" val="53485856"/>
                    </a:ext>
                  </a:extLst>
                </a:gridCol>
              </a:tblGrid>
              <a:tr h="3429000">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extLst>
                  <a:ext uri="{0D108BD9-81ED-4DB2-BD59-A6C34878D82A}">
                    <a16:rowId xmlns:a16="http://schemas.microsoft.com/office/drawing/2014/main" val="1158934430"/>
                  </a:ext>
                </a:extLst>
              </a:tr>
              <a:tr h="3429000">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extLst>
                  <a:ext uri="{0D108BD9-81ED-4DB2-BD59-A6C34878D82A}">
                    <a16:rowId xmlns:a16="http://schemas.microsoft.com/office/drawing/2014/main" val="3360035528"/>
                  </a:ext>
                </a:extLst>
              </a:tr>
            </a:tbl>
          </a:graphicData>
        </a:graphic>
      </p:graphicFrame>
      <p:pic>
        <p:nvPicPr>
          <p:cNvPr id="11" name="Picture 4" descr="Gráficos vectoriales gratis de Pepinillo">
            <a:extLst>
              <a:ext uri="{FF2B5EF4-FFF2-40B4-BE49-F238E27FC236}">
                <a16:creationId xmlns:a16="http://schemas.microsoft.com/office/drawing/2014/main" id="{403A867F-9D36-E360-C0D0-25E19D5C24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5741" y="915923"/>
            <a:ext cx="984740" cy="196947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Gráficos vectoriales gratis de Comida rápida">
            <a:extLst>
              <a:ext uri="{FF2B5EF4-FFF2-40B4-BE49-F238E27FC236}">
                <a16:creationId xmlns:a16="http://schemas.microsoft.com/office/drawing/2014/main" id="{E23AF265-6E22-82D8-9720-0AB06C28D5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5416" y="3909419"/>
            <a:ext cx="1322922" cy="26458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4" descr="Recostarse, Chupete, Dulce, Rojo">
            <a:extLst>
              <a:ext uri="{FF2B5EF4-FFF2-40B4-BE49-F238E27FC236}">
                <a16:creationId xmlns:a16="http://schemas.microsoft.com/office/drawing/2014/main" id="{EF1ABC67-EC58-F8A9-687F-362C64E78C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607" y="4095841"/>
            <a:ext cx="1654499" cy="191336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6" descr="Gráficos vectoriales gratis de Magdalena">
            <a:extLst>
              <a:ext uri="{FF2B5EF4-FFF2-40B4-BE49-F238E27FC236}">
                <a16:creationId xmlns:a16="http://schemas.microsoft.com/office/drawing/2014/main" id="{2F7E63DE-B8C1-C919-BC5C-D21E70D0BE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46617" y="1222442"/>
            <a:ext cx="1905760" cy="196947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8" descr="Gráficos vectoriales gratis de Embutido">
            <a:extLst>
              <a:ext uri="{FF2B5EF4-FFF2-40B4-BE49-F238E27FC236}">
                <a16:creationId xmlns:a16="http://schemas.microsoft.com/office/drawing/2014/main" id="{3628F6B5-1DF4-6CA5-F212-2370C31FF4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080461">
            <a:off x="-62811" y="1330743"/>
            <a:ext cx="2336371" cy="116818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Pastel, Pieza, Postre, Sabroso">
            <a:extLst>
              <a:ext uri="{FF2B5EF4-FFF2-40B4-BE49-F238E27FC236}">
                <a16:creationId xmlns:a16="http://schemas.microsoft.com/office/drawing/2014/main" id="{7FF9A579-A2D7-9A5F-E5F5-9F2982A7DC8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15927" y="4492552"/>
            <a:ext cx="2867362" cy="17921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Suizo, Queso, Cuña, Rodaja, Agujeros">
            <a:extLst>
              <a:ext uri="{FF2B5EF4-FFF2-40B4-BE49-F238E27FC236}">
                <a16:creationId xmlns:a16="http://schemas.microsoft.com/office/drawing/2014/main" id="{B1942B99-5DA7-8F9C-1EC9-17138F7E5AC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63845" y="1331671"/>
            <a:ext cx="1421855" cy="152501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descr="Comida, Cocina, Cuchillo, Salami">
            <a:extLst>
              <a:ext uri="{FF2B5EF4-FFF2-40B4-BE49-F238E27FC236}">
                <a16:creationId xmlns:a16="http://schemas.microsoft.com/office/drawing/2014/main" id="{DBD1D40B-28C5-5ACE-EB8D-9DCD4BDBC90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1159148">
            <a:off x="9757808" y="1620141"/>
            <a:ext cx="2447210" cy="139816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0" descr="Tortas, Tarta De Cerezas, Cerezas, Fruta">
            <a:extLst>
              <a:ext uri="{FF2B5EF4-FFF2-40B4-BE49-F238E27FC236}">
                <a16:creationId xmlns:a16="http://schemas.microsoft.com/office/drawing/2014/main" id="{9BDD3FF8-AE19-9448-6030-AF4068853EF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547732" y="4313864"/>
            <a:ext cx="2867362" cy="206110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2" descr="Watermelon, Fruit, Food, Edible, Melons">
            <a:extLst>
              <a:ext uri="{FF2B5EF4-FFF2-40B4-BE49-F238E27FC236}">
                <a16:creationId xmlns:a16="http://schemas.microsoft.com/office/drawing/2014/main" id="{382485F3-010B-0C0E-8145-810F05BE629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58530" y="4402235"/>
            <a:ext cx="1957397" cy="1554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99489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2A090698-233F-4A4C-C874-A6B08907D260}"/>
              </a:ext>
            </a:extLst>
          </p:cNvPr>
          <p:cNvGraphicFramePr>
            <a:graphicFrameLocks noGrp="1"/>
          </p:cNvGraphicFramePr>
          <p:nvPr>
            <p:extLst>
              <p:ext uri="{D42A27DB-BD31-4B8C-83A1-F6EECF244321}">
                <p14:modId xmlns:p14="http://schemas.microsoft.com/office/powerpoint/2010/main" val="1960725321"/>
              </p:ext>
            </p:extLst>
          </p:nvPr>
        </p:nvGraphicFramePr>
        <p:xfrm>
          <a:off x="-2" y="0"/>
          <a:ext cx="12192000" cy="6858000"/>
        </p:xfrm>
        <a:graphic>
          <a:graphicData uri="http://schemas.openxmlformats.org/drawingml/2006/table">
            <a:tbl>
              <a:tblPr firstRow="1" bandRow="1">
                <a:tableStyleId>{5940675A-B579-460E-94D1-54222C63F5DA}</a:tableStyleId>
              </a:tblPr>
              <a:tblGrid>
                <a:gridCol w="2438400">
                  <a:extLst>
                    <a:ext uri="{9D8B030D-6E8A-4147-A177-3AD203B41FA5}">
                      <a16:colId xmlns:a16="http://schemas.microsoft.com/office/drawing/2014/main" val="3539824361"/>
                    </a:ext>
                  </a:extLst>
                </a:gridCol>
                <a:gridCol w="2438400">
                  <a:extLst>
                    <a:ext uri="{9D8B030D-6E8A-4147-A177-3AD203B41FA5}">
                      <a16:colId xmlns:a16="http://schemas.microsoft.com/office/drawing/2014/main" val="3865893889"/>
                    </a:ext>
                  </a:extLst>
                </a:gridCol>
                <a:gridCol w="2438400">
                  <a:extLst>
                    <a:ext uri="{9D8B030D-6E8A-4147-A177-3AD203B41FA5}">
                      <a16:colId xmlns:a16="http://schemas.microsoft.com/office/drawing/2014/main" val="3422445644"/>
                    </a:ext>
                  </a:extLst>
                </a:gridCol>
                <a:gridCol w="2438400">
                  <a:extLst>
                    <a:ext uri="{9D8B030D-6E8A-4147-A177-3AD203B41FA5}">
                      <a16:colId xmlns:a16="http://schemas.microsoft.com/office/drawing/2014/main" val="959932181"/>
                    </a:ext>
                  </a:extLst>
                </a:gridCol>
                <a:gridCol w="2438400">
                  <a:extLst>
                    <a:ext uri="{9D8B030D-6E8A-4147-A177-3AD203B41FA5}">
                      <a16:colId xmlns:a16="http://schemas.microsoft.com/office/drawing/2014/main" val="53485856"/>
                    </a:ext>
                  </a:extLst>
                </a:gridCol>
              </a:tblGrid>
              <a:tr h="3429000">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extLst>
                  <a:ext uri="{0D108BD9-81ED-4DB2-BD59-A6C34878D82A}">
                    <a16:rowId xmlns:a16="http://schemas.microsoft.com/office/drawing/2014/main" val="1158934430"/>
                  </a:ext>
                </a:extLst>
              </a:tr>
              <a:tr h="3429000">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tc>
                  <a:txBody>
                    <a:bodyPr/>
                    <a:lstStyle/>
                    <a:p>
                      <a:endParaRPr lang="en-GB" dirty="0"/>
                    </a:p>
                  </a:txBody>
                  <a:tcPr>
                    <a:lnL w="12700" cap="flat" cmpd="sng" algn="ctr">
                      <a:solidFill>
                        <a:srgbClr val="002060"/>
                      </a:solidFill>
                      <a:prstDash val="lgDash"/>
                      <a:round/>
                      <a:headEnd type="none" w="med" len="med"/>
                      <a:tailEnd type="none" w="med" len="med"/>
                    </a:lnL>
                    <a:lnR w="12700" cap="flat" cmpd="sng" algn="ctr">
                      <a:solidFill>
                        <a:srgbClr val="002060"/>
                      </a:solidFill>
                      <a:prstDash val="lgDash"/>
                      <a:round/>
                      <a:headEnd type="none" w="med" len="med"/>
                      <a:tailEnd type="none" w="med" len="med"/>
                    </a:lnR>
                    <a:lnT w="12700" cap="flat" cmpd="sng" algn="ctr">
                      <a:solidFill>
                        <a:srgbClr val="002060"/>
                      </a:solidFill>
                      <a:prstDash val="lgDash"/>
                      <a:round/>
                      <a:headEnd type="none" w="med" len="med"/>
                      <a:tailEnd type="none" w="med" len="med"/>
                    </a:lnT>
                    <a:lnB w="12700" cap="flat" cmpd="sng" algn="ctr">
                      <a:solidFill>
                        <a:srgbClr val="002060"/>
                      </a:solidFill>
                      <a:prstDash val="lgDash"/>
                      <a:round/>
                      <a:headEnd type="none" w="med" len="med"/>
                      <a:tailEnd type="none" w="med" len="med"/>
                    </a:lnB>
                  </a:tcPr>
                </a:tc>
                <a:extLst>
                  <a:ext uri="{0D108BD9-81ED-4DB2-BD59-A6C34878D82A}">
                    <a16:rowId xmlns:a16="http://schemas.microsoft.com/office/drawing/2014/main" val="3360035528"/>
                  </a:ext>
                </a:extLst>
              </a:tr>
            </a:tbl>
          </a:graphicData>
        </a:graphic>
      </p:graphicFrame>
      <p:pic>
        <p:nvPicPr>
          <p:cNvPr id="21" name="Picture 4" descr="Gráficos vectoriales gratis de Mariposa">
            <a:extLst>
              <a:ext uri="{FF2B5EF4-FFF2-40B4-BE49-F238E27FC236}">
                <a16:creationId xmlns:a16="http://schemas.microsoft.com/office/drawing/2014/main" id="{68216C1E-C74F-236E-29FE-C325254E2A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364" y="704533"/>
            <a:ext cx="1974920" cy="215215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E97ED2D-E61C-032E-12CA-C31BBB5072D3}"/>
              </a:ext>
            </a:extLst>
          </p:cNvPr>
          <p:cNvPicPr>
            <a:picLocks noChangeAspect="1"/>
          </p:cNvPicPr>
          <p:nvPr/>
        </p:nvPicPr>
        <p:blipFill>
          <a:blip r:embed="rId3"/>
          <a:stretch>
            <a:fillRect/>
          </a:stretch>
        </p:blipFill>
        <p:spPr>
          <a:xfrm rot="2456965">
            <a:off x="2004200" y="963417"/>
            <a:ext cx="2958983" cy="1600641"/>
          </a:xfrm>
          <a:prstGeom prst="rect">
            <a:avLst/>
          </a:prstGeom>
        </p:spPr>
      </p:pic>
      <p:pic>
        <p:nvPicPr>
          <p:cNvPr id="26" name="Picture 2" descr="Gráficos vectoriales gratis de Los gusanos de seda">
            <a:extLst>
              <a:ext uri="{FF2B5EF4-FFF2-40B4-BE49-F238E27FC236}">
                <a16:creationId xmlns:a16="http://schemas.microsoft.com/office/drawing/2014/main" id="{B9892AC0-F6AD-5347-53DD-F19492947428}"/>
              </a:ext>
            </a:extLst>
          </p:cNvPr>
          <p:cNvPicPr>
            <a:picLocks noChangeAspect="1" noChangeArrowheads="1"/>
          </p:cNvPicPr>
          <p:nvPr/>
        </p:nvPicPr>
        <p:blipFill>
          <a:blip r:embed="rId4">
            <a:alphaModFix/>
            <a:duotone>
              <a:schemeClr val="accent2">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2757428">
            <a:off x="5443714" y="839922"/>
            <a:ext cx="1099274" cy="219854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EA3F6D90-7E36-739A-843E-A70729BC449A}"/>
              </a:ext>
            </a:extLst>
          </p:cNvPr>
          <p:cNvPicPr>
            <a:picLocks noChangeAspect="1"/>
          </p:cNvPicPr>
          <p:nvPr/>
        </p:nvPicPr>
        <p:blipFill>
          <a:blip r:embed="rId6"/>
          <a:stretch>
            <a:fillRect/>
          </a:stretch>
        </p:blipFill>
        <p:spPr>
          <a:xfrm>
            <a:off x="101657" y="4313864"/>
            <a:ext cx="2305902" cy="1376999"/>
          </a:xfrm>
          <a:prstGeom prst="rect">
            <a:avLst/>
          </a:prstGeom>
        </p:spPr>
      </p:pic>
      <p:pic>
        <p:nvPicPr>
          <p:cNvPr id="22" name="Picture 21">
            <a:extLst>
              <a:ext uri="{FF2B5EF4-FFF2-40B4-BE49-F238E27FC236}">
                <a16:creationId xmlns:a16="http://schemas.microsoft.com/office/drawing/2014/main" id="{C0CF3B40-3249-C47E-B90B-0F456D45E089}"/>
              </a:ext>
            </a:extLst>
          </p:cNvPr>
          <p:cNvPicPr>
            <a:picLocks noChangeAspect="1"/>
          </p:cNvPicPr>
          <p:nvPr/>
        </p:nvPicPr>
        <p:blipFill>
          <a:blip r:embed="rId7"/>
          <a:stretch>
            <a:fillRect/>
          </a:stretch>
        </p:blipFill>
        <p:spPr>
          <a:xfrm rot="2954976">
            <a:off x="4288823" y="4369561"/>
            <a:ext cx="3067001" cy="1750278"/>
          </a:xfrm>
          <a:prstGeom prst="rect">
            <a:avLst/>
          </a:prstGeom>
        </p:spPr>
      </p:pic>
      <p:pic>
        <p:nvPicPr>
          <p:cNvPr id="32" name="Picture 4" descr="Burbuja Del Discurso, Globo De Discurso">
            <a:extLst>
              <a:ext uri="{FF2B5EF4-FFF2-40B4-BE49-F238E27FC236}">
                <a16:creationId xmlns:a16="http://schemas.microsoft.com/office/drawing/2014/main" id="{79BFB427-DDBB-D5A7-BAA3-ECB0315F040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25776" y="3601688"/>
            <a:ext cx="1495313" cy="1268174"/>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AB6B9E8F-66CD-DB6B-B5B8-1A4D89BA1325}"/>
              </a:ext>
            </a:extLst>
          </p:cNvPr>
          <p:cNvSpPr txBox="1"/>
          <p:nvPr/>
        </p:nvSpPr>
        <p:spPr>
          <a:xfrm>
            <a:off x="5763318" y="3747763"/>
            <a:ext cx="1605159" cy="707886"/>
          </a:xfrm>
          <a:prstGeom prst="rect">
            <a:avLst/>
          </a:prstGeom>
          <a:noFill/>
        </p:spPr>
        <p:txBody>
          <a:bodyPr wrap="square" rtlCol="0">
            <a:spAutoFit/>
          </a:bodyPr>
          <a:lstStyle/>
          <a:p>
            <a:pPr algn="ctr"/>
            <a:r>
              <a:rPr lang="en-GB" sz="2000" dirty="0">
                <a:solidFill>
                  <a:srgbClr val="002060"/>
                </a:solidFill>
                <a:latin typeface="Segoe Print" panose="02000600000000000000" pitchFamily="2" charset="0"/>
              </a:rPr>
              <a:t>Estoy </a:t>
            </a:r>
            <a:r>
              <a:rPr lang="en-GB" sz="2000" dirty="0" err="1">
                <a:solidFill>
                  <a:srgbClr val="002060"/>
                </a:solidFill>
                <a:latin typeface="Segoe Print" panose="02000600000000000000" pitchFamily="2" charset="0"/>
              </a:rPr>
              <a:t>mejor</a:t>
            </a:r>
            <a:r>
              <a:rPr lang="en-GB" sz="2000" dirty="0">
                <a:solidFill>
                  <a:srgbClr val="002060"/>
                </a:solidFill>
                <a:latin typeface="Segoe Print" panose="02000600000000000000" pitchFamily="2" charset="0"/>
              </a:rPr>
              <a:t> </a:t>
            </a:r>
            <a:r>
              <a:rPr lang="en-GB" sz="1600" dirty="0">
                <a:solidFill>
                  <a:srgbClr val="002060"/>
                </a:solidFill>
                <a:latin typeface="Century Gothic" panose="020B0502020202020204" pitchFamily="34" charset="0"/>
              </a:rPr>
              <a:t>😌</a:t>
            </a:r>
            <a:r>
              <a:rPr lang="en-GB" sz="2000" dirty="0">
                <a:solidFill>
                  <a:srgbClr val="002060"/>
                </a:solidFill>
                <a:latin typeface="Segoe Print" panose="02000600000000000000" pitchFamily="2" charset="0"/>
              </a:rPr>
              <a:t>.</a:t>
            </a:r>
          </a:p>
        </p:txBody>
      </p:sp>
      <p:pic>
        <p:nvPicPr>
          <p:cNvPr id="29" name="Picture 28">
            <a:extLst>
              <a:ext uri="{FF2B5EF4-FFF2-40B4-BE49-F238E27FC236}">
                <a16:creationId xmlns:a16="http://schemas.microsoft.com/office/drawing/2014/main" id="{C3171953-032E-91F8-D8BE-666E79ED6B4B}"/>
              </a:ext>
            </a:extLst>
          </p:cNvPr>
          <p:cNvPicPr>
            <a:picLocks noChangeAspect="1"/>
          </p:cNvPicPr>
          <p:nvPr/>
        </p:nvPicPr>
        <p:blipFill>
          <a:blip r:embed="rId9"/>
          <a:stretch>
            <a:fillRect/>
          </a:stretch>
        </p:blipFill>
        <p:spPr>
          <a:xfrm rot="16200000">
            <a:off x="1894436" y="4642028"/>
            <a:ext cx="3579426" cy="1026380"/>
          </a:xfrm>
          <a:prstGeom prst="rect">
            <a:avLst/>
          </a:prstGeom>
        </p:spPr>
      </p:pic>
    </p:spTree>
    <p:extLst>
      <p:ext uri="{BB962C8B-B14F-4D97-AF65-F5344CB8AC3E}">
        <p14:creationId xmlns:p14="http://schemas.microsoft.com/office/powerpoint/2010/main" val="24272824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FF111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entury Gothic"/>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52214" y="246705"/>
            <a:ext cx="4953631" cy="4247588"/>
          </a:xfrm>
          <a:prstGeom prst="rect">
            <a:avLst/>
          </a:prstGeom>
          <a:noFill/>
          <a:ln>
            <a:noFill/>
          </a:ln>
        </p:spPr>
      </p:pic>
      <p:sp>
        <p:nvSpPr>
          <p:cNvPr id="100" name="Google Shape;100;p2"/>
          <p:cNvSpPr/>
          <p:nvPr/>
        </p:nvSpPr>
        <p:spPr>
          <a:xfrm>
            <a:off x="4844488" y="4681407"/>
            <a:ext cx="3214451"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dirty="0" err="1">
                <a:solidFill>
                  <a:srgbClr val="FF3333"/>
                </a:solidFill>
                <a:latin typeface="Modern Love" panose="04090805081005020601" pitchFamily="82" charset="0"/>
                <a:sym typeface="Arial"/>
              </a:rPr>
              <a:t>rojo</a:t>
            </a:r>
            <a:endParaRPr dirty="0">
              <a:latin typeface="Modern Love" panose="04090805081005020601" pitchFamily="82" charset="0"/>
            </a:endParaRPr>
          </a:p>
        </p:txBody>
      </p:sp>
      <p:sp>
        <p:nvSpPr>
          <p:cNvPr id="2" name="Title 1">
            <a:extLst>
              <a:ext uri="{FF2B5EF4-FFF2-40B4-BE49-F238E27FC236}">
                <a16:creationId xmlns:a16="http://schemas.microsoft.com/office/drawing/2014/main" id="{773F0534-389A-424E-948D-9C52302BBB92}"/>
              </a:ext>
            </a:extLst>
          </p:cNvPr>
          <p:cNvSpPr>
            <a:spLocks noGrp="1"/>
          </p:cNvSpPr>
          <p:nvPr>
            <p:ph type="title"/>
          </p:nvPr>
        </p:nvSpPr>
        <p:spPr>
          <a:xfrm>
            <a:off x="0" y="151819"/>
            <a:ext cx="4350984" cy="1325563"/>
          </a:xfrm>
        </p:spPr>
        <p:txBody>
          <a:bodyPr>
            <a:normAutofit/>
          </a:bodyPr>
          <a:lstStyle/>
          <a:p>
            <a:pPr algn="ctr"/>
            <a:r>
              <a:rPr lang="en-GB" sz="4000" b="1" dirty="0">
                <a:solidFill>
                  <a:schemeClr val="bg1"/>
                </a:solidFill>
                <a:latin typeface="Century Gothic" panose="020B0502020202020204" pitchFamily="34" charset="0"/>
              </a:rPr>
              <a:t>Una </a:t>
            </a:r>
            <a:r>
              <a:rPr lang="en-GB" sz="4000" b="1">
                <a:solidFill>
                  <a:schemeClr val="bg1"/>
                </a:solidFill>
                <a:latin typeface="Century Gothic" panose="020B0502020202020204" pitchFamily="34" charset="0"/>
              </a:rPr>
              <a:t>historia</a:t>
            </a:r>
            <a:endParaRPr lang="en-GB" sz="4000" dirty="0">
              <a:solidFill>
                <a:schemeClr val="bg1"/>
              </a:solidFill>
            </a:endParaRPr>
          </a:p>
        </p:txBody>
      </p:sp>
      <p:sp>
        <p:nvSpPr>
          <p:cNvPr id="11" name="Google Shape;101;p2">
            <a:extLst>
              <a:ext uri="{FF2B5EF4-FFF2-40B4-BE49-F238E27FC236}">
                <a16:creationId xmlns:a16="http://schemas.microsoft.com/office/drawing/2014/main" id="{AFF00D05-ECAA-4F39-A8E3-0C5CC7B128DD}"/>
              </a:ext>
            </a:extLst>
          </p:cNvPr>
          <p:cNvSpPr txBox="1"/>
          <p:nvPr/>
        </p:nvSpPr>
        <p:spPr>
          <a:xfrm>
            <a:off x="0" y="5774033"/>
            <a:ext cx="4350984" cy="954067"/>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FFFFFF"/>
              </a:buClr>
              <a:buSzPts val="2800"/>
              <a:buFont typeface="Century Gothic"/>
              <a:buChar char="-"/>
            </a:pPr>
            <a:r>
              <a:rPr lang="en-GB" sz="2800" b="1" i="0" u="none" strike="noStrike" cap="none" dirty="0">
                <a:solidFill>
                  <a:srgbClr val="FFFFFF"/>
                </a:solidFill>
                <a:latin typeface="Century Gothic"/>
                <a:ea typeface="Century Gothic"/>
                <a:cs typeface="Century Gothic"/>
                <a:sym typeface="Century Gothic"/>
              </a:rPr>
              <a:t>The Hungry Caterpillar</a:t>
            </a:r>
          </a:p>
          <a:p>
            <a:pPr marL="342900" marR="0" lvl="0" indent="-342900" algn="l" rtl="0">
              <a:lnSpc>
                <a:spcPct val="100000"/>
              </a:lnSpc>
              <a:spcBef>
                <a:spcPts val="0"/>
              </a:spcBef>
              <a:spcAft>
                <a:spcPts val="0"/>
              </a:spcAft>
              <a:buClr>
                <a:srgbClr val="FFFFFF"/>
              </a:buClr>
              <a:buSzPts val="2800"/>
              <a:buFont typeface="Century Gothic"/>
              <a:buChar char="-"/>
            </a:pPr>
            <a:r>
              <a:rPr lang="en-GB" sz="2800" b="1" i="0" u="none" strike="noStrike" cap="none" dirty="0">
                <a:solidFill>
                  <a:srgbClr val="FFFFFF"/>
                </a:solidFill>
                <a:latin typeface="Century Gothic"/>
                <a:ea typeface="Century Gothic"/>
                <a:cs typeface="Century Gothic"/>
                <a:sym typeface="Century Gothic"/>
              </a:rPr>
              <a:t>SSC revisit</a:t>
            </a:r>
            <a:endParaRPr lang="en-GB" sz="2800" b="0" i="0" u="none" strike="noStrike" cap="none" dirty="0">
              <a:solidFill>
                <a:srgbClr val="FFFFFF"/>
              </a:solidFill>
              <a:latin typeface="Calibri"/>
              <a:ea typeface="Calibri"/>
              <a:cs typeface="Calibri"/>
              <a:sym typeface="Calibri"/>
            </a:endParaRPr>
          </a:p>
        </p:txBody>
      </p:sp>
      <p:pic>
        <p:nvPicPr>
          <p:cNvPr id="39" name="Picture 22" descr="Gráficos vectoriales gratis de Perú">
            <a:extLst>
              <a:ext uri="{FF2B5EF4-FFF2-40B4-BE49-F238E27FC236}">
                <a16:creationId xmlns:a16="http://schemas.microsoft.com/office/drawing/2014/main" id="{E827F279-3C8A-5834-7309-27735E2188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3478" y="2299821"/>
            <a:ext cx="549984" cy="366656"/>
          </a:xfrm>
          <a:prstGeom prst="round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E6A8278F-B426-4A92-8267-B3F856844B97}"/>
              </a:ext>
            </a:extLst>
          </p:cNvPr>
          <p:cNvSpPr/>
          <p:nvPr/>
        </p:nvSpPr>
        <p:spPr>
          <a:xfrm>
            <a:off x="95534" y="1828800"/>
            <a:ext cx="4107976" cy="2524836"/>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2" descr="Free vector graphics of Fruit">
            <a:extLst>
              <a:ext uri="{FF2B5EF4-FFF2-40B4-BE49-F238E27FC236}">
                <a16:creationId xmlns:a16="http://schemas.microsoft.com/office/drawing/2014/main" id="{0E7039F4-360F-4D49-961E-9ACB099F7B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749" y="2003673"/>
            <a:ext cx="3973546" cy="208810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Gráficos vectoriales gratis de Animal">
            <a:extLst>
              <a:ext uri="{FF2B5EF4-FFF2-40B4-BE49-F238E27FC236}">
                <a16:creationId xmlns:a16="http://schemas.microsoft.com/office/drawing/2014/main" id="{F7A321B4-EB16-4166-A867-874AFA6E9E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95534" y="3740319"/>
            <a:ext cx="1233268" cy="84217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A925F9C-B785-4DD0-8F32-0ECE3B66DBFF}"/>
              </a:ext>
            </a:extLst>
          </p:cNvPr>
          <p:cNvSpPr txBox="1"/>
          <p:nvPr/>
        </p:nvSpPr>
        <p:spPr>
          <a:xfrm>
            <a:off x="9518073" y="6425095"/>
            <a:ext cx="2673927"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3 Week 13</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11" name="Google Shape;111;p3" descr="Speech Icon, Voice, Talking, Audio, Speech"/>
          <p:cNvPicPr preferRelativeResize="0"/>
          <p:nvPr/>
        </p:nvPicPr>
        <p:blipFill rotWithShape="1">
          <a:blip r:embed="rId9">
            <a:alphaModFix/>
          </a:blip>
          <a:srcRect/>
          <a:stretch/>
        </p:blipFill>
        <p:spPr>
          <a:xfrm>
            <a:off x="10763735" y="152022"/>
            <a:ext cx="776168" cy="776168"/>
          </a:xfrm>
          <a:prstGeom prst="rect">
            <a:avLst/>
          </a:prstGeom>
          <a:noFill/>
          <a:ln>
            <a:noFill/>
          </a:ln>
        </p:spPr>
      </p:pic>
      <p:sp>
        <p:nvSpPr>
          <p:cNvPr id="112" name="Google Shape;112;p3"/>
          <p:cNvSpPr txBox="1"/>
          <p:nvPr/>
        </p:nvSpPr>
        <p:spPr>
          <a:xfrm>
            <a:off x="10379813" y="971171"/>
            <a:ext cx="1544012" cy="400110"/>
          </a:xfrm>
          <a:prstGeom prst="rect">
            <a:avLst/>
          </a:prstGeom>
          <a:solidFill>
            <a:srgbClr val="FF0066"/>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pronunciar</a:t>
            </a:r>
            <a:endParaRPr sz="2000" b="1" i="0" u="none" strike="noStrike" cap="none">
              <a:solidFill>
                <a:srgbClr val="FFFFFF"/>
              </a:solidFill>
              <a:latin typeface="Century Gothic"/>
              <a:ea typeface="Century Gothic"/>
              <a:cs typeface="Century Gothic"/>
              <a:sym typeface="Century Gothic"/>
            </a:endParaRPr>
          </a:p>
        </p:txBody>
      </p:sp>
      <p:sp>
        <p:nvSpPr>
          <p:cNvPr id="11" name="Google Shape;387;p19">
            <a:extLst>
              <a:ext uri="{FF2B5EF4-FFF2-40B4-BE49-F238E27FC236}">
                <a16:creationId xmlns:a16="http://schemas.microsoft.com/office/drawing/2014/main" id="{3EA2D366-8196-4CBE-BE7D-EC49182FB5B4}"/>
              </a:ext>
            </a:extLst>
          </p:cNvPr>
          <p:cNvSpPr/>
          <p:nvPr/>
        </p:nvSpPr>
        <p:spPr>
          <a:xfrm>
            <a:off x="11417626" y="2746876"/>
            <a:ext cx="516951" cy="3379042"/>
          </a:xfrm>
          <a:prstGeom prst="rect">
            <a:avLst/>
          </a:prstGeom>
          <a:solidFill>
            <a:srgbClr val="FF33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12" name="Google Shape;395;p19">
            <a:extLst>
              <a:ext uri="{FF2B5EF4-FFF2-40B4-BE49-F238E27FC236}">
                <a16:creationId xmlns:a16="http://schemas.microsoft.com/office/drawing/2014/main" id="{C618C5E9-C910-42FD-9E19-34D8BA0BAD6F}"/>
              </a:ext>
            </a:extLst>
          </p:cNvPr>
          <p:cNvSpPr/>
          <p:nvPr/>
        </p:nvSpPr>
        <p:spPr>
          <a:xfrm>
            <a:off x="11195085" y="6225859"/>
            <a:ext cx="931048" cy="349187"/>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dirty="0">
                <a:solidFill>
                  <a:srgbClr val="FFFFFF"/>
                </a:solidFill>
                <a:latin typeface="Century Gothic"/>
                <a:ea typeface="Century Gothic"/>
                <a:cs typeface="Century Gothic"/>
                <a:sym typeface="Century Gothic"/>
              </a:rPr>
              <a:t>INICIO</a:t>
            </a:r>
            <a:endParaRPr dirty="0"/>
          </a:p>
        </p:txBody>
      </p:sp>
      <p:sp>
        <p:nvSpPr>
          <p:cNvPr id="13" name="Google Shape;388;p19">
            <a:extLst>
              <a:ext uri="{FF2B5EF4-FFF2-40B4-BE49-F238E27FC236}">
                <a16:creationId xmlns:a16="http://schemas.microsoft.com/office/drawing/2014/main" id="{125B3C67-F3D0-44FF-B785-70CD0E29E8E7}"/>
              </a:ext>
            </a:extLst>
          </p:cNvPr>
          <p:cNvSpPr/>
          <p:nvPr/>
        </p:nvSpPr>
        <p:spPr>
          <a:xfrm>
            <a:off x="11413499" y="2746874"/>
            <a:ext cx="518389" cy="3379044"/>
          </a:xfrm>
          <a:prstGeom prst="rect">
            <a:avLst/>
          </a:prstGeom>
          <a:solidFill>
            <a:srgbClr val="86CFE2"/>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14" name="Google Shape;157;p2">
            <a:extLst>
              <a:ext uri="{FF2B5EF4-FFF2-40B4-BE49-F238E27FC236}">
                <a16:creationId xmlns:a16="http://schemas.microsoft.com/office/drawing/2014/main" id="{DA39CFEA-F68F-4097-8318-B810AA31AD16}"/>
              </a:ext>
            </a:extLst>
          </p:cNvPr>
          <p:cNvSpPr txBox="1"/>
          <p:nvPr/>
        </p:nvSpPr>
        <p:spPr>
          <a:xfrm>
            <a:off x="11194063" y="2185394"/>
            <a:ext cx="932070" cy="58473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16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1 minuto</a:t>
            </a:r>
            <a:endParaRPr kumimoji="0" lang="es-AR" sz="105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38" name="Picture 37" descr="A picture containing text, toy, doll, vector graphics&#10;&#10;Description automatically generated">
            <a:extLst>
              <a:ext uri="{FF2B5EF4-FFF2-40B4-BE49-F238E27FC236}">
                <a16:creationId xmlns:a16="http://schemas.microsoft.com/office/drawing/2014/main" id="{F5B9743A-3311-4803-B2B2-C3E2076D3FA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9681839" y="4249710"/>
            <a:ext cx="1373093" cy="2608290"/>
          </a:xfrm>
          <a:prstGeom prst="rect">
            <a:avLst/>
          </a:prstGeom>
        </p:spPr>
      </p:pic>
      <p:pic>
        <p:nvPicPr>
          <p:cNvPr id="14340" name="Picture 4" descr="Gráficos vectoriales gratis de Pepinillo">
            <a:hlinkClick r:id="" action="ppaction://noaction">
              <a:snd r:embed="rId5" name="3_3.wav"/>
            </a:hlinkClick>
            <a:extLst>
              <a:ext uri="{FF2B5EF4-FFF2-40B4-BE49-F238E27FC236}">
                <a16:creationId xmlns:a16="http://schemas.microsoft.com/office/drawing/2014/main" id="{FF5820FC-D4D9-81F5-E268-F86E7A2F1AF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98847" y="1705768"/>
            <a:ext cx="640050" cy="128009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Gráficos vectoriales gratis de Comida rápida">
            <a:hlinkClick r:id="" action="ppaction://noaction">
              <a:snd r:embed="rId7" name="3_5.wav"/>
            </a:hlinkClick>
            <a:extLst>
              <a:ext uri="{FF2B5EF4-FFF2-40B4-BE49-F238E27FC236}">
                <a16:creationId xmlns:a16="http://schemas.microsoft.com/office/drawing/2014/main" id="{05A6137A-16E3-D1CA-6607-4BF8336ABF8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82597" y="3675184"/>
            <a:ext cx="993228" cy="1986455"/>
          </a:xfrm>
          <a:prstGeom prst="rect">
            <a:avLst/>
          </a:prstGeom>
          <a:noFill/>
          <a:extLst>
            <a:ext uri="{909E8E84-426E-40DD-AFC4-6F175D3DCCD1}">
              <a14:hiddenFill xmlns:a14="http://schemas.microsoft.com/office/drawing/2010/main">
                <a:solidFill>
                  <a:srgbClr val="FFFFFF"/>
                </a:solidFill>
              </a14:hiddenFill>
            </a:ext>
          </a:extLst>
        </p:spPr>
      </p:pic>
      <p:pic>
        <p:nvPicPr>
          <p:cNvPr id="14350" name="Picture 14" descr="Recostarse, Chupete, Dulce, Rojo">
            <a:hlinkClick r:id="" action="ppaction://noaction">
              <a:snd r:embed="rId6" name="3_4.wav"/>
            </a:hlinkClick>
            <a:extLst>
              <a:ext uri="{FF2B5EF4-FFF2-40B4-BE49-F238E27FC236}">
                <a16:creationId xmlns:a16="http://schemas.microsoft.com/office/drawing/2014/main" id="{9BF297E4-738F-0AF2-4C51-95FC809D4F4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92656" y="4105014"/>
            <a:ext cx="1346023" cy="1556626"/>
          </a:xfrm>
          <a:prstGeom prst="rect">
            <a:avLst/>
          </a:prstGeom>
          <a:noFill/>
          <a:extLst>
            <a:ext uri="{909E8E84-426E-40DD-AFC4-6F175D3DCCD1}">
              <a14:hiddenFill xmlns:a14="http://schemas.microsoft.com/office/drawing/2010/main">
                <a:solidFill>
                  <a:srgbClr val="FFFFFF"/>
                </a:solidFill>
              </a14:hiddenFill>
            </a:ext>
          </a:extLst>
        </p:spPr>
      </p:pic>
      <p:pic>
        <p:nvPicPr>
          <p:cNvPr id="14352" name="Picture 16" descr="Gráficos vectoriales gratis de Magdalena">
            <a:hlinkClick r:id="" action="ppaction://noaction">
              <a:snd r:embed="rId4" name="3_2.wav"/>
            </a:hlinkClick>
            <a:extLst>
              <a:ext uri="{FF2B5EF4-FFF2-40B4-BE49-F238E27FC236}">
                <a16:creationId xmlns:a16="http://schemas.microsoft.com/office/drawing/2014/main" id="{46EBA5EA-F0A7-4898-7C03-91E3C090B8E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048002" y="1661004"/>
            <a:ext cx="1275780" cy="1318435"/>
          </a:xfrm>
          <a:prstGeom prst="rect">
            <a:avLst/>
          </a:prstGeom>
          <a:noFill/>
          <a:extLst>
            <a:ext uri="{909E8E84-426E-40DD-AFC4-6F175D3DCCD1}">
              <a14:hiddenFill xmlns:a14="http://schemas.microsoft.com/office/drawing/2010/main">
                <a:solidFill>
                  <a:srgbClr val="FFFFFF"/>
                </a:solidFill>
              </a14:hiddenFill>
            </a:ext>
          </a:extLst>
        </p:spPr>
      </p:pic>
      <p:pic>
        <p:nvPicPr>
          <p:cNvPr id="14354" name="Picture 18" descr="Gráficos vectoriales gratis de Embutido">
            <a:hlinkClick r:id="" action="ppaction://noaction">
              <a:snd r:embed="rId3" name="3_1.wav"/>
            </a:hlinkClick>
            <a:extLst>
              <a:ext uri="{FF2B5EF4-FFF2-40B4-BE49-F238E27FC236}">
                <a16:creationId xmlns:a16="http://schemas.microsoft.com/office/drawing/2014/main" id="{E0024F6D-B97A-BBB1-FD3C-2DDF888FF7C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60770" y="1691272"/>
            <a:ext cx="2425968" cy="1212984"/>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B4375CD3-AA18-7407-D456-6EC736FC789C}"/>
              </a:ext>
            </a:extLst>
          </p:cNvPr>
          <p:cNvSpPr txBox="1"/>
          <p:nvPr/>
        </p:nvSpPr>
        <p:spPr>
          <a:xfrm>
            <a:off x="660770" y="2917588"/>
            <a:ext cx="2308691" cy="523220"/>
          </a:xfrm>
          <a:prstGeom prst="rect">
            <a:avLst/>
          </a:prstGeom>
          <a:noFill/>
        </p:spPr>
        <p:txBody>
          <a:bodyPr wrap="square">
            <a:spAutoFit/>
          </a:bodyPr>
          <a:lstStyle/>
          <a:p>
            <a:r>
              <a:rPr lang="en-GB" sz="2800" dirty="0">
                <a:solidFill>
                  <a:srgbClr val="002060"/>
                </a:solidFill>
                <a:latin typeface="Century Gothic" panose="020B0502020202020204" pitchFamily="34" charset="0"/>
              </a:rPr>
              <a:t>la </a:t>
            </a:r>
            <a:r>
              <a:rPr lang="en-GB" sz="2800" dirty="0" err="1">
                <a:solidFill>
                  <a:srgbClr val="002060"/>
                </a:solidFill>
                <a:latin typeface="Century Gothic" panose="020B0502020202020204" pitchFamily="34" charset="0"/>
              </a:rPr>
              <a:t>salchicha</a:t>
            </a:r>
            <a:endParaRPr lang="en-GB" sz="2800" dirty="0">
              <a:solidFill>
                <a:srgbClr val="002060"/>
              </a:solidFill>
              <a:latin typeface="Century Gothic" panose="020B0502020202020204" pitchFamily="34" charset="0"/>
            </a:endParaRPr>
          </a:p>
        </p:txBody>
      </p:sp>
      <p:sp>
        <p:nvSpPr>
          <p:cNvPr id="22" name="TextBox 21">
            <a:extLst>
              <a:ext uri="{FF2B5EF4-FFF2-40B4-BE49-F238E27FC236}">
                <a16:creationId xmlns:a16="http://schemas.microsoft.com/office/drawing/2014/main" id="{49F477C9-C2F4-44BF-8B32-08CC7277F258}"/>
              </a:ext>
            </a:extLst>
          </p:cNvPr>
          <p:cNvSpPr txBox="1"/>
          <p:nvPr/>
        </p:nvSpPr>
        <p:spPr>
          <a:xfrm>
            <a:off x="3492029" y="2979439"/>
            <a:ext cx="3104585" cy="523220"/>
          </a:xfrm>
          <a:prstGeom prst="rect">
            <a:avLst/>
          </a:prstGeom>
          <a:noFill/>
        </p:spPr>
        <p:txBody>
          <a:bodyPr wrap="square">
            <a:spAutoFit/>
          </a:bodyPr>
          <a:lstStyle/>
          <a:p>
            <a:r>
              <a:rPr lang="en-GB" sz="2800" dirty="0">
                <a:solidFill>
                  <a:srgbClr val="002060"/>
                </a:solidFill>
                <a:latin typeface="Century Gothic" panose="020B0502020202020204" pitchFamily="34" charset="0"/>
              </a:rPr>
              <a:t>la </a:t>
            </a:r>
            <a:r>
              <a:rPr lang="en-GB" sz="2800" dirty="0" err="1">
                <a:solidFill>
                  <a:srgbClr val="002060"/>
                </a:solidFill>
                <a:latin typeface="Century Gothic" panose="020B0502020202020204" pitchFamily="34" charset="0"/>
              </a:rPr>
              <a:t>magdalena</a:t>
            </a:r>
            <a:endParaRPr lang="en-GB" sz="2800" dirty="0">
              <a:solidFill>
                <a:srgbClr val="002060"/>
              </a:solidFill>
              <a:latin typeface="Century Gothic" panose="020B0502020202020204" pitchFamily="34" charset="0"/>
            </a:endParaRPr>
          </a:p>
        </p:txBody>
      </p:sp>
      <p:sp>
        <p:nvSpPr>
          <p:cNvPr id="24" name="TextBox 23">
            <a:extLst>
              <a:ext uri="{FF2B5EF4-FFF2-40B4-BE49-F238E27FC236}">
                <a16:creationId xmlns:a16="http://schemas.microsoft.com/office/drawing/2014/main" id="{53E6853C-1522-7748-6D69-8AAEEF7D70AD}"/>
              </a:ext>
            </a:extLst>
          </p:cNvPr>
          <p:cNvSpPr txBox="1"/>
          <p:nvPr/>
        </p:nvSpPr>
        <p:spPr>
          <a:xfrm>
            <a:off x="3680033" y="5677748"/>
            <a:ext cx="3104585" cy="523220"/>
          </a:xfrm>
          <a:prstGeom prst="rect">
            <a:avLst/>
          </a:prstGeom>
          <a:noFill/>
        </p:spPr>
        <p:txBody>
          <a:bodyPr wrap="square">
            <a:spAutoFit/>
          </a:bodyPr>
          <a:lstStyle/>
          <a:p>
            <a:r>
              <a:rPr lang="en-GB" sz="2800" dirty="0" err="1">
                <a:solidFill>
                  <a:srgbClr val="002060"/>
                </a:solidFill>
                <a:latin typeface="Century Gothic" panose="020B0502020202020204" pitchFamily="34" charset="0"/>
              </a:rPr>
              <a:t>el</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helado</a:t>
            </a:r>
            <a:endParaRPr lang="en-GB" sz="2800" dirty="0">
              <a:solidFill>
                <a:srgbClr val="002060"/>
              </a:solidFill>
              <a:latin typeface="Century Gothic" panose="020B0502020202020204" pitchFamily="34" charset="0"/>
            </a:endParaRPr>
          </a:p>
        </p:txBody>
      </p:sp>
      <p:sp>
        <p:nvSpPr>
          <p:cNvPr id="25" name="TextBox 24">
            <a:extLst>
              <a:ext uri="{FF2B5EF4-FFF2-40B4-BE49-F238E27FC236}">
                <a16:creationId xmlns:a16="http://schemas.microsoft.com/office/drawing/2014/main" id="{492B35BC-70D2-20F0-5B5B-4CD1D61F7E98}"/>
              </a:ext>
            </a:extLst>
          </p:cNvPr>
          <p:cNvSpPr txBox="1"/>
          <p:nvPr/>
        </p:nvSpPr>
        <p:spPr>
          <a:xfrm>
            <a:off x="6696151" y="2979439"/>
            <a:ext cx="3104585" cy="523220"/>
          </a:xfrm>
          <a:prstGeom prst="rect">
            <a:avLst/>
          </a:prstGeom>
          <a:noFill/>
        </p:spPr>
        <p:txBody>
          <a:bodyPr wrap="square">
            <a:spAutoFit/>
          </a:bodyPr>
          <a:lstStyle/>
          <a:p>
            <a:r>
              <a:rPr lang="en-GB" sz="2800" dirty="0" err="1">
                <a:solidFill>
                  <a:srgbClr val="002060"/>
                </a:solidFill>
                <a:latin typeface="Century Gothic" panose="020B0502020202020204" pitchFamily="34" charset="0"/>
              </a:rPr>
              <a:t>el</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pepinillo</a:t>
            </a:r>
            <a:endParaRPr lang="en-GB" sz="2800" dirty="0">
              <a:solidFill>
                <a:srgbClr val="002060"/>
              </a:solidFill>
              <a:latin typeface="Century Gothic" panose="020B0502020202020204" pitchFamily="34" charset="0"/>
            </a:endParaRPr>
          </a:p>
        </p:txBody>
      </p:sp>
      <p:sp>
        <p:nvSpPr>
          <p:cNvPr id="26" name="TextBox 25">
            <a:extLst>
              <a:ext uri="{FF2B5EF4-FFF2-40B4-BE49-F238E27FC236}">
                <a16:creationId xmlns:a16="http://schemas.microsoft.com/office/drawing/2014/main" id="{0E9828AA-2FB5-E82C-55D1-AD65160B7C09}"/>
              </a:ext>
            </a:extLst>
          </p:cNvPr>
          <p:cNvSpPr txBox="1"/>
          <p:nvPr/>
        </p:nvSpPr>
        <p:spPr>
          <a:xfrm>
            <a:off x="611323" y="5702639"/>
            <a:ext cx="2308691" cy="523220"/>
          </a:xfrm>
          <a:prstGeom prst="rect">
            <a:avLst/>
          </a:prstGeom>
          <a:noFill/>
        </p:spPr>
        <p:txBody>
          <a:bodyPr wrap="square">
            <a:spAutoFit/>
          </a:bodyPr>
          <a:lstStyle/>
          <a:p>
            <a:r>
              <a:rPr lang="en-GB" sz="2800" dirty="0">
                <a:solidFill>
                  <a:srgbClr val="002060"/>
                </a:solidFill>
                <a:latin typeface="Century Gothic" panose="020B0502020202020204" pitchFamily="34" charset="0"/>
              </a:rPr>
              <a:t>la </a:t>
            </a:r>
            <a:r>
              <a:rPr lang="en-GB" sz="2800" dirty="0" err="1">
                <a:solidFill>
                  <a:srgbClr val="002060"/>
                </a:solidFill>
                <a:latin typeface="Century Gothic" panose="020B0502020202020204" pitchFamily="34" charset="0"/>
              </a:rPr>
              <a:t>piruleta</a:t>
            </a:r>
            <a:endParaRPr lang="en-GB" sz="2800" dirty="0">
              <a:solidFill>
                <a:srgbClr val="002060"/>
              </a:solidFill>
              <a:latin typeface="Century Gothic" panose="020B0502020202020204" pitchFamily="34" charset="0"/>
            </a:endParaRPr>
          </a:p>
        </p:txBody>
      </p:sp>
      <p:sp>
        <p:nvSpPr>
          <p:cNvPr id="30" name="TextBox 29">
            <a:extLst>
              <a:ext uri="{FF2B5EF4-FFF2-40B4-BE49-F238E27FC236}">
                <a16:creationId xmlns:a16="http://schemas.microsoft.com/office/drawing/2014/main" id="{EDBEC4F1-A119-9F5C-A5E7-E33FBAA13ABE}"/>
              </a:ext>
            </a:extLst>
          </p:cNvPr>
          <p:cNvSpPr txBox="1"/>
          <p:nvPr/>
        </p:nvSpPr>
        <p:spPr>
          <a:xfrm>
            <a:off x="7537938" y="101266"/>
            <a:ext cx="2841875" cy="400110"/>
          </a:xfrm>
          <a:prstGeom prst="rect">
            <a:avLst/>
          </a:prstGeom>
          <a:solidFill>
            <a:srgbClr val="DDF0C8"/>
          </a:solidFill>
        </p:spPr>
        <p:txBody>
          <a:bodyPr wrap="square">
            <a:spAutoFit/>
          </a:bodyPr>
          <a:lstStyle/>
          <a:p>
            <a:r>
              <a:rPr lang="en-GB" sz="2000" b="1" dirty="0" err="1">
                <a:solidFill>
                  <a:srgbClr val="002060"/>
                </a:solidFill>
                <a:latin typeface="Century Gothic" panose="020B0502020202020204" pitchFamily="34" charset="0"/>
              </a:rPr>
              <a:t>repite</a:t>
            </a:r>
            <a:r>
              <a:rPr lang="en-GB" sz="2000" dirty="0">
                <a:solidFill>
                  <a:srgbClr val="002060"/>
                </a:solidFill>
                <a:latin typeface="Century Gothic" panose="020B0502020202020204" pitchFamily="34" charset="0"/>
              </a:rPr>
              <a:t> = repeat</a:t>
            </a:r>
            <a:endParaRPr lang="en-GB" sz="2000" dirty="0"/>
          </a:p>
        </p:txBody>
      </p:sp>
      <p:sp>
        <p:nvSpPr>
          <p:cNvPr id="36" name="Speech Bubble: Rectangle with Corners Rounded 35">
            <a:extLst>
              <a:ext uri="{FF2B5EF4-FFF2-40B4-BE49-F238E27FC236}">
                <a16:creationId xmlns:a16="http://schemas.microsoft.com/office/drawing/2014/main" id="{2390D7E2-915B-D73B-47D7-3172B11B3E25}"/>
              </a:ext>
            </a:extLst>
          </p:cNvPr>
          <p:cNvSpPr/>
          <p:nvPr/>
        </p:nvSpPr>
        <p:spPr>
          <a:xfrm>
            <a:off x="976013" y="815308"/>
            <a:ext cx="5399919" cy="612318"/>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7" name="TextBox 36">
            <a:extLst>
              <a:ext uri="{FF2B5EF4-FFF2-40B4-BE49-F238E27FC236}">
                <a16:creationId xmlns:a16="http://schemas.microsoft.com/office/drawing/2014/main" id="{8EE09936-05E4-022A-1C2A-2EE631C1A242}"/>
              </a:ext>
            </a:extLst>
          </p:cNvPr>
          <p:cNvSpPr txBox="1"/>
          <p:nvPr/>
        </p:nvSpPr>
        <p:spPr>
          <a:xfrm>
            <a:off x="1010795" y="873127"/>
            <a:ext cx="6395940" cy="523220"/>
          </a:xfrm>
          <a:prstGeom prst="rect">
            <a:avLst/>
          </a:prstGeom>
          <a:noFill/>
          <a:ln>
            <a:noFill/>
          </a:ln>
        </p:spPr>
        <p:txBody>
          <a:bodyPr wrap="square" rtlCol="0">
            <a:spAutoFit/>
          </a:bodyPr>
          <a:lstStyle/>
          <a:p>
            <a:pPr eaLnBrk="1" hangingPunct="1">
              <a:spcBef>
                <a:spcPct val="50000"/>
              </a:spcBef>
            </a:pPr>
            <a:r>
              <a:rPr lang="en-GB" sz="2800" b="1" dirty="0" err="1">
                <a:solidFill>
                  <a:schemeClr val="bg1"/>
                </a:solidFill>
                <a:latin typeface="Century Gothic" panose="020B0502020202020204" pitchFamily="34" charset="0"/>
                <a:cs typeface="Arial" panose="020B0604020202020204" pitchFamily="34" charset="0"/>
              </a:rPr>
              <a:t>Practica</a:t>
            </a:r>
            <a:r>
              <a:rPr lang="en-GB" sz="2800" b="1" dirty="0">
                <a:solidFill>
                  <a:schemeClr val="bg1"/>
                </a:solidFill>
                <a:latin typeface="Century Gothic" panose="020B0502020202020204" pitchFamily="34" charset="0"/>
                <a:cs typeface="Arial" panose="020B0604020202020204" pitchFamily="34" charset="0"/>
              </a:rPr>
              <a:t> con </a:t>
            </a:r>
            <a:r>
              <a:rPr lang="en-GB" sz="2800" b="1" dirty="0" err="1">
                <a:solidFill>
                  <a:schemeClr val="bg1"/>
                </a:solidFill>
                <a:latin typeface="Century Gothic" panose="020B0502020202020204" pitchFamily="34" charset="0"/>
                <a:cs typeface="Arial" panose="020B0604020202020204" pitchFamily="34" charset="0"/>
              </a:rPr>
              <a:t>tu</a:t>
            </a:r>
            <a:r>
              <a:rPr lang="en-GB" sz="2800" b="1" dirty="0">
                <a:solidFill>
                  <a:schemeClr val="bg1"/>
                </a:solidFill>
                <a:latin typeface="Century Gothic" panose="020B0502020202020204" pitchFamily="34" charset="0"/>
                <a:cs typeface="Arial" panose="020B0604020202020204" pitchFamily="34" charset="0"/>
              </a:rPr>
              <a:t> </a:t>
            </a:r>
            <a:r>
              <a:rPr lang="en-GB" sz="2800" b="1" dirty="0" err="1">
                <a:solidFill>
                  <a:schemeClr val="bg1"/>
                </a:solidFill>
                <a:latin typeface="Century Gothic" panose="020B0502020202020204" pitchFamily="34" charset="0"/>
                <a:cs typeface="Arial" panose="020B0604020202020204" pitchFamily="34" charset="0"/>
              </a:rPr>
              <a:t>compañero</a:t>
            </a:r>
            <a:r>
              <a:rPr lang="en-GB" sz="2800" b="1" dirty="0">
                <a:solidFill>
                  <a:schemeClr val="bg1"/>
                </a:solidFill>
                <a:latin typeface="Century Gothic" panose="020B0502020202020204" pitchFamily="34" charset="0"/>
                <a:cs typeface="Arial" panose="020B0604020202020204" pitchFamily="34" charset="0"/>
              </a:rPr>
              <a:t>/a.</a:t>
            </a:r>
            <a:endParaRPr lang="en-GB" sz="2800" b="1" dirty="0">
              <a:solidFill>
                <a:schemeClr val="bg1"/>
              </a:solidFill>
              <a:latin typeface="Century Gothic" panose="020B0502020202020204" pitchFamily="34" charset="0"/>
            </a:endParaRPr>
          </a:p>
        </p:txBody>
      </p:sp>
      <p:pic>
        <p:nvPicPr>
          <p:cNvPr id="27" name="Graphic 26" descr="Teacher">
            <a:extLst>
              <a:ext uri="{FF2B5EF4-FFF2-40B4-BE49-F238E27FC236}">
                <a16:creationId xmlns:a16="http://schemas.microsoft.com/office/drawing/2014/main" id="{105E14E4-A968-4A9B-9303-AA35EC3AFE2B}"/>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6296" y="23479"/>
            <a:ext cx="914400" cy="914400"/>
          </a:xfrm>
          <a:prstGeom prst="rect">
            <a:avLst/>
          </a:prstGeom>
        </p:spPr>
      </p:pic>
      <p:sp>
        <p:nvSpPr>
          <p:cNvPr id="28" name="Speech Bubble: Rectangle with Corners Rounded 27">
            <a:hlinkClick r:id="" action="ppaction://noaction">
              <a:snd r:embed="rId18" name="4_1.wav"/>
            </a:hlinkClick>
            <a:extLst>
              <a:ext uri="{FF2B5EF4-FFF2-40B4-BE49-F238E27FC236}">
                <a16:creationId xmlns:a16="http://schemas.microsoft.com/office/drawing/2014/main" id="{2EC2E08A-ECBD-4489-9778-F59A79023B68}"/>
              </a:ext>
            </a:extLst>
          </p:cNvPr>
          <p:cNvSpPr/>
          <p:nvPr/>
        </p:nvSpPr>
        <p:spPr>
          <a:xfrm>
            <a:off x="1062484" y="90266"/>
            <a:ext cx="2834178" cy="519576"/>
          </a:xfrm>
          <a:prstGeom prst="wedgeRoundRectCallout">
            <a:avLst>
              <a:gd name="adj1" fmla="val -58602"/>
              <a:gd name="adj2" fmla="val 36624"/>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400" b="1" dirty="0">
                <a:solidFill>
                  <a:schemeClr val="bg1"/>
                </a:solidFill>
                <a:latin typeface="Century Gothic" panose="020B0502020202020204" pitchFamily="34" charset="0"/>
              </a:rPr>
              <a:t>Escucha y </a:t>
            </a:r>
            <a:r>
              <a:rPr lang="en-GB" sz="2400" b="1" dirty="0" err="1">
                <a:solidFill>
                  <a:schemeClr val="bg1"/>
                </a:solidFill>
                <a:latin typeface="Century Gothic" panose="020B0502020202020204" pitchFamily="34" charset="0"/>
              </a:rPr>
              <a:t>repite</a:t>
            </a:r>
            <a:r>
              <a:rPr lang="en-GB" sz="2400" b="1" dirty="0">
                <a:solidFill>
                  <a:schemeClr val="bg1"/>
                </a:solidFill>
                <a:latin typeface="Century Gothic" panose="020B0502020202020204" pitchFamily="34" charset="0"/>
              </a:rPr>
              <a:t>.</a:t>
            </a:r>
          </a:p>
        </p:txBody>
      </p:sp>
    </p:spTree>
    <p:extLst>
      <p:ext uri="{BB962C8B-B14F-4D97-AF65-F5344CB8AC3E}">
        <p14:creationId xmlns:p14="http://schemas.microsoft.com/office/powerpoint/2010/main" val="114768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354"/>
                                        </p:tgtEl>
                                        <p:attrNameLst>
                                          <p:attrName>style.visibility</p:attrName>
                                        </p:attrNameLst>
                                      </p:cBhvr>
                                      <p:to>
                                        <p:strVal val="visible"/>
                                      </p:to>
                                    </p:set>
                                    <p:animEffect transition="in" filter="fade">
                                      <p:cBhvr>
                                        <p:cTn id="7" dur="500"/>
                                        <p:tgtEl>
                                          <p:spTgt spid="1435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subTnLst>
                                    <p:audio>
                                      <p:cMediaNode>
                                        <p:cTn display="0" masterRel="sameClick">
                                          <p:stCondLst>
                                            <p:cond evt="begin" delay="0">
                                              <p:tn val="8"/>
                                            </p:cond>
                                          </p:stCondLst>
                                          <p:endCondLst>
                                            <p:cond evt="onStopAudio" delay="0">
                                              <p:tgtEl>
                                                <p:sldTgt/>
                                              </p:tgtEl>
                                            </p:cond>
                                          </p:endCondLst>
                                        </p:cTn>
                                        <p:tgtEl>
                                          <p:sndTgt r:embed="rId3" name="3_1.wav"/>
                                        </p:tgtEl>
                                      </p:cMediaNode>
                                    </p:audio>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subTnLst>
                                    <p:audio>
                                      <p:cMediaNode>
                                        <p:cTn display="0" masterRel="sameClick">
                                          <p:stCondLst>
                                            <p:cond evt="begin" delay="0">
                                              <p:tn val="13"/>
                                            </p:cond>
                                          </p:stCondLst>
                                          <p:endCondLst>
                                            <p:cond evt="onStopAudio" delay="0">
                                              <p:tgtEl>
                                                <p:sldTgt/>
                                              </p:tgtEl>
                                            </p:cond>
                                          </p:endCondLst>
                                        </p:cTn>
                                        <p:tgtEl>
                                          <p:sndTgt r:embed="rId4" name="3_2.wav"/>
                                        </p:tgtEl>
                                      </p:cMediaNode>
                                    </p:audio>
                                  </p:subTnLst>
                                </p:cTn>
                              </p:par>
                              <p:par>
                                <p:cTn id="16" presetID="10" presetClass="entr" presetSubtype="0" fill="hold" nodeType="withEffect">
                                  <p:stCondLst>
                                    <p:cond delay="0"/>
                                  </p:stCondLst>
                                  <p:childTnLst>
                                    <p:set>
                                      <p:cBhvr>
                                        <p:cTn id="17" dur="1" fill="hold">
                                          <p:stCondLst>
                                            <p:cond delay="0"/>
                                          </p:stCondLst>
                                        </p:cTn>
                                        <p:tgtEl>
                                          <p:spTgt spid="14352"/>
                                        </p:tgtEl>
                                        <p:attrNameLst>
                                          <p:attrName>style.visibility</p:attrName>
                                        </p:attrNameLst>
                                      </p:cBhvr>
                                      <p:to>
                                        <p:strVal val="visible"/>
                                      </p:to>
                                    </p:set>
                                    <p:animEffect transition="in" filter="fade">
                                      <p:cBhvr>
                                        <p:cTn id="18" dur="500"/>
                                        <p:tgtEl>
                                          <p:spTgt spid="1435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4340"/>
                                        </p:tgtEl>
                                        <p:attrNameLst>
                                          <p:attrName>style.visibility</p:attrName>
                                        </p:attrNameLst>
                                      </p:cBhvr>
                                      <p:to>
                                        <p:strVal val="visible"/>
                                      </p:to>
                                    </p:set>
                                    <p:animEffect transition="in" filter="fade">
                                      <p:cBhvr>
                                        <p:cTn id="23" dur="500"/>
                                        <p:tgtEl>
                                          <p:spTgt spid="1434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subTnLst>
                                    <p:audio>
                                      <p:cMediaNode>
                                        <p:cTn display="0" masterRel="sameClick">
                                          <p:stCondLst>
                                            <p:cond evt="begin" delay="0">
                                              <p:tn val="24"/>
                                            </p:cond>
                                          </p:stCondLst>
                                          <p:endCondLst>
                                            <p:cond evt="onStopAudio" delay="0">
                                              <p:tgtEl>
                                                <p:sldTgt/>
                                              </p:tgtEl>
                                            </p:cond>
                                          </p:endCondLst>
                                        </p:cTn>
                                        <p:tgtEl>
                                          <p:sndTgt r:embed="rId5" name="3_3.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4350"/>
                                        </p:tgtEl>
                                        <p:attrNameLst>
                                          <p:attrName>style.visibility</p:attrName>
                                        </p:attrNameLst>
                                      </p:cBhvr>
                                      <p:to>
                                        <p:strVal val="visible"/>
                                      </p:to>
                                    </p:set>
                                    <p:animEffect transition="in" filter="fade">
                                      <p:cBhvr>
                                        <p:cTn id="31" dur="500"/>
                                        <p:tgtEl>
                                          <p:spTgt spid="1435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subTnLst>
                                    <p:audio>
                                      <p:cMediaNode>
                                        <p:cTn display="0" masterRel="sameClick">
                                          <p:stCondLst>
                                            <p:cond evt="begin" delay="0">
                                              <p:tn val="32"/>
                                            </p:cond>
                                          </p:stCondLst>
                                          <p:endCondLst>
                                            <p:cond evt="onStopAudio" delay="0">
                                              <p:tgtEl>
                                                <p:sldTgt/>
                                              </p:tgtEl>
                                            </p:cond>
                                          </p:endCondLst>
                                        </p:cTn>
                                        <p:tgtEl>
                                          <p:sndTgt r:embed="rId6" name="3_4.wav"/>
                                        </p:tgtEl>
                                      </p:cMediaNode>
                                    </p:audio>
                                  </p:sub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500"/>
                                        <p:tgtEl>
                                          <p:spTgt spid="3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subTnLst>
                                    <p:audio>
                                      <p:cMediaNode>
                                        <p:cTn display="0" masterRel="sameClick">
                                          <p:stCondLst>
                                            <p:cond evt="begin" delay="0">
                                              <p:tn val="40"/>
                                            </p:cond>
                                          </p:stCondLst>
                                          <p:endCondLst>
                                            <p:cond evt="onStopAudio" delay="0">
                                              <p:tgtEl>
                                                <p:sldTgt/>
                                              </p:tgtEl>
                                            </p:cond>
                                          </p:endCondLst>
                                        </p:cTn>
                                        <p:tgtEl>
                                          <p:sndTgt r:embed="rId7" name="3_5.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fade">
                                      <p:cBhvr>
                                        <p:cTn id="47" dur="500"/>
                                        <p:tgtEl>
                                          <p:spTgt spid="36"/>
                                        </p:tgtEl>
                                      </p:cBhvr>
                                    </p:animEffect>
                                  </p:childTnLst>
                                  <p:subTnLst>
                                    <p:audio>
                                      <p:cMediaNode>
                                        <p:cTn display="0" masterRel="sameClick">
                                          <p:stCondLst>
                                            <p:cond evt="begin" delay="0">
                                              <p:tn val="45"/>
                                            </p:cond>
                                          </p:stCondLst>
                                          <p:endCondLst>
                                            <p:cond evt="onStopAudio" delay="0">
                                              <p:tgtEl>
                                                <p:sldTgt/>
                                              </p:tgtEl>
                                            </p:cond>
                                          </p:endCondLst>
                                        </p:cTn>
                                        <p:tgtEl>
                                          <p:sndTgt r:embed="rId8" name="3_i.wav"/>
                                        </p:tgtEl>
                                      </p:cMediaNode>
                                    </p:audio>
                                  </p:subTnLst>
                                </p:cTn>
                              </p:par>
                              <p:par>
                                <p:cTn id="48" presetID="10" presetClass="entr" presetSubtype="0" fill="hold" grpId="0" nodeType="withEffect">
                                  <p:stCondLst>
                                    <p:cond delay="0"/>
                                  </p:stCondLst>
                                  <p:childTnLst>
                                    <p:set>
                                      <p:cBhvr>
                                        <p:cTn id="49" dur="1" fill="hold">
                                          <p:stCondLst>
                                            <p:cond delay="0"/>
                                          </p:stCondLst>
                                        </p:cTn>
                                        <p:tgtEl>
                                          <p:spTgt spid="37"/>
                                        </p:tgtEl>
                                        <p:attrNameLst>
                                          <p:attrName>style.visibility</p:attrName>
                                        </p:attrNameLst>
                                      </p:cBhvr>
                                      <p:to>
                                        <p:strVal val="visible"/>
                                      </p:to>
                                    </p:set>
                                    <p:animEffect transition="in" filter="fade">
                                      <p:cBhvr>
                                        <p:cTn id="5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12"/>
                    </p:tgtEl>
                  </p:cond>
                </p:stCondLst>
                <p:endSync evt="end" delay="0">
                  <p:rtn val="all"/>
                </p:endSync>
                <p:childTnLst>
                  <p:par>
                    <p:cTn id="52" fill="hold">
                      <p:stCondLst>
                        <p:cond delay="0"/>
                      </p:stCondLst>
                      <p:childTnLst>
                        <p:par>
                          <p:cTn id="53" fill="hold">
                            <p:stCondLst>
                              <p:cond delay="0"/>
                            </p:stCondLst>
                            <p:childTnLst>
                              <p:par>
                                <p:cTn id="54" presetID="12" presetClass="exit" presetSubtype="4" fill="remove" grpId="0" nodeType="clickEffect">
                                  <p:stCondLst>
                                    <p:cond delay="0"/>
                                  </p:stCondLst>
                                  <p:childTnLst>
                                    <p:anim calcmode="lin" valueType="num">
                                      <p:cBhvr additive="base">
                                        <p:cTn id="55" dur="59000"/>
                                        <p:tgtEl>
                                          <p:spTgt spid="13"/>
                                        </p:tgtEl>
                                        <p:attrNameLst>
                                          <p:attrName>ppt_y</p:attrName>
                                        </p:attrNameLst>
                                      </p:cBhvr>
                                      <p:tavLst>
                                        <p:tav tm="0">
                                          <p:val>
                                            <p:strVal val="#ppt_y"/>
                                          </p:val>
                                        </p:tav>
                                        <p:tav tm="100000">
                                          <p:val>
                                            <p:strVal val="#ppt_y+#ppt_h*1.125000"/>
                                          </p:val>
                                        </p:tav>
                                      </p:tavLst>
                                    </p:anim>
                                    <p:animEffect transition="out" filter="wipe(down)">
                                      <p:cBhvr>
                                        <p:cTn id="56" dur="59000"/>
                                        <p:tgtEl>
                                          <p:spTgt spid="13"/>
                                        </p:tgtEl>
                                      </p:cBhvr>
                                    </p:animEffect>
                                    <p:set>
                                      <p:cBhvr>
                                        <p:cTn id="57" dur="1" fill="hold">
                                          <p:stCondLst>
                                            <p:cond delay="58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3" grpId="0" animBg="1"/>
      <p:bldP spid="21" grpId="0"/>
      <p:bldP spid="22" grpId="0"/>
      <p:bldP spid="24" grpId="0"/>
      <p:bldP spid="25" grpId="0"/>
      <p:bldP spid="26" grpId="0"/>
      <p:bldP spid="36" grpId="0" animBg="1"/>
      <p:bldP spid="3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11" name="Google Shape;111;p3" descr="Speech Icon, Voice, Talking, Audio, Speech"/>
          <p:cNvPicPr preferRelativeResize="0"/>
          <p:nvPr/>
        </p:nvPicPr>
        <p:blipFill rotWithShape="1">
          <a:blip r:embed="rId11">
            <a:alphaModFix/>
          </a:blip>
          <a:srcRect/>
          <a:stretch/>
        </p:blipFill>
        <p:spPr>
          <a:xfrm>
            <a:off x="10763735" y="152022"/>
            <a:ext cx="776168" cy="776168"/>
          </a:xfrm>
          <a:prstGeom prst="rect">
            <a:avLst/>
          </a:prstGeom>
          <a:noFill/>
          <a:ln>
            <a:noFill/>
          </a:ln>
        </p:spPr>
      </p:pic>
      <p:sp>
        <p:nvSpPr>
          <p:cNvPr id="112" name="Google Shape;112;p3"/>
          <p:cNvSpPr txBox="1"/>
          <p:nvPr/>
        </p:nvSpPr>
        <p:spPr>
          <a:xfrm>
            <a:off x="10379813" y="971171"/>
            <a:ext cx="1544012" cy="400110"/>
          </a:xfrm>
          <a:prstGeom prst="rect">
            <a:avLst/>
          </a:prstGeom>
          <a:solidFill>
            <a:srgbClr val="FF0066"/>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pronunciar</a:t>
            </a:r>
            <a:endParaRPr sz="2000" b="1" i="0" u="none" strike="noStrike" cap="none">
              <a:solidFill>
                <a:srgbClr val="FFFFFF"/>
              </a:solidFill>
              <a:latin typeface="Century Gothic"/>
              <a:ea typeface="Century Gothic"/>
              <a:cs typeface="Century Gothic"/>
              <a:sym typeface="Century Gothic"/>
            </a:endParaRPr>
          </a:p>
        </p:txBody>
      </p:sp>
      <p:sp>
        <p:nvSpPr>
          <p:cNvPr id="11" name="Google Shape;387;p19">
            <a:extLst>
              <a:ext uri="{FF2B5EF4-FFF2-40B4-BE49-F238E27FC236}">
                <a16:creationId xmlns:a16="http://schemas.microsoft.com/office/drawing/2014/main" id="{3EA2D366-8196-4CBE-BE7D-EC49182FB5B4}"/>
              </a:ext>
            </a:extLst>
          </p:cNvPr>
          <p:cNvSpPr/>
          <p:nvPr/>
        </p:nvSpPr>
        <p:spPr>
          <a:xfrm>
            <a:off x="11417626" y="2746876"/>
            <a:ext cx="516951" cy="3379042"/>
          </a:xfrm>
          <a:prstGeom prst="rect">
            <a:avLst/>
          </a:prstGeom>
          <a:solidFill>
            <a:srgbClr val="FF33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12" name="Google Shape;395;p19">
            <a:extLst>
              <a:ext uri="{FF2B5EF4-FFF2-40B4-BE49-F238E27FC236}">
                <a16:creationId xmlns:a16="http://schemas.microsoft.com/office/drawing/2014/main" id="{C618C5E9-C910-42FD-9E19-34D8BA0BAD6F}"/>
              </a:ext>
            </a:extLst>
          </p:cNvPr>
          <p:cNvSpPr/>
          <p:nvPr/>
        </p:nvSpPr>
        <p:spPr>
          <a:xfrm>
            <a:off x="11195085" y="6225859"/>
            <a:ext cx="931048" cy="349187"/>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dirty="0">
                <a:solidFill>
                  <a:srgbClr val="FFFFFF"/>
                </a:solidFill>
                <a:latin typeface="Century Gothic"/>
                <a:ea typeface="Century Gothic"/>
                <a:cs typeface="Century Gothic"/>
                <a:sym typeface="Century Gothic"/>
              </a:rPr>
              <a:t>INICIO</a:t>
            </a:r>
            <a:endParaRPr dirty="0"/>
          </a:p>
        </p:txBody>
      </p:sp>
      <p:sp>
        <p:nvSpPr>
          <p:cNvPr id="13" name="Google Shape;388;p19">
            <a:extLst>
              <a:ext uri="{FF2B5EF4-FFF2-40B4-BE49-F238E27FC236}">
                <a16:creationId xmlns:a16="http://schemas.microsoft.com/office/drawing/2014/main" id="{125B3C67-F3D0-44FF-B785-70CD0E29E8E7}"/>
              </a:ext>
            </a:extLst>
          </p:cNvPr>
          <p:cNvSpPr/>
          <p:nvPr/>
        </p:nvSpPr>
        <p:spPr>
          <a:xfrm>
            <a:off x="11413499" y="2746874"/>
            <a:ext cx="518389" cy="3379044"/>
          </a:xfrm>
          <a:prstGeom prst="rect">
            <a:avLst/>
          </a:prstGeom>
          <a:solidFill>
            <a:srgbClr val="86CFE2"/>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14" name="Google Shape;157;p2">
            <a:extLst>
              <a:ext uri="{FF2B5EF4-FFF2-40B4-BE49-F238E27FC236}">
                <a16:creationId xmlns:a16="http://schemas.microsoft.com/office/drawing/2014/main" id="{DA39CFEA-F68F-4097-8318-B810AA31AD16}"/>
              </a:ext>
            </a:extLst>
          </p:cNvPr>
          <p:cNvSpPr txBox="1"/>
          <p:nvPr/>
        </p:nvSpPr>
        <p:spPr>
          <a:xfrm>
            <a:off x="11194063" y="2185394"/>
            <a:ext cx="932070" cy="58473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16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1 minuto</a:t>
            </a:r>
            <a:endParaRPr kumimoji="0" lang="es-AR" sz="105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38" name="Picture 37" descr="A picture containing text, toy, doll, vector graphics&#10;&#10;Description automatically generated">
            <a:extLst>
              <a:ext uri="{FF2B5EF4-FFF2-40B4-BE49-F238E27FC236}">
                <a16:creationId xmlns:a16="http://schemas.microsoft.com/office/drawing/2014/main" id="{F5B9743A-3311-4803-B2B2-C3E2076D3FA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9681839" y="4249710"/>
            <a:ext cx="1373093" cy="2608290"/>
          </a:xfrm>
          <a:prstGeom prst="rect">
            <a:avLst/>
          </a:prstGeom>
        </p:spPr>
      </p:pic>
      <p:sp>
        <p:nvSpPr>
          <p:cNvPr id="30" name="TextBox 29">
            <a:extLst>
              <a:ext uri="{FF2B5EF4-FFF2-40B4-BE49-F238E27FC236}">
                <a16:creationId xmlns:a16="http://schemas.microsoft.com/office/drawing/2014/main" id="{EDBEC4F1-A119-9F5C-A5E7-E33FBAA13ABE}"/>
              </a:ext>
            </a:extLst>
          </p:cNvPr>
          <p:cNvSpPr txBox="1"/>
          <p:nvPr/>
        </p:nvSpPr>
        <p:spPr>
          <a:xfrm>
            <a:off x="7537938" y="101266"/>
            <a:ext cx="2841875" cy="1015663"/>
          </a:xfrm>
          <a:prstGeom prst="rect">
            <a:avLst/>
          </a:prstGeom>
          <a:solidFill>
            <a:srgbClr val="DDF0C8"/>
          </a:solidFill>
        </p:spPr>
        <p:txBody>
          <a:bodyPr wrap="square">
            <a:spAutoFit/>
          </a:bodyPr>
          <a:lstStyle/>
          <a:p>
            <a:r>
              <a:rPr lang="en-GB" sz="2000" b="1" dirty="0" err="1">
                <a:solidFill>
                  <a:srgbClr val="002060"/>
                </a:solidFill>
                <a:latin typeface="Century Gothic" panose="020B0502020202020204" pitchFamily="34" charset="0"/>
              </a:rPr>
              <a:t>repite</a:t>
            </a:r>
            <a:r>
              <a:rPr lang="en-GB" sz="2000" dirty="0">
                <a:solidFill>
                  <a:srgbClr val="002060"/>
                </a:solidFill>
                <a:latin typeface="Century Gothic" panose="020B0502020202020204" pitchFamily="34" charset="0"/>
              </a:rPr>
              <a:t> = repeat</a:t>
            </a:r>
          </a:p>
          <a:p>
            <a:r>
              <a:rPr lang="en-GB" sz="2000" dirty="0">
                <a:solidFill>
                  <a:srgbClr val="002060"/>
                </a:solidFill>
                <a:latin typeface="Century Gothic" panose="020B0502020202020204" pitchFamily="34" charset="0"/>
              </a:rPr>
              <a:t>(la) </a:t>
            </a:r>
            <a:r>
              <a:rPr lang="en-GB" sz="2000" b="1" dirty="0" err="1">
                <a:solidFill>
                  <a:srgbClr val="002060"/>
                </a:solidFill>
                <a:latin typeface="Century Gothic" panose="020B0502020202020204" pitchFamily="34" charset="0"/>
              </a:rPr>
              <a:t>loncha</a:t>
            </a:r>
            <a:r>
              <a:rPr lang="en-GB" sz="2000" dirty="0">
                <a:solidFill>
                  <a:srgbClr val="002060"/>
                </a:solidFill>
                <a:latin typeface="Century Gothic" panose="020B0502020202020204" pitchFamily="34" charset="0"/>
              </a:rPr>
              <a:t> = slice</a:t>
            </a:r>
          </a:p>
          <a:p>
            <a:r>
              <a:rPr lang="en-GB" sz="2000" dirty="0">
                <a:solidFill>
                  <a:srgbClr val="002060"/>
                </a:solidFill>
                <a:latin typeface="Century Gothic" panose="020B0502020202020204" pitchFamily="34" charset="0"/>
              </a:rPr>
              <a:t>(</a:t>
            </a:r>
            <a:r>
              <a:rPr lang="en-GB" sz="2000" dirty="0" err="1">
                <a:solidFill>
                  <a:srgbClr val="002060"/>
                </a:solidFill>
                <a:latin typeface="Century Gothic" panose="020B0502020202020204" pitchFamily="34" charset="0"/>
              </a:rPr>
              <a:t>el</a:t>
            </a:r>
            <a:r>
              <a:rPr lang="en-GB" sz="2000"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trozo</a:t>
            </a:r>
            <a:r>
              <a:rPr lang="en-GB" sz="2000" dirty="0">
                <a:solidFill>
                  <a:srgbClr val="002060"/>
                </a:solidFill>
                <a:latin typeface="Century Gothic" panose="020B0502020202020204" pitchFamily="34" charset="0"/>
              </a:rPr>
              <a:t> = piece</a:t>
            </a:r>
            <a:endParaRPr lang="en-GB" sz="2000" dirty="0"/>
          </a:p>
        </p:txBody>
      </p:sp>
      <p:sp>
        <p:nvSpPr>
          <p:cNvPr id="27" name="TextBox 26">
            <a:extLst>
              <a:ext uri="{FF2B5EF4-FFF2-40B4-BE49-F238E27FC236}">
                <a16:creationId xmlns:a16="http://schemas.microsoft.com/office/drawing/2014/main" id="{1E7B9778-AA8A-15E1-57FC-2BF78A9B5E5B}"/>
              </a:ext>
            </a:extLst>
          </p:cNvPr>
          <p:cNvSpPr txBox="1"/>
          <p:nvPr/>
        </p:nvSpPr>
        <p:spPr>
          <a:xfrm>
            <a:off x="2449322" y="3008436"/>
            <a:ext cx="3104585" cy="523220"/>
          </a:xfrm>
          <a:prstGeom prst="rect">
            <a:avLst/>
          </a:prstGeom>
          <a:noFill/>
        </p:spPr>
        <p:txBody>
          <a:bodyPr wrap="square">
            <a:spAutoFit/>
          </a:bodyPr>
          <a:lstStyle/>
          <a:p>
            <a:r>
              <a:rPr lang="en-GB" sz="2800" dirty="0" err="1">
                <a:solidFill>
                  <a:srgbClr val="002060"/>
                </a:solidFill>
                <a:latin typeface="Century Gothic" panose="020B0502020202020204" pitchFamily="34" charset="0"/>
              </a:rPr>
              <a:t>salchichón</a:t>
            </a:r>
            <a:endParaRPr lang="en-GB" sz="2800" dirty="0">
              <a:solidFill>
                <a:srgbClr val="002060"/>
              </a:solidFill>
              <a:latin typeface="Century Gothic" panose="020B0502020202020204" pitchFamily="34" charset="0"/>
            </a:endParaRPr>
          </a:p>
        </p:txBody>
      </p:sp>
      <p:sp>
        <p:nvSpPr>
          <p:cNvPr id="28" name="TextBox 27">
            <a:extLst>
              <a:ext uri="{FF2B5EF4-FFF2-40B4-BE49-F238E27FC236}">
                <a16:creationId xmlns:a16="http://schemas.microsoft.com/office/drawing/2014/main" id="{F1C2FBA4-0646-A2D2-BD16-8BE62F79C1DA}"/>
              </a:ext>
            </a:extLst>
          </p:cNvPr>
          <p:cNvSpPr txBox="1"/>
          <p:nvPr/>
        </p:nvSpPr>
        <p:spPr>
          <a:xfrm>
            <a:off x="268175" y="1109671"/>
            <a:ext cx="3972521" cy="523220"/>
          </a:xfrm>
          <a:prstGeom prst="rect">
            <a:avLst/>
          </a:prstGeom>
          <a:noFill/>
        </p:spPr>
        <p:txBody>
          <a:bodyPr wrap="square">
            <a:spAutoFit/>
          </a:bodyPr>
          <a:lstStyle/>
          <a:p>
            <a:r>
              <a:rPr lang="en-GB" sz="2800" dirty="0">
                <a:solidFill>
                  <a:srgbClr val="002060"/>
                </a:solidFill>
                <a:latin typeface="Century Gothic" panose="020B0502020202020204" pitchFamily="34" charset="0"/>
              </a:rPr>
              <a:t>Una </a:t>
            </a:r>
            <a:r>
              <a:rPr lang="en-GB" sz="2800" b="1" dirty="0" err="1">
                <a:solidFill>
                  <a:srgbClr val="002060"/>
                </a:solidFill>
                <a:latin typeface="Century Gothic" panose="020B0502020202020204" pitchFamily="34" charset="0"/>
              </a:rPr>
              <a:t>loncha</a:t>
            </a:r>
            <a:r>
              <a:rPr lang="en-GB" sz="2800" b="1" dirty="0">
                <a:solidFill>
                  <a:srgbClr val="002060"/>
                </a:solidFill>
                <a:latin typeface="Century Gothic" panose="020B0502020202020204" pitchFamily="34" charset="0"/>
              </a:rPr>
              <a:t>*</a:t>
            </a:r>
            <a:r>
              <a:rPr lang="en-GB" sz="2800" dirty="0">
                <a:solidFill>
                  <a:srgbClr val="002060"/>
                </a:solidFill>
                <a:latin typeface="Century Gothic" panose="020B0502020202020204" pitchFamily="34" charset="0"/>
              </a:rPr>
              <a:t> de…</a:t>
            </a:r>
          </a:p>
        </p:txBody>
      </p:sp>
      <p:pic>
        <p:nvPicPr>
          <p:cNvPr id="29" name="Picture 2" descr="Pastel, Pieza, Postre, Sabroso">
            <a:extLst>
              <a:ext uri="{FF2B5EF4-FFF2-40B4-BE49-F238E27FC236}">
                <a16:creationId xmlns:a16="http://schemas.microsoft.com/office/drawing/2014/main" id="{37A4FFDC-48F1-1437-1AF6-0F632DEF02E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03906" y="4662864"/>
            <a:ext cx="2069293" cy="129330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Suizo, Queso, Cuña, Rodaja, Agujeros">
            <a:extLst>
              <a:ext uri="{FF2B5EF4-FFF2-40B4-BE49-F238E27FC236}">
                <a16:creationId xmlns:a16="http://schemas.microsoft.com/office/drawing/2014/main" id="{0E4232A0-B935-436A-2230-304A0432C2D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63738" y="1941740"/>
            <a:ext cx="984740" cy="1056188"/>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Comida, Cocina, Cuchillo, Salami">
            <a:extLst>
              <a:ext uri="{FF2B5EF4-FFF2-40B4-BE49-F238E27FC236}">
                <a16:creationId xmlns:a16="http://schemas.microsoft.com/office/drawing/2014/main" id="{9A6BB4C9-6ACC-29E1-C98F-B10D58DF4090}"/>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21159148">
            <a:off x="2589810" y="1946999"/>
            <a:ext cx="1857599" cy="104566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0" descr="Tortas, Tarta De Cerezas, Cerezas, Fruta">
            <a:extLst>
              <a:ext uri="{FF2B5EF4-FFF2-40B4-BE49-F238E27FC236}">
                <a16:creationId xmlns:a16="http://schemas.microsoft.com/office/drawing/2014/main" id="{973E823F-A155-0F0C-885B-031EB389D1C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013577" y="4663363"/>
            <a:ext cx="1976074" cy="142043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2" descr="Watermelon, Fruit, Food, Edible, Melons">
            <a:extLst>
              <a:ext uri="{FF2B5EF4-FFF2-40B4-BE49-F238E27FC236}">
                <a16:creationId xmlns:a16="http://schemas.microsoft.com/office/drawing/2014/main" id="{B33DC072-4732-1B91-35D2-A0C69CAD94A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129467" y="4814948"/>
            <a:ext cx="1245152" cy="989139"/>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C3FED991-DD09-DAE1-B064-ECA500C82DCC}"/>
              </a:ext>
            </a:extLst>
          </p:cNvPr>
          <p:cNvSpPr txBox="1"/>
          <p:nvPr/>
        </p:nvSpPr>
        <p:spPr>
          <a:xfrm>
            <a:off x="399914" y="3112183"/>
            <a:ext cx="1296363" cy="523220"/>
          </a:xfrm>
          <a:prstGeom prst="rect">
            <a:avLst/>
          </a:prstGeom>
          <a:noFill/>
        </p:spPr>
        <p:txBody>
          <a:bodyPr wrap="square">
            <a:spAutoFit/>
          </a:bodyPr>
          <a:lstStyle/>
          <a:p>
            <a:r>
              <a:rPr lang="en-GB" sz="2800" dirty="0">
                <a:solidFill>
                  <a:srgbClr val="002060"/>
                </a:solidFill>
                <a:latin typeface="Century Gothic" panose="020B0502020202020204" pitchFamily="34" charset="0"/>
              </a:rPr>
              <a:t>queso</a:t>
            </a:r>
          </a:p>
        </p:txBody>
      </p:sp>
      <p:sp>
        <p:nvSpPr>
          <p:cNvPr id="43" name="TextBox 42">
            <a:extLst>
              <a:ext uri="{FF2B5EF4-FFF2-40B4-BE49-F238E27FC236}">
                <a16:creationId xmlns:a16="http://schemas.microsoft.com/office/drawing/2014/main" id="{8923F332-2E4B-E2ED-8A2E-09D75A62FDC1}"/>
              </a:ext>
            </a:extLst>
          </p:cNvPr>
          <p:cNvSpPr txBox="1"/>
          <p:nvPr/>
        </p:nvSpPr>
        <p:spPr>
          <a:xfrm>
            <a:off x="2954354" y="6022634"/>
            <a:ext cx="3104585" cy="523220"/>
          </a:xfrm>
          <a:prstGeom prst="rect">
            <a:avLst/>
          </a:prstGeom>
          <a:noFill/>
        </p:spPr>
        <p:txBody>
          <a:bodyPr wrap="square">
            <a:spAutoFit/>
          </a:bodyPr>
          <a:lstStyle/>
          <a:p>
            <a:r>
              <a:rPr lang="en-GB" sz="2800" dirty="0" err="1">
                <a:solidFill>
                  <a:srgbClr val="002060"/>
                </a:solidFill>
                <a:latin typeface="Century Gothic" panose="020B0502020202020204" pitchFamily="34" charset="0"/>
              </a:rPr>
              <a:t>tarta</a:t>
            </a:r>
            <a:r>
              <a:rPr lang="en-GB" sz="2800" dirty="0">
                <a:solidFill>
                  <a:srgbClr val="002060"/>
                </a:solidFill>
                <a:latin typeface="Century Gothic" panose="020B0502020202020204" pitchFamily="34" charset="0"/>
              </a:rPr>
              <a:t> de </a:t>
            </a:r>
            <a:r>
              <a:rPr lang="en-GB" sz="2800" dirty="0" err="1">
                <a:solidFill>
                  <a:srgbClr val="002060"/>
                </a:solidFill>
                <a:latin typeface="Century Gothic" panose="020B0502020202020204" pitchFamily="34" charset="0"/>
              </a:rPr>
              <a:t>frutas</a:t>
            </a:r>
            <a:endParaRPr lang="en-GB" sz="2800" dirty="0">
              <a:solidFill>
                <a:srgbClr val="002060"/>
              </a:solidFill>
              <a:latin typeface="Century Gothic" panose="020B0502020202020204" pitchFamily="34" charset="0"/>
            </a:endParaRPr>
          </a:p>
        </p:txBody>
      </p:sp>
      <p:sp>
        <p:nvSpPr>
          <p:cNvPr id="44" name="TextBox 43">
            <a:extLst>
              <a:ext uri="{FF2B5EF4-FFF2-40B4-BE49-F238E27FC236}">
                <a16:creationId xmlns:a16="http://schemas.microsoft.com/office/drawing/2014/main" id="{B8B456BD-B33F-2F79-1632-A689D9C321E3}"/>
              </a:ext>
            </a:extLst>
          </p:cNvPr>
          <p:cNvSpPr txBox="1"/>
          <p:nvPr/>
        </p:nvSpPr>
        <p:spPr>
          <a:xfrm>
            <a:off x="399914" y="3902204"/>
            <a:ext cx="3972521" cy="523220"/>
          </a:xfrm>
          <a:prstGeom prst="rect">
            <a:avLst/>
          </a:prstGeom>
          <a:noFill/>
        </p:spPr>
        <p:txBody>
          <a:bodyPr wrap="square">
            <a:spAutoFit/>
          </a:bodyPr>
          <a:lstStyle/>
          <a:p>
            <a:r>
              <a:rPr lang="en-GB" sz="2800" dirty="0">
                <a:solidFill>
                  <a:srgbClr val="002060"/>
                </a:solidFill>
                <a:latin typeface="Century Gothic" panose="020B0502020202020204" pitchFamily="34" charset="0"/>
              </a:rPr>
              <a:t>Un </a:t>
            </a:r>
            <a:r>
              <a:rPr lang="en-GB" sz="2800" b="1" dirty="0" err="1">
                <a:solidFill>
                  <a:srgbClr val="002060"/>
                </a:solidFill>
                <a:latin typeface="Century Gothic" panose="020B0502020202020204" pitchFamily="34" charset="0"/>
              </a:rPr>
              <a:t>trozo</a:t>
            </a:r>
            <a:r>
              <a:rPr lang="en-GB" sz="2800" b="1" dirty="0">
                <a:solidFill>
                  <a:srgbClr val="002060"/>
                </a:solidFill>
                <a:latin typeface="Century Gothic" panose="020B0502020202020204" pitchFamily="34" charset="0"/>
              </a:rPr>
              <a:t>*</a:t>
            </a:r>
            <a:r>
              <a:rPr lang="en-GB" sz="2800" dirty="0">
                <a:solidFill>
                  <a:srgbClr val="002060"/>
                </a:solidFill>
                <a:latin typeface="Century Gothic" panose="020B0502020202020204" pitchFamily="34" charset="0"/>
              </a:rPr>
              <a:t> de… </a:t>
            </a:r>
          </a:p>
        </p:txBody>
      </p:sp>
      <p:sp>
        <p:nvSpPr>
          <p:cNvPr id="45" name="TextBox 44">
            <a:extLst>
              <a:ext uri="{FF2B5EF4-FFF2-40B4-BE49-F238E27FC236}">
                <a16:creationId xmlns:a16="http://schemas.microsoft.com/office/drawing/2014/main" id="{2B783047-004E-BF38-C29D-57D533C01E8F}"/>
              </a:ext>
            </a:extLst>
          </p:cNvPr>
          <p:cNvSpPr txBox="1"/>
          <p:nvPr/>
        </p:nvSpPr>
        <p:spPr>
          <a:xfrm>
            <a:off x="418578" y="5810092"/>
            <a:ext cx="2841457" cy="954107"/>
          </a:xfrm>
          <a:prstGeom prst="rect">
            <a:avLst/>
          </a:prstGeom>
          <a:noFill/>
        </p:spPr>
        <p:txBody>
          <a:bodyPr wrap="square">
            <a:spAutoFit/>
          </a:bodyPr>
          <a:lstStyle/>
          <a:p>
            <a:r>
              <a:rPr lang="en-GB" sz="2800" dirty="0">
                <a:solidFill>
                  <a:srgbClr val="002060"/>
                </a:solidFill>
                <a:latin typeface="Century Gothic" panose="020B0502020202020204" pitchFamily="34" charset="0"/>
              </a:rPr>
              <a:t>pastel de chocolate</a:t>
            </a:r>
          </a:p>
        </p:txBody>
      </p:sp>
      <p:sp>
        <p:nvSpPr>
          <p:cNvPr id="46" name="TextBox 45">
            <a:extLst>
              <a:ext uri="{FF2B5EF4-FFF2-40B4-BE49-F238E27FC236}">
                <a16:creationId xmlns:a16="http://schemas.microsoft.com/office/drawing/2014/main" id="{13844BB0-504D-4B52-2CE1-4898D9C59B57}"/>
              </a:ext>
            </a:extLst>
          </p:cNvPr>
          <p:cNvSpPr txBox="1"/>
          <p:nvPr/>
        </p:nvSpPr>
        <p:spPr>
          <a:xfrm>
            <a:off x="6096000" y="6006650"/>
            <a:ext cx="3104585" cy="523220"/>
          </a:xfrm>
          <a:prstGeom prst="rect">
            <a:avLst/>
          </a:prstGeom>
          <a:noFill/>
        </p:spPr>
        <p:txBody>
          <a:bodyPr wrap="square">
            <a:spAutoFit/>
          </a:bodyPr>
          <a:lstStyle/>
          <a:p>
            <a:r>
              <a:rPr lang="en-GB" sz="2800" dirty="0" err="1">
                <a:solidFill>
                  <a:srgbClr val="002060"/>
                </a:solidFill>
                <a:latin typeface="Century Gothic" panose="020B0502020202020204" pitchFamily="34" charset="0"/>
              </a:rPr>
              <a:t>sandía</a:t>
            </a:r>
            <a:endParaRPr lang="en-GB" sz="2800" dirty="0">
              <a:solidFill>
                <a:srgbClr val="002060"/>
              </a:solidFill>
              <a:latin typeface="Century Gothic" panose="020B0502020202020204" pitchFamily="34" charset="0"/>
            </a:endParaRPr>
          </a:p>
        </p:txBody>
      </p:sp>
      <p:pic>
        <p:nvPicPr>
          <p:cNvPr id="32" name="Graphic 31" descr="Teacher">
            <a:extLst>
              <a:ext uri="{FF2B5EF4-FFF2-40B4-BE49-F238E27FC236}">
                <a16:creationId xmlns:a16="http://schemas.microsoft.com/office/drawing/2014/main" id="{ABC23400-6A53-4C26-B3A6-AC283DAFFB52}"/>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46296" y="23479"/>
            <a:ext cx="914400" cy="914400"/>
          </a:xfrm>
          <a:prstGeom prst="rect">
            <a:avLst/>
          </a:prstGeom>
        </p:spPr>
      </p:pic>
      <p:sp>
        <p:nvSpPr>
          <p:cNvPr id="47" name="Speech Bubble: Rectangle with Corners Rounded 46">
            <a:hlinkClick r:id="" action="ppaction://noaction">
              <a:snd r:embed="rId20" name="4_1.wav"/>
            </a:hlinkClick>
            <a:extLst>
              <a:ext uri="{FF2B5EF4-FFF2-40B4-BE49-F238E27FC236}">
                <a16:creationId xmlns:a16="http://schemas.microsoft.com/office/drawing/2014/main" id="{6A241EF7-DB88-42D4-8AE9-D7FFD2BFE146}"/>
              </a:ext>
            </a:extLst>
          </p:cNvPr>
          <p:cNvSpPr/>
          <p:nvPr/>
        </p:nvSpPr>
        <p:spPr>
          <a:xfrm>
            <a:off x="1062484" y="90266"/>
            <a:ext cx="2834178" cy="519576"/>
          </a:xfrm>
          <a:prstGeom prst="wedgeRoundRectCallout">
            <a:avLst>
              <a:gd name="adj1" fmla="val -58602"/>
              <a:gd name="adj2" fmla="val 36624"/>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400" b="1" dirty="0">
                <a:solidFill>
                  <a:schemeClr val="bg1"/>
                </a:solidFill>
                <a:latin typeface="Century Gothic" panose="020B0502020202020204" pitchFamily="34" charset="0"/>
              </a:rPr>
              <a:t>Escucha y </a:t>
            </a:r>
            <a:r>
              <a:rPr lang="en-GB" sz="2400" b="1" dirty="0" err="1">
                <a:solidFill>
                  <a:schemeClr val="bg1"/>
                </a:solidFill>
                <a:latin typeface="Century Gothic" panose="020B0502020202020204" pitchFamily="34" charset="0"/>
              </a:rPr>
              <a:t>repite</a:t>
            </a:r>
            <a:r>
              <a:rPr lang="en-GB" sz="2400" b="1" dirty="0">
                <a:solidFill>
                  <a:schemeClr val="bg1"/>
                </a:solidFill>
                <a:latin typeface="Century Gothic" panose="020B0502020202020204" pitchFamily="34" charset="0"/>
              </a:rPr>
              <a:t>.</a:t>
            </a:r>
          </a:p>
        </p:txBody>
      </p:sp>
      <p:sp>
        <p:nvSpPr>
          <p:cNvPr id="36" name="Speech Bubble: Rectangle with Corners Rounded 35">
            <a:extLst>
              <a:ext uri="{FF2B5EF4-FFF2-40B4-BE49-F238E27FC236}">
                <a16:creationId xmlns:a16="http://schemas.microsoft.com/office/drawing/2014/main" id="{2390D7E2-915B-D73B-47D7-3172B11B3E25}"/>
              </a:ext>
            </a:extLst>
          </p:cNvPr>
          <p:cNvSpPr/>
          <p:nvPr/>
        </p:nvSpPr>
        <p:spPr>
          <a:xfrm>
            <a:off x="1048095" y="37496"/>
            <a:ext cx="5399919" cy="612318"/>
          </a:xfrm>
          <a:prstGeom prst="wedgeRoundRectCallout">
            <a:avLst>
              <a:gd name="adj1" fmla="val -55761"/>
              <a:gd name="adj2" fmla="val 3540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7" name="TextBox 36">
            <a:extLst>
              <a:ext uri="{FF2B5EF4-FFF2-40B4-BE49-F238E27FC236}">
                <a16:creationId xmlns:a16="http://schemas.microsoft.com/office/drawing/2014/main" id="{8EE09936-05E4-022A-1C2A-2EE631C1A242}"/>
              </a:ext>
            </a:extLst>
          </p:cNvPr>
          <p:cNvSpPr txBox="1"/>
          <p:nvPr/>
        </p:nvSpPr>
        <p:spPr>
          <a:xfrm>
            <a:off x="1062484" y="40034"/>
            <a:ext cx="6395940" cy="523220"/>
          </a:xfrm>
          <a:prstGeom prst="rect">
            <a:avLst/>
          </a:prstGeom>
          <a:noFill/>
          <a:ln>
            <a:noFill/>
          </a:ln>
        </p:spPr>
        <p:txBody>
          <a:bodyPr wrap="square" rtlCol="0">
            <a:spAutoFit/>
          </a:bodyPr>
          <a:lstStyle/>
          <a:p>
            <a:pPr eaLnBrk="1" hangingPunct="1">
              <a:spcBef>
                <a:spcPct val="50000"/>
              </a:spcBef>
            </a:pPr>
            <a:r>
              <a:rPr lang="en-GB" sz="2800" b="1" dirty="0" err="1">
                <a:solidFill>
                  <a:schemeClr val="bg1"/>
                </a:solidFill>
                <a:latin typeface="Century Gothic" panose="020B0502020202020204" pitchFamily="34" charset="0"/>
                <a:cs typeface="Arial" panose="020B0604020202020204" pitchFamily="34" charset="0"/>
              </a:rPr>
              <a:t>Practica</a:t>
            </a:r>
            <a:r>
              <a:rPr lang="en-GB" sz="2800" b="1" dirty="0">
                <a:solidFill>
                  <a:schemeClr val="bg1"/>
                </a:solidFill>
                <a:latin typeface="Century Gothic" panose="020B0502020202020204" pitchFamily="34" charset="0"/>
                <a:cs typeface="Arial" panose="020B0604020202020204" pitchFamily="34" charset="0"/>
              </a:rPr>
              <a:t> con </a:t>
            </a:r>
            <a:r>
              <a:rPr lang="en-GB" sz="2800" b="1" dirty="0" err="1">
                <a:solidFill>
                  <a:schemeClr val="bg1"/>
                </a:solidFill>
                <a:latin typeface="Century Gothic" panose="020B0502020202020204" pitchFamily="34" charset="0"/>
                <a:cs typeface="Arial" panose="020B0604020202020204" pitchFamily="34" charset="0"/>
              </a:rPr>
              <a:t>tu</a:t>
            </a:r>
            <a:r>
              <a:rPr lang="en-GB" sz="2800" b="1" dirty="0">
                <a:solidFill>
                  <a:schemeClr val="bg1"/>
                </a:solidFill>
                <a:latin typeface="Century Gothic" panose="020B0502020202020204" pitchFamily="34" charset="0"/>
                <a:cs typeface="Arial" panose="020B0604020202020204" pitchFamily="34" charset="0"/>
              </a:rPr>
              <a:t> </a:t>
            </a:r>
            <a:r>
              <a:rPr lang="en-GB" sz="2800" b="1" dirty="0" err="1">
                <a:solidFill>
                  <a:schemeClr val="bg1"/>
                </a:solidFill>
                <a:latin typeface="Century Gothic" panose="020B0502020202020204" pitchFamily="34" charset="0"/>
                <a:cs typeface="Arial" panose="020B0604020202020204" pitchFamily="34" charset="0"/>
              </a:rPr>
              <a:t>compañero</a:t>
            </a:r>
            <a:r>
              <a:rPr lang="en-GB" sz="2800" b="1" dirty="0">
                <a:solidFill>
                  <a:schemeClr val="bg1"/>
                </a:solidFill>
                <a:latin typeface="Century Gothic" panose="020B0502020202020204" pitchFamily="34" charset="0"/>
                <a:cs typeface="Arial" panose="020B0604020202020204" pitchFamily="34" charset="0"/>
              </a:rPr>
              <a:t>/a.</a:t>
            </a:r>
            <a:endParaRPr lang="en-GB" sz="28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10439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4_1.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500"/>
                                        <p:tgtEl>
                                          <p:spTgt spid="42"/>
                                        </p:tgtEl>
                                      </p:cBhvr>
                                    </p:animEffect>
                                  </p:childTnLst>
                                  <p:subTnLst>
                                    <p:audio>
                                      <p:cMediaNode>
                                        <p:cTn display="0" masterRel="sameClick">
                                          <p:stCondLst>
                                            <p:cond evt="begin" delay="0">
                                              <p:tn val="13"/>
                                            </p:cond>
                                          </p:stCondLst>
                                          <p:endCondLst>
                                            <p:cond evt="onStopAudio" delay="0">
                                              <p:tgtEl>
                                                <p:sldTgt/>
                                              </p:tgtEl>
                                            </p:cond>
                                          </p:endCondLst>
                                        </p:cTn>
                                        <p:tgtEl>
                                          <p:sndTgt r:embed="rId4" name="4_2.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fade">
                                      <p:cBhvr>
                                        <p:cTn id="20" dur="500"/>
                                        <p:tgtEl>
                                          <p:spTgt spid="3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subTnLst>
                                    <p:audio>
                                      <p:cMediaNode>
                                        <p:cTn display="0" masterRel="sameClick">
                                          <p:stCondLst>
                                            <p:cond evt="begin" delay="0">
                                              <p:tn val="21"/>
                                            </p:cond>
                                          </p:stCondLst>
                                          <p:endCondLst>
                                            <p:cond evt="onStopAudio" delay="0">
                                              <p:tgtEl>
                                                <p:sldTgt/>
                                              </p:tgtEl>
                                            </p:cond>
                                          </p:endCondLst>
                                        </p:cTn>
                                        <p:tgtEl>
                                          <p:sndTgt r:embed="rId5" name="4_3.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fade">
                                      <p:cBhvr>
                                        <p:cTn id="28" dur="500"/>
                                        <p:tgtEl>
                                          <p:spTgt spid="44"/>
                                        </p:tgtEl>
                                      </p:cBhvr>
                                    </p:animEffect>
                                  </p:childTnLst>
                                  <p:subTnLst>
                                    <p:audio>
                                      <p:cMediaNode>
                                        <p:cTn display="0" masterRel="sameClick">
                                          <p:stCondLst>
                                            <p:cond evt="begin" delay="0">
                                              <p:tn val="26"/>
                                            </p:cond>
                                          </p:stCondLst>
                                          <p:endCondLst>
                                            <p:cond evt="onStopAudio" delay="0">
                                              <p:tgtEl>
                                                <p:sldTgt/>
                                              </p:tgtEl>
                                            </p:cond>
                                          </p:endCondLst>
                                        </p:cTn>
                                        <p:tgtEl>
                                          <p:sndTgt r:embed="rId6" name="4_4.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500"/>
                                        <p:tgtEl>
                                          <p:spTgt spid="2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fade">
                                      <p:cBhvr>
                                        <p:cTn id="36" dur="500"/>
                                        <p:tgtEl>
                                          <p:spTgt spid="45"/>
                                        </p:tgtEl>
                                      </p:cBhvr>
                                    </p:animEffect>
                                  </p:childTnLst>
                                  <p:subTnLst>
                                    <p:audio>
                                      <p:cMediaNode>
                                        <p:cTn display="0" masterRel="sameClick">
                                          <p:stCondLst>
                                            <p:cond evt="begin" delay="0">
                                              <p:tn val="34"/>
                                            </p:cond>
                                          </p:stCondLst>
                                          <p:endCondLst>
                                            <p:cond evt="onStopAudio" delay="0">
                                              <p:tgtEl>
                                                <p:sldTgt/>
                                              </p:tgtEl>
                                            </p:cond>
                                          </p:endCondLst>
                                        </p:cTn>
                                        <p:tgtEl>
                                          <p:sndTgt r:embed="rId7" name="4_5.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fade">
                                      <p:cBhvr>
                                        <p:cTn id="41" dur="500"/>
                                        <p:tgtEl>
                                          <p:spTgt spid="4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43"/>
                                        </p:tgtEl>
                                        <p:attrNameLst>
                                          <p:attrName>style.visibility</p:attrName>
                                        </p:attrNameLst>
                                      </p:cBhvr>
                                      <p:to>
                                        <p:strVal val="visible"/>
                                      </p:to>
                                    </p:set>
                                    <p:animEffect transition="in" filter="fade">
                                      <p:cBhvr>
                                        <p:cTn id="44" dur="500"/>
                                        <p:tgtEl>
                                          <p:spTgt spid="43"/>
                                        </p:tgtEl>
                                      </p:cBhvr>
                                    </p:animEffect>
                                  </p:childTnLst>
                                  <p:subTnLst>
                                    <p:audio>
                                      <p:cMediaNode>
                                        <p:cTn display="0" masterRel="sameClick">
                                          <p:stCondLst>
                                            <p:cond evt="begin" delay="0">
                                              <p:tn val="42"/>
                                            </p:cond>
                                          </p:stCondLst>
                                          <p:endCondLst>
                                            <p:cond evt="onStopAudio" delay="0">
                                              <p:tgtEl>
                                                <p:sldTgt/>
                                              </p:tgtEl>
                                            </p:cond>
                                          </p:endCondLst>
                                        </p:cTn>
                                        <p:tgtEl>
                                          <p:sndTgt r:embed="rId8" name="4_6.wav"/>
                                        </p:tgtEl>
                                      </p:cMediaNode>
                                    </p:audio>
                                  </p:sub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fade">
                                      <p:cBhvr>
                                        <p:cTn id="49" dur="500"/>
                                        <p:tgtEl>
                                          <p:spTgt spid="41"/>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6"/>
                                        </p:tgtEl>
                                        <p:attrNameLst>
                                          <p:attrName>style.visibility</p:attrName>
                                        </p:attrNameLst>
                                      </p:cBhvr>
                                      <p:to>
                                        <p:strVal val="visible"/>
                                      </p:to>
                                    </p:set>
                                    <p:animEffect transition="in" filter="fade">
                                      <p:cBhvr>
                                        <p:cTn id="52" dur="500"/>
                                        <p:tgtEl>
                                          <p:spTgt spid="46"/>
                                        </p:tgtEl>
                                      </p:cBhvr>
                                    </p:animEffect>
                                  </p:childTnLst>
                                  <p:subTnLst>
                                    <p:audio>
                                      <p:cMediaNode>
                                        <p:cTn display="0" masterRel="sameClick">
                                          <p:stCondLst>
                                            <p:cond evt="begin" delay="0">
                                              <p:tn val="50"/>
                                            </p:cond>
                                          </p:stCondLst>
                                          <p:endCondLst>
                                            <p:cond evt="onStopAudio" delay="0">
                                              <p:tgtEl>
                                                <p:sldTgt/>
                                              </p:tgtEl>
                                            </p:cond>
                                          </p:endCondLst>
                                        </p:cTn>
                                        <p:tgtEl>
                                          <p:sndTgt r:embed="rId9" name="4_7.wav"/>
                                        </p:tgtEl>
                                      </p:cMediaNode>
                                    </p:audio>
                                  </p:sub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fade">
                                      <p:cBhvr>
                                        <p:cTn id="57" dur="500"/>
                                        <p:tgtEl>
                                          <p:spTgt spid="36"/>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7"/>
                                        </p:tgtEl>
                                        <p:attrNameLst>
                                          <p:attrName>style.visibility</p:attrName>
                                        </p:attrNameLst>
                                      </p:cBhvr>
                                      <p:to>
                                        <p:strVal val="visible"/>
                                      </p:to>
                                    </p:set>
                                    <p:animEffect transition="in" filter="fade">
                                      <p:cBhvr>
                                        <p:cTn id="60" dur="500"/>
                                        <p:tgtEl>
                                          <p:spTgt spid="37"/>
                                        </p:tgtEl>
                                      </p:cBhvr>
                                    </p:animEffect>
                                  </p:childTnLst>
                                  <p:subTnLst>
                                    <p:audio>
                                      <p:cMediaNode>
                                        <p:cTn display="0" masterRel="sameClick">
                                          <p:stCondLst>
                                            <p:cond evt="begin" delay="0">
                                              <p:tn val="58"/>
                                            </p:cond>
                                          </p:stCondLst>
                                          <p:endCondLst>
                                            <p:cond evt="onStopAudio" delay="0">
                                              <p:tgtEl>
                                                <p:sldTgt/>
                                              </p:tgtEl>
                                            </p:cond>
                                          </p:endCondLst>
                                        </p:cTn>
                                        <p:tgtEl>
                                          <p:sndTgt r:embed="rId10" name="3_i.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12"/>
                    </p:tgtEl>
                  </p:cond>
                </p:stCondLst>
                <p:endSync evt="end" delay="0">
                  <p:rtn val="all"/>
                </p:endSync>
                <p:childTnLst>
                  <p:par>
                    <p:cTn id="62" fill="hold">
                      <p:stCondLst>
                        <p:cond delay="0"/>
                      </p:stCondLst>
                      <p:childTnLst>
                        <p:par>
                          <p:cTn id="63" fill="hold">
                            <p:stCondLst>
                              <p:cond delay="0"/>
                            </p:stCondLst>
                            <p:childTnLst>
                              <p:par>
                                <p:cTn id="64" presetID="12" presetClass="exit" presetSubtype="4" fill="remove" grpId="0" nodeType="clickEffect">
                                  <p:stCondLst>
                                    <p:cond delay="0"/>
                                  </p:stCondLst>
                                  <p:childTnLst>
                                    <p:anim calcmode="lin" valueType="num">
                                      <p:cBhvr additive="base">
                                        <p:cTn id="65" dur="59000"/>
                                        <p:tgtEl>
                                          <p:spTgt spid="13"/>
                                        </p:tgtEl>
                                        <p:attrNameLst>
                                          <p:attrName>ppt_y</p:attrName>
                                        </p:attrNameLst>
                                      </p:cBhvr>
                                      <p:tavLst>
                                        <p:tav tm="0">
                                          <p:val>
                                            <p:strVal val="#ppt_y"/>
                                          </p:val>
                                        </p:tav>
                                        <p:tav tm="100000">
                                          <p:val>
                                            <p:strVal val="#ppt_y+#ppt_h*1.125000"/>
                                          </p:val>
                                        </p:tav>
                                      </p:tavLst>
                                    </p:anim>
                                    <p:animEffect transition="out" filter="wipe(down)">
                                      <p:cBhvr>
                                        <p:cTn id="66" dur="59000"/>
                                        <p:tgtEl>
                                          <p:spTgt spid="13"/>
                                        </p:tgtEl>
                                      </p:cBhvr>
                                    </p:animEffect>
                                    <p:set>
                                      <p:cBhvr>
                                        <p:cTn id="67" dur="1" fill="hold">
                                          <p:stCondLst>
                                            <p:cond delay="58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3" grpId="0" animBg="1"/>
      <p:bldP spid="27" grpId="0"/>
      <p:bldP spid="28" grpId="0"/>
      <p:bldP spid="42" grpId="0"/>
      <p:bldP spid="43" grpId="0"/>
      <p:bldP spid="44" grpId="0"/>
      <p:bldP spid="45" grpId="0"/>
      <p:bldP spid="46" grpId="0"/>
      <p:bldP spid="36" grpId="0" animBg="1"/>
      <p:bldP spid="3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10708028" y="841617"/>
            <a:ext cx="1399358" cy="400111"/>
          </a:xfrm>
          <a:solidFill>
            <a:srgbClr val="91EAD2"/>
          </a:solidFill>
        </p:spPr>
        <p:txBody>
          <a:bodyPr>
            <a:noAutofit/>
          </a:bodyPr>
          <a:lstStyle/>
          <a:p>
            <a:pPr algn="ctr"/>
            <a:r>
              <a:rPr lang="en-GB" sz="2000" b="1" dirty="0">
                <a:solidFill>
                  <a:srgbClr val="002060"/>
                </a:solidFill>
                <a:latin typeface="Century Gothic"/>
                <a:ea typeface="Century Gothic"/>
                <a:cs typeface="Century Gothic"/>
                <a:sym typeface="Century Gothic"/>
              </a:rPr>
              <a:t>escuchar</a:t>
            </a:r>
            <a:endParaRPr lang="en-GB" sz="2000" dirty="0"/>
          </a:p>
        </p:txBody>
      </p:sp>
      <p:pic>
        <p:nvPicPr>
          <p:cNvPr id="33" name="Google Shape;221;p10">
            <a:extLst>
              <a:ext uri="{FF2B5EF4-FFF2-40B4-BE49-F238E27FC236}">
                <a16:creationId xmlns:a16="http://schemas.microsoft.com/office/drawing/2014/main" id="{7715E50F-BB82-4EB5-90E0-DEB2E3E3AAA4}"/>
              </a:ext>
            </a:extLst>
          </p:cNvPr>
          <p:cNvPicPr preferRelativeResize="0"/>
          <p:nvPr/>
        </p:nvPicPr>
        <p:blipFill rotWithShape="1">
          <a:blip r:embed="rId9">
            <a:alphaModFix/>
          </a:blip>
          <a:srcRect/>
          <a:stretch/>
        </p:blipFill>
        <p:spPr>
          <a:xfrm>
            <a:off x="10861761" y="-133350"/>
            <a:ext cx="1166103" cy="1183191"/>
          </a:xfrm>
          <a:prstGeom prst="rect">
            <a:avLst/>
          </a:prstGeom>
          <a:noFill/>
          <a:ln>
            <a:noFill/>
          </a:ln>
        </p:spPr>
      </p:pic>
      <p:pic>
        <p:nvPicPr>
          <p:cNvPr id="56" name="Google Shape;282;p13" descr="Reading, Book, Symbol, Icon, Reader, Man">
            <a:extLst>
              <a:ext uri="{FF2B5EF4-FFF2-40B4-BE49-F238E27FC236}">
                <a16:creationId xmlns:a16="http://schemas.microsoft.com/office/drawing/2014/main" id="{8DBD2C68-BAFA-E34A-840F-CC5D79D52B7F}"/>
              </a:ext>
            </a:extLst>
          </p:cNvPr>
          <p:cNvPicPr preferRelativeResize="0"/>
          <p:nvPr/>
        </p:nvPicPr>
        <p:blipFill rotWithShape="1">
          <a:blip r:embed="rId10">
            <a:alphaModFix/>
            <a:duotone>
              <a:schemeClr val="accent6">
                <a:shade val="45000"/>
                <a:satMod val="135000"/>
              </a:schemeClr>
              <a:prstClr val="white"/>
            </a:duotone>
            <a:extLst>
              <a:ext uri="{BEBA8EAE-BF5A-486C-A8C5-ECC9F3942E4B}">
                <a14:imgProps xmlns:a14="http://schemas.microsoft.com/office/drawing/2010/main">
                  <a14:imgLayer r:embed="rId11">
                    <a14:imgEffect>
                      <a14:artisticPaintStrokes/>
                    </a14:imgEffect>
                  </a14:imgLayer>
                </a14:imgProps>
              </a:ext>
            </a:extLst>
          </a:blip>
          <a:srcRect/>
          <a:stretch/>
        </p:blipFill>
        <p:spPr>
          <a:xfrm>
            <a:off x="9897013" y="78078"/>
            <a:ext cx="717453" cy="704548"/>
          </a:xfrm>
          <a:prstGeom prst="roundRect">
            <a:avLst/>
          </a:prstGeom>
          <a:solidFill>
            <a:srgbClr val="92D050"/>
          </a:solidFill>
          <a:ln>
            <a:noFill/>
          </a:ln>
        </p:spPr>
      </p:pic>
      <p:sp>
        <p:nvSpPr>
          <p:cNvPr id="57" name="Title 1">
            <a:extLst>
              <a:ext uri="{FF2B5EF4-FFF2-40B4-BE49-F238E27FC236}">
                <a16:creationId xmlns:a16="http://schemas.microsoft.com/office/drawing/2014/main" id="{68047F59-A20D-B010-1C16-BCB0F538CD50}"/>
              </a:ext>
            </a:extLst>
          </p:cNvPr>
          <p:cNvSpPr txBox="1">
            <a:spLocks/>
          </p:cNvSpPr>
          <p:nvPr/>
        </p:nvSpPr>
        <p:spPr>
          <a:xfrm>
            <a:off x="9927199" y="841617"/>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leer</a:t>
            </a:r>
          </a:p>
        </p:txBody>
      </p:sp>
      <p:sp>
        <p:nvSpPr>
          <p:cNvPr id="58" name="Speech Bubble: Rectangle with Corners Rounded 57">
            <a:hlinkClick r:id="" action="ppaction://noaction">
              <a:snd r:embed="rId12" name="5_i.wav"/>
            </a:hlinkClick>
            <a:extLst>
              <a:ext uri="{FF2B5EF4-FFF2-40B4-BE49-F238E27FC236}">
                <a16:creationId xmlns:a16="http://schemas.microsoft.com/office/drawing/2014/main" id="{1A92622D-506B-6AE8-FF65-F801E9513B51}"/>
              </a:ext>
            </a:extLst>
          </p:cNvPr>
          <p:cNvSpPr/>
          <p:nvPr/>
        </p:nvSpPr>
        <p:spPr>
          <a:xfrm>
            <a:off x="1108458" y="123156"/>
            <a:ext cx="4390468" cy="612318"/>
          </a:xfrm>
          <a:prstGeom prst="wedgeRoundRectCallout">
            <a:avLst>
              <a:gd name="adj1" fmla="val -54991"/>
              <a:gd name="adj2" fmla="val -7585"/>
              <a:gd name="adj3" fmla="val 16667"/>
            </a:avLst>
          </a:prstGeom>
          <a:solidFill>
            <a:srgbClr val="FF4B94"/>
          </a:solidFill>
          <a:ln>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59" name="TextBox 58">
            <a:hlinkClick r:id="" action="ppaction://noaction">
              <a:snd r:embed="rId12" name="5_i.wav"/>
            </a:hlinkClick>
            <a:extLst>
              <a:ext uri="{FF2B5EF4-FFF2-40B4-BE49-F238E27FC236}">
                <a16:creationId xmlns:a16="http://schemas.microsoft.com/office/drawing/2014/main" id="{D64A9214-4311-1D7B-0B23-0A57008CACB7}"/>
              </a:ext>
            </a:extLst>
          </p:cNvPr>
          <p:cNvSpPr txBox="1"/>
          <p:nvPr/>
        </p:nvSpPr>
        <p:spPr>
          <a:xfrm>
            <a:off x="1170573" y="170048"/>
            <a:ext cx="5626293" cy="523220"/>
          </a:xfrm>
          <a:prstGeom prst="rect">
            <a:avLst/>
          </a:prstGeom>
          <a:noFill/>
          <a:ln>
            <a:noFill/>
          </a:ln>
        </p:spPr>
        <p:txBody>
          <a:bodyPr wrap="square" rtlCol="0">
            <a:spAutoFit/>
          </a:bodyPr>
          <a:lstStyle/>
          <a:p>
            <a:pPr eaLnBrk="1" hangingPunct="1">
              <a:spcBef>
                <a:spcPct val="50000"/>
              </a:spcBef>
            </a:pPr>
            <a:r>
              <a:rPr lang="en-GB" sz="2800" b="1" dirty="0">
                <a:solidFill>
                  <a:schemeClr val="bg1"/>
                </a:solidFill>
                <a:latin typeface="Century Gothic" panose="020B0502020202020204" pitchFamily="34" charset="0"/>
                <a:cs typeface="Arial" panose="020B0604020202020204" pitchFamily="34" charset="0"/>
              </a:rPr>
              <a:t>Escucha y lee </a:t>
            </a:r>
            <a:r>
              <a:rPr lang="en-GB" sz="2800" b="1" dirty="0" err="1">
                <a:solidFill>
                  <a:schemeClr val="bg1"/>
                </a:solidFill>
                <a:latin typeface="Century Gothic" panose="020B0502020202020204" pitchFamily="34" charset="0"/>
                <a:cs typeface="Arial" panose="020B0604020202020204" pitchFamily="34" charset="0"/>
              </a:rPr>
              <a:t>el</a:t>
            </a:r>
            <a:r>
              <a:rPr lang="en-GB" sz="2800" b="1" dirty="0">
                <a:solidFill>
                  <a:schemeClr val="bg1"/>
                </a:solidFill>
                <a:latin typeface="Century Gothic" panose="020B0502020202020204" pitchFamily="34" charset="0"/>
                <a:cs typeface="Arial" panose="020B0604020202020204" pitchFamily="34" charset="0"/>
              </a:rPr>
              <a:t> </a:t>
            </a:r>
            <a:r>
              <a:rPr lang="en-GB" sz="2800" b="1" dirty="0" err="1">
                <a:solidFill>
                  <a:schemeClr val="bg1"/>
                </a:solidFill>
                <a:latin typeface="Century Gothic" panose="020B0502020202020204" pitchFamily="34" charset="0"/>
                <a:cs typeface="Arial" panose="020B0604020202020204" pitchFamily="34" charset="0"/>
              </a:rPr>
              <a:t>cuento</a:t>
            </a:r>
            <a:r>
              <a:rPr lang="en-GB" sz="2800" b="1" dirty="0">
                <a:solidFill>
                  <a:schemeClr val="bg1"/>
                </a:solidFill>
                <a:latin typeface="Century Gothic" panose="020B0502020202020204" pitchFamily="34" charset="0"/>
                <a:cs typeface="Arial" panose="020B0604020202020204" pitchFamily="34" charset="0"/>
              </a:rPr>
              <a:t>.</a:t>
            </a:r>
            <a:endParaRPr lang="en-GB" sz="2800" b="1" dirty="0">
              <a:solidFill>
                <a:schemeClr val="bg1"/>
              </a:solidFill>
              <a:latin typeface="Century Gothic" panose="020B0502020202020204" pitchFamily="34" charset="0"/>
            </a:endParaRPr>
          </a:p>
        </p:txBody>
      </p:sp>
      <p:pic>
        <p:nvPicPr>
          <p:cNvPr id="63" name="Graphic 62" descr="Teacher">
            <a:extLst>
              <a:ext uri="{FF2B5EF4-FFF2-40B4-BE49-F238E27FC236}">
                <a16:creationId xmlns:a16="http://schemas.microsoft.com/office/drawing/2014/main" id="{DABF05CD-D436-B269-E677-AA4882B7D2E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901" y="0"/>
            <a:ext cx="914400" cy="914400"/>
          </a:xfrm>
          <a:prstGeom prst="rect">
            <a:avLst/>
          </a:prstGeom>
        </p:spPr>
      </p:pic>
      <p:sp>
        <p:nvSpPr>
          <p:cNvPr id="64" name="Text Box 4">
            <a:extLst>
              <a:ext uri="{FF2B5EF4-FFF2-40B4-BE49-F238E27FC236}">
                <a16:creationId xmlns:a16="http://schemas.microsoft.com/office/drawing/2014/main" id="{9383A25C-F21C-F713-FCE1-A44CB4668A3F}"/>
              </a:ext>
            </a:extLst>
          </p:cNvPr>
          <p:cNvSpPr txBox="1">
            <a:spLocks noChangeArrowheads="1"/>
          </p:cNvSpPr>
          <p:nvPr/>
        </p:nvSpPr>
        <p:spPr bwMode="auto">
          <a:xfrm>
            <a:off x="388980" y="2375991"/>
            <a:ext cx="9809771" cy="3477875"/>
          </a:xfrm>
          <a:prstGeom prst="rect">
            <a:avLst/>
          </a:prstGeom>
          <a:noFill/>
          <a:ln>
            <a:noFill/>
          </a:ln>
          <a:effectLst/>
        </p:spPr>
        <p:txBody>
          <a:bodyPr wrap="square">
            <a:spAutoFit/>
          </a:bodyPr>
          <a:lstStyle/>
          <a:p>
            <a:pPr>
              <a:spcBef>
                <a:spcPct val="50000"/>
              </a:spcBef>
            </a:pPr>
            <a:r>
              <a:rPr lang="en-GB" sz="4000" dirty="0">
                <a:solidFill>
                  <a:srgbClr val="002060"/>
                </a:solidFill>
                <a:latin typeface="Century Gothic" panose="020B0502020202020204" pitchFamily="34" charset="0"/>
              </a:rPr>
              <a:t>El _________ </a:t>
            </a:r>
          </a:p>
          <a:p>
            <a:pPr>
              <a:spcBef>
                <a:spcPct val="50000"/>
              </a:spcBef>
            </a:pPr>
            <a:r>
              <a:rPr lang="en-GB" sz="4000" dirty="0">
                <a:solidFill>
                  <a:srgbClr val="002060"/>
                </a:solidFill>
                <a:latin typeface="Century Gothic" panose="020B0502020202020204" pitchFamily="34" charset="0"/>
              </a:rPr>
              <a:t>come un </a:t>
            </a:r>
            <a:r>
              <a:rPr lang="en-GB" sz="4000" dirty="0" err="1">
                <a:solidFill>
                  <a:srgbClr val="002060"/>
                </a:solidFill>
                <a:latin typeface="Century Gothic" panose="020B0502020202020204" pitchFamily="34" charset="0"/>
              </a:rPr>
              <a:t>trozo</a:t>
            </a:r>
            <a:r>
              <a:rPr lang="en-GB" sz="4000" dirty="0">
                <a:solidFill>
                  <a:srgbClr val="002060"/>
                </a:solidFill>
                <a:latin typeface="Century Gothic" panose="020B0502020202020204" pitchFamily="34" charset="0"/>
              </a:rPr>
              <a:t> de pastel , </a:t>
            </a:r>
          </a:p>
          <a:p>
            <a:pPr>
              <a:spcBef>
                <a:spcPct val="50000"/>
              </a:spcBef>
            </a:pPr>
            <a:r>
              <a:rPr lang="en-GB" sz="4000" dirty="0">
                <a:solidFill>
                  <a:srgbClr val="002060"/>
                </a:solidFill>
                <a:latin typeface="Century Gothic" panose="020B0502020202020204" pitchFamily="34" charset="0"/>
              </a:rPr>
              <a:t>un </a:t>
            </a:r>
            <a:r>
              <a:rPr lang="en-GB" sz="4000" dirty="0" err="1">
                <a:solidFill>
                  <a:srgbClr val="002060"/>
                </a:solidFill>
                <a:latin typeface="Century Gothic" panose="020B0502020202020204" pitchFamily="34" charset="0"/>
              </a:rPr>
              <a:t>helado</a:t>
            </a:r>
            <a:r>
              <a:rPr lang="en-GB" sz="4000" dirty="0">
                <a:solidFill>
                  <a:srgbClr val="002060"/>
                </a:solidFill>
                <a:latin typeface="Century Gothic" panose="020B0502020202020204" pitchFamily="34" charset="0"/>
              </a:rPr>
              <a:t>,</a:t>
            </a:r>
          </a:p>
          <a:p>
            <a:pPr>
              <a:spcBef>
                <a:spcPct val="50000"/>
              </a:spcBef>
            </a:pPr>
            <a:r>
              <a:rPr lang="en-GB" sz="4000" dirty="0">
                <a:solidFill>
                  <a:srgbClr val="002060"/>
                </a:solidFill>
                <a:latin typeface="Century Gothic" panose="020B0502020202020204" pitchFamily="34" charset="0"/>
              </a:rPr>
              <a:t>un </a:t>
            </a:r>
            <a:r>
              <a:rPr lang="en-GB" sz="4000" dirty="0" err="1">
                <a:solidFill>
                  <a:srgbClr val="002060"/>
                </a:solidFill>
                <a:latin typeface="Century Gothic" panose="020B0502020202020204" pitchFamily="34" charset="0"/>
              </a:rPr>
              <a:t>pepinillo</a:t>
            </a:r>
            <a:r>
              <a:rPr lang="en-GB" sz="4000" dirty="0">
                <a:solidFill>
                  <a:srgbClr val="002060"/>
                </a:solidFill>
                <a:latin typeface="Century Gothic" panose="020B0502020202020204" pitchFamily="34" charset="0"/>
              </a:rPr>
              <a:t>…</a:t>
            </a:r>
          </a:p>
        </p:txBody>
      </p:sp>
      <p:sp>
        <p:nvSpPr>
          <p:cNvPr id="68" name="TextBox 67">
            <a:extLst>
              <a:ext uri="{FF2B5EF4-FFF2-40B4-BE49-F238E27FC236}">
                <a16:creationId xmlns:a16="http://schemas.microsoft.com/office/drawing/2014/main" id="{D066A10D-82D8-5E8C-D14F-D622F835A2C6}"/>
              </a:ext>
            </a:extLst>
          </p:cNvPr>
          <p:cNvSpPr txBox="1"/>
          <p:nvPr/>
        </p:nvSpPr>
        <p:spPr>
          <a:xfrm>
            <a:off x="7284222" y="100762"/>
            <a:ext cx="2531499" cy="1015663"/>
          </a:xfrm>
          <a:prstGeom prst="rect">
            <a:avLst/>
          </a:prstGeom>
          <a:solidFill>
            <a:srgbClr val="DDF0C8"/>
          </a:solidFill>
        </p:spPr>
        <p:txBody>
          <a:bodyPr wrap="square">
            <a:spAutoFit/>
          </a:bodyPr>
          <a:lstStyle/>
          <a:p>
            <a:pPr algn="ctr"/>
            <a:r>
              <a:rPr lang="en-GB" sz="2000" b="1" dirty="0" err="1">
                <a:solidFill>
                  <a:srgbClr val="002060"/>
                </a:solidFill>
                <a:latin typeface="Century Gothic" panose="020B0502020202020204" pitchFamily="34" charset="0"/>
              </a:rPr>
              <a:t>cuento</a:t>
            </a:r>
            <a:r>
              <a:rPr lang="en-GB" sz="2000" b="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 story, tale</a:t>
            </a:r>
          </a:p>
          <a:p>
            <a:pPr algn="ctr"/>
            <a:r>
              <a:rPr lang="en-GB" sz="2000" dirty="0">
                <a:solidFill>
                  <a:srgbClr val="002060"/>
                </a:solidFill>
                <a:latin typeface="Century Gothic" panose="020B0502020202020204" pitchFamily="34" charset="0"/>
              </a:rPr>
              <a:t>(la) </a:t>
            </a:r>
            <a:r>
              <a:rPr lang="en-GB" sz="2000" b="1" dirty="0" err="1">
                <a:solidFill>
                  <a:srgbClr val="002060"/>
                </a:solidFill>
                <a:latin typeface="Century Gothic" panose="020B0502020202020204" pitchFamily="34" charset="0"/>
              </a:rPr>
              <a:t>tarjeta</a:t>
            </a:r>
            <a:r>
              <a:rPr lang="en-GB" sz="2000" dirty="0">
                <a:solidFill>
                  <a:srgbClr val="002060"/>
                </a:solidFill>
                <a:latin typeface="Century Gothic" panose="020B0502020202020204" pitchFamily="34" charset="0"/>
              </a:rPr>
              <a:t> = card</a:t>
            </a:r>
          </a:p>
          <a:p>
            <a:pPr algn="ctr"/>
            <a:r>
              <a:rPr lang="en-GB" sz="2000" b="1" dirty="0">
                <a:solidFill>
                  <a:srgbClr val="002060"/>
                </a:solidFill>
                <a:latin typeface="Century Gothic" panose="020B0502020202020204" pitchFamily="34" charset="0"/>
              </a:rPr>
              <a:t>son </a:t>
            </a:r>
            <a:r>
              <a:rPr lang="en-GB" sz="2000" dirty="0">
                <a:solidFill>
                  <a:srgbClr val="002060"/>
                </a:solidFill>
                <a:latin typeface="Century Gothic" panose="020B0502020202020204" pitchFamily="34" charset="0"/>
              </a:rPr>
              <a:t>= they are </a:t>
            </a:r>
          </a:p>
        </p:txBody>
      </p:sp>
      <p:sp>
        <p:nvSpPr>
          <p:cNvPr id="69" name="Speech Bubble: Rectangle with Corners Rounded 68">
            <a:extLst>
              <a:ext uri="{FF2B5EF4-FFF2-40B4-BE49-F238E27FC236}">
                <a16:creationId xmlns:a16="http://schemas.microsoft.com/office/drawing/2014/main" id="{1FDD243A-EF99-7000-6C25-C49FB4D42D9B}"/>
              </a:ext>
            </a:extLst>
          </p:cNvPr>
          <p:cNvSpPr/>
          <p:nvPr/>
        </p:nvSpPr>
        <p:spPr>
          <a:xfrm>
            <a:off x="3667118" y="1001561"/>
            <a:ext cx="3423223" cy="612318"/>
          </a:xfrm>
          <a:prstGeom prst="wedgeRoundRectCallout">
            <a:avLst>
              <a:gd name="adj1" fmla="val -19899"/>
              <a:gd name="adj2" fmla="val -9759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70" name="TextBox 69">
            <a:extLst>
              <a:ext uri="{FF2B5EF4-FFF2-40B4-BE49-F238E27FC236}">
                <a16:creationId xmlns:a16="http://schemas.microsoft.com/office/drawing/2014/main" id="{9F79DF0C-4B69-D414-98A8-2B2FBB92B5F8}"/>
              </a:ext>
            </a:extLst>
          </p:cNvPr>
          <p:cNvSpPr txBox="1"/>
          <p:nvPr/>
        </p:nvSpPr>
        <p:spPr>
          <a:xfrm>
            <a:off x="3689477" y="1058392"/>
            <a:ext cx="3484857" cy="523220"/>
          </a:xfrm>
          <a:prstGeom prst="rect">
            <a:avLst/>
          </a:prstGeom>
          <a:noFill/>
          <a:ln>
            <a:noFill/>
          </a:ln>
        </p:spPr>
        <p:txBody>
          <a:bodyPr wrap="square" rtlCol="0">
            <a:spAutoFit/>
          </a:bodyPr>
          <a:lstStyle/>
          <a:p>
            <a:pPr eaLnBrk="1" hangingPunct="1">
              <a:spcBef>
                <a:spcPct val="50000"/>
              </a:spcBef>
            </a:pPr>
            <a:r>
              <a:rPr lang="en-GB" sz="2800" b="1" dirty="0">
                <a:solidFill>
                  <a:srgbClr val="FFFFFF"/>
                </a:solidFill>
                <a:latin typeface="Century Gothic" panose="020B0502020202020204" pitchFamily="34" charset="0"/>
                <a:cs typeface="Arial" panose="020B0604020202020204" pitchFamily="34" charset="0"/>
              </a:rPr>
              <a:t>¿</a:t>
            </a:r>
            <a:r>
              <a:rPr lang="en-GB" sz="2800" b="1" dirty="0" err="1">
                <a:solidFill>
                  <a:srgbClr val="FFFFFF"/>
                </a:solidFill>
                <a:latin typeface="Century Gothic" panose="020B0502020202020204" pitchFamily="34" charset="0"/>
                <a:cs typeface="Arial" panose="020B0604020202020204" pitchFamily="34" charset="0"/>
              </a:rPr>
              <a:t>Qué</a:t>
            </a:r>
            <a:r>
              <a:rPr lang="en-GB" sz="2800" b="1" dirty="0">
                <a:solidFill>
                  <a:srgbClr val="FFFFFF"/>
                </a:solidFill>
                <a:latin typeface="Century Gothic" panose="020B0502020202020204" pitchFamily="34" charset="0"/>
                <a:cs typeface="Arial" panose="020B0604020202020204" pitchFamily="34" charset="0"/>
              </a:rPr>
              <a:t> </a:t>
            </a:r>
            <a:r>
              <a:rPr lang="en-GB" sz="2800" b="1" dirty="0" err="1">
                <a:solidFill>
                  <a:srgbClr val="FFFFFF"/>
                </a:solidFill>
                <a:latin typeface="Century Gothic" panose="020B0502020202020204" pitchFamily="34" charset="0"/>
                <a:cs typeface="Arial" panose="020B0604020202020204" pitchFamily="34" charset="0"/>
              </a:rPr>
              <a:t>tarjeta</a:t>
            </a:r>
            <a:r>
              <a:rPr lang="en-GB" sz="2800" b="1" dirty="0">
                <a:solidFill>
                  <a:srgbClr val="FFFFFF"/>
                </a:solidFill>
                <a:latin typeface="Century Gothic" panose="020B0502020202020204" pitchFamily="34" charset="0"/>
                <a:cs typeface="Arial" panose="020B0604020202020204" pitchFamily="34" charset="0"/>
              </a:rPr>
              <a:t> es?</a:t>
            </a:r>
            <a:endParaRPr lang="en-GB" sz="2800" b="1" dirty="0">
              <a:solidFill>
                <a:srgbClr val="FFFFFF"/>
              </a:solidFill>
              <a:latin typeface="Century Gothic" panose="020B0502020202020204" pitchFamily="34" charset="0"/>
            </a:endParaRPr>
          </a:p>
        </p:txBody>
      </p:sp>
      <p:sp>
        <p:nvSpPr>
          <p:cNvPr id="73" name="TextBox 72">
            <a:extLst>
              <a:ext uri="{FF2B5EF4-FFF2-40B4-BE49-F238E27FC236}">
                <a16:creationId xmlns:a16="http://schemas.microsoft.com/office/drawing/2014/main" id="{05B9B7FB-FF7F-A793-111C-E1B9ED0C37E1}"/>
              </a:ext>
            </a:extLst>
          </p:cNvPr>
          <p:cNvSpPr txBox="1"/>
          <p:nvPr/>
        </p:nvSpPr>
        <p:spPr>
          <a:xfrm>
            <a:off x="7293072" y="1096804"/>
            <a:ext cx="2522649" cy="400110"/>
          </a:xfrm>
          <a:prstGeom prst="rect">
            <a:avLst/>
          </a:prstGeom>
          <a:solidFill>
            <a:srgbClr val="DDF0C8"/>
          </a:solidFill>
        </p:spPr>
        <p:txBody>
          <a:bodyPr wrap="square">
            <a:spAutoFit/>
          </a:bodyPr>
          <a:lstStyle/>
          <a:p>
            <a:pPr algn="ctr"/>
            <a:r>
              <a:rPr lang="en-GB" sz="2000" dirty="0">
                <a:solidFill>
                  <a:srgbClr val="002060"/>
                </a:solidFill>
                <a:latin typeface="Century Gothic" panose="020B0502020202020204" pitchFamily="34" charset="0"/>
              </a:rPr>
              <a:t>(</a:t>
            </a:r>
            <a:r>
              <a:rPr lang="en-GB" sz="2000" dirty="0" err="1">
                <a:solidFill>
                  <a:srgbClr val="002060"/>
                </a:solidFill>
                <a:latin typeface="Century Gothic" panose="020B0502020202020204" pitchFamily="34" charset="0"/>
              </a:rPr>
              <a:t>el</a:t>
            </a:r>
            <a:r>
              <a:rPr lang="en-GB" sz="2000"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trozo</a:t>
            </a:r>
            <a:r>
              <a:rPr lang="en-GB" sz="2000" b="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 piece</a:t>
            </a:r>
            <a:endParaRPr lang="en-GB" sz="2000" b="1" dirty="0">
              <a:solidFill>
                <a:srgbClr val="002060"/>
              </a:solidFill>
              <a:latin typeface="Century Gothic" panose="020B0502020202020204" pitchFamily="34" charset="0"/>
            </a:endParaRPr>
          </a:p>
        </p:txBody>
      </p:sp>
      <p:sp>
        <p:nvSpPr>
          <p:cNvPr id="21" name="Speech Bubble: Rectangle with Corners Rounded 20">
            <a:extLst>
              <a:ext uri="{FF2B5EF4-FFF2-40B4-BE49-F238E27FC236}">
                <a16:creationId xmlns:a16="http://schemas.microsoft.com/office/drawing/2014/main" id="{45100AD1-534F-E6A5-72D2-2D01A6F8763F}"/>
              </a:ext>
            </a:extLst>
          </p:cNvPr>
          <p:cNvSpPr/>
          <p:nvPr/>
        </p:nvSpPr>
        <p:spPr>
          <a:xfrm>
            <a:off x="1052141" y="1007560"/>
            <a:ext cx="2524959" cy="612318"/>
          </a:xfrm>
          <a:prstGeom prst="wedgeRoundRectCallout">
            <a:avLst>
              <a:gd name="adj1" fmla="val -19899"/>
              <a:gd name="adj2" fmla="val -97595"/>
              <a:gd name="adj3" fmla="val 16667"/>
            </a:avLst>
          </a:prstGeom>
          <a:solidFill>
            <a:srgbClr val="68D5C8"/>
          </a:solidFill>
          <a:ln>
            <a:solidFill>
              <a:srgbClr val="68D5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Arial"/>
            </a:endParaRPr>
          </a:p>
        </p:txBody>
      </p:sp>
      <p:sp>
        <p:nvSpPr>
          <p:cNvPr id="22" name="TextBox 21">
            <a:extLst>
              <a:ext uri="{FF2B5EF4-FFF2-40B4-BE49-F238E27FC236}">
                <a16:creationId xmlns:a16="http://schemas.microsoft.com/office/drawing/2014/main" id="{BF1A7274-26FD-4F6C-8697-51091943105C}"/>
              </a:ext>
            </a:extLst>
          </p:cNvPr>
          <p:cNvSpPr txBox="1"/>
          <p:nvPr/>
        </p:nvSpPr>
        <p:spPr>
          <a:xfrm>
            <a:off x="1154026" y="1074257"/>
            <a:ext cx="2524959" cy="523220"/>
          </a:xfrm>
          <a:prstGeom prst="rect">
            <a:avLst/>
          </a:prstGeom>
          <a:noFill/>
          <a:ln>
            <a:noFill/>
          </a:ln>
        </p:spPr>
        <p:txBody>
          <a:bodyPr wrap="square" rtlCol="0">
            <a:spAutoFit/>
          </a:bodyPr>
          <a:lstStyle/>
          <a:p>
            <a:pPr eaLnBrk="1" hangingPunct="1">
              <a:spcBef>
                <a:spcPct val="50000"/>
              </a:spcBef>
            </a:pPr>
            <a:r>
              <a:rPr lang="en-GB" sz="2800" b="1" dirty="0">
                <a:solidFill>
                  <a:srgbClr val="002060"/>
                </a:solidFill>
                <a:latin typeface="Century Gothic" panose="020B0502020202020204" pitchFamily="34" charset="0"/>
                <a:cs typeface="Arial" panose="020B0604020202020204" pitchFamily="34" charset="0"/>
              </a:rPr>
              <a:t>¿Qué día es?</a:t>
            </a:r>
            <a:endParaRPr lang="en-GB" sz="2800" b="1" dirty="0">
              <a:solidFill>
                <a:srgbClr val="002060"/>
              </a:solidFill>
              <a:latin typeface="Century Gothic" panose="020B0502020202020204" pitchFamily="34" charset="0"/>
            </a:endParaRPr>
          </a:p>
        </p:txBody>
      </p:sp>
      <p:sp>
        <p:nvSpPr>
          <p:cNvPr id="23" name="TextBox 22">
            <a:extLst>
              <a:ext uri="{FF2B5EF4-FFF2-40B4-BE49-F238E27FC236}">
                <a16:creationId xmlns:a16="http://schemas.microsoft.com/office/drawing/2014/main" id="{DAE5DDE4-F177-2B4C-C985-420D018EA677}"/>
              </a:ext>
            </a:extLst>
          </p:cNvPr>
          <p:cNvSpPr txBox="1"/>
          <p:nvPr/>
        </p:nvSpPr>
        <p:spPr>
          <a:xfrm>
            <a:off x="1052141" y="2420279"/>
            <a:ext cx="2524959" cy="646331"/>
          </a:xfrm>
          <a:prstGeom prst="rect">
            <a:avLst/>
          </a:prstGeom>
          <a:noFill/>
          <a:ln>
            <a:noFill/>
          </a:ln>
        </p:spPr>
        <p:txBody>
          <a:bodyPr wrap="square" rtlCol="0">
            <a:spAutoFit/>
          </a:bodyPr>
          <a:lstStyle/>
          <a:p>
            <a:pPr eaLnBrk="1" hangingPunct="1">
              <a:spcBef>
                <a:spcPct val="50000"/>
              </a:spcBef>
            </a:pPr>
            <a:r>
              <a:rPr lang="en-GB" sz="3600" b="1" dirty="0" err="1">
                <a:solidFill>
                  <a:srgbClr val="92D050"/>
                </a:solidFill>
                <a:latin typeface="Segoe Print" panose="02000600000000000000" pitchFamily="2" charset="0"/>
                <a:cs typeface="Arial" panose="020B0604020202020204" pitchFamily="34" charset="0"/>
              </a:rPr>
              <a:t>sábado</a:t>
            </a:r>
            <a:endParaRPr lang="en-GB" sz="3600" b="1" dirty="0">
              <a:solidFill>
                <a:srgbClr val="92D050"/>
              </a:solidFill>
              <a:latin typeface="Segoe Print" panose="02000600000000000000" pitchFamily="2" charset="0"/>
            </a:endParaRPr>
          </a:p>
        </p:txBody>
      </p:sp>
      <p:pic>
        <p:nvPicPr>
          <p:cNvPr id="5" name="Picture 4">
            <a:extLst>
              <a:ext uri="{FF2B5EF4-FFF2-40B4-BE49-F238E27FC236}">
                <a16:creationId xmlns:a16="http://schemas.microsoft.com/office/drawing/2014/main" id="{8CD1C3C1-884E-13A7-274F-A8B7B4A2BCFD}"/>
              </a:ext>
            </a:extLst>
          </p:cNvPr>
          <p:cNvPicPr>
            <a:picLocks noChangeAspect="1"/>
          </p:cNvPicPr>
          <p:nvPr/>
        </p:nvPicPr>
        <p:blipFill>
          <a:blip r:embed="rId15"/>
          <a:stretch>
            <a:fillRect/>
          </a:stretch>
        </p:blipFill>
        <p:spPr>
          <a:xfrm>
            <a:off x="10515768" y="2643206"/>
            <a:ext cx="1209675" cy="1524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D283992F-677F-4A98-29B2-753F4ADB782B}"/>
              </a:ext>
            </a:extLst>
          </p:cNvPr>
          <p:cNvPicPr>
            <a:picLocks noChangeAspect="1"/>
          </p:cNvPicPr>
          <p:nvPr/>
        </p:nvPicPr>
        <p:blipFill>
          <a:blip r:embed="rId16"/>
          <a:stretch>
            <a:fillRect/>
          </a:stretch>
        </p:blipFill>
        <p:spPr>
          <a:xfrm>
            <a:off x="9036559" y="2643206"/>
            <a:ext cx="1200150" cy="15509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143E8D24-6F61-BEA7-FD80-984436F98B96}"/>
              </a:ext>
            </a:extLst>
          </p:cNvPr>
          <p:cNvPicPr>
            <a:picLocks noChangeAspect="1"/>
          </p:cNvPicPr>
          <p:nvPr/>
        </p:nvPicPr>
        <p:blipFill>
          <a:blip r:embed="rId17"/>
          <a:stretch>
            <a:fillRect/>
          </a:stretch>
        </p:blipFill>
        <p:spPr>
          <a:xfrm>
            <a:off x="7542767" y="2653543"/>
            <a:ext cx="1238250" cy="1524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6" name="Picture 8" descr="Index Finger, Pointer, Click, Hand">
            <a:extLst>
              <a:ext uri="{FF2B5EF4-FFF2-40B4-BE49-F238E27FC236}">
                <a16:creationId xmlns:a16="http://schemas.microsoft.com/office/drawing/2014/main" id="{B2E254B6-38AC-14B8-E2F1-EB1B7A437F2B}"/>
              </a:ext>
            </a:extLst>
          </p:cNvPr>
          <p:cNvPicPr>
            <a:picLocks noChangeAspect="1" noChangeArrowheads="1"/>
          </p:cNvPicPr>
          <p:nvPr/>
        </p:nvPicPr>
        <p:blipFill>
          <a:blip r:embed="rId18">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8608959" y="4114928"/>
            <a:ext cx="1451738" cy="2264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517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3" name="5_ii.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9"/>
                                        </p:tgtEl>
                                        <p:attrNameLst>
                                          <p:attrName>style.visibility</p:attrName>
                                        </p:attrNameLst>
                                      </p:cBhvr>
                                      <p:to>
                                        <p:strVal val="visible"/>
                                      </p:to>
                                    </p:set>
                                    <p:animEffect transition="in" filter="fade">
                                      <p:cBhvr>
                                        <p:cTn id="15" dur="500"/>
                                        <p:tgtEl>
                                          <p:spTgt spid="69"/>
                                        </p:tgtEl>
                                      </p:cBhvr>
                                    </p:animEffect>
                                  </p:childTnLst>
                                  <p:subTnLst>
                                    <p:audio>
                                      <p:cMediaNode>
                                        <p:cTn display="0" masterRel="sameClick">
                                          <p:stCondLst>
                                            <p:cond evt="begin" delay="0">
                                              <p:tn val="13"/>
                                            </p:cond>
                                          </p:stCondLst>
                                          <p:endCondLst>
                                            <p:cond evt="onStopAudio" delay="0">
                                              <p:tgtEl>
                                                <p:sldTgt/>
                                              </p:tgtEl>
                                            </p:cond>
                                          </p:endCondLst>
                                        </p:cTn>
                                        <p:tgtEl>
                                          <p:sndTgt r:embed="rId4" name="5_iii.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70"/>
                                        </p:tgtEl>
                                        <p:attrNameLst>
                                          <p:attrName>style.visibility</p:attrName>
                                        </p:attrNameLst>
                                      </p:cBhvr>
                                      <p:to>
                                        <p:strVal val="visible"/>
                                      </p:to>
                                    </p:set>
                                    <p:animEffect transition="in" filter="fade">
                                      <p:cBhvr>
                                        <p:cTn id="18" dur="500"/>
                                        <p:tgtEl>
                                          <p:spTgt spid="7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4">
                                            <p:txEl>
                                              <p:pRg st="0" end="0"/>
                                            </p:txEl>
                                          </p:spTgt>
                                        </p:tgtEl>
                                        <p:attrNameLst>
                                          <p:attrName>style.visibility</p:attrName>
                                        </p:attrNameLst>
                                      </p:cBhvr>
                                      <p:to>
                                        <p:strVal val="visible"/>
                                      </p:to>
                                    </p:set>
                                    <p:animEffect transition="in" filter="fade">
                                      <p:cBhvr>
                                        <p:cTn id="23" dur="500"/>
                                        <p:tgtEl>
                                          <p:spTgt spid="64">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subTnLst>
                                    <p:audio>
                                      <p:cMediaNode>
                                        <p:cTn display="0" masterRel="sameClick">
                                          <p:stCondLst>
                                            <p:cond evt="begin" delay="0">
                                              <p:tn val="26"/>
                                            </p:cond>
                                          </p:stCondLst>
                                          <p:endCondLst>
                                            <p:cond evt="onStopAudio" delay="0">
                                              <p:tgtEl>
                                                <p:sldTgt/>
                                              </p:tgtEl>
                                            </p:cond>
                                          </p:endCondLst>
                                        </p:cTn>
                                        <p:tgtEl>
                                          <p:sndTgt r:embed="rId5" name="5_1.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4">
                                            <p:txEl>
                                              <p:pRg st="1" end="1"/>
                                            </p:txEl>
                                          </p:spTgt>
                                        </p:tgtEl>
                                        <p:attrNameLst>
                                          <p:attrName>style.visibility</p:attrName>
                                        </p:attrNameLst>
                                      </p:cBhvr>
                                      <p:to>
                                        <p:strVal val="visible"/>
                                      </p:to>
                                    </p:set>
                                    <p:animEffect transition="in" filter="fade">
                                      <p:cBhvr>
                                        <p:cTn id="33" dur="500"/>
                                        <p:tgtEl>
                                          <p:spTgt spid="64">
                                            <p:txEl>
                                              <p:pRg st="1" end="1"/>
                                            </p:txEl>
                                          </p:spTgt>
                                        </p:tgtEl>
                                      </p:cBhvr>
                                    </p:animEffect>
                                  </p:childTnLst>
                                  <p:subTnLst>
                                    <p:audio>
                                      <p:cMediaNode>
                                        <p:cTn display="0" masterRel="sameClick">
                                          <p:stCondLst>
                                            <p:cond evt="begin" delay="0">
                                              <p:tn val="31"/>
                                            </p:cond>
                                          </p:stCondLst>
                                          <p:endCondLst>
                                            <p:cond evt="onStopAudio" delay="0">
                                              <p:tgtEl>
                                                <p:sldTgt/>
                                              </p:tgtEl>
                                            </p:cond>
                                          </p:endCondLst>
                                        </p:cTn>
                                        <p:tgtEl>
                                          <p:sndTgt r:embed="rId6" name="5_2.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64">
                                            <p:txEl>
                                              <p:pRg st="2" end="2"/>
                                            </p:txEl>
                                          </p:spTgt>
                                        </p:tgtEl>
                                        <p:attrNameLst>
                                          <p:attrName>style.visibility</p:attrName>
                                        </p:attrNameLst>
                                      </p:cBhvr>
                                      <p:to>
                                        <p:strVal val="visible"/>
                                      </p:to>
                                    </p:set>
                                    <p:animEffect transition="in" filter="fade">
                                      <p:cBhvr>
                                        <p:cTn id="38" dur="500"/>
                                        <p:tgtEl>
                                          <p:spTgt spid="64">
                                            <p:txEl>
                                              <p:pRg st="2" end="2"/>
                                            </p:txEl>
                                          </p:spTgt>
                                        </p:tgtEl>
                                      </p:cBhvr>
                                    </p:animEffect>
                                  </p:childTnLst>
                                  <p:subTnLst>
                                    <p:audio>
                                      <p:cMediaNode>
                                        <p:cTn display="0" masterRel="sameClick">
                                          <p:stCondLst>
                                            <p:cond evt="begin" delay="0">
                                              <p:tn val="36"/>
                                            </p:cond>
                                          </p:stCondLst>
                                          <p:endCondLst>
                                            <p:cond evt="onStopAudio" delay="0">
                                              <p:tgtEl>
                                                <p:sldTgt/>
                                              </p:tgtEl>
                                            </p:cond>
                                          </p:endCondLst>
                                        </p:cTn>
                                        <p:tgtEl>
                                          <p:sndTgt r:embed="rId7" name="5_3.wav"/>
                                        </p:tgtEl>
                                      </p:cMediaNode>
                                    </p:audio>
                                  </p:sub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73"/>
                                        </p:tgtEl>
                                        <p:attrNameLst>
                                          <p:attrName>style.visibility</p:attrName>
                                        </p:attrNameLst>
                                      </p:cBhvr>
                                      <p:to>
                                        <p:strVal val="visible"/>
                                      </p:to>
                                    </p:set>
                                    <p:animEffect transition="in" filter="fade">
                                      <p:cBhvr>
                                        <p:cTn id="42" dur="500"/>
                                        <p:tgtEl>
                                          <p:spTgt spid="7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4">
                                            <p:txEl>
                                              <p:pRg st="3" end="3"/>
                                            </p:txEl>
                                          </p:spTgt>
                                        </p:tgtEl>
                                        <p:attrNameLst>
                                          <p:attrName>style.visibility</p:attrName>
                                        </p:attrNameLst>
                                      </p:cBhvr>
                                      <p:to>
                                        <p:strVal val="visible"/>
                                      </p:to>
                                    </p:set>
                                    <p:animEffect transition="in" filter="fade">
                                      <p:cBhvr>
                                        <p:cTn id="47" dur="500"/>
                                        <p:tgtEl>
                                          <p:spTgt spid="64">
                                            <p:txEl>
                                              <p:pRg st="3" end="3"/>
                                            </p:txEl>
                                          </p:spTgt>
                                        </p:tgtEl>
                                      </p:cBhvr>
                                    </p:animEffect>
                                  </p:childTnLst>
                                  <p:subTnLst>
                                    <p:audio>
                                      <p:cMediaNode>
                                        <p:cTn display="0" masterRel="sameClick">
                                          <p:stCondLst>
                                            <p:cond evt="begin" delay="0">
                                              <p:tn val="45"/>
                                            </p:cond>
                                          </p:stCondLst>
                                          <p:endCondLst>
                                            <p:cond evt="onStopAudio" delay="0">
                                              <p:tgtEl>
                                                <p:sldTgt/>
                                              </p:tgtEl>
                                            </p:cond>
                                          </p:endCondLst>
                                        </p:cTn>
                                        <p:tgtEl>
                                          <p:sndTgt r:embed="rId8" name="5_4.wav"/>
                                        </p:tgtEl>
                                      </p:cMediaNode>
                                    </p:audio>
                                  </p:subTnLst>
                                </p:cTn>
                              </p:par>
                              <p:par>
                                <p:cTn id="48" presetID="10" presetClass="entr" presetSubtype="0" fill="hold" nodeType="withEffect">
                                  <p:stCondLst>
                                    <p:cond delay="0"/>
                                  </p:stCondLst>
                                  <p:childTnLst>
                                    <p:set>
                                      <p:cBhvr>
                                        <p:cTn id="49" dur="1" fill="hold">
                                          <p:stCondLst>
                                            <p:cond delay="0"/>
                                          </p:stCondLst>
                                        </p:cTn>
                                        <p:tgtEl>
                                          <p:spTgt spid="76"/>
                                        </p:tgtEl>
                                        <p:attrNameLst>
                                          <p:attrName>style.visibility</p:attrName>
                                        </p:attrNameLst>
                                      </p:cBhvr>
                                      <p:to>
                                        <p:strVal val="visible"/>
                                      </p:to>
                                    </p:set>
                                    <p:animEffect transition="in" filter="fade">
                                      <p:cBhvr>
                                        <p:cTn id="50" dur="500"/>
                                        <p:tgtEl>
                                          <p:spTgt spid="7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500"/>
                                        <p:tgtEl>
                                          <p:spTgt spid="9"/>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fade">
                                      <p:cBhvr>
                                        <p:cTn id="60" dur="500"/>
                                        <p:tgtEl>
                                          <p:spTgt spid="7"/>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5"/>
                                        </p:tgtEl>
                                        <p:attrNameLst>
                                          <p:attrName>style.visibility</p:attrName>
                                        </p:attrNameLst>
                                      </p:cBhvr>
                                      <p:to>
                                        <p:strVal val="visible"/>
                                      </p:to>
                                    </p:set>
                                    <p:animEffect transition="in" filter="fade">
                                      <p:cBhvr>
                                        <p:cTn id="6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0" grpId="0"/>
      <p:bldP spid="73" grpId="0" animBg="1"/>
      <p:bldP spid="21" grpId="0" animBg="1"/>
      <p:bldP spid="22"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10708028" y="841617"/>
            <a:ext cx="1399358" cy="400111"/>
          </a:xfrm>
          <a:solidFill>
            <a:srgbClr val="91EAD2"/>
          </a:solidFill>
        </p:spPr>
        <p:txBody>
          <a:bodyPr>
            <a:noAutofit/>
          </a:bodyPr>
          <a:lstStyle/>
          <a:p>
            <a:pPr algn="ctr"/>
            <a:r>
              <a:rPr lang="en-GB" sz="2000" b="1" dirty="0">
                <a:solidFill>
                  <a:srgbClr val="002060"/>
                </a:solidFill>
                <a:latin typeface="Century Gothic"/>
                <a:ea typeface="Century Gothic"/>
                <a:cs typeface="Century Gothic"/>
                <a:sym typeface="Century Gothic"/>
              </a:rPr>
              <a:t>escuchar</a:t>
            </a:r>
            <a:endParaRPr lang="en-GB" sz="2000" dirty="0"/>
          </a:p>
        </p:txBody>
      </p:sp>
      <p:pic>
        <p:nvPicPr>
          <p:cNvPr id="33" name="Google Shape;221;p10">
            <a:extLst>
              <a:ext uri="{FF2B5EF4-FFF2-40B4-BE49-F238E27FC236}">
                <a16:creationId xmlns:a16="http://schemas.microsoft.com/office/drawing/2014/main" id="{7715E50F-BB82-4EB5-90E0-DEB2E3E3AAA4}"/>
              </a:ext>
            </a:extLst>
          </p:cNvPr>
          <p:cNvPicPr preferRelativeResize="0"/>
          <p:nvPr/>
        </p:nvPicPr>
        <p:blipFill rotWithShape="1">
          <a:blip r:embed="rId5">
            <a:alphaModFix/>
          </a:blip>
          <a:srcRect/>
          <a:stretch/>
        </p:blipFill>
        <p:spPr>
          <a:xfrm>
            <a:off x="10861761" y="-133350"/>
            <a:ext cx="1166103" cy="1183191"/>
          </a:xfrm>
          <a:prstGeom prst="rect">
            <a:avLst/>
          </a:prstGeom>
          <a:noFill/>
          <a:ln>
            <a:noFill/>
          </a:ln>
        </p:spPr>
      </p:pic>
      <p:pic>
        <p:nvPicPr>
          <p:cNvPr id="56" name="Google Shape;282;p13" descr="Reading, Book, Symbol, Icon, Reader, Man">
            <a:extLst>
              <a:ext uri="{FF2B5EF4-FFF2-40B4-BE49-F238E27FC236}">
                <a16:creationId xmlns:a16="http://schemas.microsoft.com/office/drawing/2014/main" id="{8DBD2C68-BAFA-E34A-840F-CC5D79D52B7F}"/>
              </a:ext>
            </a:extLst>
          </p:cNvPr>
          <p:cNvPicPr preferRelativeResize="0"/>
          <p:nvPr/>
        </p:nvPicPr>
        <p:blipFill rotWithShape="1">
          <a:blip r:embed="rId6">
            <a:alphaModFix/>
            <a:duotone>
              <a:schemeClr val="accent6">
                <a:shade val="45000"/>
                <a:satMod val="135000"/>
              </a:schemeClr>
              <a:prstClr val="white"/>
            </a:duotone>
            <a:extLst>
              <a:ext uri="{BEBA8EAE-BF5A-486C-A8C5-ECC9F3942E4B}">
                <a14:imgProps xmlns:a14="http://schemas.microsoft.com/office/drawing/2010/main">
                  <a14:imgLayer r:embed="rId7">
                    <a14:imgEffect>
                      <a14:artisticPaintStrokes/>
                    </a14:imgEffect>
                  </a14:imgLayer>
                </a14:imgProps>
              </a:ext>
            </a:extLst>
          </a:blip>
          <a:srcRect/>
          <a:stretch/>
        </p:blipFill>
        <p:spPr>
          <a:xfrm>
            <a:off x="9897013" y="78078"/>
            <a:ext cx="717453" cy="704548"/>
          </a:xfrm>
          <a:prstGeom prst="roundRect">
            <a:avLst/>
          </a:prstGeom>
          <a:solidFill>
            <a:srgbClr val="92D050"/>
          </a:solidFill>
          <a:ln>
            <a:noFill/>
          </a:ln>
        </p:spPr>
      </p:pic>
      <p:sp>
        <p:nvSpPr>
          <p:cNvPr id="57" name="Title 1">
            <a:extLst>
              <a:ext uri="{FF2B5EF4-FFF2-40B4-BE49-F238E27FC236}">
                <a16:creationId xmlns:a16="http://schemas.microsoft.com/office/drawing/2014/main" id="{68047F59-A20D-B010-1C16-BCB0F538CD50}"/>
              </a:ext>
            </a:extLst>
          </p:cNvPr>
          <p:cNvSpPr txBox="1">
            <a:spLocks/>
          </p:cNvSpPr>
          <p:nvPr/>
        </p:nvSpPr>
        <p:spPr>
          <a:xfrm>
            <a:off x="9927199" y="841617"/>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leer</a:t>
            </a:r>
          </a:p>
        </p:txBody>
      </p:sp>
      <p:sp>
        <p:nvSpPr>
          <p:cNvPr id="58" name="Speech Bubble: Rectangle with Corners Rounded 57">
            <a:extLst>
              <a:ext uri="{FF2B5EF4-FFF2-40B4-BE49-F238E27FC236}">
                <a16:creationId xmlns:a16="http://schemas.microsoft.com/office/drawing/2014/main" id="{1A92622D-506B-6AE8-FF65-F801E9513B51}"/>
              </a:ext>
            </a:extLst>
          </p:cNvPr>
          <p:cNvSpPr/>
          <p:nvPr/>
        </p:nvSpPr>
        <p:spPr>
          <a:xfrm>
            <a:off x="1108458" y="123156"/>
            <a:ext cx="4390468" cy="612318"/>
          </a:xfrm>
          <a:prstGeom prst="wedgeRoundRectCallout">
            <a:avLst>
              <a:gd name="adj1" fmla="val -54991"/>
              <a:gd name="adj2" fmla="val -7585"/>
              <a:gd name="adj3" fmla="val 16667"/>
            </a:avLst>
          </a:prstGeom>
          <a:solidFill>
            <a:srgbClr val="FF4B94"/>
          </a:solidFill>
          <a:ln>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59" name="TextBox 58">
            <a:hlinkClick r:id="" action="ppaction://noaction">
              <a:snd r:embed="rId8" name="5_i.wav"/>
            </a:hlinkClick>
            <a:extLst>
              <a:ext uri="{FF2B5EF4-FFF2-40B4-BE49-F238E27FC236}">
                <a16:creationId xmlns:a16="http://schemas.microsoft.com/office/drawing/2014/main" id="{D64A9214-4311-1D7B-0B23-0A57008CACB7}"/>
              </a:ext>
            </a:extLst>
          </p:cNvPr>
          <p:cNvSpPr txBox="1"/>
          <p:nvPr/>
        </p:nvSpPr>
        <p:spPr>
          <a:xfrm>
            <a:off x="1170573" y="170048"/>
            <a:ext cx="5626293" cy="523220"/>
          </a:xfrm>
          <a:prstGeom prst="rect">
            <a:avLst/>
          </a:prstGeom>
          <a:noFill/>
          <a:ln>
            <a:noFill/>
          </a:ln>
        </p:spPr>
        <p:txBody>
          <a:bodyPr wrap="square" rtlCol="0">
            <a:spAutoFit/>
          </a:bodyPr>
          <a:lstStyle/>
          <a:p>
            <a:pPr eaLnBrk="1" hangingPunct="1">
              <a:spcBef>
                <a:spcPct val="50000"/>
              </a:spcBef>
            </a:pPr>
            <a:r>
              <a:rPr lang="en-GB" sz="2800" b="1" dirty="0">
                <a:solidFill>
                  <a:schemeClr val="bg1"/>
                </a:solidFill>
                <a:latin typeface="Century Gothic" panose="020B0502020202020204" pitchFamily="34" charset="0"/>
                <a:cs typeface="Arial" panose="020B0604020202020204" pitchFamily="34" charset="0"/>
              </a:rPr>
              <a:t>Escucha y lee </a:t>
            </a:r>
            <a:r>
              <a:rPr lang="en-GB" sz="2800" b="1" dirty="0" err="1">
                <a:solidFill>
                  <a:schemeClr val="bg1"/>
                </a:solidFill>
                <a:latin typeface="Century Gothic" panose="020B0502020202020204" pitchFamily="34" charset="0"/>
                <a:cs typeface="Arial" panose="020B0604020202020204" pitchFamily="34" charset="0"/>
              </a:rPr>
              <a:t>el</a:t>
            </a:r>
            <a:r>
              <a:rPr lang="en-GB" sz="2800" b="1" dirty="0">
                <a:solidFill>
                  <a:schemeClr val="bg1"/>
                </a:solidFill>
                <a:latin typeface="Century Gothic" panose="020B0502020202020204" pitchFamily="34" charset="0"/>
                <a:cs typeface="Arial" panose="020B0604020202020204" pitchFamily="34" charset="0"/>
              </a:rPr>
              <a:t> </a:t>
            </a:r>
            <a:r>
              <a:rPr lang="en-GB" sz="2800" b="1" dirty="0" err="1">
                <a:solidFill>
                  <a:schemeClr val="bg1"/>
                </a:solidFill>
                <a:latin typeface="Century Gothic" panose="020B0502020202020204" pitchFamily="34" charset="0"/>
                <a:cs typeface="Arial" panose="020B0604020202020204" pitchFamily="34" charset="0"/>
              </a:rPr>
              <a:t>cuento</a:t>
            </a:r>
            <a:r>
              <a:rPr lang="en-GB" sz="2800" b="1" dirty="0">
                <a:solidFill>
                  <a:schemeClr val="bg1"/>
                </a:solidFill>
                <a:latin typeface="Century Gothic" panose="020B0502020202020204" pitchFamily="34" charset="0"/>
                <a:cs typeface="Arial" panose="020B0604020202020204" pitchFamily="34" charset="0"/>
              </a:rPr>
              <a:t>.</a:t>
            </a:r>
            <a:endParaRPr lang="en-GB" sz="2800" b="1" dirty="0">
              <a:solidFill>
                <a:schemeClr val="bg1"/>
              </a:solidFill>
              <a:latin typeface="Century Gothic" panose="020B0502020202020204" pitchFamily="34" charset="0"/>
            </a:endParaRPr>
          </a:p>
        </p:txBody>
      </p:sp>
      <p:pic>
        <p:nvPicPr>
          <p:cNvPr id="63" name="Graphic 62" descr="Teacher">
            <a:extLst>
              <a:ext uri="{FF2B5EF4-FFF2-40B4-BE49-F238E27FC236}">
                <a16:creationId xmlns:a16="http://schemas.microsoft.com/office/drawing/2014/main" id="{DABF05CD-D436-B269-E677-AA4882B7D2E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901" y="0"/>
            <a:ext cx="914400" cy="914400"/>
          </a:xfrm>
          <a:prstGeom prst="rect">
            <a:avLst/>
          </a:prstGeom>
        </p:spPr>
      </p:pic>
      <p:sp>
        <p:nvSpPr>
          <p:cNvPr id="64" name="Text Box 4">
            <a:extLst>
              <a:ext uri="{FF2B5EF4-FFF2-40B4-BE49-F238E27FC236}">
                <a16:creationId xmlns:a16="http://schemas.microsoft.com/office/drawing/2014/main" id="{9383A25C-F21C-F713-FCE1-A44CB4668A3F}"/>
              </a:ext>
            </a:extLst>
          </p:cNvPr>
          <p:cNvSpPr txBox="1">
            <a:spLocks noChangeArrowheads="1"/>
          </p:cNvSpPr>
          <p:nvPr/>
        </p:nvSpPr>
        <p:spPr bwMode="auto">
          <a:xfrm>
            <a:off x="388981" y="2375991"/>
            <a:ext cx="7840620" cy="1631216"/>
          </a:xfrm>
          <a:prstGeom prst="rect">
            <a:avLst/>
          </a:prstGeom>
          <a:noFill/>
          <a:ln>
            <a:noFill/>
          </a:ln>
          <a:effectLst/>
        </p:spPr>
        <p:txBody>
          <a:bodyPr wrap="square">
            <a:spAutoFit/>
          </a:bodyPr>
          <a:lstStyle/>
          <a:p>
            <a:pPr>
              <a:spcBef>
                <a:spcPct val="50000"/>
              </a:spcBef>
            </a:pPr>
            <a:r>
              <a:rPr lang="en-GB" sz="4000" dirty="0" err="1">
                <a:solidFill>
                  <a:srgbClr val="002060"/>
                </a:solidFill>
                <a:latin typeface="Century Gothic" panose="020B0502020202020204" pitchFamily="34" charset="0"/>
              </a:rPr>
              <a:t>una</a:t>
            </a:r>
            <a:r>
              <a:rPr lang="en-GB" sz="4000" dirty="0">
                <a:solidFill>
                  <a:srgbClr val="002060"/>
                </a:solidFill>
                <a:latin typeface="Century Gothic" panose="020B0502020202020204" pitchFamily="34" charset="0"/>
              </a:rPr>
              <a:t> </a:t>
            </a:r>
            <a:r>
              <a:rPr lang="en-GB" sz="4000" dirty="0" err="1">
                <a:solidFill>
                  <a:srgbClr val="002060"/>
                </a:solidFill>
                <a:latin typeface="Century Gothic" panose="020B0502020202020204" pitchFamily="34" charset="0"/>
              </a:rPr>
              <a:t>loncha</a:t>
            </a:r>
            <a:r>
              <a:rPr lang="en-GB" sz="4000" dirty="0">
                <a:solidFill>
                  <a:srgbClr val="002060"/>
                </a:solidFill>
                <a:latin typeface="Century Gothic" panose="020B0502020202020204" pitchFamily="34" charset="0"/>
              </a:rPr>
              <a:t> de queso, </a:t>
            </a:r>
          </a:p>
          <a:p>
            <a:pPr>
              <a:spcBef>
                <a:spcPct val="50000"/>
              </a:spcBef>
            </a:pPr>
            <a:r>
              <a:rPr lang="en-GB" sz="4000" dirty="0" err="1">
                <a:solidFill>
                  <a:srgbClr val="002060"/>
                </a:solidFill>
                <a:latin typeface="Century Gothic" panose="020B0502020202020204" pitchFamily="34" charset="0"/>
              </a:rPr>
              <a:t>una</a:t>
            </a:r>
            <a:r>
              <a:rPr lang="en-GB" sz="4000" dirty="0">
                <a:solidFill>
                  <a:srgbClr val="002060"/>
                </a:solidFill>
                <a:latin typeface="Century Gothic" panose="020B0502020202020204" pitchFamily="34" charset="0"/>
              </a:rPr>
              <a:t> </a:t>
            </a:r>
            <a:r>
              <a:rPr lang="en-GB" sz="4000" dirty="0" err="1">
                <a:solidFill>
                  <a:srgbClr val="002060"/>
                </a:solidFill>
                <a:latin typeface="Century Gothic" panose="020B0502020202020204" pitchFamily="34" charset="0"/>
              </a:rPr>
              <a:t>loncha</a:t>
            </a:r>
            <a:r>
              <a:rPr lang="en-GB" sz="4000" dirty="0">
                <a:solidFill>
                  <a:srgbClr val="002060"/>
                </a:solidFill>
                <a:latin typeface="Century Gothic" panose="020B0502020202020204" pitchFamily="34" charset="0"/>
              </a:rPr>
              <a:t> de </a:t>
            </a:r>
            <a:r>
              <a:rPr lang="en-GB" sz="4000" dirty="0" err="1">
                <a:solidFill>
                  <a:srgbClr val="002060"/>
                </a:solidFill>
                <a:latin typeface="Century Gothic" panose="020B0502020202020204" pitchFamily="34" charset="0"/>
              </a:rPr>
              <a:t>salchichón</a:t>
            </a:r>
            <a:r>
              <a:rPr lang="en-GB" sz="4000" dirty="0">
                <a:solidFill>
                  <a:srgbClr val="002060"/>
                </a:solidFill>
                <a:latin typeface="Century Gothic" panose="020B0502020202020204" pitchFamily="34" charset="0"/>
              </a:rPr>
              <a:t>… </a:t>
            </a:r>
          </a:p>
        </p:txBody>
      </p:sp>
      <p:sp>
        <p:nvSpPr>
          <p:cNvPr id="69" name="Speech Bubble: Rectangle with Corners Rounded 68">
            <a:hlinkClick r:id="" action="ppaction://noaction">
              <a:snd r:embed="rId11" name="5_iii.wav"/>
            </a:hlinkClick>
            <a:extLst>
              <a:ext uri="{FF2B5EF4-FFF2-40B4-BE49-F238E27FC236}">
                <a16:creationId xmlns:a16="http://schemas.microsoft.com/office/drawing/2014/main" id="{1FDD243A-EF99-7000-6C25-C49FB4D42D9B}"/>
              </a:ext>
            </a:extLst>
          </p:cNvPr>
          <p:cNvSpPr/>
          <p:nvPr/>
        </p:nvSpPr>
        <p:spPr>
          <a:xfrm>
            <a:off x="3667118" y="1001561"/>
            <a:ext cx="3399604" cy="612318"/>
          </a:xfrm>
          <a:prstGeom prst="wedgeRoundRectCallout">
            <a:avLst>
              <a:gd name="adj1" fmla="val -19899"/>
              <a:gd name="adj2" fmla="val -9759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70" name="TextBox 69">
            <a:hlinkClick r:id="" action="ppaction://noaction">
              <a:snd r:embed="rId11" name="5_iii.wav"/>
            </a:hlinkClick>
            <a:extLst>
              <a:ext uri="{FF2B5EF4-FFF2-40B4-BE49-F238E27FC236}">
                <a16:creationId xmlns:a16="http://schemas.microsoft.com/office/drawing/2014/main" id="{9F79DF0C-4B69-D414-98A8-2B2FBB92B5F8}"/>
              </a:ext>
            </a:extLst>
          </p:cNvPr>
          <p:cNvSpPr txBox="1"/>
          <p:nvPr/>
        </p:nvSpPr>
        <p:spPr>
          <a:xfrm>
            <a:off x="3729233" y="1048453"/>
            <a:ext cx="5626293" cy="523220"/>
          </a:xfrm>
          <a:prstGeom prst="rect">
            <a:avLst/>
          </a:prstGeom>
          <a:noFill/>
          <a:ln>
            <a:noFill/>
          </a:ln>
        </p:spPr>
        <p:txBody>
          <a:bodyPr wrap="square" rtlCol="0">
            <a:spAutoFit/>
          </a:bodyPr>
          <a:lstStyle/>
          <a:p>
            <a:pPr>
              <a:spcBef>
                <a:spcPct val="50000"/>
              </a:spcBef>
            </a:pPr>
            <a:r>
              <a:rPr lang="en-GB" sz="2800" b="1" dirty="0">
                <a:solidFill>
                  <a:srgbClr val="FFFFFF"/>
                </a:solidFill>
                <a:latin typeface="Century Gothic" panose="020B0502020202020204" pitchFamily="34" charset="0"/>
                <a:cs typeface="Arial" panose="020B0604020202020204" pitchFamily="34" charset="0"/>
              </a:rPr>
              <a:t>¿</a:t>
            </a:r>
            <a:r>
              <a:rPr lang="en-GB" sz="2800" b="1" dirty="0" err="1">
                <a:solidFill>
                  <a:srgbClr val="FFFFFF"/>
                </a:solidFill>
                <a:latin typeface="Century Gothic" panose="020B0502020202020204" pitchFamily="34" charset="0"/>
                <a:cs typeface="Arial" panose="020B0604020202020204" pitchFamily="34" charset="0"/>
              </a:rPr>
              <a:t>Qué</a:t>
            </a:r>
            <a:r>
              <a:rPr lang="en-GB" sz="2800" b="1" dirty="0">
                <a:solidFill>
                  <a:srgbClr val="FFFFFF"/>
                </a:solidFill>
                <a:latin typeface="Century Gothic" panose="020B0502020202020204" pitchFamily="34" charset="0"/>
                <a:cs typeface="Arial" panose="020B0604020202020204" pitchFamily="34" charset="0"/>
              </a:rPr>
              <a:t> </a:t>
            </a:r>
            <a:r>
              <a:rPr lang="en-GB" sz="2800" b="1" dirty="0" err="1">
                <a:solidFill>
                  <a:srgbClr val="FFFFFF"/>
                </a:solidFill>
                <a:latin typeface="Century Gothic" panose="020B0502020202020204" pitchFamily="34" charset="0"/>
                <a:cs typeface="Arial" panose="020B0604020202020204" pitchFamily="34" charset="0"/>
              </a:rPr>
              <a:t>tarjeta</a:t>
            </a:r>
            <a:r>
              <a:rPr lang="en-GB" sz="2800" b="1" dirty="0">
                <a:solidFill>
                  <a:srgbClr val="FFFFFF"/>
                </a:solidFill>
                <a:latin typeface="Century Gothic" panose="020B0502020202020204" pitchFamily="34" charset="0"/>
                <a:cs typeface="Arial" panose="020B0604020202020204" pitchFamily="34" charset="0"/>
              </a:rPr>
              <a:t> es?</a:t>
            </a:r>
            <a:endParaRPr lang="en-GB" sz="2800" b="1" dirty="0">
              <a:solidFill>
                <a:srgbClr val="FFFFFF"/>
              </a:solidFill>
              <a:latin typeface="Century Gothic" panose="020B0502020202020204" pitchFamily="34" charset="0"/>
            </a:endParaRPr>
          </a:p>
        </p:txBody>
      </p:sp>
      <p:sp>
        <p:nvSpPr>
          <p:cNvPr id="73" name="TextBox 72">
            <a:extLst>
              <a:ext uri="{FF2B5EF4-FFF2-40B4-BE49-F238E27FC236}">
                <a16:creationId xmlns:a16="http://schemas.microsoft.com/office/drawing/2014/main" id="{05B9B7FB-FF7F-A793-111C-E1B9ED0C37E1}"/>
              </a:ext>
            </a:extLst>
          </p:cNvPr>
          <p:cNvSpPr txBox="1"/>
          <p:nvPr/>
        </p:nvSpPr>
        <p:spPr>
          <a:xfrm>
            <a:off x="7279276" y="1079733"/>
            <a:ext cx="2541390" cy="400110"/>
          </a:xfrm>
          <a:prstGeom prst="rect">
            <a:avLst/>
          </a:prstGeom>
          <a:solidFill>
            <a:srgbClr val="DDF0C8"/>
          </a:solidFill>
        </p:spPr>
        <p:txBody>
          <a:bodyPr wrap="square">
            <a:spAutoFit/>
          </a:bodyPr>
          <a:lstStyle/>
          <a:p>
            <a:pPr algn="ctr"/>
            <a:r>
              <a:rPr lang="en-GB" sz="2000" dirty="0">
                <a:solidFill>
                  <a:srgbClr val="002060"/>
                </a:solidFill>
                <a:latin typeface="Century Gothic" panose="020B0502020202020204" pitchFamily="34" charset="0"/>
              </a:rPr>
              <a:t>(la) </a:t>
            </a:r>
            <a:r>
              <a:rPr lang="en-GB" sz="2000" b="1" dirty="0" err="1">
                <a:solidFill>
                  <a:srgbClr val="002060"/>
                </a:solidFill>
                <a:latin typeface="Century Gothic" panose="020B0502020202020204" pitchFamily="34" charset="0"/>
              </a:rPr>
              <a:t>loncha</a:t>
            </a:r>
            <a:r>
              <a:rPr lang="en-GB" sz="2000" b="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 slice</a:t>
            </a:r>
            <a:endParaRPr lang="en-GB" sz="2000" b="1" dirty="0">
              <a:solidFill>
                <a:srgbClr val="002060"/>
              </a:solidFill>
              <a:latin typeface="Century Gothic" panose="020B0502020202020204" pitchFamily="34" charset="0"/>
            </a:endParaRPr>
          </a:p>
        </p:txBody>
      </p:sp>
      <p:pic>
        <p:nvPicPr>
          <p:cNvPr id="8" name="Picture 7">
            <a:extLst>
              <a:ext uri="{FF2B5EF4-FFF2-40B4-BE49-F238E27FC236}">
                <a16:creationId xmlns:a16="http://schemas.microsoft.com/office/drawing/2014/main" id="{37D6B86C-7D16-A9DF-9A13-96CE881804DF}"/>
              </a:ext>
            </a:extLst>
          </p:cNvPr>
          <p:cNvPicPr>
            <a:picLocks noChangeAspect="1"/>
          </p:cNvPicPr>
          <p:nvPr/>
        </p:nvPicPr>
        <p:blipFill>
          <a:blip r:embed="rId12"/>
          <a:stretch>
            <a:fillRect/>
          </a:stretch>
        </p:blipFill>
        <p:spPr>
          <a:xfrm>
            <a:off x="9897013" y="2462437"/>
            <a:ext cx="1565995" cy="15659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Picture 22">
            <a:extLst>
              <a:ext uri="{FF2B5EF4-FFF2-40B4-BE49-F238E27FC236}">
                <a16:creationId xmlns:a16="http://schemas.microsoft.com/office/drawing/2014/main" id="{038D6CF9-30C8-CE20-CAF6-7E0F78D8F6DE}"/>
              </a:ext>
            </a:extLst>
          </p:cNvPr>
          <p:cNvPicPr>
            <a:picLocks noChangeAspect="1"/>
          </p:cNvPicPr>
          <p:nvPr/>
        </p:nvPicPr>
        <p:blipFill rotWithShape="1">
          <a:blip r:embed="rId13"/>
          <a:srcRect t="19677"/>
          <a:stretch/>
        </p:blipFill>
        <p:spPr>
          <a:xfrm>
            <a:off x="8196084" y="2462437"/>
            <a:ext cx="1427398" cy="15659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6" name="Picture 8" descr="Index Finger, Pointer, Click, Hand">
            <a:extLst>
              <a:ext uri="{FF2B5EF4-FFF2-40B4-BE49-F238E27FC236}">
                <a16:creationId xmlns:a16="http://schemas.microsoft.com/office/drawing/2014/main" id="{B2E254B6-38AC-14B8-E2F1-EB1B7A437F2B}"/>
              </a:ext>
            </a:extLst>
          </p:cNvPr>
          <p:cNvPicPr>
            <a:picLocks noChangeAspect="1" noChangeArrowheads="1"/>
          </p:cNvPicPr>
          <p:nvPr/>
        </p:nvPicPr>
        <p:blipFill>
          <a:blip r:embed="rId14">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8746941" y="3770236"/>
            <a:ext cx="1451738" cy="2264179"/>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BDEDF8F0-C048-223A-13E3-3CEC89572E43}"/>
              </a:ext>
            </a:extLst>
          </p:cNvPr>
          <p:cNvSpPr txBox="1"/>
          <p:nvPr/>
        </p:nvSpPr>
        <p:spPr>
          <a:xfrm>
            <a:off x="7284222" y="100762"/>
            <a:ext cx="2531499" cy="1015663"/>
          </a:xfrm>
          <a:prstGeom prst="rect">
            <a:avLst/>
          </a:prstGeom>
          <a:solidFill>
            <a:srgbClr val="DDF0C8"/>
          </a:solidFill>
        </p:spPr>
        <p:txBody>
          <a:bodyPr wrap="square">
            <a:spAutoFit/>
          </a:bodyPr>
          <a:lstStyle/>
          <a:p>
            <a:pPr algn="ctr"/>
            <a:r>
              <a:rPr lang="en-GB" sz="2000" b="1" dirty="0" err="1">
                <a:solidFill>
                  <a:srgbClr val="002060"/>
                </a:solidFill>
                <a:latin typeface="Century Gothic" panose="020B0502020202020204" pitchFamily="34" charset="0"/>
              </a:rPr>
              <a:t>cuento</a:t>
            </a:r>
            <a:r>
              <a:rPr lang="en-GB" sz="2000" b="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 story, tale</a:t>
            </a:r>
          </a:p>
          <a:p>
            <a:pPr algn="ctr"/>
            <a:r>
              <a:rPr lang="en-GB" sz="2000" dirty="0">
                <a:solidFill>
                  <a:srgbClr val="002060"/>
                </a:solidFill>
                <a:latin typeface="Century Gothic" panose="020B0502020202020204" pitchFamily="34" charset="0"/>
              </a:rPr>
              <a:t>(la) </a:t>
            </a:r>
            <a:r>
              <a:rPr lang="en-GB" sz="2000" b="1" dirty="0" err="1">
                <a:solidFill>
                  <a:srgbClr val="002060"/>
                </a:solidFill>
                <a:latin typeface="Century Gothic" panose="020B0502020202020204" pitchFamily="34" charset="0"/>
              </a:rPr>
              <a:t>tarjeta</a:t>
            </a:r>
            <a:r>
              <a:rPr lang="en-GB" sz="2000" dirty="0">
                <a:solidFill>
                  <a:srgbClr val="002060"/>
                </a:solidFill>
                <a:latin typeface="Century Gothic" panose="020B0502020202020204" pitchFamily="34" charset="0"/>
              </a:rPr>
              <a:t> = card</a:t>
            </a:r>
          </a:p>
          <a:p>
            <a:pPr algn="ctr"/>
            <a:r>
              <a:rPr lang="en-GB" sz="2000" b="1" dirty="0">
                <a:solidFill>
                  <a:srgbClr val="002060"/>
                </a:solidFill>
                <a:latin typeface="Century Gothic" panose="020B0502020202020204" pitchFamily="34" charset="0"/>
              </a:rPr>
              <a:t>son </a:t>
            </a:r>
            <a:r>
              <a:rPr lang="en-GB" sz="2000" dirty="0">
                <a:solidFill>
                  <a:srgbClr val="002060"/>
                </a:solidFill>
                <a:latin typeface="Century Gothic" panose="020B0502020202020204" pitchFamily="34" charset="0"/>
              </a:rPr>
              <a:t>= they are </a:t>
            </a:r>
          </a:p>
        </p:txBody>
      </p:sp>
    </p:spTree>
    <p:extLst>
      <p:ext uri="{BB962C8B-B14F-4D97-AF65-F5344CB8AC3E}">
        <p14:creationId xmlns:p14="http://schemas.microsoft.com/office/powerpoint/2010/main" val="3571340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
                                            <p:txEl>
                                              <p:pRg st="0" end="0"/>
                                            </p:txEl>
                                          </p:spTgt>
                                        </p:tgtEl>
                                        <p:attrNameLst>
                                          <p:attrName>style.visibility</p:attrName>
                                        </p:attrNameLst>
                                      </p:cBhvr>
                                      <p:to>
                                        <p:strVal val="visible"/>
                                      </p:to>
                                    </p:set>
                                    <p:animEffect transition="in" filter="fade">
                                      <p:cBhvr>
                                        <p:cTn id="7" dur="500"/>
                                        <p:tgtEl>
                                          <p:spTgt spid="64">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6_1.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4">
                                            <p:txEl>
                                              <p:pRg st="1" end="1"/>
                                            </p:txEl>
                                          </p:spTgt>
                                        </p:tgtEl>
                                        <p:attrNameLst>
                                          <p:attrName>style.visibility</p:attrName>
                                        </p:attrNameLst>
                                      </p:cBhvr>
                                      <p:to>
                                        <p:strVal val="visible"/>
                                      </p:to>
                                    </p:set>
                                    <p:animEffect transition="in" filter="fade">
                                      <p:cBhvr>
                                        <p:cTn id="12" dur="500"/>
                                        <p:tgtEl>
                                          <p:spTgt spid="64">
                                            <p:txEl>
                                              <p:pRg st="1" end="1"/>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6_2.wav"/>
                                        </p:tgtEl>
                                      </p:cMediaNode>
                                    </p:audio>
                                  </p:sub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73"/>
                                        </p:tgtEl>
                                        <p:attrNameLst>
                                          <p:attrName>style.visibility</p:attrName>
                                        </p:attrNameLst>
                                      </p:cBhvr>
                                      <p:to>
                                        <p:strVal val="visible"/>
                                      </p:to>
                                    </p:set>
                                    <p:animEffect transition="in" filter="fade">
                                      <p:cBhvr>
                                        <p:cTn id="16" dur="500"/>
                                        <p:tgtEl>
                                          <p:spTgt spid="73"/>
                                        </p:tgtEl>
                                      </p:cBhvr>
                                    </p:animEffect>
                                  </p:childTnLst>
                                </p:cTn>
                              </p:par>
                              <p:par>
                                <p:cTn id="17" presetID="10" presetClass="entr" presetSubtype="0" fill="hold" nodeType="withEffect">
                                  <p:stCondLst>
                                    <p:cond delay="0"/>
                                  </p:stCondLst>
                                  <p:childTnLst>
                                    <p:set>
                                      <p:cBhvr>
                                        <p:cTn id="18" dur="1" fill="hold">
                                          <p:stCondLst>
                                            <p:cond delay="0"/>
                                          </p:stCondLst>
                                        </p:cTn>
                                        <p:tgtEl>
                                          <p:spTgt spid="76"/>
                                        </p:tgtEl>
                                        <p:attrNameLst>
                                          <p:attrName>style.visibility</p:attrName>
                                        </p:attrNameLst>
                                      </p:cBhvr>
                                      <p:to>
                                        <p:strVal val="visible"/>
                                      </p:to>
                                    </p:set>
                                    <p:animEffect transition="in" filter="fade">
                                      <p:cBhvr>
                                        <p:cTn id="19" dur="500"/>
                                        <p:tgtEl>
                                          <p:spTgt spid="7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10708028" y="841617"/>
            <a:ext cx="1399358" cy="400111"/>
          </a:xfrm>
          <a:solidFill>
            <a:srgbClr val="91EAD2"/>
          </a:solidFill>
        </p:spPr>
        <p:txBody>
          <a:bodyPr>
            <a:noAutofit/>
          </a:bodyPr>
          <a:lstStyle/>
          <a:p>
            <a:pPr algn="ctr"/>
            <a:r>
              <a:rPr lang="en-GB" sz="2000" b="1" dirty="0">
                <a:solidFill>
                  <a:srgbClr val="002060"/>
                </a:solidFill>
                <a:latin typeface="Century Gothic"/>
                <a:ea typeface="Century Gothic"/>
                <a:cs typeface="Century Gothic"/>
                <a:sym typeface="Century Gothic"/>
              </a:rPr>
              <a:t>escuchar</a:t>
            </a:r>
            <a:endParaRPr lang="en-GB" sz="2000" dirty="0"/>
          </a:p>
        </p:txBody>
      </p:sp>
      <p:pic>
        <p:nvPicPr>
          <p:cNvPr id="33" name="Google Shape;221;p10">
            <a:extLst>
              <a:ext uri="{FF2B5EF4-FFF2-40B4-BE49-F238E27FC236}">
                <a16:creationId xmlns:a16="http://schemas.microsoft.com/office/drawing/2014/main" id="{7715E50F-BB82-4EB5-90E0-DEB2E3E3AAA4}"/>
              </a:ext>
            </a:extLst>
          </p:cNvPr>
          <p:cNvPicPr preferRelativeResize="0"/>
          <p:nvPr/>
        </p:nvPicPr>
        <p:blipFill rotWithShape="1">
          <a:blip r:embed="rId6">
            <a:alphaModFix/>
          </a:blip>
          <a:srcRect/>
          <a:stretch/>
        </p:blipFill>
        <p:spPr>
          <a:xfrm>
            <a:off x="10861761" y="-133350"/>
            <a:ext cx="1166103" cy="1183191"/>
          </a:xfrm>
          <a:prstGeom prst="rect">
            <a:avLst/>
          </a:prstGeom>
          <a:noFill/>
          <a:ln>
            <a:noFill/>
          </a:ln>
        </p:spPr>
      </p:pic>
      <p:pic>
        <p:nvPicPr>
          <p:cNvPr id="56" name="Google Shape;282;p13" descr="Reading, Book, Symbol, Icon, Reader, Man">
            <a:extLst>
              <a:ext uri="{FF2B5EF4-FFF2-40B4-BE49-F238E27FC236}">
                <a16:creationId xmlns:a16="http://schemas.microsoft.com/office/drawing/2014/main" id="{8DBD2C68-BAFA-E34A-840F-CC5D79D52B7F}"/>
              </a:ext>
            </a:extLst>
          </p:cNvPr>
          <p:cNvPicPr preferRelativeResize="0"/>
          <p:nvPr/>
        </p:nvPicPr>
        <p:blipFill rotWithShape="1">
          <a:blip r:embed="rId7">
            <a:alphaModFix/>
            <a:duotone>
              <a:schemeClr val="accent6">
                <a:shade val="45000"/>
                <a:satMod val="135000"/>
              </a:schemeClr>
              <a:prstClr val="white"/>
            </a:duotone>
            <a:extLst>
              <a:ext uri="{BEBA8EAE-BF5A-486C-A8C5-ECC9F3942E4B}">
                <a14:imgProps xmlns:a14="http://schemas.microsoft.com/office/drawing/2010/main">
                  <a14:imgLayer r:embed="rId8">
                    <a14:imgEffect>
                      <a14:artisticPaintStrokes/>
                    </a14:imgEffect>
                  </a14:imgLayer>
                </a14:imgProps>
              </a:ext>
            </a:extLst>
          </a:blip>
          <a:srcRect/>
          <a:stretch/>
        </p:blipFill>
        <p:spPr>
          <a:xfrm>
            <a:off x="9897013" y="78078"/>
            <a:ext cx="717453" cy="704548"/>
          </a:xfrm>
          <a:prstGeom prst="roundRect">
            <a:avLst/>
          </a:prstGeom>
          <a:solidFill>
            <a:srgbClr val="92D050"/>
          </a:solidFill>
          <a:ln>
            <a:noFill/>
          </a:ln>
        </p:spPr>
      </p:pic>
      <p:sp>
        <p:nvSpPr>
          <p:cNvPr id="57" name="Title 1">
            <a:extLst>
              <a:ext uri="{FF2B5EF4-FFF2-40B4-BE49-F238E27FC236}">
                <a16:creationId xmlns:a16="http://schemas.microsoft.com/office/drawing/2014/main" id="{68047F59-A20D-B010-1C16-BCB0F538CD50}"/>
              </a:ext>
            </a:extLst>
          </p:cNvPr>
          <p:cNvSpPr txBox="1">
            <a:spLocks/>
          </p:cNvSpPr>
          <p:nvPr/>
        </p:nvSpPr>
        <p:spPr>
          <a:xfrm>
            <a:off x="9927199" y="841617"/>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leer</a:t>
            </a:r>
          </a:p>
        </p:txBody>
      </p:sp>
      <p:sp>
        <p:nvSpPr>
          <p:cNvPr id="58" name="Speech Bubble: Rectangle with Corners Rounded 57">
            <a:extLst>
              <a:ext uri="{FF2B5EF4-FFF2-40B4-BE49-F238E27FC236}">
                <a16:creationId xmlns:a16="http://schemas.microsoft.com/office/drawing/2014/main" id="{1A92622D-506B-6AE8-FF65-F801E9513B51}"/>
              </a:ext>
            </a:extLst>
          </p:cNvPr>
          <p:cNvSpPr/>
          <p:nvPr/>
        </p:nvSpPr>
        <p:spPr>
          <a:xfrm>
            <a:off x="1108458" y="123156"/>
            <a:ext cx="4390468" cy="612318"/>
          </a:xfrm>
          <a:prstGeom prst="wedgeRoundRectCallout">
            <a:avLst>
              <a:gd name="adj1" fmla="val -54991"/>
              <a:gd name="adj2" fmla="val -7585"/>
              <a:gd name="adj3" fmla="val 16667"/>
            </a:avLst>
          </a:prstGeom>
          <a:solidFill>
            <a:srgbClr val="FF4B94"/>
          </a:solidFill>
          <a:ln>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59" name="TextBox 58">
            <a:hlinkClick r:id="" action="ppaction://noaction">
              <a:snd r:embed="rId9" name="5_i.wav"/>
            </a:hlinkClick>
            <a:extLst>
              <a:ext uri="{FF2B5EF4-FFF2-40B4-BE49-F238E27FC236}">
                <a16:creationId xmlns:a16="http://schemas.microsoft.com/office/drawing/2014/main" id="{D64A9214-4311-1D7B-0B23-0A57008CACB7}"/>
              </a:ext>
            </a:extLst>
          </p:cNvPr>
          <p:cNvSpPr txBox="1"/>
          <p:nvPr/>
        </p:nvSpPr>
        <p:spPr>
          <a:xfrm>
            <a:off x="1170573" y="170048"/>
            <a:ext cx="5626293" cy="523220"/>
          </a:xfrm>
          <a:prstGeom prst="rect">
            <a:avLst/>
          </a:prstGeom>
          <a:noFill/>
          <a:ln>
            <a:noFill/>
          </a:ln>
        </p:spPr>
        <p:txBody>
          <a:bodyPr wrap="square" rtlCol="0">
            <a:spAutoFit/>
          </a:bodyPr>
          <a:lstStyle/>
          <a:p>
            <a:pPr eaLnBrk="1" hangingPunct="1">
              <a:spcBef>
                <a:spcPct val="50000"/>
              </a:spcBef>
            </a:pPr>
            <a:r>
              <a:rPr lang="en-GB" sz="2800" b="1" dirty="0">
                <a:solidFill>
                  <a:schemeClr val="bg1"/>
                </a:solidFill>
                <a:latin typeface="Century Gothic" panose="020B0502020202020204" pitchFamily="34" charset="0"/>
                <a:cs typeface="Arial" panose="020B0604020202020204" pitchFamily="34" charset="0"/>
              </a:rPr>
              <a:t>Escucha y lee </a:t>
            </a:r>
            <a:r>
              <a:rPr lang="en-GB" sz="2800" b="1" dirty="0" err="1">
                <a:solidFill>
                  <a:schemeClr val="bg1"/>
                </a:solidFill>
                <a:latin typeface="Century Gothic" panose="020B0502020202020204" pitchFamily="34" charset="0"/>
                <a:cs typeface="Arial" panose="020B0604020202020204" pitchFamily="34" charset="0"/>
              </a:rPr>
              <a:t>el</a:t>
            </a:r>
            <a:r>
              <a:rPr lang="en-GB" sz="2800" b="1" dirty="0">
                <a:solidFill>
                  <a:schemeClr val="bg1"/>
                </a:solidFill>
                <a:latin typeface="Century Gothic" panose="020B0502020202020204" pitchFamily="34" charset="0"/>
                <a:cs typeface="Arial" panose="020B0604020202020204" pitchFamily="34" charset="0"/>
              </a:rPr>
              <a:t> </a:t>
            </a:r>
            <a:r>
              <a:rPr lang="en-GB" sz="2800" b="1" dirty="0" err="1">
                <a:solidFill>
                  <a:schemeClr val="bg1"/>
                </a:solidFill>
                <a:latin typeface="Century Gothic" panose="020B0502020202020204" pitchFamily="34" charset="0"/>
                <a:cs typeface="Arial" panose="020B0604020202020204" pitchFamily="34" charset="0"/>
              </a:rPr>
              <a:t>cuento</a:t>
            </a:r>
            <a:r>
              <a:rPr lang="en-GB" sz="2800" b="1" dirty="0">
                <a:solidFill>
                  <a:schemeClr val="bg1"/>
                </a:solidFill>
                <a:latin typeface="Century Gothic" panose="020B0502020202020204" pitchFamily="34" charset="0"/>
                <a:cs typeface="Arial" panose="020B0604020202020204" pitchFamily="34" charset="0"/>
              </a:rPr>
              <a:t>.</a:t>
            </a:r>
            <a:endParaRPr lang="en-GB" sz="2800" b="1" dirty="0">
              <a:solidFill>
                <a:schemeClr val="bg1"/>
              </a:solidFill>
              <a:latin typeface="Century Gothic" panose="020B0502020202020204" pitchFamily="34" charset="0"/>
            </a:endParaRPr>
          </a:p>
        </p:txBody>
      </p:sp>
      <p:pic>
        <p:nvPicPr>
          <p:cNvPr id="63" name="Graphic 62" descr="Teacher">
            <a:extLst>
              <a:ext uri="{FF2B5EF4-FFF2-40B4-BE49-F238E27FC236}">
                <a16:creationId xmlns:a16="http://schemas.microsoft.com/office/drawing/2014/main" id="{DABF05CD-D436-B269-E677-AA4882B7D2E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901" y="0"/>
            <a:ext cx="914400" cy="914400"/>
          </a:xfrm>
          <a:prstGeom prst="rect">
            <a:avLst/>
          </a:prstGeom>
        </p:spPr>
      </p:pic>
      <p:sp>
        <p:nvSpPr>
          <p:cNvPr id="64" name="Text Box 4">
            <a:extLst>
              <a:ext uri="{FF2B5EF4-FFF2-40B4-BE49-F238E27FC236}">
                <a16:creationId xmlns:a16="http://schemas.microsoft.com/office/drawing/2014/main" id="{9383A25C-F21C-F713-FCE1-A44CB4668A3F}"/>
              </a:ext>
            </a:extLst>
          </p:cNvPr>
          <p:cNvSpPr txBox="1">
            <a:spLocks noChangeArrowheads="1"/>
          </p:cNvSpPr>
          <p:nvPr/>
        </p:nvSpPr>
        <p:spPr bwMode="auto">
          <a:xfrm>
            <a:off x="260965" y="2412567"/>
            <a:ext cx="7840620" cy="2554545"/>
          </a:xfrm>
          <a:prstGeom prst="rect">
            <a:avLst/>
          </a:prstGeom>
          <a:noFill/>
          <a:ln>
            <a:noFill/>
          </a:ln>
          <a:effectLst/>
        </p:spPr>
        <p:txBody>
          <a:bodyPr wrap="square">
            <a:spAutoFit/>
          </a:bodyPr>
          <a:lstStyle/>
          <a:p>
            <a:pPr>
              <a:spcBef>
                <a:spcPct val="50000"/>
              </a:spcBef>
            </a:pPr>
            <a:r>
              <a:rPr lang="en-GB" sz="4000" dirty="0" err="1">
                <a:solidFill>
                  <a:srgbClr val="002060"/>
                </a:solidFill>
                <a:latin typeface="Century Gothic" panose="020B0502020202020204" pitchFamily="34" charset="0"/>
              </a:rPr>
              <a:t>una</a:t>
            </a:r>
            <a:r>
              <a:rPr lang="en-GB" sz="4000" dirty="0">
                <a:solidFill>
                  <a:srgbClr val="002060"/>
                </a:solidFill>
                <a:latin typeface="Century Gothic" panose="020B0502020202020204" pitchFamily="34" charset="0"/>
              </a:rPr>
              <a:t> </a:t>
            </a:r>
            <a:r>
              <a:rPr lang="en-GB" sz="4000" dirty="0" err="1">
                <a:solidFill>
                  <a:srgbClr val="002060"/>
                </a:solidFill>
                <a:latin typeface="Century Gothic" panose="020B0502020202020204" pitchFamily="34" charset="0"/>
              </a:rPr>
              <a:t>piruleta</a:t>
            </a:r>
            <a:r>
              <a:rPr lang="en-GB" sz="4000" dirty="0">
                <a:solidFill>
                  <a:srgbClr val="002060"/>
                </a:solidFill>
                <a:latin typeface="Century Gothic" panose="020B0502020202020204" pitchFamily="34" charset="0"/>
              </a:rPr>
              <a:t>,</a:t>
            </a:r>
          </a:p>
          <a:p>
            <a:pPr>
              <a:spcBef>
                <a:spcPct val="50000"/>
              </a:spcBef>
            </a:pPr>
            <a:r>
              <a:rPr lang="en-GB" sz="4000" dirty="0">
                <a:solidFill>
                  <a:srgbClr val="002060"/>
                </a:solidFill>
                <a:latin typeface="Century Gothic" panose="020B0502020202020204" pitchFamily="34" charset="0"/>
              </a:rPr>
              <a:t>un </a:t>
            </a:r>
            <a:r>
              <a:rPr lang="en-GB" sz="4000" dirty="0" err="1">
                <a:solidFill>
                  <a:srgbClr val="002060"/>
                </a:solidFill>
                <a:latin typeface="Century Gothic" panose="020B0502020202020204" pitchFamily="34" charset="0"/>
              </a:rPr>
              <a:t>trozo</a:t>
            </a:r>
            <a:r>
              <a:rPr lang="en-GB" sz="4000" dirty="0">
                <a:solidFill>
                  <a:srgbClr val="002060"/>
                </a:solidFill>
                <a:latin typeface="Century Gothic" panose="020B0502020202020204" pitchFamily="34" charset="0"/>
              </a:rPr>
              <a:t> de </a:t>
            </a:r>
            <a:r>
              <a:rPr lang="en-GB" sz="4000" dirty="0" err="1">
                <a:solidFill>
                  <a:srgbClr val="002060"/>
                </a:solidFill>
                <a:latin typeface="Century Gothic" panose="020B0502020202020204" pitchFamily="34" charset="0"/>
              </a:rPr>
              <a:t>tarta</a:t>
            </a:r>
            <a:r>
              <a:rPr lang="en-GB" sz="4000" dirty="0">
                <a:solidFill>
                  <a:srgbClr val="002060"/>
                </a:solidFill>
                <a:latin typeface="Century Gothic" panose="020B0502020202020204" pitchFamily="34" charset="0"/>
              </a:rPr>
              <a:t> de </a:t>
            </a:r>
            <a:r>
              <a:rPr lang="en-GB" sz="4000" dirty="0" err="1">
                <a:solidFill>
                  <a:srgbClr val="002060"/>
                </a:solidFill>
                <a:latin typeface="Century Gothic" panose="020B0502020202020204" pitchFamily="34" charset="0"/>
              </a:rPr>
              <a:t>frutas</a:t>
            </a:r>
            <a:r>
              <a:rPr lang="en-GB" sz="4000" dirty="0">
                <a:solidFill>
                  <a:srgbClr val="002060"/>
                </a:solidFill>
                <a:latin typeface="Century Gothic" panose="020B0502020202020204" pitchFamily="34" charset="0"/>
              </a:rPr>
              <a:t>,</a:t>
            </a:r>
          </a:p>
          <a:p>
            <a:pPr>
              <a:spcBef>
                <a:spcPct val="50000"/>
              </a:spcBef>
            </a:pPr>
            <a:r>
              <a:rPr lang="en-GB" sz="4000" dirty="0" err="1">
                <a:solidFill>
                  <a:srgbClr val="002060"/>
                </a:solidFill>
                <a:latin typeface="Century Gothic" panose="020B0502020202020204" pitchFamily="34" charset="0"/>
              </a:rPr>
              <a:t>una</a:t>
            </a:r>
            <a:r>
              <a:rPr lang="en-GB" sz="4000" dirty="0">
                <a:solidFill>
                  <a:srgbClr val="002060"/>
                </a:solidFill>
                <a:latin typeface="Century Gothic" panose="020B0502020202020204" pitchFamily="34" charset="0"/>
              </a:rPr>
              <a:t> </a:t>
            </a:r>
            <a:r>
              <a:rPr lang="en-GB" sz="4000" dirty="0" err="1">
                <a:solidFill>
                  <a:srgbClr val="002060"/>
                </a:solidFill>
                <a:latin typeface="Century Gothic" panose="020B0502020202020204" pitchFamily="34" charset="0"/>
              </a:rPr>
              <a:t>salchicha</a:t>
            </a:r>
            <a:r>
              <a:rPr lang="en-GB" sz="4000" dirty="0">
                <a:solidFill>
                  <a:srgbClr val="002060"/>
                </a:solidFill>
                <a:latin typeface="Century Gothic" panose="020B0502020202020204" pitchFamily="34" charset="0"/>
              </a:rPr>
              <a:t>…</a:t>
            </a:r>
          </a:p>
        </p:txBody>
      </p:sp>
      <p:sp>
        <p:nvSpPr>
          <p:cNvPr id="69" name="Speech Bubble: Rectangle with Corners Rounded 68">
            <a:hlinkClick r:id="" action="ppaction://noaction">
              <a:snd r:embed="rId12" name="5_iii.wav"/>
            </a:hlinkClick>
            <a:extLst>
              <a:ext uri="{FF2B5EF4-FFF2-40B4-BE49-F238E27FC236}">
                <a16:creationId xmlns:a16="http://schemas.microsoft.com/office/drawing/2014/main" id="{1FDD243A-EF99-7000-6C25-C49FB4D42D9B}"/>
              </a:ext>
            </a:extLst>
          </p:cNvPr>
          <p:cNvSpPr/>
          <p:nvPr/>
        </p:nvSpPr>
        <p:spPr>
          <a:xfrm>
            <a:off x="3667118" y="1001561"/>
            <a:ext cx="3482876" cy="612318"/>
          </a:xfrm>
          <a:prstGeom prst="wedgeRoundRectCallout">
            <a:avLst>
              <a:gd name="adj1" fmla="val -19899"/>
              <a:gd name="adj2" fmla="val -9759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70" name="TextBox 69">
            <a:hlinkClick r:id="" action="ppaction://noaction">
              <a:snd r:embed="rId12" name="5_iii.wav"/>
            </a:hlinkClick>
            <a:extLst>
              <a:ext uri="{FF2B5EF4-FFF2-40B4-BE49-F238E27FC236}">
                <a16:creationId xmlns:a16="http://schemas.microsoft.com/office/drawing/2014/main" id="{9F79DF0C-4B69-D414-98A8-2B2FBB92B5F8}"/>
              </a:ext>
            </a:extLst>
          </p:cNvPr>
          <p:cNvSpPr txBox="1"/>
          <p:nvPr/>
        </p:nvSpPr>
        <p:spPr>
          <a:xfrm>
            <a:off x="3729233" y="1048453"/>
            <a:ext cx="5626293" cy="523220"/>
          </a:xfrm>
          <a:prstGeom prst="rect">
            <a:avLst/>
          </a:prstGeom>
          <a:noFill/>
          <a:ln>
            <a:noFill/>
          </a:ln>
        </p:spPr>
        <p:txBody>
          <a:bodyPr wrap="square" rtlCol="0">
            <a:spAutoFit/>
          </a:bodyPr>
          <a:lstStyle/>
          <a:p>
            <a:pPr>
              <a:spcBef>
                <a:spcPct val="50000"/>
              </a:spcBef>
            </a:pPr>
            <a:r>
              <a:rPr lang="en-GB" sz="2800" b="1" dirty="0">
                <a:solidFill>
                  <a:srgbClr val="FFFFFF"/>
                </a:solidFill>
                <a:latin typeface="Century Gothic" panose="020B0502020202020204" pitchFamily="34" charset="0"/>
                <a:cs typeface="Arial" panose="020B0604020202020204" pitchFamily="34" charset="0"/>
              </a:rPr>
              <a:t>¿</a:t>
            </a:r>
            <a:r>
              <a:rPr lang="en-GB" sz="2800" b="1" dirty="0" err="1">
                <a:solidFill>
                  <a:srgbClr val="FFFFFF"/>
                </a:solidFill>
                <a:latin typeface="Century Gothic" panose="020B0502020202020204" pitchFamily="34" charset="0"/>
                <a:cs typeface="Arial" panose="020B0604020202020204" pitchFamily="34" charset="0"/>
              </a:rPr>
              <a:t>Qué</a:t>
            </a:r>
            <a:r>
              <a:rPr lang="en-GB" sz="2800" b="1" dirty="0">
                <a:solidFill>
                  <a:srgbClr val="FFFFFF"/>
                </a:solidFill>
                <a:latin typeface="Century Gothic" panose="020B0502020202020204" pitchFamily="34" charset="0"/>
                <a:cs typeface="Arial" panose="020B0604020202020204" pitchFamily="34" charset="0"/>
              </a:rPr>
              <a:t> </a:t>
            </a:r>
            <a:r>
              <a:rPr lang="en-GB" sz="2800" b="1" dirty="0" err="1">
                <a:solidFill>
                  <a:srgbClr val="FFFFFF"/>
                </a:solidFill>
                <a:latin typeface="Century Gothic" panose="020B0502020202020204" pitchFamily="34" charset="0"/>
                <a:cs typeface="Arial" panose="020B0604020202020204" pitchFamily="34" charset="0"/>
              </a:rPr>
              <a:t>tarjeta</a:t>
            </a:r>
            <a:r>
              <a:rPr lang="en-GB" sz="2800" b="1" dirty="0">
                <a:solidFill>
                  <a:srgbClr val="FFFFFF"/>
                </a:solidFill>
                <a:latin typeface="Century Gothic" panose="020B0502020202020204" pitchFamily="34" charset="0"/>
                <a:cs typeface="Arial" panose="020B0604020202020204" pitchFamily="34" charset="0"/>
              </a:rPr>
              <a:t> es?</a:t>
            </a:r>
            <a:endParaRPr lang="en-GB" sz="2800" b="1" dirty="0">
              <a:solidFill>
                <a:srgbClr val="FFFFFF"/>
              </a:solidFill>
              <a:latin typeface="Century Gothic" panose="020B0502020202020204" pitchFamily="34" charset="0"/>
            </a:endParaRPr>
          </a:p>
        </p:txBody>
      </p:sp>
      <p:pic>
        <p:nvPicPr>
          <p:cNvPr id="4" name="Picture 3">
            <a:extLst>
              <a:ext uri="{FF2B5EF4-FFF2-40B4-BE49-F238E27FC236}">
                <a16:creationId xmlns:a16="http://schemas.microsoft.com/office/drawing/2014/main" id="{C0CC8BF1-F7E5-8E70-576A-24C960ABF67A}"/>
              </a:ext>
            </a:extLst>
          </p:cNvPr>
          <p:cNvPicPr>
            <a:picLocks noChangeAspect="1"/>
          </p:cNvPicPr>
          <p:nvPr/>
        </p:nvPicPr>
        <p:blipFill>
          <a:blip r:embed="rId13"/>
          <a:stretch>
            <a:fillRect/>
          </a:stretch>
        </p:blipFill>
        <p:spPr>
          <a:xfrm>
            <a:off x="10537981" y="2412566"/>
            <a:ext cx="1303265" cy="18090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0F5CA6C1-D492-4332-0C03-410D05643D8F}"/>
              </a:ext>
            </a:extLst>
          </p:cNvPr>
          <p:cNvPicPr>
            <a:picLocks noChangeAspect="1"/>
          </p:cNvPicPr>
          <p:nvPr/>
        </p:nvPicPr>
        <p:blipFill>
          <a:blip r:embed="rId14"/>
          <a:stretch>
            <a:fillRect/>
          </a:stretch>
        </p:blipFill>
        <p:spPr>
          <a:xfrm>
            <a:off x="7149994" y="2414232"/>
            <a:ext cx="1426334" cy="18090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9AE634A4-35D4-F1FE-374B-2CCDCE7DFCB0}"/>
              </a:ext>
            </a:extLst>
          </p:cNvPr>
          <p:cNvPicPr>
            <a:picLocks noChangeAspect="1"/>
          </p:cNvPicPr>
          <p:nvPr/>
        </p:nvPicPr>
        <p:blipFill>
          <a:blip r:embed="rId15"/>
          <a:stretch>
            <a:fillRect/>
          </a:stretch>
        </p:blipFill>
        <p:spPr>
          <a:xfrm>
            <a:off x="8851478" y="2412567"/>
            <a:ext cx="1456309" cy="18090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4" name="TextBox 23">
            <a:extLst>
              <a:ext uri="{FF2B5EF4-FFF2-40B4-BE49-F238E27FC236}">
                <a16:creationId xmlns:a16="http://schemas.microsoft.com/office/drawing/2014/main" id="{09A9D2A9-CC53-A4DD-281A-58FB0B4A6861}"/>
              </a:ext>
            </a:extLst>
          </p:cNvPr>
          <p:cNvSpPr txBox="1"/>
          <p:nvPr/>
        </p:nvSpPr>
        <p:spPr>
          <a:xfrm>
            <a:off x="7284222" y="100762"/>
            <a:ext cx="2531499" cy="1015663"/>
          </a:xfrm>
          <a:prstGeom prst="rect">
            <a:avLst/>
          </a:prstGeom>
          <a:solidFill>
            <a:srgbClr val="DDF0C8"/>
          </a:solidFill>
        </p:spPr>
        <p:txBody>
          <a:bodyPr wrap="square">
            <a:spAutoFit/>
          </a:bodyPr>
          <a:lstStyle/>
          <a:p>
            <a:pPr algn="ctr"/>
            <a:r>
              <a:rPr lang="en-GB" sz="2000" b="1" dirty="0" err="1">
                <a:solidFill>
                  <a:srgbClr val="002060"/>
                </a:solidFill>
                <a:latin typeface="Century Gothic" panose="020B0502020202020204" pitchFamily="34" charset="0"/>
              </a:rPr>
              <a:t>cuento</a:t>
            </a:r>
            <a:r>
              <a:rPr lang="en-GB" sz="2000" b="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 story, tale</a:t>
            </a:r>
          </a:p>
          <a:p>
            <a:pPr algn="ctr"/>
            <a:r>
              <a:rPr lang="en-GB" sz="2000" dirty="0">
                <a:solidFill>
                  <a:srgbClr val="002060"/>
                </a:solidFill>
                <a:latin typeface="Century Gothic" panose="020B0502020202020204" pitchFamily="34" charset="0"/>
              </a:rPr>
              <a:t>(la) </a:t>
            </a:r>
            <a:r>
              <a:rPr lang="en-GB" sz="2000" b="1" dirty="0" err="1">
                <a:solidFill>
                  <a:srgbClr val="002060"/>
                </a:solidFill>
                <a:latin typeface="Century Gothic" panose="020B0502020202020204" pitchFamily="34" charset="0"/>
              </a:rPr>
              <a:t>tarjeta</a:t>
            </a:r>
            <a:r>
              <a:rPr lang="en-GB" sz="2000" dirty="0">
                <a:solidFill>
                  <a:srgbClr val="002060"/>
                </a:solidFill>
                <a:latin typeface="Century Gothic" panose="020B0502020202020204" pitchFamily="34" charset="0"/>
              </a:rPr>
              <a:t> = card</a:t>
            </a:r>
          </a:p>
          <a:p>
            <a:pPr algn="ctr"/>
            <a:r>
              <a:rPr lang="en-GB" sz="2000" b="1" dirty="0">
                <a:solidFill>
                  <a:srgbClr val="002060"/>
                </a:solidFill>
                <a:latin typeface="Century Gothic" panose="020B0502020202020204" pitchFamily="34" charset="0"/>
              </a:rPr>
              <a:t>son </a:t>
            </a:r>
            <a:r>
              <a:rPr lang="en-GB" sz="2000" dirty="0">
                <a:solidFill>
                  <a:srgbClr val="002060"/>
                </a:solidFill>
                <a:latin typeface="Century Gothic" panose="020B0502020202020204" pitchFamily="34" charset="0"/>
              </a:rPr>
              <a:t>= they are </a:t>
            </a:r>
          </a:p>
        </p:txBody>
      </p:sp>
      <p:sp>
        <p:nvSpPr>
          <p:cNvPr id="25" name="TextBox 24">
            <a:extLst>
              <a:ext uri="{FF2B5EF4-FFF2-40B4-BE49-F238E27FC236}">
                <a16:creationId xmlns:a16="http://schemas.microsoft.com/office/drawing/2014/main" id="{E8A4A2EE-CF0C-DD86-4B13-419E847C92F4}"/>
              </a:ext>
            </a:extLst>
          </p:cNvPr>
          <p:cNvSpPr txBox="1"/>
          <p:nvPr/>
        </p:nvSpPr>
        <p:spPr>
          <a:xfrm>
            <a:off x="7289004" y="1079733"/>
            <a:ext cx="2524174" cy="400110"/>
          </a:xfrm>
          <a:prstGeom prst="rect">
            <a:avLst/>
          </a:prstGeom>
          <a:solidFill>
            <a:srgbClr val="DDF0C8"/>
          </a:solidFill>
        </p:spPr>
        <p:txBody>
          <a:bodyPr wrap="square">
            <a:spAutoFit/>
          </a:bodyPr>
          <a:lstStyle/>
          <a:p>
            <a:pPr algn="ctr"/>
            <a:r>
              <a:rPr lang="en-GB" sz="2000" dirty="0">
                <a:solidFill>
                  <a:srgbClr val="002060"/>
                </a:solidFill>
                <a:latin typeface="Century Gothic" panose="020B0502020202020204" pitchFamily="34" charset="0"/>
              </a:rPr>
              <a:t>(e) </a:t>
            </a:r>
            <a:r>
              <a:rPr lang="en-GB" sz="2000" b="1" dirty="0" err="1">
                <a:solidFill>
                  <a:srgbClr val="002060"/>
                </a:solidFill>
                <a:latin typeface="Century Gothic" panose="020B0502020202020204" pitchFamily="34" charset="0"/>
              </a:rPr>
              <a:t>trozo</a:t>
            </a:r>
            <a:r>
              <a:rPr lang="en-GB" sz="2000" b="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 piece</a:t>
            </a:r>
            <a:endParaRPr lang="en-GB" sz="2000" b="1" dirty="0">
              <a:solidFill>
                <a:srgbClr val="002060"/>
              </a:solidFill>
              <a:latin typeface="Century Gothic" panose="020B0502020202020204" pitchFamily="34" charset="0"/>
            </a:endParaRPr>
          </a:p>
        </p:txBody>
      </p:sp>
      <p:pic>
        <p:nvPicPr>
          <p:cNvPr id="76" name="Picture 8" descr="Index Finger, Pointer, Click, Hand">
            <a:extLst>
              <a:ext uri="{FF2B5EF4-FFF2-40B4-BE49-F238E27FC236}">
                <a16:creationId xmlns:a16="http://schemas.microsoft.com/office/drawing/2014/main" id="{B2E254B6-38AC-14B8-E2F1-EB1B7A437F2B}"/>
              </a:ext>
            </a:extLst>
          </p:cNvPr>
          <p:cNvPicPr>
            <a:picLocks noChangeAspect="1" noChangeArrowheads="1"/>
          </p:cNvPicPr>
          <p:nvPr/>
        </p:nvPicPr>
        <p:blipFill>
          <a:blip r:embed="rId16">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9697015" y="4022209"/>
            <a:ext cx="1451738" cy="2264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4776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
                                            <p:txEl>
                                              <p:pRg st="0" end="0"/>
                                            </p:txEl>
                                          </p:spTgt>
                                        </p:tgtEl>
                                        <p:attrNameLst>
                                          <p:attrName>style.visibility</p:attrName>
                                        </p:attrNameLst>
                                      </p:cBhvr>
                                      <p:to>
                                        <p:strVal val="visible"/>
                                      </p:to>
                                    </p:set>
                                    <p:animEffect transition="in" filter="fade">
                                      <p:cBhvr>
                                        <p:cTn id="7" dur="500"/>
                                        <p:tgtEl>
                                          <p:spTgt spid="64">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7_1.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4">
                                            <p:txEl>
                                              <p:pRg st="1" end="1"/>
                                            </p:txEl>
                                          </p:spTgt>
                                        </p:tgtEl>
                                        <p:attrNameLst>
                                          <p:attrName>style.visibility</p:attrName>
                                        </p:attrNameLst>
                                      </p:cBhvr>
                                      <p:to>
                                        <p:strVal val="visible"/>
                                      </p:to>
                                    </p:set>
                                    <p:animEffect transition="in" filter="fade">
                                      <p:cBhvr>
                                        <p:cTn id="12" dur="500"/>
                                        <p:tgtEl>
                                          <p:spTgt spid="64">
                                            <p:txEl>
                                              <p:pRg st="1" end="1"/>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7_2.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4">
                                            <p:txEl>
                                              <p:pRg st="2" end="2"/>
                                            </p:txEl>
                                          </p:spTgt>
                                        </p:tgtEl>
                                        <p:attrNameLst>
                                          <p:attrName>style.visibility</p:attrName>
                                        </p:attrNameLst>
                                      </p:cBhvr>
                                      <p:to>
                                        <p:strVal val="visible"/>
                                      </p:to>
                                    </p:set>
                                    <p:animEffect transition="in" filter="fade">
                                      <p:cBhvr>
                                        <p:cTn id="17" dur="500"/>
                                        <p:tgtEl>
                                          <p:spTgt spid="64">
                                            <p:txEl>
                                              <p:pRg st="2" end="2"/>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5" name="7_3.wav"/>
                                        </p:tgtEl>
                                      </p:cMediaNode>
                                    </p:audio>
                                  </p:subTnLst>
                                </p:cTn>
                              </p:par>
                              <p:par>
                                <p:cTn id="18" presetID="10" presetClass="entr" presetSubtype="0" fill="hold" nodeType="withEffect">
                                  <p:stCondLst>
                                    <p:cond delay="0"/>
                                  </p:stCondLst>
                                  <p:childTnLst>
                                    <p:set>
                                      <p:cBhvr>
                                        <p:cTn id="19" dur="1" fill="hold">
                                          <p:stCondLst>
                                            <p:cond delay="0"/>
                                          </p:stCondLst>
                                        </p:cTn>
                                        <p:tgtEl>
                                          <p:spTgt spid="76"/>
                                        </p:tgtEl>
                                        <p:attrNameLst>
                                          <p:attrName>style.visibility</p:attrName>
                                        </p:attrNameLst>
                                      </p:cBhvr>
                                      <p:to>
                                        <p:strVal val="visible"/>
                                      </p:to>
                                    </p:set>
                                    <p:animEffect transition="in" filter="fade">
                                      <p:cBhvr>
                                        <p:cTn id="20" dur="500"/>
                                        <p:tgtEl>
                                          <p:spTgt spid="76"/>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10708028" y="841617"/>
            <a:ext cx="1399358" cy="400111"/>
          </a:xfrm>
          <a:solidFill>
            <a:srgbClr val="91EAD2"/>
          </a:solidFill>
        </p:spPr>
        <p:txBody>
          <a:bodyPr>
            <a:noAutofit/>
          </a:bodyPr>
          <a:lstStyle/>
          <a:p>
            <a:pPr algn="ctr"/>
            <a:r>
              <a:rPr lang="en-GB" sz="2000" b="1" dirty="0">
                <a:solidFill>
                  <a:srgbClr val="002060"/>
                </a:solidFill>
                <a:latin typeface="Century Gothic"/>
                <a:ea typeface="Century Gothic"/>
                <a:cs typeface="Century Gothic"/>
                <a:sym typeface="Century Gothic"/>
              </a:rPr>
              <a:t>escuchar</a:t>
            </a:r>
            <a:endParaRPr lang="en-GB" sz="2000" dirty="0"/>
          </a:p>
        </p:txBody>
      </p:sp>
      <p:pic>
        <p:nvPicPr>
          <p:cNvPr id="33" name="Google Shape;221;p10">
            <a:extLst>
              <a:ext uri="{FF2B5EF4-FFF2-40B4-BE49-F238E27FC236}">
                <a16:creationId xmlns:a16="http://schemas.microsoft.com/office/drawing/2014/main" id="{7715E50F-BB82-4EB5-90E0-DEB2E3E3AAA4}"/>
              </a:ext>
            </a:extLst>
          </p:cNvPr>
          <p:cNvPicPr preferRelativeResize="0"/>
          <p:nvPr/>
        </p:nvPicPr>
        <p:blipFill rotWithShape="1">
          <a:blip r:embed="rId5">
            <a:alphaModFix/>
          </a:blip>
          <a:srcRect/>
          <a:stretch/>
        </p:blipFill>
        <p:spPr>
          <a:xfrm>
            <a:off x="10861761" y="-133350"/>
            <a:ext cx="1166103" cy="1183191"/>
          </a:xfrm>
          <a:prstGeom prst="rect">
            <a:avLst/>
          </a:prstGeom>
          <a:noFill/>
          <a:ln>
            <a:noFill/>
          </a:ln>
        </p:spPr>
      </p:pic>
      <p:pic>
        <p:nvPicPr>
          <p:cNvPr id="56" name="Google Shape;282;p13" descr="Reading, Book, Symbol, Icon, Reader, Man">
            <a:extLst>
              <a:ext uri="{FF2B5EF4-FFF2-40B4-BE49-F238E27FC236}">
                <a16:creationId xmlns:a16="http://schemas.microsoft.com/office/drawing/2014/main" id="{8DBD2C68-BAFA-E34A-840F-CC5D79D52B7F}"/>
              </a:ext>
            </a:extLst>
          </p:cNvPr>
          <p:cNvPicPr preferRelativeResize="0"/>
          <p:nvPr/>
        </p:nvPicPr>
        <p:blipFill rotWithShape="1">
          <a:blip r:embed="rId6">
            <a:alphaModFix/>
            <a:duotone>
              <a:schemeClr val="accent6">
                <a:shade val="45000"/>
                <a:satMod val="135000"/>
              </a:schemeClr>
              <a:prstClr val="white"/>
            </a:duotone>
            <a:extLst>
              <a:ext uri="{BEBA8EAE-BF5A-486C-A8C5-ECC9F3942E4B}">
                <a14:imgProps xmlns:a14="http://schemas.microsoft.com/office/drawing/2010/main">
                  <a14:imgLayer r:embed="rId7">
                    <a14:imgEffect>
                      <a14:artisticPaintStrokes/>
                    </a14:imgEffect>
                  </a14:imgLayer>
                </a14:imgProps>
              </a:ext>
            </a:extLst>
          </a:blip>
          <a:srcRect/>
          <a:stretch/>
        </p:blipFill>
        <p:spPr>
          <a:xfrm>
            <a:off x="9897013" y="78078"/>
            <a:ext cx="717453" cy="704548"/>
          </a:xfrm>
          <a:prstGeom prst="roundRect">
            <a:avLst/>
          </a:prstGeom>
          <a:solidFill>
            <a:srgbClr val="92D050"/>
          </a:solidFill>
          <a:ln>
            <a:noFill/>
          </a:ln>
        </p:spPr>
      </p:pic>
      <p:sp>
        <p:nvSpPr>
          <p:cNvPr id="57" name="Title 1">
            <a:extLst>
              <a:ext uri="{FF2B5EF4-FFF2-40B4-BE49-F238E27FC236}">
                <a16:creationId xmlns:a16="http://schemas.microsoft.com/office/drawing/2014/main" id="{68047F59-A20D-B010-1C16-BCB0F538CD50}"/>
              </a:ext>
            </a:extLst>
          </p:cNvPr>
          <p:cNvSpPr txBox="1">
            <a:spLocks/>
          </p:cNvSpPr>
          <p:nvPr/>
        </p:nvSpPr>
        <p:spPr>
          <a:xfrm>
            <a:off x="9927199" y="841617"/>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leer</a:t>
            </a:r>
          </a:p>
        </p:txBody>
      </p:sp>
      <p:sp>
        <p:nvSpPr>
          <p:cNvPr id="58" name="Speech Bubble: Rectangle with Corners Rounded 57">
            <a:extLst>
              <a:ext uri="{FF2B5EF4-FFF2-40B4-BE49-F238E27FC236}">
                <a16:creationId xmlns:a16="http://schemas.microsoft.com/office/drawing/2014/main" id="{1A92622D-506B-6AE8-FF65-F801E9513B51}"/>
              </a:ext>
            </a:extLst>
          </p:cNvPr>
          <p:cNvSpPr/>
          <p:nvPr/>
        </p:nvSpPr>
        <p:spPr>
          <a:xfrm>
            <a:off x="1108458" y="123156"/>
            <a:ext cx="4390468" cy="612318"/>
          </a:xfrm>
          <a:prstGeom prst="wedgeRoundRectCallout">
            <a:avLst>
              <a:gd name="adj1" fmla="val -54991"/>
              <a:gd name="adj2" fmla="val -7585"/>
              <a:gd name="adj3" fmla="val 16667"/>
            </a:avLst>
          </a:prstGeom>
          <a:solidFill>
            <a:srgbClr val="FF4B94"/>
          </a:solidFill>
          <a:ln>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59" name="TextBox 58">
            <a:hlinkClick r:id="" action="ppaction://noaction">
              <a:snd r:embed="rId8" name="5_i.wav"/>
            </a:hlinkClick>
            <a:extLst>
              <a:ext uri="{FF2B5EF4-FFF2-40B4-BE49-F238E27FC236}">
                <a16:creationId xmlns:a16="http://schemas.microsoft.com/office/drawing/2014/main" id="{D64A9214-4311-1D7B-0B23-0A57008CACB7}"/>
              </a:ext>
            </a:extLst>
          </p:cNvPr>
          <p:cNvSpPr txBox="1"/>
          <p:nvPr/>
        </p:nvSpPr>
        <p:spPr>
          <a:xfrm>
            <a:off x="1170573" y="170048"/>
            <a:ext cx="5626293" cy="523220"/>
          </a:xfrm>
          <a:prstGeom prst="rect">
            <a:avLst/>
          </a:prstGeom>
          <a:noFill/>
          <a:ln>
            <a:noFill/>
          </a:ln>
        </p:spPr>
        <p:txBody>
          <a:bodyPr wrap="square" rtlCol="0">
            <a:spAutoFit/>
          </a:bodyPr>
          <a:lstStyle/>
          <a:p>
            <a:pPr eaLnBrk="1" hangingPunct="1">
              <a:spcBef>
                <a:spcPct val="50000"/>
              </a:spcBef>
            </a:pPr>
            <a:r>
              <a:rPr lang="en-GB" sz="2800" b="1" dirty="0">
                <a:solidFill>
                  <a:schemeClr val="bg1"/>
                </a:solidFill>
                <a:latin typeface="Century Gothic" panose="020B0502020202020204" pitchFamily="34" charset="0"/>
                <a:cs typeface="Arial" panose="020B0604020202020204" pitchFamily="34" charset="0"/>
              </a:rPr>
              <a:t>Escucha y lee </a:t>
            </a:r>
            <a:r>
              <a:rPr lang="en-GB" sz="2800" b="1" dirty="0" err="1">
                <a:solidFill>
                  <a:schemeClr val="bg1"/>
                </a:solidFill>
                <a:latin typeface="Century Gothic" panose="020B0502020202020204" pitchFamily="34" charset="0"/>
                <a:cs typeface="Arial" panose="020B0604020202020204" pitchFamily="34" charset="0"/>
              </a:rPr>
              <a:t>el</a:t>
            </a:r>
            <a:r>
              <a:rPr lang="en-GB" sz="2800" b="1" dirty="0">
                <a:solidFill>
                  <a:schemeClr val="bg1"/>
                </a:solidFill>
                <a:latin typeface="Century Gothic" panose="020B0502020202020204" pitchFamily="34" charset="0"/>
                <a:cs typeface="Arial" panose="020B0604020202020204" pitchFamily="34" charset="0"/>
              </a:rPr>
              <a:t> </a:t>
            </a:r>
            <a:r>
              <a:rPr lang="en-GB" sz="2800" b="1" dirty="0" err="1">
                <a:solidFill>
                  <a:schemeClr val="bg1"/>
                </a:solidFill>
                <a:latin typeface="Century Gothic" panose="020B0502020202020204" pitchFamily="34" charset="0"/>
                <a:cs typeface="Arial" panose="020B0604020202020204" pitchFamily="34" charset="0"/>
              </a:rPr>
              <a:t>cuento</a:t>
            </a:r>
            <a:r>
              <a:rPr lang="en-GB" sz="2800" b="1" dirty="0">
                <a:solidFill>
                  <a:schemeClr val="bg1"/>
                </a:solidFill>
                <a:latin typeface="Century Gothic" panose="020B0502020202020204" pitchFamily="34" charset="0"/>
                <a:cs typeface="Arial" panose="020B0604020202020204" pitchFamily="34" charset="0"/>
              </a:rPr>
              <a:t>.</a:t>
            </a:r>
            <a:endParaRPr lang="en-GB" sz="2800" b="1" dirty="0">
              <a:solidFill>
                <a:schemeClr val="bg1"/>
              </a:solidFill>
              <a:latin typeface="Century Gothic" panose="020B0502020202020204" pitchFamily="34" charset="0"/>
            </a:endParaRPr>
          </a:p>
        </p:txBody>
      </p:sp>
      <p:pic>
        <p:nvPicPr>
          <p:cNvPr id="63" name="Graphic 62" descr="Teacher">
            <a:extLst>
              <a:ext uri="{FF2B5EF4-FFF2-40B4-BE49-F238E27FC236}">
                <a16:creationId xmlns:a16="http://schemas.microsoft.com/office/drawing/2014/main" id="{DABF05CD-D436-B269-E677-AA4882B7D2E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901" y="0"/>
            <a:ext cx="914400" cy="914400"/>
          </a:xfrm>
          <a:prstGeom prst="rect">
            <a:avLst/>
          </a:prstGeom>
        </p:spPr>
      </p:pic>
      <p:sp>
        <p:nvSpPr>
          <p:cNvPr id="64" name="Text Box 4">
            <a:extLst>
              <a:ext uri="{FF2B5EF4-FFF2-40B4-BE49-F238E27FC236}">
                <a16:creationId xmlns:a16="http://schemas.microsoft.com/office/drawing/2014/main" id="{9383A25C-F21C-F713-FCE1-A44CB4668A3F}"/>
              </a:ext>
            </a:extLst>
          </p:cNvPr>
          <p:cNvSpPr txBox="1">
            <a:spLocks noChangeArrowheads="1"/>
          </p:cNvSpPr>
          <p:nvPr/>
        </p:nvSpPr>
        <p:spPr bwMode="auto">
          <a:xfrm>
            <a:off x="260965" y="2412567"/>
            <a:ext cx="7840620" cy="1631216"/>
          </a:xfrm>
          <a:prstGeom prst="rect">
            <a:avLst/>
          </a:prstGeom>
          <a:noFill/>
          <a:ln>
            <a:noFill/>
          </a:ln>
          <a:effectLst/>
        </p:spPr>
        <p:txBody>
          <a:bodyPr wrap="square">
            <a:spAutoFit/>
          </a:bodyPr>
          <a:lstStyle/>
          <a:p>
            <a:pPr>
              <a:spcBef>
                <a:spcPct val="50000"/>
              </a:spcBef>
            </a:pPr>
            <a:r>
              <a:rPr lang="en-GB" sz="4000" dirty="0" err="1">
                <a:solidFill>
                  <a:srgbClr val="002060"/>
                </a:solidFill>
                <a:latin typeface="Century Gothic" panose="020B0502020202020204" pitchFamily="34" charset="0"/>
              </a:rPr>
              <a:t>una</a:t>
            </a:r>
            <a:r>
              <a:rPr lang="en-GB" sz="4000" dirty="0">
                <a:solidFill>
                  <a:srgbClr val="002060"/>
                </a:solidFill>
                <a:latin typeface="Century Gothic" panose="020B0502020202020204" pitchFamily="34" charset="0"/>
              </a:rPr>
              <a:t> </a:t>
            </a:r>
            <a:r>
              <a:rPr lang="en-GB" sz="4000" dirty="0" err="1">
                <a:solidFill>
                  <a:srgbClr val="002060"/>
                </a:solidFill>
                <a:latin typeface="Century Gothic" panose="020B0502020202020204" pitchFamily="34" charset="0"/>
              </a:rPr>
              <a:t>magdalena</a:t>
            </a:r>
            <a:r>
              <a:rPr lang="en-GB" sz="4000" dirty="0">
                <a:solidFill>
                  <a:srgbClr val="002060"/>
                </a:solidFill>
                <a:latin typeface="Century Gothic" panose="020B0502020202020204" pitchFamily="34" charset="0"/>
              </a:rPr>
              <a:t>,</a:t>
            </a:r>
          </a:p>
          <a:p>
            <a:pPr>
              <a:spcBef>
                <a:spcPct val="50000"/>
              </a:spcBef>
            </a:pPr>
            <a:r>
              <a:rPr lang="en-GB" sz="4000" dirty="0">
                <a:solidFill>
                  <a:srgbClr val="002060"/>
                </a:solidFill>
                <a:latin typeface="Century Gothic" panose="020B0502020202020204" pitchFamily="34" charset="0"/>
              </a:rPr>
              <a:t>y un </a:t>
            </a:r>
            <a:r>
              <a:rPr lang="en-GB" sz="4000" dirty="0" err="1">
                <a:solidFill>
                  <a:srgbClr val="002060"/>
                </a:solidFill>
                <a:latin typeface="Century Gothic" panose="020B0502020202020204" pitchFamily="34" charset="0"/>
              </a:rPr>
              <a:t>trozo</a:t>
            </a:r>
            <a:r>
              <a:rPr lang="en-GB" sz="4000" dirty="0">
                <a:solidFill>
                  <a:srgbClr val="002060"/>
                </a:solidFill>
                <a:latin typeface="Century Gothic" panose="020B0502020202020204" pitchFamily="34" charset="0"/>
              </a:rPr>
              <a:t> de </a:t>
            </a:r>
            <a:r>
              <a:rPr lang="en-GB" sz="4000" dirty="0" err="1">
                <a:solidFill>
                  <a:srgbClr val="002060"/>
                </a:solidFill>
                <a:latin typeface="Century Gothic" panose="020B0502020202020204" pitchFamily="34" charset="0"/>
              </a:rPr>
              <a:t>sandía</a:t>
            </a:r>
            <a:r>
              <a:rPr lang="en-GB" sz="4000" dirty="0">
                <a:solidFill>
                  <a:srgbClr val="002060"/>
                </a:solidFill>
                <a:latin typeface="Century Gothic" panose="020B0502020202020204" pitchFamily="34" charset="0"/>
              </a:rPr>
              <a:t>.</a:t>
            </a:r>
          </a:p>
        </p:txBody>
      </p:sp>
      <p:pic>
        <p:nvPicPr>
          <p:cNvPr id="4" name="Picture 3">
            <a:extLst>
              <a:ext uri="{FF2B5EF4-FFF2-40B4-BE49-F238E27FC236}">
                <a16:creationId xmlns:a16="http://schemas.microsoft.com/office/drawing/2014/main" id="{32A5C4C0-F4C7-410D-A6E1-F06E75326B70}"/>
              </a:ext>
            </a:extLst>
          </p:cNvPr>
          <p:cNvPicPr>
            <a:picLocks noChangeAspect="1"/>
          </p:cNvPicPr>
          <p:nvPr/>
        </p:nvPicPr>
        <p:blipFill>
          <a:blip r:embed="rId11"/>
          <a:stretch>
            <a:fillRect/>
          </a:stretch>
        </p:blipFill>
        <p:spPr>
          <a:xfrm>
            <a:off x="8229054" y="2216695"/>
            <a:ext cx="1413511" cy="18883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Speech Bubble: Rectangle with Corners Rounded 20">
            <a:hlinkClick r:id="" action="ppaction://noaction">
              <a:snd r:embed="rId12" name="5_iii.wav"/>
            </a:hlinkClick>
            <a:extLst>
              <a:ext uri="{FF2B5EF4-FFF2-40B4-BE49-F238E27FC236}">
                <a16:creationId xmlns:a16="http://schemas.microsoft.com/office/drawing/2014/main" id="{6DFC7957-28AD-777B-3F5F-D8E75F1A3F73}"/>
              </a:ext>
            </a:extLst>
          </p:cNvPr>
          <p:cNvSpPr/>
          <p:nvPr/>
        </p:nvSpPr>
        <p:spPr>
          <a:xfrm>
            <a:off x="3762899" y="1003904"/>
            <a:ext cx="3482876" cy="612318"/>
          </a:xfrm>
          <a:prstGeom prst="wedgeRoundRectCallout">
            <a:avLst>
              <a:gd name="adj1" fmla="val -19899"/>
              <a:gd name="adj2" fmla="val -9759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22" name="TextBox 21">
            <a:hlinkClick r:id="" action="ppaction://noaction">
              <a:snd r:embed="rId12" name="5_iii.wav"/>
            </a:hlinkClick>
            <a:extLst>
              <a:ext uri="{FF2B5EF4-FFF2-40B4-BE49-F238E27FC236}">
                <a16:creationId xmlns:a16="http://schemas.microsoft.com/office/drawing/2014/main" id="{6854D8EC-CC81-B14D-C054-6529F61280D8}"/>
              </a:ext>
            </a:extLst>
          </p:cNvPr>
          <p:cNvSpPr txBox="1"/>
          <p:nvPr/>
        </p:nvSpPr>
        <p:spPr>
          <a:xfrm>
            <a:off x="3729233" y="1048453"/>
            <a:ext cx="5626293" cy="523220"/>
          </a:xfrm>
          <a:prstGeom prst="rect">
            <a:avLst/>
          </a:prstGeom>
          <a:noFill/>
          <a:ln>
            <a:noFill/>
          </a:ln>
        </p:spPr>
        <p:txBody>
          <a:bodyPr wrap="square" rtlCol="0">
            <a:spAutoFit/>
          </a:bodyPr>
          <a:lstStyle/>
          <a:p>
            <a:pPr>
              <a:spcBef>
                <a:spcPct val="50000"/>
              </a:spcBef>
            </a:pPr>
            <a:r>
              <a:rPr lang="en-GB" sz="2800" b="1" dirty="0">
                <a:solidFill>
                  <a:srgbClr val="FFFFFF"/>
                </a:solidFill>
                <a:latin typeface="Century Gothic" panose="020B0502020202020204" pitchFamily="34" charset="0"/>
                <a:cs typeface="Arial" panose="020B0604020202020204" pitchFamily="34" charset="0"/>
              </a:rPr>
              <a:t>¿</a:t>
            </a:r>
            <a:r>
              <a:rPr lang="en-GB" sz="2800" b="1" dirty="0" err="1">
                <a:solidFill>
                  <a:srgbClr val="FFFFFF"/>
                </a:solidFill>
                <a:latin typeface="Century Gothic" panose="020B0502020202020204" pitchFamily="34" charset="0"/>
                <a:cs typeface="Arial" panose="020B0604020202020204" pitchFamily="34" charset="0"/>
              </a:rPr>
              <a:t>Qué</a:t>
            </a:r>
            <a:r>
              <a:rPr lang="en-GB" sz="2800" b="1" dirty="0">
                <a:solidFill>
                  <a:srgbClr val="FFFFFF"/>
                </a:solidFill>
                <a:latin typeface="Century Gothic" panose="020B0502020202020204" pitchFamily="34" charset="0"/>
                <a:cs typeface="Arial" panose="020B0604020202020204" pitchFamily="34" charset="0"/>
              </a:rPr>
              <a:t> </a:t>
            </a:r>
            <a:r>
              <a:rPr lang="en-GB" sz="2800" b="1" dirty="0" err="1">
                <a:solidFill>
                  <a:srgbClr val="FFFFFF"/>
                </a:solidFill>
                <a:latin typeface="Century Gothic" panose="020B0502020202020204" pitchFamily="34" charset="0"/>
                <a:cs typeface="Arial" panose="020B0604020202020204" pitchFamily="34" charset="0"/>
              </a:rPr>
              <a:t>tarjeta</a:t>
            </a:r>
            <a:r>
              <a:rPr lang="en-GB" sz="2800" b="1" dirty="0">
                <a:solidFill>
                  <a:srgbClr val="FFFFFF"/>
                </a:solidFill>
                <a:latin typeface="Century Gothic" panose="020B0502020202020204" pitchFamily="34" charset="0"/>
                <a:cs typeface="Arial" panose="020B0604020202020204" pitchFamily="34" charset="0"/>
              </a:rPr>
              <a:t> es?</a:t>
            </a:r>
            <a:endParaRPr lang="en-GB" sz="2800" b="1" dirty="0">
              <a:solidFill>
                <a:srgbClr val="FFFFFF"/>
              </a:solidFill>
              <a:latin typeface="Century Gothic" panose="020B0502020202020204" pitchFamily="34" charset="0"/>
            </a:endParaRPr>
          </a:p>
        </p:txBody>
      </p:sp>
      <p:sp>
        <p:nvSpPr>
          <p:cNvPr id="23" name="TextBox 22">
            <a:extLst>
              <a:ext uri="{FF2B5EF4-FFF2-40B4-BE49-F238E27FC236}">
                <a16:creationId xmlns:a16="http://schemas.microsoft.com/office/drawing/2014/main" id="{C08FF195-72E1-7252-2702-F0956FD61C81}"/>
              </a:ext>
            </a:extLst>
          </p:cNvPr>
          <p:cNvSpPr txBox="1"/>
          <p:nvPr/>
        </p:nvSpPr>
        <p:spPr>
          <a:xfrm>
            <a:off x="7284222" y="100762"/>
            <a:ext cx="2531499" cy="1015663"/>
          </a:xfrm>
          <a:prstGeom prst="rect">
            <a:avLst/>
          </a:prstGeom>
          <a:solidFill>
            <a:srgbClr val="DDF0C8"/>
          </a:solidFill>
        </p:spPr>
        <p:txBody>
          <a:bodyPr wrap="square">
            <a:spAutoFit/>
          </a:bodyPr>
          <a:lstStyle/>
          <a:p>
            <a:pPr algn="ctr"/>
            <a:r>
              <a:rPr lang="en-GB" sz="2000" b="1" dirty="0" err="1">
                <a:solidFill>
                  <a:srgbClr val="002060"/>
                </a:solidFill>
                <a:latin typeface="Century Gothic" panose="020B0502020202020204" pitchFamily="34" charset="0"/>
              </a:rPr>
              <a:t>cuento</a:t>
            </a:r>
            <a:r>
              <a:rPr lang="en-GB" sz="2000" b="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 story, tale</a:t>
            </a:r>
          </a:p>
          <a:p>
            <a:pPr algn="ctr"/>
            <a:r>
              <a:rPr lang="en-GB" sz="2000" dirty="0">
                <a:solidFill>
                  <a:srgbClr val="002060"/>
                </a:solidFill>
                <a:latin typeface="Century Gothic" panose="020B0502020202020204" pitchFamily="34" charset="0"/>
              </a:rPr>
              <a:t>(la) </a:t>
            </a:r>
            <a:r>
              <a:rPr lang="en-GB" sz="2000" b="1" dirty="0" err="1">
                <a:solidFill>
                  <a:srgbClr val="002060"/>
                </a:solidFill>
                <a:latin typeface="Century Gothic" panose="020B0502020202020204" pitchFamily="34" charset="0"/>
              </a:rPr>
              <a:t>tarjeta</a:t>
            </a:r>
            <a:r>
              <a:rPr lang="en-GB" sz="2000" dirty="0">
                <a:solidFill>
                  <a:srgbClr val="002060"/>
                </a:solidFill>
                <a:latin typeface="Century Gothic" panose="020B0502020202020204" pitchFamily="34" charset="0"/>
              </a:rPr>
              <a:t> = card</a:t>
            </a:r>
          </a:p>
          <a:p>
            <a:pPr algn="ctr"/>
            <a:r>
              <a:rPr lang="en-GB" sz="2000" b="1" dirty="0">
                <a:solidFill>
                  <a:srgbClr val="002060"/>
                </a:solidFill>
                <a:latin typeface="Century Gothic" panose="020B0502020202020204" pitchFamily="34" charset="0"/>
              </a:rPr>
              <a:t>son </a:t>
            </a:r>
            <a:r>
              <a:rPr lang="en-GB" sz="2000" dirty="0">
                <a:solidFill>
                  <a:srgbClr val="002060"/>
                </a:solidFill>
                <a:latin typeface="Century Gothic" panose="020B0502020202020204" pitchFamily="34" charset="0"/>
              </a:rPr>
              <a:t>= they are </a:t>
            </a:r>
          </a:p>
        </p:txBody>
      </p:sp>
      <p:sp>
        <p:nvSpPr>
          <p:cNvPr id="24" name="TextBox 23">
            <a:extLst>
              <a:ext uri="{FF2B5EF4-FFF2-40B4-BE49-F238E27FC236}">
                <a16:creationId xmlns:a16="http://schemas.microsoft.com/office/drawing/2014/main" id="{02BCB800-1F66-2A14-7E7E-F9EF81F7D40A}"/>
              </a:ext>
            </a:extLst>
          </p:cNvPr>
          <p:cNvSpPr txBox="1"/>
          <p:nvPr/>
        </p:nvSpPr>
        <p:spPr>
          <a:xfrm>
            <a:off x="7289004" y="1079733"/>
            <a:ext cx="2524174" cy="400110"/>
          </a:xfrm>
          <a:prstGeom prst="rect">
            <a:avLst/>
          </a:prstGeom>
          <a:solidFill>
            <a:srgbClr val="DDF0C8"/>
          </a:solidFill>
        </p:spPr>
        <p:txBody>
          <a:bodyPr wrap="square">
            <a:spAutoFit/>
          </a:bodyPr>
          <a:lstStyle/>
          <a:p>
            <a:pPr algn="ctr"/>
            <a:r>
              <a:rPr lang="en-GB" sz="2000" dirty="0">
                <a:solidFill>
                  <a:srgbClr val="002060"/>
                </a:solidFill>
                <a:latin typeface="Century Gothic" panose="020B0502020202020204" pitchFamily="34" charset="0"/>
              </a:rPr>
              <a:t>(e) </a:t>
            </a:r>
            <a:r>
              <a:rPr lang="en-GB" sz="2000" b="1" dirty="0" err="1">
                <a:solidFill>
                  <a:srgbClr val="002060"/>
                </a:solidFill>
                <a:latin typeface="Century Gothic" panose="020B0502020202020204" pitchFamily="34" charset="0"/>
              </a:rPr>
              <a:t>trozo</a:t>
            </a:r>
            <a:r>
              <a:rPr lang="en-GB" sz="2000" b="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 piece</a:t>
            </a:r>
            <a:endParaRPr lang="en-GB" sz="2000" b="1" dirty="0">
              <a:solidFill>
                <a:srgbClr val="002060"/>
              </a:solidFill>
              <a:latin typeface="Century Gothic" panose="020B0502020202020204" pitchFamily="34" charset="0"/>
            </a:endParaRPr>
          </a:p>
        </p:txBody>
      </p:sp>
      <p:pic>
        <p:nvPicPr>
          <p:cNvPr id="25" name="Picture 24">
            <a:extLst>
              <a:ext uri="{FF2B5EF4-FFF2-40B4-BE49-F238E27FC236}">
                <a16:creationId xmlns:a16="http://schemas.microsoft.com/office/drawing/2014/main" id="{1B88932F-C38D-BE43-140D-FC445F12A85E}"/>
              </a:ext>
            </a:extLst>
          </p:cNvPr>
          <p:cNvPicPr>
            <a:picLocks noChangeAspect="1"/>
          </p:cNvPicPr>
          <p:nvPr/>
        </p:nvPicPr>
        <p:blipFill>
          <a:blip r:embed="rId13"/>
          <a:stretch>
            <a:fillRect/>
          </a:stretch>
        </p:blipFill>
        <p:spPr>
          <a:xfrm>
            <a:off x="9900509" y="2216695"/>
            <a:ext cx="1522872" cy="18883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6" name="Picture 8" descr="Index Finger, Pointer, Click, Hand">
            <a:extLst>
              <a:ext uri="{FF2B5EF4-FFF2-40B4-BE49-F238E27FC236}">
                <a16:creationId xmlns:a16="http://schemas.microsoft.com/office/drawing/2014/main" id="{B2E254B6-38AC-14B8-E2F1-EB1B7A437F2B}"/>
              </a:ext>
            </a:extLst>
          </p:cNvPr>
          <p:cNvPicPr>
            <a:picLocks noChangeAspect="1" noChangeArrowheads="1"/>
          </p:cNvPicPr>
          <p:nvPr/>
        </p:nvPicPr>
        <p:blipFill>
          <a:blip r:embed="rId14">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9256290" y="3643082"/>
            <a:ext cx="1451738" cy="2264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4076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
                                            <p:txEl>
                                              <p:pRg st="0" end="0"/>
                                            </p:txEl>
                                          </p:spTgt>
                                        </p:tgtEl>
                                        <p:attrNameLst>
                                          <p:attrName>style.visibility</p:attrName>
                                        </p:attrNameLst>
                                      </p:cBhvr>
                                      <p:to>
                                        <p:strVal val="visible"/>
                                      </p:to>
                                    </p:set>
                                    <p:animEffect transition="in" filter="fade">
                                      <p:cBhvr>
                                        <p:cTn id="7" dur="500"/>
                                        <p:tgtEl>
                                          <p:spTgt spid="64">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8_1.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4">
                                            <p:txEl>
                                              <p:pRg st="1" end="1"/>
                                            </p:txEl>
                                          </p:spTgt>
                                        </p:tgtEl>
                                        <p:attrNameLst>
                                          <p:attrName>style.visibility</p:attrName>
                                        </p:attrNameLst>
                                      </p:cBhvr>
                                      <p:to>
                                        <p:strVal val="visible"/>
                                      </p:to>
                                    </p:set>
                                    <p:animEffect transition="in" filter="fade">
                                      <p:cBhvr>
                                        <p:cTn id="12" dur="500"/>
                                        <p:tgtEl>
                                          <p:spTgt spid="64">
                                            <p:txEl>
                                              <p:pRg st="1" end="1"/>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8_2.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6"/>
                                        </p:tgtEl>
                                        <p:attrNameLst>
                                          <p:attrName>style.visibility</p:attrName>
                                        </p:attrNameLst>
                                      </p:cBhvr>
                                      <p:to>
                                        <p:strVal val="visible"/>
                                      </p:to>
                                    </p:set>
                                    <p:animEffect transition="in" filter="fade">
                                      <p:cBhvr>
                                        <p:cTn id="17" dur="500"/>
                                        <p:tgtEl>
                                          <p:spTgt spid="76"/>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10708028" y="841617"/>
            <a:ext cx="1399358" cy="400111"/>
          </a:xfrm>
          <a:solidFill>
            <a:srgbClr val="91EAD2"/>
          </a:solidFill>
        </p:spPr>
        <p:txBody>
          <a:bodyPr>
            <a:noAutofit/>
          </a:bodyPr>
          <a:lstStyle/>
          <a:p>
            <a:pPr algn="ctr"/>
            <a:r>
              <a:rPr lang="en-GB" sz="2000" b="1" dirty="0">
                <a:solidFill>
                  <a:srgbClr val="002060"/>
                </a:solidFill>
                <a:latin typeface="Century Gothic"/>
                <a:ea typeface="Century Gothic"/>
                <a:cs typeface="Century Gothic"/>
                <a:sym typeface="Century Gothic"/>
              </a:rPr>
              <a:t>escuchar</a:t>
            </a:r>
            <a:endParaRPr lang="en-GB" sz="2000" dirty="0"/>
          </a:p>
        </p:txBody>
      </p:sp>
      <p:pic>
        <p:nvPicPr>
          <p:cNvPr id="33" name="Google Shape;221;p10">
            <a:extLst>
              <a:ext uri="{FF2B5EF4-FFF2-40B4-BE49-F238E27FC236}">
                <a16:creationId xmlns:a16="http://schemas.microsoft.com/office/drawing/2014/main" id="{7715E50F-BB82-4EB5-90E0-DEB2E3E3AAA4}"/>
              </a:ext>
            </a:extLst>
          </p:cNvPr>
          <p:cNvPicPr preferRelativeResize="0"/>
          <p:nvPr/>
        </p:nvPicPr>
        <p:blipFill rotWithShape="1">
          <a:blip r:embed="rId4">
            <a:alphaModFix/>
          </a:blip>
          <a:srcRect/>
          <a:stretch/>
        </p:blipFill>
        <p:spPr>
          <a:xfrm>
            <a:off x="10861761" y="-133350"/>
            <a:ext cx="1166103" cy="1183191"/>
          </a:xfrm>
          <a:prstGeom prst="rect">
            <a:avLst/>
          </a:prstGeom>
          <a:noFill/>
          <a:ln>
            <a:noFill/>
          </a:ln>
        </p:spPr>
      </p:pic>
      <p:pic>
        <p:nvPicPr>
          <p:cNvPr id="56" name="Google Shape;282;p13" descr="Reading, Book, Symbol, Icon, Reader, Man">
            <a:extLst>
              <a:ext uri="{FF2B5EF4-FFF2-40B4-BE49-F238E27FC236}">
                <a16:creationId xmlns:a16="http://schemas.microsoft.com/office/drawing/2014/main" id="{8DBD2C68-BAFA-E34A-840F-CC5D79D52B7F}"/>
              </a:ext>
            </a:extLst>
          </p:cNvPr>
          <p:cNvPicPr preferRelativeResize="0"/>
          <p:nvPr/>
        </p:nvPicPr>
        <p:blipFill rotWithShape="1">
          <a:blip r:embed="rId5">
            <a:alphaModFix/>
            <a:duotone>
              <a:schemeClr val="accent6">
                <a:shade val="45000"/>
                <a:satMod val="135000"/>
              </a:schemeClr>
              <a:prstClr val="white"/>
            </a:duotone>
            <a:extLst>
              <a:ext uri="{BEBA8EAE-BF5A-486C-A8C5-ECC9F3942E4B}">
                <a14:imgProps xmlns:a14="http://schemas.microsoft.com/office/drawing/2010/main">
                  <a14:imgLayer r:embed="rId6">
                    <a14:imgEffect>
                      <a14:artisticPaintStrokes/>
                    </a14:imgEffect>
                  </a14:imgLayer>
                </a14:imgProps>
              </a:ext>
            </a:extLst>
          </a:blip>
          <a:srcRect/>
          <a:stretch/>
        </p:blipFill>
        <p:spPr>
          <a:xfrm>
            <a:off x="9897013" y="78078"/>
            <a:ext cx="717453" cy="704548"/>
          </a:xfrm>
          <a:prstGeom prst="roundRect">
            <a:avLst/>
          </a:prstGeom>
          <a:solidFill>
            <a:srgbClr val="92D050"/>
          </a:solidFill>
          <a:ln>
            <a:noFill/>
          </a:ln>
        </p:spPr>
      </p:pic>
      <p:sp>
        <p:nvSpPr>
          <p:cNvPr id="57" name="Title 1">
            <a:extLst>
              <a:ext uri="{FF2B5EF4-FFF2-40B4-BE49-F238E27FC236}">
                <a16:creationId xmlns:a16="http://schemas.microsoft.com/office/drawing/2014/main" id="{68047F59-A20D-B010-1C16-BCB0F538CD50}"/>
              </a:ext>
            </a:extLst>
          </p:cNvPr>
          <p:cNvSpPr txBox="1">
            <a:spLocks/>
          </p:cNvSpPr>
          <p:nvPr/>
        </p:nvSpPr>
        <p:spPr>
          <a:xfrm>
            <a:off x="9927199" y="841617"/>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leer</a:t>
            </a:r>
          </a:p>
        </p:txBody>
      </p:sp>
      <p:sp>
        <p:nvSpPr>
          <p:cNvPr id="58" name="Speech Bubble: Rectangle with Corners Rounded 57">
            <a:extLst>
              <a:ext uri="{FF2B5EF4-FFF2-40B4-BE49-F238E27FC236}">
                <a16:creationId xmlns:a16="http://schemas.microsoft.com/office/drawing/2014/main" id="{1A92622D-506B-6AE8-FF65-F801E9513B51}"/>
              </a:ext>
            </a:extLst>
          </p:cNvPr>
          <p:cNvSpPr/>
          <p:nvPr/>
        </p:nvSpPr>
        <p:spPr>
          <a:xfrm>
            <a:off x="1108458" y="123156"/>
            <a:ext cx="4390468" cy="612318"/>
          </a:xfrm>
          <a:prstGeom prst="wedgeRoundRectCallout">
            <a:avLst>
              <a:gd name="adj1" fmla="val -54991"/>
              <a:gd name="adj2" fmla="val -7585"/>
              <a:gd name="adj3" fmla="val 16667"/>
            </a:avLst>
          </a:prstGeom>
          <a:solidFill>
            <a:srgbClr val="FF4B94"/>
          </a:solidFill>
          <a:ln>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59" name="TextBox 58">
            <a:hlinkClick r:id="" action="ppaction://noaction">
              <a:snd r:embed="rId7" name="5_i.wav"/>
            </a:hlinkClick>
            <a:extLst>
              <a:ext uri="{FF2B5EF4-FFF2-40B4-BE49-F238E27FC236}">
                <a16:creationId xmlns:a16="http://schemas.microsoft.com/office/drawing/2014/main" id="{D64A9214-4311-1D7B-0B23-0A57008CACB7}"/>
              </a:ext>
            </a:extLst>
          </p:cNvPr>
          <p:cNvSpPr txBox="1"/>
          <p:nvPr/>
        </p:nvSpPr>
        <p:spPr>
          <a:xfrm>
            <a:off x="1170573" y="170048"/>
            <a:ext cx="5626293" cy="523220"/>
          </a:xfrm>
          <a:prstGeom prst="rect">
            <a:avLst/>
          </a:prstGeom>
          <a:noFill/>
          <a:ln>
            <a:noFill/>
          </a:ln>
        </p:spPr>
        <p:txBody>
          <a:bodyPr wrap="square" rtlCol="0">
            <a:spAutoFit/>
          </a:bodyPr>
          <a:lstStyle/>
          <a:p>
            <a:pPr eaLnBrk="1" hangingPunct="1">
              <a:spcBef>
                <a:spcPct val="50000"/>
              </a:spcBef>
            </a:pPr>
            <a:r>
              <a:rPr lang="en-GB" sz="2800" b="1" dirty="0">
                <a:solidFill>
                  <a:schemeClr val="bg1"/>
                </a:solidFill>
                <a:latin typeface="Century Gothic" panose="020B0502020202020204" pitchFamily="34" charset="0"/>
                <a:cs typeface="Arial" panose="020B0604020202020204" pitchFamily="34" charset="0"/>
              </a:rPr>
              <a:t>Escucha y lee </a:t>
            </a:r>
            <a:r>
              <a:rPr lang="en-GB" sz="2800" b="1" dirty="0" err="1">
                <a:solidFill>
                  <a:schemeClr val="bg1"/>
                </a:solidFill>
                <a:latin typeface="Century Gothic" panose="020B0502020202020204" pitchFamily="34" charset="0"/>
                <a:cs typeface="Arial" panose="020B0604020202020204" pitchFamily="34" charset="0"/>
              </a:rPr>
              <a:t>el</a:t>
            </a:r>
            <a:r>
              <a:rPr lang="en-GB" sz="2800" b="1" dirty="0">
                <a:solidFill>
                  <a:schemeClr val="bg1"/>
                </a:solidFill>
                <a:latin typeface="Century Gothic" panose="020B0502020202020204" pitchFamily="34" charset="0"/>
                <a:cs typeface="Arial" panose="020B0604020202020204" pitchFamily="34" charset="0"/>
              </a:rPr>
              <a:t> </a:t>
            </a:r>
            <a:r>
              <a:rPr lang="en-GB" sz="2800" b="1" dirty="0" err="1">
                <a:solidFill>
                  <a:schemeClr val="bg1"/>
                </a:solidFill>
                <a:latin typeface="Century Gothic" panose="020B0502020202020204" pitchFamily="34" charset="0"/>
                <a:cs typeface="Arial" panose="020B0604020202020204" pitchFamily="34" charset="0"/>
              </a:rPr>
              <a:t>cuento</a:t>
            </a:r>
            <a:r>
              <a:rPr lang="en-GB" sz="2800" b="1" dirty="0">
                <a:solidFill>
                  <a:schemeClr val="bg1"/>
                </a:solidFill>
                <a:latin typeface="Century Gothic" panose="020B0502020202020204" pitchFamily="34" charset="0"/>
                <a:cs typeface="Arial" panose="020B0604020202020204" pitchFamily="34" charset="0"/>
              </a:rPr>
              <a:t>.</a:t>
            </a:r>
            <a:endParaRPr lang="en-GB" sz="2800" b="1" dirty="0">
              <a:solidFill>
                <a:schemeClr val="bg1"/>
              </a:solidFill>
              <a:latin typeface="Century Gothic" panose="020B0502020202020204" pitchFamily="34" charset="0"/>
            </a:endParaRPr>
          </a:p>
        </p:txBody>
      </p:sp>
      <p:pic>
        <p:nvPicPr>
          <p:cNvPr id="63" name="Graphic 62" descr="Teacher">
            <a:extLst>
              <a:ext uri="{FF2B5EF4-FFF2-40B4-BE49-F238E27FC236}">
                <a16:creationId xmlns:a16="http://schemas.microsoft.com/office/drawing/2014/main" id="{DABF05CD-D436-B269-E677-AA4882B7D2E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901" y="0"/>
            <a:ext cx="914400" cy="914400"/>
          </a:xfrm>
          <a:prstGeom prst="rect">
            <a:avLst/>
          </a:prstGeom>
        </p:spPr>
      </p:pic>
      <p:sp>
        <p:nvSpPr>
          <p:cNvPr id="64" name="Text Box 4">
            <a:extLst>
              <a:ext uri="{FF2B5EF4-FFF2-40B4-BE49-F238E27FC236}">
                <a16:creationId xmlns:a16="http://schemas.microsoft.com/office/drawing/2014/main" id="{9383A25C-F21C-F713-FCE1-A44CB4668A3F}"/>
              </a:ext>
            </a:extLst>
          </p:cNvPr>
          <p:cNvSpPr txBox="1">
            <a:spLocks noChangeArrowheads="1"/>
          </p:cNvSpPr>
          <p:nvPr/>
        </p:nvSpPr>
        <p:spPr bwMode="auto">
          <a:xfrm>
            <a:off x="260965" y="2412567"/>
            <a:ext cx="7840620" cy="707886"/>
          </a:xfrm>
          <a:prstGeom prst="rect">
            <a:avLst/>
          </a:prstGeom>
          <a:noFill/>
          <a:ln>
            <a:noFill/>
          </a:ln>
          <a:effectLst/>
        </p:spPr>
        <p:txBody>
          <a:bodyPr wrap="square">
            <a:spAutoFit/>
          </a:bodyPr>
          <a:lstStyle/>
          <a:p>
            <a:pPr>
              <a:spcBef>
                <a:spcPct val="50000"/>
              </a:spcBef>
            </a:pPr>
            <a:r>
              <a:rPr lang="en-GB" sz="4000" dirty="0">
                <a:solidFill>
                  <a:srgbClr val="002060"/>
                </a:solidFill>
                <a:latin typeface="Century Gothic" panose="020B0502020202020204" pitchFamily="34" charset="0"/>
              </a:rPr>
              <a:t>Tiene </a:t>
            </a:r>
            <a:r>
              <a:rPr lang="en-GB" sz="4000" dirty="0" err="1">
                <a:solidFill>
                  <a:srgbClr val="002060"/>
                </a:solidFill>
                <a:latin typeface="Century Gothic" panose="020B0502020202020204" pitchFamily="34" charset="0"/>
              </a:rPr>
              <a:t>dolor</a:t>
            </a:r>
            <a:r>
              <a:rPr lang="en-GB" sz="4000" dirty="0">
                <a:solidFill>
                  <a:srgbClr val="002060"/>
                </a:solidFill>
                <a:latin typeface="Century Gothic" panose="020B0502020202020204" pitchFamily="34" charset="0"/>
              </a:rPr>
              <a:t>* de </a:t>
            </a:r>
            <a:r>
              <a:rPr lang="en-GB" sz="4000" dirty="0" err="1">
                <a:solidFill>
                  <a:srgbClr val="002060"/>
                </a:solidFill>
                <a:latin typeface="Century Gothic" panose="020B0502020202020204" pitchFamily="34" charset="0"/>
              </a:rPr>
              <a:t>barriga</a:t>
            </a:r>
            <a:r>
              <a:rPr lang="en-GB" sz="4000" dirty="0">
                <a:solidFill>
                  <a:srgbClr val="002060"/>
                </a:solidFill>
                <a:latin typeface="Century Gothic" panose="020B0502020202020204" pitchFamily="34" charset="0"/>
              </a:rPr>
              <a:t>* 🤢.</a:t>
            </a:r>
          </a:p>
        </p:txBody>
      </p:sp>
      <p:sp>
        <p:nvSpPr>
          <p:cNvPr id="68" name="TextBox 67">
            <a:extLst>
              <a:ext uri="{FF2B5EF4-FFF2-40B4-BE49-F238E27FC236}">
                <a16:creationId xmlns:a16="http://schemas.microsoft.com/office/drawing/2014/main" id="{D066A10D-82D8-5E8C-D14F-D622F835A2C6}"/>
              </a:ext>
            </a:extLst>
          </p:cNvPr>
          <p:cNvSpPr txBox="1"/>
          <p:nvPr/>
        </p:nvSpPr>
        <p:spPr>
          <a:xfrm>
            <a:off x="7091983" y="117622"/>
            <a:ext cx="2531499" cy="707886"/>
          </a:xfrm>
          <a:prstGeom prst="rect">
            <a:avLst/>
          </a:prstGeom>
          <a:solidFill>
            <a:srgbClr val="DDF0C8"/>
          </a:solidFill>
        </p:spPr>
        <p:txBody>
          <a:bodyPr wrap="square">
            <a:spAutoFit/>
          </a:bodyPr>
          <a:lstStyle/>
          <a:p>
            <a:pPr algn="ctr"/>
            <a:r>
              <a:rPr lang="en-GB" sz="2000" b="1" dirty="0" err="1">
                <a:solidFill>
                  <a:srgbClr val="002060"/>
                </a:solidFill>
                <a:latin typeface="Century Gothic" panose="020B0502020202020204" pitchFamily="34" charset="0"/>
              </a:rPr>
              <a:t>cuento</a:t>
            </a:r>
            <a:r>
              <a:rPr lang="en-GB" sz="2000" b="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 story, tale</a:t>
            </a:r>
          </a:p>
          <a:p>
            <a:pPr algn="ctr"/>
            <a:r>
              <a:rPr lang="en-GB" sz="2000" dirty="0">
                <a:solidFill>
                  <a:srgbClr val="002060"/>
                </a:solidFill>
                <a:latin typeface="Century Gothic" panose="020B0502020202020204" pitchFamily="34" charset="0"/>
              </a:rPr>
              <a:t>(la) </a:t>
            </a:r>
            <a:r>
              <a:rPr lang="en-GB" sz="2000" b="1" dirty="0" err="1">
                <a:solidFill>
                  <a:srgbClr val="002060"/>
                </a:solidFill>
                <a:latin typeface="Century Gothic" panose="020B0502020202020204" pitchFamily="34" charset="0"/>
              </a:rPr>
              <a:t>tarjeta</a:t>
            </a:r>
            <a:r>
              <a:rPr lang="en-GB" sz="2000" dirty="0">
                <a:solidFill>
                  <a:srgbClr val="002060"/>
                </a:solidFill>
                <a:latin typeface="Century Gothic" panose="020B0502020202020204" pitchFamily="34" charset="0"/>
              </a:rPr>
              <a:t> = card</a:t>
            </a:r>
            <a:r>
              <a:rPr lang="en-GB" sz="2000" b="1" dirty="0">
                <a:solidFill>
                  <a:srgbClr val="002060"/>
                </a:solidFill>
                <a:latin typeface="Century Gothic" panose="020B0502020202020204" pitchFamily="34" charset="0"/>
              </a:rPr>
              <a:t> </a:t>
            </a:r>
          </a:p>
        </p:txBody>
      </p:sp>
      <p:sp>
        <p:nvSpPr>
          <p:cNvPr id="69" name="Speech Bubble: Rectangle with Corners Rounded 68">
            <a:hlinkClick r:id="" action="ppaction://noaction">
              <a:snd r:embed="rId10" name="5_iii.wav"/>
            </a:hlinkClick>
            <a:extLst>
              <a:ext uri="{FF2B5EF4-FFF2-40B4-BE49-F238E27FC236}">
                <a16:creationId xmlns:a16="http://schemas.microsoft.com/office/drawing/2014/main" id="{1FDD243A-EF99-7000-6C25-C49FB4D42D9B}"/>
              </a:ext>
            </a:extLst>
          </p:cNvPr>
          <p:cNvSpPr/>
          <p:nvPr/>
        </p:nvSpPr>
        <p:spPr>
          <a:xfrm>
            <a:off x="3667118" y="1001561"/>
            <a:ext cx="3253497" cy="612318"/>
          </a:xfrm>
          <a:prstGeom prst="wedgeRoundRectCallout">
            <a:avLst>
              <a:gd name="adj1" fmla="val -19899"/>
              <a:gd name="adj2" fmla="val -9759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70" name="TextBox 69">
            <a:hlinkClick r:id="" action="ppaction://noaction">
              <a:snd r:embed="rId10" name="5_iii.wav"/>
            </a:hlinkClick>
            <a:extLst>
              <a:ext uri="{FF2B5EF4-FFF2-40B4-BE49-F238E27FC236}">
                <a16:creationId xmlns:a16="http://schemas.microsoft.com/office/drawing/2014/main" id="{9F79DF0C-4B69-D414-98A8-2B2FBB92B5F8}"/>
              </a:ext>
            </a:extLst>
          </p:cNvPr>
          <p:cNvSpPr txBox="1"/>
          <p:nvPr/>
        </p:nvSpPr>
        <p:spPr>
          <a:xfrm>
            <a:off x="3729233" y="1048453"/>
            <a:ext cx="5626293" cy="523220"/>
          </a:xfrm>
          <a:prstGeom prst="rect">
            <a:avLst/>
          </a:prstGeom>
          <a:noFill/>
          <a:ln>
            <a:noFill/>
          </a:ln>
        </p:spPr>
        <p:txBody>
          <a:bodyPr wrap="square" rtlCol="0">
            <a:spAutoFit/>
          </a:bodyPr>
          <a:lstStyle/>
          <a:p>
            <a:pPr eaLnBrk="1" hangingPunct="1">
              <a:spcBef>
                <a:spcPct val="50000"/>
              </a:spcBef>
            </a:pPr>
            <a:r>
              <a:rPr lang="en-GB" sz="2800" b="1" dirty="0">
                <a:solidFill>
                  <a:srgbClr val="FFFFFF"/>
                </a:solidFill>
                <a:latin typeface="Century Gothic" panose="020B0502020202020204" pitchFamily="34" charset="0"/>
                <a:cs typeface="Arial" panose="020B0604020202020204" pitchFamily="34" charset="0"/>
              </a:rPr>
              <a:t>¿Qué </a:t>
            </a:r>
            <a:r>
              <a:rPr lang="en-GB" sz="2800" b="1" dirty="0" err="1">
                <a:solidFill>
                  <a:srgbClr val="FFFFFF"/>
                </a:solidFill>
                <a:latin typeface="Century Gothic" panose="020B0502020202020204" pitchFamily="34" charset="0"/>
                <a:cs typeface="Arial" panose="020B0604020202020204" pitchFamily="34" charset="0"/>
              </a:rPr>
              <a:t>tarjeta</a:t>
            </a:r>
            <a:r>
              <a:rPr lang="en-GB" sz="2800" b="1" dirty="0">
                <a:solidFill>
                  <a:srgbClr val="FFFFFF"/>
                </a:solidFill>
                <a:latin typeface="Century Gothic" panose="020B0502020202020204" pitchFamily="34" charset="0"/>
                <a:cs typeface="Arial" panose="020B0604020202020204" pitchFamily="34" charset="0"/>
              </a:rPr>
              <a:t> es?</a:t>
            </a:r>
            <a:endParaRPr lang="en-GB" sz="2800" b="1" dirty="0">
              <a:solidFill>
                <a:srgbClr val="FFFFFF"/>
              </a:solidFill>
              <a:latin typeface="Century Gothic" panose="020B0502020202020204" pitchFamily="34" charset="0"/>
            </a:endParaRPr>
          </a:p>
        </p:txBody>
      </p:sp>
      <p:sp>
        <p:nvSpPr>
          <p:cNvPr id="73" name="TextBox 72">
            <a:extLst>
              <a:ext uri="{FF2B5EF4-FFF2-40B4-BE49-F238E27FC236}">
                <a16:creationId xmlns:a16="http://schemas.microsoft.com/office/drawing/2014/main" id="{05B9B7FB-FF7F-A793-111C-E1B9ED0C37E1}"/>
              </a:ext>
            </a:extLst>
          </p:cNvPr>
          <p:cNvSpPr txBox="1"/>
          <p:nvPr/>
        </p:nvSpPr>
        <p:spPr>
          <a:xfrm>
            <a:off x="7100232" y="823585"/>
            <a:ext cx="2523250" cy="400110"/>
          </a:xfrm>
          <a:prstGeom prst="rect">
            <a:avLst/>
          </a:prstGeom>
          <a:solidFill>
            <a:srgbClr val="DDF0C8"/>
          </a:solidFill>
        </p:spPr>
        <p:txBody>
          <a:bodyPr wrap="square">
            <a:spAutoFit/>
          </a:bodyPr>
          <a:lstStyle/>
          <a:p>
            <a:pPr algn="ctr"/>
            <a:r>
              <a:rPr lang="en-GB" sz="2000" dirty="0">
                <a:solidFill>
                  <a:srgbClr val="002060"/>
                </a:solidFill>
                <a:latin typeface="Century Gothic" panose="020B0502020202020204" pitchFamily="34" charset="0"/>
              </a:rPr>
              <a:t>(</a:t>
            </a:r>
            <a:r>
              <a:rPr lang="en-GB" sz="2000" dirty="0" err="1">
                <a:solidFill>
                  <a:srgbClr val="002060"/>
                </a:solidFill>
                <a:latin typeface="Century Gothic" panose="020B0502020202020204" pitchFamily="34" charset="0"/>
              </a:rPr>
              <a:t>el</a:t>
            </a:r>
            <a:r>
              <a:rPr lang="en-GB" sz="2000"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dolor</a:t>
            </a:r>
            <a:r>
              <a:rPr lang="en-GB" sz="2000" b="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 ache</a:t>
            </a:r>
            <a:endParaRPr lang="en-GB" sz="2000" b="1" dirty="0">
              <a:solidFill>
                <a:srgbClr val="002060"/>
              </a:solidFill>
              <a:latin typeface="Century Gothic" panose="020B0502020202020204" pitchFamily="34" charset="0"/>
            </a:endParaRPr>
          </a:p>
        </p:txBody>
      </p:sp>
      <p:sp>
        <p:nvSpPr>
          <p:cNvPr id="86" name="TextBox 85">
            <a:extLst>
              <a:ext uri="{FF2B5EF4-FFF2-40B4-BE49-F238E27FC236}">
                <a16:creationId xmlns:a16="http://schemas.microsoft.com/office/drawing/2014/main" id="{50DE85A5-DA98-A1CA-5C1C-1EBF175029D1}"/>
              </a:ext>
            </a:extLst>
          </p:cNvPr>
          <p:cNvSpPr txBox="1"/>
          <p:nvPr/>
        </p:nvSpPr>
        <p:spPr>
          <a:xfrm>
            <a:off x="7091982" y="1174628"/>
            <a:ext cx="2531499" cy="707886"/>
          </a:xfrm>
          <a:prstGeom prst="rect">
            <a:avLst/>
          </a:prstGeom>
          <a:solidFill>
            <a:srgbClr val="DDF0C8"/>
          </a:solidFill>
        </p:spPr>
        <p:txBody>
          <a:bodyPr wrap="square">
            <a:spAutoFit/>
          </a:bodyPr>
          <a:lstStyle/>
          <a:p>
            <a:pPr algn="ctr"/>
            <a:r>
              <a:rPr lang="en-GB" sz="2000" dirty="0">
                <a:solidFill>
                  <a:srgbClr val="002060"/>
                </a:solidFill>
                <a:latin typeface="Century Gothic" panose="020B0502020202020204" pitchFamily="34" charset="0"/>
              </a:rPr>
              <a:t>(la) </a:t>
            </a:r>
            <a:r>
              <a:rPr lang="en-GB" sz="2000" b="1" dirty="0" err="1">
                <a:solidFill>
                  <a:srgbClr val="002060"/>
                </a:solidFill>
                <a:latin typeface="Century Gothic" panose="020B0502020202020204" pitchFamily="34" charset="0"/>
              </a:rPr>
              <a:t>barriga</a:t>
            </a:r>
            <a:r>
              <a:rPr lang="en-GB" sz="2000" b="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 stomach</a:t>
            </a:r>
            <a:endParaRPr lang="en-GB" sz="2000" b="1" dirty="0">
              <a:solidFill>
                <a:srgbClr val="002060"/>
              </a:solidFill>
              <a:latin typeface="Century Gothic" panose="020B0502020202020204" pitchFamily="34" charset="0"/>
            </a:endParaRPr>
          </a:p>
        </p:txBody>
      </p:sp>
      <p:grpSp>
        <p:nvGrpSpPr>
          <p:cNvPr id="4" name="Group 3">
            <a:extLst>
              <a:ext uri="{FF2B5EF4-FFF2-40B4-BE49-F238E27FC236}">
                <a16:creationId xmlns:a16="http://schemas.microsoft.com/office/drawing/2014/main" id="{08943C19-B3BF-3AAE-7AB8-07B4A701B52E}"/>
              </a:ext>
            </a:extLst>
          </p:cNvPr>
          <p:cNvGrpSpPr/>
          <p:nvPr/>
        </p:nvGrpSpPr>
        <p:grpSpPr>
          <a:xfrm>
            <a:off x="7297466" y="2999927"/>
            <a:ext cx="4474151" cy="972426"/>
            <a:chOff x="1801576" y="5135778"/>
            <a:chExt cx="6911322" cy="1629748"/>
          </a:xfrm>
        </p:grpSpPr>
        <p:pic>
          <p:nvPicPr>
            <p:cNvPr id="45" name="Picture 2" descr="Gráficos vectoriales gratis de Comida rápida">
              <a:extLst>
                <a:ext uri="{FF2B5EF4-FFF2-40B4-BE49-F238E27FC236}">
                  <a16:creationId xmlns:a16="http://schemas.microsoft.com/office/drawing/2014/main" id="{4EAD7119-84AB-EC26-A5CF-42558E61A44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43739" y="5135778"/>
              <a:ext cx="685118" cy="1370236"/>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Pastel, Pieza, Postre, Sabroso">
              <a:extLst>
                <a:ext uri="{FF2B5EF4-FFF2-40B4-BE49-F238E27FC236}">
                  <a16:creationId xmlns:a16="http://schemas.microsoft.com/office/drawing/2014/main" id="{BDB6AA63-4B4B-1A74-42B9-0079CADC370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01576" y="5726657"/>
              <a:ext cx="1490263" cy="931415"/>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080F377B-7F34-6785-9E1E-FA995D556251}"/>
                </a:ext>
              </a:extLst>
            </p:cNvPr>
            <p:cNvGrpSpPr/>
            <p:nvPr/>
          </p:nvGrpSpPr>
          <p:grpSpPr>
            <a:xfrm rot="20304537">
              <a:off x="2912084" y="5700580"/>
              <a:ext cx="399418" cy="798834"/>
              <a:chOff x="2697399" y="5521810"/>
              <a:chExt cx="399418" cy="798834"/>
            </a:xfrm>
          </p:grpSpPr>
          <p:pic>
            <p:nvPicPr>
              <p:cNvPr id="44" name="Picture 4" descr="Gráficos vectoriales gratis de Pepinillo">
                <a:extLst>
                  <a:ext uri="{FF2B5EF4-FFF2-40B4-BE49-F238E27FC236}">
                    <a16:creationId xmlns:a16="http://schemas.microsoft.com/office/drawing/2014/main" id="{B1496995-EDBC-B558-0C5D-F25BB742C7D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97399" y="5521810"/>
                <a:ext cx="399418" cy="798834"/>
              </a:xfrm>
              <a:prstGeom prst="rect">
                <a:avLst/>
              </a:prstGeom>
              <a:noFill/>
              <a:extLst>
                <a:ext uri="{909E8E84-426E-40DD-AFC4-6F175D3DCCD1}">
                  <a14:hiddenFill xmlns:a14="http://schemas.microsoft.com/office/drawing/2010/main">
                    <a:solidFill>
                      <a:srgbClr val="FFFFFF"/>
                    </a:solidFill>
                  </a14:hiddenFill>
                </a:ext>
              </a:extLst>
            </p:spPr>
          </p:pic>
          <p:sp>
            <p:nvSpPr>
              <p:cNvPr id="47" name="Oval 46">
                <a:extLst>
                  <a:ext uri="{FF2B5EF4-FFF2-40B4-BE49-F238E27FC236}">
                    <a16:creationId xmlns:a16="http://schemas.microsoft.com/office/drawing/2014/main" id="{974EBC34-EC3D-BA4D-DF48-1A1F92CA2DB4}"/>
                  </a:ext>
                </a:extLst>
              </p:cNvPr>
              <p:cNvSpPr/>
              <p:nvPr/>
            </p:nvSpPr>
            <p:spPr>
              <a:xfrm>
                <a:off x="2795961" y="5811089"/>
                <a:ext cx="285925" cy="21232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8" name="Oval 47">
              <a:extLst>
                <a:ext uri="{FF2B5EF4-FFF2-40B4-BE49-F238E27FC236}">
                  <a16:creationId xmlns:a16="http://schemas.microsoft.com/office/drawing/2014/main" id="{49D28A69-182F-7095-E618-1D249729EFCE}"/>
                </a:ext>
              </a:extLst>
            </p:cNvPr>
            <p:cNvSpPr/>
            <p:nvPr/>
          </p:nvSpPr>
          <p:spPr>
            <a:xfrm>
              <a:off x="3640715" y="5407762"/>
              <a:ext cx="285924" cy="21232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a:extLst>
                <a:ext uri="{FF2B5EF4-FFF2-40B4-BE49-F238E27FC236}">
                  <a16:creationId xmlns:a16="http://schemas.microsoft.com/office/drawing/2014/main" id="{6C920987-B63C-E847-582B-652C98050F15}"/>
                </a:ext>
              </a:extLst>
            </p:cNvPr>
            <p:cNvSpPr/>
            <p:nvPr/>
          </p:nvSpPr>
          <p:spPr>
            <a:xfrm>
              <a:off x="3285314" y="5723509"/>
              <a:ext cx="285924" cy="21232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a:extLst>
                <a:ext uri="{FF2B5EF4-FFF2-40B4-BE49-F238E27FC236}">
                  <a16:creationId xmlns:a16="http://schemas.microsoft.com/office/drawing/2014/main" id="{3D679542-A4C2-4ACB-75E2-CCA2066B71D3}"/>
                </a:ext>
              </a:extLst>
            </p:cNvPr>
            <p:cNvSpPr/>
            <p:nvPr/>
          </p:nvSpPr>
          <p:spPr>
            <a:xfrm>
              <a:off x="2205274" y="5945728"/>
              <a:ext cx="264438" cy="24803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1" name="Picture 14" descr="Recostarse, Chupete, Dulce, Rojo">
              <a:extLst>
                <a:ext uri="{FF2B5EF4-FFF2-40B4-BE49-F238E27FC236}">
                  <a16:creationId xmlns:a16="http://schemas.microsoft.com/office/drawing/2014/main" id="{023F790B-BB31-24C8-8514-B9E526BE661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20300246">
              <a:off x="4821271" y="5304326"/>
              <a:ext cx="735292" cy="850338"/>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8" descr="Gráficos vectoriales gratis de Embutido">
              <a:extLst>
                <a:ext uri="{FF2B5EF4-FFF2-40B4-BE49-F238E27FC236}">
                  <a16:creationId xmlns:a16="http://schemas.microsoft.com/office/drawing/2014/main" id="{96275F48-CD80-521D-F101-2AD82EEE27F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5400000" flipH="1" flipV="1">
              <a:off x="6046602" y="5615939"/>
              <a:ext cx="1404839" cy="70242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6" descr="Suizo, Queso, Cuña, Rodaja, Agujeros">
              <a:extLst>
                <a:ext uri="{FF2B5EF4-FFF2-40B4-BE49-F238E27FC236}">
                  <a16:creationId xmlns:a16="http://schemas.microsoft.com/office/drawing/2014/main" id="{994BD689-A542-708E-8DDE-862D0E37D24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841267" y="5558853"/>
              <a:ext cx="974058" cy="1044731"/>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0" descr="Tortas, Tarta De Cerezas, Cerezas, Fruta">
              <a:extLst>
                <a:ext uri="{FF2B5EF4-FFF2-40B4-BE49-F238E27FC236}">
                  <a16:creationId xmlns:a16="http://schemas.microsoft.com/office/drawing/2014/main" id="{AB045920-2E27-321B-6345-519BDD9387B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919625" y="5342968"/>
              <a:ext cx="1845535" cy="1326600"/>
            </a:xfrm>
            <a:prstGeom prst="rect">
              <a:avLst/>
            </a:prstGeom>
            <a:noFill/>
            <a:extLst>
              <a:ext uri="{909E8E84-426E-40DD-AFC4-6F175D3DCCD1}">
                <a14:hiddenFill xmlns:a14="http://schemas.microsoft.com/office/drawing/2010/main">
                  <a:solidFill>
                    <a:srgbClr val="FFFFFF"/>
                  </a:solidFill>
                </a14:hiddenFill>
              </a:ext>
            </a:extLst>
          </p:spPr>
        </p:pic>
        <p:sp>
          <p:nvSpPr>
            <p:cNvPr id="55" name="Oval 54">
              <a:extLst>
                <a:ext uri="{FF2B5EF4-FFF2-40B4-BE49-F238E27FC236}">
                  <a16:creationId xmlns:a16="http://schemas.microsoft.com/office/drawing/2014/main" id="{47CD4A77-350B-744B-EA79-0163444F9598}"/>
                </a:ext>
              </a:extLst>
            </p:cNvPr>
            <p:cNvSpPr/>
            <p:nvPr/>
          </p:nvSpPr>
          <p:spPr>
            <a:xfrm flipH="1" flipV="1">
              <a:off x="6749020" y="5700017"/>
              <a:ext cx="260357" cy="3419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Oval 59">
              <a:extLst>
                <a:ext uri="{FF2B5EF4-FFF2-40B4-BE49-F238E27FC236}">
                  <a16:creationId xmlns:a16="http://schemas.microsoft.com/office/drawing/2014/main" id="{633DDFA9-D292-25E8-AC9C-F13F45205F89}"/>
                </a:ext>
              </a:extLst>
            </p:cNvPr>
            <p:cNvSpPr/>
            <p:nvPr/>
          </p:nvSpPr>
          <p:spPr>
            <a:xfrm>
              <a:off x="4541485" y="6081218"/>
              <a:ext cx="301342" cy="32061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Oval 60">
              <a:extLst>
                <a:ext uri="{FF2B5EF4-FFF2-40B4-BE49-F238E27FC236}">
                  <a16:creationId xmlns:a16="http://schemas.microsoft.com/office/drawing/2014/main" id="{CB0D87CA-B35C-4645-10FD-2ABE29DBC664}"/>
                </a:ext>
              </a:extLst>
            </p:cNvPr>
            <p:cNvSpPr/>
            <p:nvPr/>
          </p:nvSpPr>
          <p:spPr>
            <a:xfrm rot="1393824">
              <a:off x="5112217" y="5415994"/>
              <a:ext cx="285924" cy="21232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Oval 61">
              <a:extLst>
                <a:ext uri="{FF2B5EF4-FFF2-40B4-BE49-F238E27FC236}">
                  <a16:creationId xmlns:a16="http://schemas.microsoft.com/office/drawing/2014/main" id="{F3DD7B3D-489D-0570-9108-0141104F1927}"/>
                </a:ext>
              </a:extLst>
            </p:cNvPr>
            <p:cNvSpPr/>
            <p:nvPr/>
          </p:nvSpPr>
          <p:spPr>
            <a:xfrm>
              <a:off x="5809487" y="5928337"/>
              <a:ext cx="264438" cy="24803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5" name="Picture 16" descr="Gráficos vectoriales gratis de Magdalena">
              <a:extLst>
                <a:ext uri="{FF2B5EF4-FFF2-40B4-BE49-F238E27FC236}">
                  <a16:creationId xmlns:a16="http://schemas.microsoft.com/office/drawing/2014/main" id="{F7FAD851-55FF-54AA-7518-F691776CE99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009377" y="5863134"/>
              <a:ext cx="873197" cy="902392"/>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2" descr="Watermelon, Fruit, Food, Edible, Melons">
              <a:extLst>
                <a:ext uri="{FF2B5EF4-FFF2-40B4-BE49-F238E27FC236}">
                  <a16:creationId xmlns:a16="http://schemas.microsoft.com/office/drawing/2014/main" id="{B5D6E089-7684-7233-2AE1-7200F61CDF1E}"/>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18350785">
              <a:off x="7689435" y="5460166"/>
              <a:ext cx="1140736" cy="906191"/>
            </a:xfrm>
            <a:prstGeom prst="rect">
              <a:avLst/>
            </a:prstGeom>
            <a:noFill/>
            <a:extLst>
              <a:ext uri="{909E8E84-426E-40DD-AFC4-6F175D3DCCD1}">
                <a14:hiddenFill xmlns:a14="http://schemas.microsoft.com/office/drawing/2010/main">
                  <a:solidFill>
                    <a:srgbClr val="FFFFFF"/>
                  </a:solidFill>
                </a14:hiddenFill>
              </a:ext>
            </a:extLst>
          </p:spPr>
        </p:pic>
        <p:sp>
          <p:nvSpPr>
            <p:cNvPr id="67" name="Oval 66">
              <a:extLst>
                <a:ext uri="{FF2B5EF4-FFF2-40B4-BE49-F238E27FC236}">
                  <a16:creationId xmlns:a16="http://schemas.microsoft.com/office/drawing/2014/main" id="{BB6FC46F-7981-46E4-24C1-08043F41F155}"/>
                </a:ext>
              </a:extLst>
            </p:cNvPr>
            <p:cNvSpPr/>
            <p:nvPr/>
          </p:nvSpPr>
          <p:spPr>
            <a:xfrm>
              <a:off x="7612180" y="6081219"/>
              <a:ext cx="285924" cy="21232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Oval 70">
              <a:extLst>
                <a:ext uri="{FF2B5EF4-FFF2-40B4-BE49-F238E27FC236}">
                  <a16:creationId xmlns:a16="http://schemas.microsoft.com/office/drawing/2014/main" id="{1FB96036-8DEE-8800-1631-49998E7415E7}"/>
                </a:ext>
              </a:extLst>
            </p:cNvPr>
            <p:cNvSpPr/>
            <p:nvPr/>
          </p:nvSpPr>
          <p:spPr>
            <a:xfrm>
              <a:off x="7076819" y="5862270"/>
              <a:ext cx="258669" cy="2420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Oval 71">
              <a:extLst>
                <a:ext uri="{FF2B5EF4-FFF2-40B4-BE49-F238E27FC236}">
                  <a16:creationId xmlns:a16="http://schemas.microsoft.com/office/drawing/2014/main" id="{09319467-9D69-743C-AB06-54A4411CFA2D}"/>
                </a:ext>
              </a:extLst>
            </p:cNvPr>
            <p:cNvSpPr/>
            <p:nvPr/>
          </p:nvSpPr>
          <p:spPr>
            <a:xfrm rot="18350785">
              <a:off x="7893630" y="5789995"/>
              <a:ext cx="317546" cy="35509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7" name="Group 16">
            <a:extLst>
              <a:ext uri="{FF2B5EF4-FFF2-40B4-BE49-F238E27FC236}">
                <a16:creationId xmlns:a16="http://schemas.microsoft.com/office/drawing/2014/main" id="{002CB738-4103-71BE-871B-CB9E041A6B8D}"/>
              </a:ext>
            </a:extLst>
          </p:cNvPr>
          <p:cNvGrpSpPr/>
          <p:nvPr/>
        </p:nvGrpSpPr>
        <p:grpSpPr>
          <a:xfrm>
            <a:off x="8899500" y="3716808"/>
            <a:ext cx="1270085" cy="563697"/>
            <a:chOff x="5680506" y="218586"/>
            <a:chExt cx="3936994" cy="2688508"/>
          </a:xfrm>
        </p:grpSpPr>
        <p:pic>
          <p:nvPicPr>
            <p:cNvPr id="18" name="Picture 10" descr="Gráficos vectoriales gratis de Animal">
              <a:extLst>
                <a:ext uri="{FF2B5EF4-FFF2-40B4-BE49-F238E27FC236}">
                  <a16:creationId xmlns:a16="http://schemas.microsoft.com/office/drawing/2014/main" id="{0B36D091-0366-7E0F-B7A4-9C47BD03B33C}"/>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680506" y="218586"/>
              <a:ext cx="3936994" cy="2688508"/>
            </a:xfrm>
            <a:prstGeom prst="rect">
              <a:avLst/>
            </a:prstGeom>
            <a:noFill/>
            <a:extLst>
              <a:ext uri="{909E8E84-426E-40DD-AFC4-6F175D3DCCD1}">
                <a14:hiddenFill xmlns:a14="http://schemas.microsoft.com/office/drawing/2010/main">
                  <a:solidFill>
                    <a:srgbClr val="FFFFFF"/>
                  </a:solidFill>
                </a14:hiddenFill>
              </a:ext>
            </a:extLst>
          </p:spPr>
        </p:pic>
        <p:sp>
          <p:nvSpPr>
            <p:cNvPr id="19" name="Oval 18">
              <a:extLst>
                <a:ext uri="{FF2B5EF4-FFF2-40B4-BE49-F238E27FC236}">
                  <a16:creationId xmlns:a16="http://schemas.microsoft.com/office/drawing/2014/main" id="{E69599AF-2BF3-1301-19A0-10CF2039B25E}"/>
                </a:ext>
              </a:extLst>
            </p:cNvPr>
            <p:cNvSpPr/>
            <p:nvPr/>
          </p:nvSpPr>
          <p:spPr>
            <a:xfrm>
              <a:off x="6032939" y="1962699"/>
              <a:ext cx="417535" cy="388647"/>
            </a:xfrm>
            <a:prstGeom prst="ellipse">
              <a:avLst/>
            </a:prstGeom>
            <a:solidFill>
              <a:srgbClr val="A7B500"/>
            </a:solidFill>
            <a:ln>
              <a:solidFill>
                <a:srgbClr val="A7B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6" descr="Gráficos vectoriales gratis de Espiral">
              <a:extLst>
                <a:ext uri="{FF2B5EF4-FFF2-40B4-BE49-F238E27FC236}">
                  <a16:creationId xmlns:a16="http://schemas.microsoft.com/office/drawing/2014/main" id="{4EA37FF1-3619-D9E4-9019-7F807D9F51C6}"/>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011919" y="1973209"/>
              <a:ext cx="230181" cy="243048"/>
            </a:xfrm>
            <a:prstGeom prst="rect">
              <a:avLst/>
            </a:prstGeom>
            <a:noFill/>
            <a:extLst>
              <a:ext uri="{909E8E84-426E-40DD-AFC4-6F175D3DCCD1}">
                <a14:hiddenFill xmlns:a14="http://schemas.microsoft.com/office/drawing/2010/main">
                  <a:solidFill>
                    <a:srgbClr val="FFFFFF"/>
                  </a:solidFill>
                </a14:hiddenFill>
              </a:ext>
            </a:extLst>
          </p:spPr>
        </p:pic>
        <p:sp>
          <p:nvSpPr>
            <p:cNvPr id="21" name="Multiplication Sign 20">
              <a:extLst>
                <a:ext uri="{FF2B5EF4-FFF2-40B4-BE49-F238E27FC236}">
                  <a16:creationId xmlns:a16="http://schemas.microsoft.com/office/drawing/2014/main" id="{6E294FCB-9A3B-F777-DDE2-38E28AA16772}"/>
                </a:ext>
              </a:extLst>
            </p:cNvPr>
            <p:cNvSpPr/>
            <p:nvPr/>
          </p:nvSpPr>
          <p:spPr>
            <a:xfrm rot="18617076">
              <a:off x="5936222" y="2263255"/>
              <a:ext cx="600299" cy="527232"/>
            </a:xfrm>
            <a:prstGeom prst="mathMultiply">
              <a:avLst>
                <a:gd name="adj1" fmla="val 1533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76" name="Picture 8" descr="Index Finger, Pointer, Click, Hand">
            <a:extLst>
              <a:ext uri="{FF2B5EF4-FFF2-40B4-BE49-F238E27FC236}">
                <a16:creationId xmlns:a16="http://schemas.microsoft.com/office/drawing/2014/main" id="{B2E254B6-38AC-14B8-E2F1-EB1B7A437F2B}"/>
              </a:ext>
            </a:extLst>
          </p:cNvPr>
          <p:cNvPicPr>
            <a:picLocks noChangeAspect="1" noChangeArrowheads="1"/>
          </p:cNvPicPr>
          <p:nvPr/>
        </p:nvPicPr>
        <p:blipFill>
          <a:blip r:embed="rId22">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9915196" y="4133896"/>
            <a:ext cx="1451738" cy="2264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7568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
                                            <p:txEl>
                                              <p:pRg st="0" end="0"/>
                                            </p:txEl>
                                          </p:spTgt>
                                        </p:tgtEl>
                                        <p:attrNameLst>
                                          <p:attrName>style.visibility</p:attrName>
                                        </p:attrNameLst>
                                      </p:cBhvr>
                                      <p:to>
                                        <p:strVal val="visible"/>
                                      </p:to>
                                    </p:set>
                                    <p:animEffect transition="in" filter="fade">
                                      <p:cBhvr>
                                        <p:cTn id="7" dur="500"/>
                                        <p:tgtEl>
                                          <p:spTgt spid="64">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9_1.wav"/>
                                        </p:tgtEl>
                                      </p:cMediaNode>
                                    </p:audio>
                                  </p:sub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3"/>
                                        </p:tgtEl>
                                        <p:attrNameLst>
                                          <p:attrName>style.visibility</p:attrName>
                                        </p:attrNameLst>
                                      </p:cBhvr>
                                      <p:to>
                                        <p:strVal val="visible"/>
                                      </p:to>
                                    </p:set>
                                    <p:animEffect transition="in" filter="fade">
                                      <p:cBhvr>
                                        <p:cTn id="11" dur="500"/>
                                        <p:tgtEl>
                                          <p:spTgt spid="7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6"/>
                                        </p:tgtEl>
                                        <p:attrNameLst>
                                          <p:attrName>style.visibility</p:attrName>
                                        </p:attrNameLst>
                                      </p:cBhvr>
                                      <p:to>
                                        <p:strVal val="visible"/>
                                      </p:to>
                                    </p:set>
                                    <p:animEffect transition="in" filter="fade">
                                      <p:cBhvr>
                                        <p:cTn id="15" dur="500"/>
                                        <p:tgtEl>
                                          <p:spTgt spid="86"/>
                                        </p:tgtEl>
                                      </p:cBhvr>
                                    </p:animEffect>
                                  </p:childTnLst>
                                </p:cTn>
                              </p:par>
                              <p:par>
                                <p:cTn id="16" presetID="10" presetClass="entr" presetSubtype="0" fill="hold" nodeType="withEffect">
                                  <p:stCondLst>
                                    <p:cond delay="0"/>
                                  </p:stCondLst>
                                  <p:childTnLst>
                                    <p:set>
                                      <p:cBhvr>
                                        <p:cTn id="17" dur="1" fill="hold">
                                          <p:stCondLst>
                                            <p:cond delay="0"/>
                                          </p:stCondLst>
                                        </p:cTn>
                                        <p:tgtEl>
                                          <p:spTgt spid="76"/>
                                        </p:tgtEl>
                                        <p:attrNameLst>
                                          <p:attrName>style.visibility</p:attrName>
                                        </p:attrNameLst>
                                      </p:cBhvr>
                                      <p:to>
                                        <p:strVal val="visible"/>
                                      </p:to>
                                    </p:set>
                                    <p:animEffect transition="in" filter="fade">
                                      <p:cBhvr>
                                        <p:cTn id="18" dur="500"/>
                                        <p:tgtEl>
                                          <p:spTgt spid="76"/>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8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3509</TotalTime>
  <Words>1141</Words>
  <Application>Microsoft Office PowerPoint</Application>
  <PresentationFormat>Widescreen</PresentationFormat>
  <Paragraphs>210</Paragraphs>
  <Slides>17</Slides>
  <Notes>14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Arial</vt:lpstr>
      <vt:lpstr>Calibri</vt:lpstr>
      <vt:lpstr>Calibri Light</vt:lpstr>
      <vt:lpstr>Century Gothic</vt:lpstr>
      <vt:lpstr>Effra</vt:lpstr>
      <vt:lpstr>Modern Love</vt:lpstr>
      <vt:lpstr>Segoe Print</vt:lpstr>
      <vt:lpstr>Office Theme</vt:lpstr>
      <vt:lpstr>español, con Sofía</vt:lpstr>
      <vt:lpstr>Una historia</vt:lpstr>
      <vt:lpstr>PowerPoint Presentation</vt:lpstr>
      <vt:lpstr>PowerPoint Presentation</vt:lpstr>
      <vt:lpstr>escuchar</vt:lpstr>
      <vt:lpstr>escuchar</vt:lpstr>
      <vt:lpstr>escuchar</vt:lpstr>
      <vt:lpstr>escuchar</vt:lpstr>
      <vt:lpstr>escuchar</vt:lpstr>
      <vt:lpstr>escuchar</vt:lpstr>
      <vt:lpstr>escuchar</vt:lpstr>
      <vt:lpstr>escuchar</vt:lpstr>
      <vt:lpstr>escuchar</vt:lpstr>
      <vt:lpstr>escuchar</vt:lpstr>
      <vt:lpstr>¡adiós!</vt:lpstr>
      <vt:lpstr>PowerPoint Presentation</vt:lpstr>
      <vt:lpstr>PowerPoint Presentation</vt:lpstr>
    </vt:vector>
  </TitlesOfParts>
  <Company>The Cam Academy Trust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español, con Sofía</dc:title>
  <dc:creator>Paula Vázquez-Valero</dc:creator>
  <cp:lastModifiedBy>Rachel Hawkes</cp:lastModifiedBy>
  <cp:revision>17</cp:revision>
  <dcterms:created xsi:type="dcterms:W3CDTF">2022-07-07T21:11:44Z</dcterms:created>
  <dcterms:modified xsi:type="dcterms:W3CDTF">2023-07-10T13:14:36Z</dcterms:modified>
</cp:coreProperties>
</file>