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23" r:id="rId2"/>
    <p:sldId id="391" r:id="rId3"/>
    <p:sldId id="1042" r:id="rId4"/>
    <p:sldId id="1087" r:id="rId5"/>
    <p:sldId id="1071" r:id="rId6"/>
    <p:sldId id="1077" r:id="rId7"/>
    <p:sldId id="1078" r:id="rId8"/>
    <p:sldId id="1079" r:id="rId9"/>
    <p:sldId id="1080" r:id="rId10"/>
    <p:sldId id="1082" r:id="rId11"/>
    <p:sldId id="1083" r:id="rId12"/>
    <p:sldId id="1084" r:id="rId13"/>
    <p:sldId id="1085" r:id="rId14"/>
    <p:sldId id="1086" r:id="rId15"/>
    <p:sldId id="389" r:id="rId16"/>
    <p:sldId id="1081" r:id="rId17"/>
    <p:sldId id="10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236"/>
    <a:srgbClr val="996633"/>
    <a:srgbClr val="FFFFFF"/>
    <a:srgbClr val="C61E47"/>
    <a:srgbClr val="A7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226" autoAdjust="0"/>
  </p:normalViewPr>
  <p:slideViewPr>
    <p:cSldViewPr snapToGrid="0">
      <p:cViewPr varScale="1">
        <p:scale>
          <a:sx n="78" d="100"/>
          <a:sy n="78" d="100"/>
        </p:scale>
        <p:origin x="101" y="48"/>
      </p:cViewPr>
      <p:guideLst/>
    </p:cSldViewPr>
  </p:slideViewPr>
  <p:notesTextViewPr>
    <p:cViewPr>
      <p:scale>
        <a:sx n="1" d="1"/>
        <a:sy n="1" d="1"/>
      </p:scale>
      <p:origin x="0" y="0"/>
    </p:cViewPr>
  </p:notesTextViewPr>
  <p:sorterViewPr>
    <p:cViewPr>
      <p:scale>
        <a:sx n="100" d="100"/>
        <a:sy n="100" d="100"/>
      </p:scale>
      <p:origin x="0" y="-2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08B2-6F37-45D0-BCBC-CE47E86189B2}"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CED28-99F1-4D67-88D4-CF41A9DC5372}" type="slidenum">
              <a:rPr lang="en-GB" smtClean="0"/>
              <a:t>‹#›</a:t>
            </a:fld>
            <a:endParaRPr lang="en-GB"/>
          </a:p>
        </p:txBody>
      </p:sp>
    </p:spTree>
    <p:extLst>
      <p:ext uri="{BB962C8B-B14F-4D97-AF65-F5344CB8AC3E}">
        <p14:creationId xmlns:p14="http://schemas.microsoft.com/office/powerpoint/2010/main" val="127503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Glossed:  </a:t>
            </a:r>
            <a:endParaRPr lang="en-GB" b="0" i="0" dirty="0">
              <a:solidFill>
                <a:srgbClr val="222222"/>
              </a:solidFill>
              <a:effectLst/>
              <a:latin typeface="Effra"/>
            </a:endParaRPr>
          </a:p>
          <a:p>
            <a:pPr marL="0" marR="0" lvl="0" indent="0" algn="l" rtl="0">
              <a:lnSpc>
                <a:spcPct val="100000"/>
              </a:lnSpc>
              <a:spcBef>
                <a:spcPts val="0"/>
              </a:spcBef>
              <a:spcAft>
                <a:spcPts val="0"/>
              </a:spcAft>
              <a:buClr>
                <a:schemeClr val="dk1"/>
              </a:buClr>
              <a:buSzPts val="1200"/>
              <a:buFont typeface="Calibri"/>
              <a:buNone/>
            </a:pPr>
            <a:r>
              <a:rPr lang="en-GB" b="1" dirty="0" err="1"/>
              <a:t>repetir</a:t>
            </a:r>
            <a:r>
              <a:rPr lang="en-GB" b="0" dirty="0"/>
              <a:t> [512] </a:t>
            </a:r>
            <a:r>
              <a:rPr lang="en-GB" b="1" dirty="0" err="1"/>
              <a:t>loncha</a:t>
            </a:r>
            <a:r>
              <a:rPr lang="en-GB" b="0" dirty="0"/>
              <a:t> [&gt;5000] </a:t>
            </a:r>
            <a:r>
              <a:rPr lang="en-GB" b="1" dirty="0" err="1"/>
              <a:t>trozo</a:t>
            </a:r>
            <a:r>
              <a:rPr lang="en-GB" b="0" dirty="0"/>
              <a:t> [2805] </a:t>
            </a:r>
            <a:r>
              <a:rPr lang="es-ES" b="0" dirty="0"/>
              <a:t> </a:t>
            </a:r>
            <a:r>
              <a:rPr lang="es-ES" b="1" dirty="0"/>
              <a:t>son </a:t>
            </a:r>
            <a:r>
              <a:rPr lang="es-ES" b="0" dirty="0"/>
              <a:t>[7] </a:t>
            </a:r>
            <a:r>
              <a:rPr lang="es-ES" b="1" dirty="0"/>
              <a:t>cuento</a:t>
            </a:r>
            <a:r>
              <a:rPr lang="es-ES" b="0" dirty="0"/>
              <a:t> [853] </a:t>
            </a:r>
            <a:r>
              <a:rPr lang="es-ES" b="1" dirty="0"/>
              <a:t>tarjeta</a:t>
            </a:r>
            <a:r>
              <a:rPr lang="es-ES" dirty="0"/>
              <a:t> [1958] </a:t>
            </a:r>
            <a:r>
              <a:rPr lang="es-ES" b="1" dirty="0"/>
              <a:t>trozo</a:t>
            </a:r>
            <a:r>
              <a:rPr lang="es-ES" dirty="0"/>
              <a:t> [2805]</a:t>
            </a:r>
          </a:p>
          <a:p>
            <a:pPr marL="0" marR="0" lvl="0" indent="0" algn="l" rtl="0">
              <a:lnSpc>
                <a:spcPct val="100000"/>
              </a:lnSpc>
              <a:spcBef>
                <a:spcPts val="0"/>
              </a:spcBef>
              <a:spcAft>
                <a:spcPts val="0"/>
              </a:spcAft>
              <a:buClr>
                <a:schemeClr val="dk1"/>
              </a:buClr>
              <a:buSzPts val="1200"/>
              <a:buFont typeface="Calibri"/>
              <a:buNone/>
            </a:pPr>
            <a:endParaRPr lang="en-GB" b="0" dirty="0"/>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err="1"/>
              <a:t>ya</a:t>
            </a:r>
            <a:r>
              <a:rPr lang="en-GB" b="1" dirty="0"/>
              <a:t> </a:t>
            </a:r>
            <a:r>
              <a:rPr lang="en-GB" b="0" dirty="0"/>
              <a:t>[39] </a:t>
            </a:r>
            <a:r>
              <a:rPr lang="en-GB" b="1" dirty="0" err="1"/>
              <a:t>cuento</a:t>
            </a:r>
            <a:r>
              <a:rPr lang="en-GB" b="0" dirty="0"/>
              <a:t> [853] </a:t>
            </a:r>
            <a:r>
              <a:rPr lang="en-GB" b="1" dirty="0" err="1"/>
              <a:t>tarjeta</a:t>
            </a:r>
            <a:r>
              <a:rPr lang="en-GB" dirty="0"/>
              <a:t> [1958] </a:t>
            </a:r>
            <a:r>
              <a:rPr lang="en-GB" b="1" dirty="0" err="1"/>
              <a:t>gordo</a:t>
            </a:r>
            <a:r>
              <a:rPr lang="en-GB" dirty="0"/>
              <a:t> [1679]</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532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err="1"/>
              <a:t>construir</a:t>
            </a:r>
            <a:r>
              <a:rPr lang="en-GB" b="1" dirty="0"/>
              <a:t> </a:t>
            </a:r>
            <a:r>
              <a:rPr lang="en-GB" b="0" dirty="0"/>
              <a:t>[608] </a:t>
            </a:r>
            <a:r>
              <a:rPr lang="en-GB" b="1" dirty="0" err="1"/>
              <a:t>capullo</a:t>
            </a:r>
            <a:r>
              <a:rPr lang="en-GB" b="0" dirty="0"/>
              <a:t> [&gt;5000] </a:t>
            </a:r>
            <a:r>
              <a:rPr lang="en-GB" b="1" dirty="0" err="1"/>
              <a:t>ahí</a:t>
            </a:r>
            <a:r>
              <a:rPr lang="en-GB" b="1" dirty="0"/>
              <a:t> </a:t>
            </a:r>
            <a:r>
              <a:rPr lang="en-GB" b="0" dirty="0"/>
              <a:t>[180] </a:t>
            </a:r>
            <a:r>
              <a:rPr lang="en-GB" b="1" dirty="0" err="1"/>
              <a:t>semana</a:t>
            </a:r>
            <a:r>
              <a:rPr lang="en-GB" b="1" dirty="0"/>
              <a:t> </a:t>
            </a:r>
            <a:r>
              <a:rPr lang="en-GB" b="0" dirty="0"/>
              <a:t>[301] </a:t>
            </a:r>
            <a:r>
              <a:rPr lang="en-GB" b="1" dirty="0" err="1"/>
              <a:t>cuento</a:t>
            </a:r>
            <a:r>
              <a:rPr lang="en-GB" b="0" dirty="0"/>
              <a:t> [853] </a:t>
            </a:r>
            <a:r>
              <a:rPr lang="en-GB" b="1" dirty="0" err="1"/>
              <a:t>tarjeta</a:t>
            </a:r>
            <a:r>
              <a:rPr lang="en-GB" dirty="0"/>
              <a:t> [1958]</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8651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b="1" dirty="0"/>
              <a:t>empujar </a:t>
            </a:r>
            <a:r>
              <a:rPr lang="es-ES" b="0" dirty="0"/>
              <a:t>[1846] </a:t>
            </a:r>
            <a:r>
              <a:rPr lang="es-ES" b="1" dirty="0"/>
              <a:t>hacer </a:t>
            </a:r>
            <a:r>
              <a:rPr lang="es-ES" b="0" dirty="0"/>
              <a:t>[26] </a:t>
            </a:r>
            <a:r>
              <a:rPr lang="es-ES" b="1" dirty="0"/>
              <a:t>agujero </a:t>
            </a:r>
            <a:r>
              <a:rPr lang="es-ES" b="0" dirty="0"/>
              <a:t>[2692] </a:t>
            </a:r>
            <a:r>
              <a:rPr lang="es-ES" b="1" dirty="0"/>
              <a:t>cuento</a:t>
            </a:r>
            <a:r>
              <a:rPr lang="es-ES" b="0" dirty="0"/>
              <a:t> [853] </a:t>
            </a:r>
            <a:r>
              <a:rPr lang="es-ES" b="1" dirty="0"/>
              <a:t>luz</a:t>
            </a:r>
            <a:r>
              <a:rPr lang="es-ES" b="0" dirty="0"/>
              <a:t> [278] </a:t>
            </a:r>
            <a:r>
              <a:rPr lang="es-ES" b="1" dirty="0"/>
              <a:t>tarjeta</a:t>
            </a:r>
            <a:r>
              <a:rPr lang="es-ES" dirty="0"/>
              <a:t> [1958] </a:t>
            </a:r>
            <a:r>
              <a:rPr lang="es-ES" b="1" dirty="0"/>
              <a:t>fuera</a:t>
            </a:r>
            <a:r>
              <a:rPr lang="es-ES" dirty="0"/>
              <a:t> [299] </a:t>
            </a:r>
            <a:r>
              <a:rPr lang="es-ES" b="1" dirty="0"/>
              <a:t>hacia</a:t>
            </a:r>
            <a:r>
              <a:rPr lang="es-ES" dirty="0"/>
              <a:t> [146]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35969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b="1" dirty="0"/>
              <a:t>cuento</a:t>
            </a:r>
            <a:r>
              <a:rPr lang="es-ES" b="0" dirty="0"/>
              <a:t> [853] </a:t>
            </a:r>
            <a:r>
              <a:rPr lang="es-ES" b="1" dirty="0"/>
              <a:t>mariposa</a:t>
            </a:r>
            <a:r>
              <a:rPr lang="es-ES" b="0" dirty="0"/>
              <a:t> [3359] </a:t>
            </a:r>
            <a:r>
              <a:rPr lang="es-ES" b="1" dirty="0"/>
              <a:t>tarjeta</a:t>
            </a:r>
            <a:r>
              <a:rPr lang="es-ES" dirty="0"/>
              <a:t> [1958] </a:t>
            </a:r>
            <a:r>
              <a:rPr lang="es-ES" b="1" dirty="0"/>
              <a:t>hermoso</a:t>
            </a:r>
            <a:r>
              <a:rPr lang="es-ES" dirty="0"/>
              <a:t> [980]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1205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 range SSC with names of food.</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Clarify that instructions to pupils, ensuring they understand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present each food item individually, and get pupils to repeat after.</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further instruction and ask pupils to practise reading the words aloud in pairs.</a:t>
            </a:r>
          </a:p>
          <a:p>
            <a:pPr marL="0" marR="0" lvl="0" indent="0" algn="l" rtl="0">
              <a:lnSpc>
                <a:spcPct val="100000"/>
              </a:lnSpc>
              <a:spcBef>
                <a:spcPts val="0"/>
              </a:spcBef>
              <a:spcAft>
                <a:spcPts val="0"/>
              </a:spcAft>
              <a:buClr>
                <a:schemeClr val="dk1"/>
              </a:buClr>
              <a:buSzPts val="1200"/>
              <a:buFont typeface="Calibri"/>
              <a:buNone/>
            </a:pPr>
            <a:r>
              <a:rPr lang="en-GB" b="1" dirty="0"/>
              <a:t> </a:t>
            </a: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err="1"/>
              <a:t>repetir</a:t>
            </a:r>
            <a:r>
              <a:rPr lang="en-GB" b="0" dirty="0"/>
              <a:t> [512]</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058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[2/2]</a:t>
            </a: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 </a:t>
            </a: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err="1"/>
              <a:t>repetir</a:t>
            </a:r>
            <a:r>
              <a:rPr lang="en-GB" b="0" dirty="0"/>
              <a:t> [512] </a:t>
            </a:r>
            <a:r>
              <a:rPr lang="en-GB" b="1" dirty="0" err="1"/>
              <a:t>loncha</a:t>
            </a:r>
            <a:r>
              <a:rPr lang="en-GB" b="0" dirty="0"/>
              <a:t> [&gt;5000] </a:t>
            </a:r>
            <a:r>
              <a:rPr lang="en-GB" b="1" dirty="0" err="1"/>
              <a:t>trozo</a:t>
            </a:r>
            <a:r>
              <a:rPr lang="en-GB" b="0" dirty="0"/>
              <a:t> [2805]</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8569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12 minutes </a:t>
            </a: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listen and read the story.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Give out the cards with images before explaining the activity. Pupils can work in pairs or individually.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and click to bring up the question. Ensure pupils understand they need to show you the correct picture to go with the scene of the story and the correct day of the week.</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each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To check understanding, pupils show you the correct card (</a:t>
            </a:r>
            <a:r>
              <a:rPr lang="en-GB" b="1" dirty="0"/>
              <a:t>three</a:t>
            </a:r>
            <a:r>
              <a:rPr lang="en-GB" dirty="0"/>
              <a:t> cards in this case).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answer.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err="1"/>
              <a:t>cuento</a:t>
            </a:r>
            <a:r>
              <a:rPr lang="en-GB" b="0" dirty="0"/>
              <a:t> [853] </a:t>
            </a:r>
            <a:r>
              <a:rPr lang="en-GB" b="1" dirty="0" err="1"/>
              <a:t>tarjeta</a:t>
            </a:r>
            <a:r>
              <a:rPr lang="en-GB" dirty="0"/>
              <a:t> [1958] </a:t>
            </a:r>
            <a:r>
              <a:rPr lang="en-GB" b="1" dirty="0" err="1"/>
              <a:t>trozo</a:t>
            </a:r>
            <a:r>
              <a:rPr lang="en-GB" dirty="0"/>
              <a:t> [2805]</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674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b="1" dirty="0"/>
              <a:t>cuento</a:t>
            </a:r>
            <a:r>
              <a:rPr lang="es-ES" b="0" dirty="0"/>
              <a:t> [853] </a:t>
            </a:r>
            <a:r>
              <a:rPr lang="es-ES" b="1" dirty="0"/>
              <a:t>tarjeta</a:t>
            </a:r>
            <a:r>
              <a:rPr lang="es-ES" dirty="0"/>
              <a:t> [1958] </a:t>
            </a:r>
            <a:r>
              <a:rPr lang="es-ES" b="1" dirty="0"/>
              <a:t>loncha</a:t>
            </a:r>
            <a:r>
              <a:rPr lang="es-ES" dirty="0"/>
              <a:t> [&gt;5000]</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0898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err="1"/>
              <a:t>cuento</a:t>
            </a:r>
            <a:r>
              <a:rPr lang="en-GB" b="0" dirty="0"/>
              <a:t> [853] </a:t>
            </a:r>
            <a:r>
              <a:rPr lang="en-GB" b="1" dirty="0" err="1"/>
              <a:t>tarjeta</a:t>
            </a:r>
            <a:r>
              <a:rPr lang="en-GB" dirty="0"/>
              <a:t> [1958] </a:t>
            </a:r>
            <a:r>
              <a:rPr lang="en-GB" b="1" dirty="0" err="1"/>
              <a:t>trozo</a:t>
            </a:r>
            <a:r>
              <a:rPr lang="en-GB" dirty="0"/>
              <a:t> []</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5202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err="1"/>
              <a:t>cuento</a:t>
            </a:r>
            <a:r>
              <a:rPr lang="en-GB" b="0" dirty="0"/>
              <a:t> [853] </a:t>
            </a:r>
            <a:r>
              <a:rPr lang="en-GB" b="1" dirty="0" err="1"/>
              <a:t>tarjeta</a:t>
            </a:r>
            <a:r>
              <a:rPr lang="en-GB" dirty="0"/>
              <a:t> [1958] </a:t>
            </a:r>
            <a:r>
              <a:rPr lang="en-GB" b="1" dirty="0" err="1"/>
              <a:t>trozo</a:t>
            </a:r>
            <a:r>
              <a:rPr lang="en-GB" dirty="0"/>
              <a:t> [2805]</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0085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b="1" dirty="0"/>
              <a:t>cuento</a:t>
            </a:r>
            <a:r>
              <a:rPr lang="es-ES" b="0" dirty="0"/>
              <a:t> [853] </a:t>
            </a:r>
            <a:r>
              <a:rPr lang="es-ES" b="1" dirty="0"/>
              <a:t>tarjeta</a:t>
            </a:r>
            <a:r>
              <a:rPr lang="es-ES" dirty="0"/>
              <a:t> [1958] </a:t>
            </a:r>
            <a:r>
              <a:rPr lang="es-ES" b="1" dirty="0"/>
              <a:t>trozo</a:t>
            </a:r>
            <a:r>
              <a:rPr lang="es-ES" dirty="0"/>
              <a:t> [2805] </a:t>
            </a:r>
            <a:r>
              <a:rPr lang="es-ES" b="1" dirty="0"/>
              <a:t>dolor</a:t>
            </a:r>
            <a:r>
              <a:rPr lang="es-ES" dirty="0"/>
              <a:t> [591] </a:t>
            </a:r>
            <a:r>
              <a:rPr lang="es-ES" b="1" dirty="0"/>
              <a:t>barriga</a:t>
            </a:r>
            <a:r>
              <a:rPr lang="es-ES" dirty="0"/>
              <a:t> [&gt;5000]</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8440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b="1" dirty="0"/>
              <a:t>cuento</a:t>
            </a:r>
            <a:r>
              <a:rPr lang="es-ES" b="0" dirty="0"/>
              <a:t> [853] </a:t>
            </a:r>
            <a:r>
              <a:rPr lang="es-ES" b="1" dirty="0"/>
              <a:t>tarjeta</a:t>
            </a:r>
            <a:r>
              <a:rPr lang="es-ES" dirty="0"/>
              <a:t> [1958] </a:t>
            </a:r>
            <a:r>
              <a:rPr lang="es-ES" b="1" dirty="0"/>
              <a:t>siguiente</a:t>
            </a:r>
            <a:r>
              <a:rPr lang="es-ES" dirty="0"/>
              <a:t> [350] </a:t>
            </a:r>
            <a:r>
              <a:rPr lang="es-ES" b="1" dirty="0"/>
              <a:t>se siente </a:t>
            </a:r>
            <a:r>
              <a:rPr lang="es-ES" dirty="0"/>
              <a:t>[136]</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4324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97F6-5075-7B26-DC61-5A874759C4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FB804F-FA04-44A9-47DB-ADA453084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442250-4133-682D-47AE-E1B7DE6A5289}"/>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5" name="Footer Placeholder 4">
            <a:extLst>
              <a:ext uri="{FF2B5EF4-FFF2-40B4-BE49-F238E27FC236}">
                <a16:creationId xmlns:a16="http://schemas.microsoft.com/office/drawing/2014/main" id="{3096D063-1ABD-D2D1-06EF-4A5B4C824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F02BD5-5FB6-BC5D-0264-E50931CD0ACF}"/>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15998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0C2B-8FC4-C14A-698A-ABC6644A40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E1D174-0565-6973-4310-9676970C2F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CA2B3E-B271-D155-22E8-4A83CFC2C9C5}"/>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5" name="Footer Placeholder 4">
            <a:extLst>
              <a:ext uri="{FF2B5EF4-FFF2-40B4-BE49-F238E27FC236}">
                <a16:creationId xmlns:a16="http://schemas.microsoft.com/office/drawing/2014/main" id="{6231A3BE-8A56-0D91-1230-038931230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B220C-0D81-5FBC-B014-E26037AF5B15}"/>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92441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5BB50-80CC-D701-360B-50671F42E6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B11281-FEBE-8BF3-C15F-7BA4D0FAB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ED5A36-2094-9CE8-0F85-0F955254CE65}"/>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5" name="Footer Placeholder 4">
            <a:extLst>
              <a:ext uri="{FF2B5EF4-FFF2-40B4-BE49-F238E27FC236}">
                <a16:creationId xmlns:a16="http://schemas.microsoft.com/office/drawing/2014/main" id="{BD931750-F076-B7E4-AF97-F50B71FD6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2274AC-3D97-88C1-C924-98D1A0AFF95F}"/>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64329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2AC4-3360-2E01-6420-FE7E997579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A19885-1E26-19E8-4478-A50A40C781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53564-39B5-1739-6628-38B884D4ED07}"/>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5" name="Footer Placeholder 4">
            <a:extLst>
              <a:ext uri="{FF2B5EF4-FFF2-40B4-BE49-F238E27FC236}">
                <a16:creationId xmlns:a16="http://schemas.microsoft.com/office/drawing/2014/main" id="{82CAC1EB-AE23-9F9F-5ABF-523B591235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4C250-3304-C562-3418-24F0C0257EB4}"/>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24160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8699-87AD-55B6-9D1C-93233627E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596F40-C072-9BE6-CDCD-DF281A8B5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77735-A309-2F0B-DB72-486CEE791DDE}"/>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5" name="Footer Placeholder 4">
            <a:extLst>
              <a:ext uri="{FF2B5EF4-FFF2-40B4-BE49-F238E27FC236}">
                <a16:creationId xmlns:a16="http://schemas.microsoft.com/office/drawing/2014/main" id="{DB590BC5-25D5-30AA-0D5C-204B247FA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DF82B-1679-1D48-CB5A-61BD7071D1F0}"/>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418171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DB72-1E74-0DFC-3470-A10C6A784A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5E272D-FCD0-92BD-2CBA-C64CD0CBCE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228FA1-1632-A57B-375A-BFD31A0F32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051C42-684B-4CB4-A535-49830C513232}"/>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6" name="Footer Placeholder 5">
            <a:extLst>
              <a:ext uri="{FF2B5EF4-FFF2-40B4-BE49-F238E27FC236}">
                <a16:creationId xmlns:a16="http://schemas.microsoft.com/office/drawing/2014/main" id="{60C6233B-08EB-5E81-6FEC-7AB726A436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E34E95-FB6E-0B6A-54F2-BB997530B6B9}"/>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112612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1192-F84E-63FF-39E5-BC6A1A30DA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D16ED3-D604-0DDE-47DB-32128D6EEC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63A26-D098-F083-A2AE-2111C50403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E200F3-74E1-0899-87A9-C61AAB454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792239-BA1A-2F4B-3888-4A646EE491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B3A8C8-ED85-A0DD-501A-A806475F687C}"/>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8" name="Footer Placeholder 7">
            <a:extLst>
              <a:ext uri="{FF2B5EF4-FFF2-40B4-BE49-F238E27FC236}">
                <a16:creationId xmlns:a16="http://schemas.microsoft.com/office/drawing/2014/main" id="{D14E8494-D7AC-01B0-6211-E2392EDD86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77CEF9-8AC5-1D73-199C-1A22918ED170}"/>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223631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259D-44B3-F4AB-9ED0-B75C698408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FA685F-8409-947E-8D17-C92199D9B9D1}"/>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4" name="Footer Placeholder 3">
            <a:extLst>
              <a:ext uri="{FF2B5EF4-FFF2-40B4-BE49-F238E27FC236}">
                <a16:creationId xmlns:a16="http://schemas.microsoft.com/office/drawing/2014/main" id="{EC6809ED-BEE0-B0B3-A970-3AE595690B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89391F-DFFE-62CB-3F7B-07EB8686AF7A}"/>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365649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42863-FFAF-BB85-2DF2-B4B67D2249E6}"/>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3" name="Footer Placeholder 2">
            <a:extLst>
              <a:ext uri="{FF2B5EF4-FFF2-40B4-BE49-F238E27FC236}">
                <a16:creationId xmlns:a16="http://schemas.microsoft.com/office/drawing/2014/main" id="{039BF255-5887-6363-5694-2E46975C31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E1BE34-378B-C414-1E97-8DB0FFC7FF63}"/>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195454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5C7A-EA35-B678-D774-6734C10D1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5E2B89-A172-1FDE-5189-052251DA0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ECA532-33C7-33D7-E529-CC0D5F8DA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6F129-B258-6F77-341A-AF184A8B3728}"/>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6" name="Footer Placeholder 5">
            <a:extLst>
              <a:ext uri="{FF2B5EF4-FFF2-40B4-BE49-F238E27FC236}">
                <a16:creationId xmlns:a16="http://schemas.microsoft.com/office/drawing/2014/main" id="{116FBA87-613D-58BA-CF55-7CB734679D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107BA0-62FF-2C32-A55A-CB3FEDFA423C}"/>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166071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6B7E-7E24-5EA5-0F37-CB677D476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451897-3022-464D-C3D5-CB9736E76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642112-6F15-0943-B546-7515D0728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F6D04-F9EB-0802-BC92-B52A0433A3DA}"/>
              </a:ext>
            </a:extLst>
          </p:cNvPr>
          <p:cNvSpPr>
            <a:spLocks noGrp="1"/>
          </p:cNvSpPr>
          <p:nvPr>
            <p:ph type="dt" sz="half" idx="10"/>
          </p:nvPr>
        </p:nvSpPr>
        <p:spPr/>
        <p:txBody>
          <a:bodyPr/>
          <a:lstStyle/>
          <a:p>
            <a:fld id="{0CAD167A-2BED-4D5F-9810-97C1C60C4010}" type="datetimeFigureOut">
              <a:rPr lang="en-GB" smtClean="0"/>
              <a:t>10/07/2023</a:t>
            </a:fld>
            <a:endParaRPr lang="en-GB"/>
          </a:p>
        </p:txBody>
      </p:sp>
      <p:sp>
        <p:nvSpPr>
          <p:cNvPr id="6" name="Footer Placeholder 5">
            <a:extLst>
              <a:ext uri="{FF2B5EF4-FFF2-40B4-BE49-F238E27FC236}">
                <a16:creationId xmlns:a16="http://schemas.microsoft.com/office/drawing/2014/main" id="{79EF78EC-5759-C83C-4A61-ABF822AA53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4C4E87-2F57-D45A-1886-C3D1947356D9}"/>
              </a:ext>
            </a:extLst>
          </p:cNvPr>
          <p:cNvSpPr>
            <a:spLocks noGrp="1"/>
          </p:cNvSpPr>
          <p:nvPr>
            <p:ph type="sldNum" sz="quarter" idx="12"/>
          </p:nvPr>
        </p:nvSpPr>
        <p:spPr/>
        <p:txBody>
          <a:bodyPr/>
          <a:lstStyle/>
          <a:p>
            <a:fld id="{A189723B-4E7B-4C20-B395-747BF08F1B16}" type="slidenum">
              <a:rPr lang="en-GB" smtClean="0"/>
              <a:t>‹#›</a:t>
            </a:fld>
            <a:endParaRPr lang="en-GB"/>
          </a:p>
        </p:txBody>
      </p:sp>
    </p:spTree>
    <p:extLst>
      <p:ext uri="{BB962C8B-B14F-4D97-AF65-F5344CB8AC3E}">
        <p14:creationId xmlns:p14="http://schemas.microsoft.com/office/powerpoint/2010/main" val="6652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99EB7-E8B7-BAF8-8856-A995A10D2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A87CD5-8F60-C0C4-E2D1-0DD5430F6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10967-85DC-8EF8-CF81-92ED85EF6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D167A-2BED-4D5F-9810-97C1C60C4010}" type="datetimeFigureOut">
              <a:rPr lang="en-GB" smtClean="0"/>
              <a:t>10/07/2023</a:t>
            </a:fld>
            <a:endParaRPr lang="en-GB"/>
          </a:p>
        </p:txBody>
      </p:sp>
      <p:sp>
        <p:nvSpPr>
          <p:cNvPr id="5" name="Footer Placeholder 4">
            <a:extLst>
              <a:ext uri="{FF2B5EF4-FFF2-40B4-BE49-F238E27FC236}">
                <a16:creationId xmlns:a16="http://schemas.microsoft.com/office/drawing/2014/main" id="{1F2A044E-8E62-32C4-27AE-A8727C553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112ECF-F0FB-A81F-DE1F-AE4DA1575D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9723B-4E7B-4C20-B395-747BF08F1B16}" type="slidenum">
              <a:rPr lang="en-GB" smtClean="0"/>
              <a:t>‹#›</a:t>
            </a:fld>
            <a:endParaRPr lang="en-GB"/>
          </a:p>
        </p:txBody>
      </p:sp>
    </p:spTree>
    <p:extLst>
      <p:ext uri="{BB962C8B-B14F-4D97-AF65-F5344CB8AC3E}">
        <p14:creationId xmlns:p14="http://schemas.microsoft.com/office/powerpoint/2010/main" val="81853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7.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39.png"/><Relationship Id="rId4" Type="http://schemas.openxmlformats.org/officeDocument/2006/relationships/image" Target="../media/image22.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gi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4.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2.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12.png"/><Relationship Id="rId17" Type="http://schemas.openxmlformats.org/officeDocument/2006/relationships/image" Target="../media/image6.png"/><Relationship Id="rId2" Type="http://schemas.openxmlformats.org/officeDocument/2006/relationships/notesSlide" Target="../notesSlides/notesSlide8.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15.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28881" y="1005525"/>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0131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8" name="Picture 4" descr="Burbuja Del Discurso, Globo De Discurso">
            <a:extLst>
              <a:ext uri="{FF2B5EF4-FFF2-40B4-BE49-F238E27FC236}">
                <a16:creationId xmlns:a16="http://schemas.microsoft.com/office/drawing/2014/main" id="{1FA68AC6-C8D7-6D44-0EC7-E1512FBCA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450" y="2525141"/>
            <a:ext cx="1704076" cy="144522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EE7E0B7-38CC-347D-1211-6DBFD3251D22}"/>
              </a:ext>
            </a:extLst>
          </p:cNvPr>
          <p:cNvSpPr txBox="1"/>
          <p:nvPr/>
        </p:nvSpPr>
        <p:spPr>
          <a:xfrm>
            <a:off x="7709506" y="2682707"/>
            <a:ext cx="1605159" cy="830997"/>
          </a:xfrm>
          <a:prstGeom prst="rect">
            <a:avLst/>
          </a:prstGeom>
          <a:noFill/>
        </p:spPr>
        <p:txBody>
          <a:bodyPr wrap="square" rtlCol="0">
            <a:spAutoFit/>
          </a:bodyPr>
          <a:lstStyle/>
          <a:p>
            <a:pPr algn="ctr"/>
            <a:r>
              <a:rPr lang="en-GB" sz="2400" dirty="0">
                <a:solidFill>
                  <a:srgbClr val="002060"/>
                </a:solidFill>
                <a:latin typeface="Segoe Print" panose="02000600000000000000" pitchFamily="2" charset="0"/>
              </a:rPr>
              <a:t>Estoy </a:t>
            </a:r>
            <a:r>
              <a:rPr lang="en-GB" sz="2400" dirty="0" err="1">
                <a:solidFill>
                  <a:srgbClr val="002060"/>
                </a:solidFill>
                <a:latin typeface="Segoe Print" panose="02000600000000000000" pitchFamily="2" charset="0"/>
              </a:rPr>
              <a:t>mejor</a:t>
            </a:r>
            <a:r>
              <a:rPr lang="en-GB" sz="2400" dirty="0">
                <a:solidFill>
                  <a:srgbClr val="002060"/>
                </a:solidFill>
                <a:latin typeface="Segoe Print" panose="02000600000000000000" pitchFamily="2" charset="0"/>
              </a:rPr>
              <a:t> </a:t>
            </a:r>
            <a:r>
              <a:rPr lang="en-GB" dirty="0">
                <a:solidFill>
                  <a:srgbClr val="002060"/>
                </a:solidFill>
                <a:latin typeface="Century Gothic" panose="020B0502020202020204" pitchFamily="34" charset="0"/>
              </a:rPr>
              <a:t>😌</a:t>
            </a:r>
            <a:r>
              <a:rPr lang="en-GB" sz="2400" dirty="0">
                <a:solidFill>
                  <a:srgbClr val="002060"/>
                </a:solidFill>
                <a:latin typeface="Segoe Print" panose="02000600000000000000" pitchFamily="2" charset="0"/>
              </a:rPr>
              <a:t>.</a:t>
            </a: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4">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3477875"/>
          </a:xfrm>
          <a:prstGeom prst="rect">
            <a:avLst/>
          </a:prstGeom>
          <a:noFill/>
          <a:ln>
            <a:noFill/>
          </a:ln>
          <a:effectLst/>
        </p:spPr>
        <p:txBody>
          <a:bodyPr wrap="square">
            <a:spAutoFit/>
          </a:bodyPr>
          <a:lstStyle/>
          <a:p>
            <a:pPr>
              <a:spcBef>
                <a:spcPct val="50000"/>
              </a:spcBef>
            </a:pPr>
            <a:r>
              <a:rPr lang="en-GB" sz="4000" dirty="0">
                <a:solidFill>
                  <a:srgbClr val="002060"/>
                </a:solidFill>
                <a:latin typeface="Century Gothic" panose="020B0502020202020204" pitchFamily="34" charset="0"/>
              </a:rPr>
              <a:t>Al día </a:t>
            </a:r>
            <a:r>
              <a:rPr lang="en-GB" sz="4000" dirty="0" err="1">
                <a:solidFill>
                  <a:srgbClr val="002060"/>
                </a:solidFill>
                <a:latin typeface="Century Gothic" panose="020B0502020202020204" pitchFamily="34" charset="0"/>
              </a:rPr>
              <a:t>siguiente</a:t>
            </a:r>
            <a:r>
              <a:rPr lang="en-GB" sz="4000" dirty="0">
                <a:solidFill>
                  <a:srgbClr val="002060"/>
                </a:solidFill>
                <a:latin typeface="Century Gothic" panose="020B0502020202020204" pitchFamily="34" charset="0"/>
              </a:rPr>
              <a:t>*</a:t>
            </a:r>
          </a:p>
          <a:p>
            <a:pPr>
              <a:spcBef>
                <a:spcPct val="50000"/>
              </a:spcBef>
            </a:pPr>
            <a:r>
              <a:rPr lang="en-GB" sz="4000" dirty="0">
                <a:solidFill>
                  <a:srgbClr val="002060"/>
                </a:solidFill>
                <a:latin typeface="Century Gothic" panose="020B0502020202020204" pitchFamily="34" charset="0"/>
              </a:rPr>
              <a:t>la </a:t>
            </a:r>
            <a:r>
              <a:rPr lang="en-GB" sz="4000" dirty="0" err="1">
                <a:solidFill>
                  <a:srgbClr val="002060"/>
                </a:solidFill>
                <a:latin typeface="Century Gothic" panose="020B0502020202020204" pitchFamily="34" charset="0"/>
              </a:rPr>
              <a:t>oruga</a:t>
            </a:r>
            <a:r>
              <a:rPr lang="en-GB" sz="4000" dirty="0">
                <a:solidFill>
                  <a:srgbClr val="002060"/>
                </a:solidFill>
                <a:latin typeface="Century Gothic" panose="020B0502020202020204" pitchFamily="34" charset="0"/>
              </a:rPr>
              <a:t> 🐛</a:t>
            </a:r>
          </a:p>
          <a:p>
            <a:pPr>
              <a:spcBef>
                <a:spcPct val="50000"/>
              </a:spcBef>
            </a:pPr>
            <a:r>
              <a:rPr lang="en-GB" sz="4000" dirty="0">
                <a:solidFill>
                  <a:srgbClr val="002060"/>
                </a:solidFill>
                <a:latin typeface="Century Gothic" panose="020B0502020202020204" pitchFamily="34" charset="0"/>
              </a:rPr>
              <a:t>come </a:t>
            </a: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hoja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verde</a:t>
            </a:r>
            <a:r>
              <a:rPr lang="en-GB" sz="4000" dirty="0">
                <a:solidFill>
                  <a:srgbClr val="002060"/>
                </a:solidFill>
                <a:latin typeface="Century Gothic" panose="020B0502020202020204" pitchFamily="34" charset="0"/>
              </a:rPr>
              <a:t> 🍃 </a:t>
            </a:r>
          </a:p>
          <a:p>
            <a:pPr>
              <a:spcBef>
                <a:spcPct val="50000"/>
              </a:spcBef>
            </a:pPr>
            <a:r>
              <a:rPr lang="en-GB" sz="4000" dirty="0">
                <a:solidFill>
                  <a:srgbClr val="002060"/>
                </a:solidFill>
                <a:latin typeface="Century Gothic" panose="020B0502020202020204" pitchFamily="34" charset="0"/>
              </a:rPr>
              <a:t>y se </a:t>
            </a:r>
            <a:r>
              <a:rPr lang="en-GB" sz="4000" dirty="0" err="1">
                <a:solidFill>
                  <a:srgbClr val="002060"/>
                </a:solidFill>
                <a:latin typeface="Century Gothic" panose="020B0502020202020204" pitchFamily="34" charset="0"/>
              </a:rPr>
              <a:t>siente</a:t>
            </a:r>
            <a:r>
              <a:rPr lang="en-GB" sz="4000" dirty="0">
                <a:solidFill>
                  <a:srgbClr val="002060"/>
                </a:solidFill>
                <a:latin typeface="Century Gothic" panose="020B0502020202020204" pitchFamily="34" charset="0"/>
              </a:rPr>
              <a:t>* mejor.* 😌</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4" y="1048453"/>
            <a:ext cx="3247250"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161943" y="170503"/>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siguiente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next</a:t>
            </a:r>
            <a:endParaRPr lang="en-GB" sz="2000" b="1"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50DE85A5-DA98-A1CA-5C1C-1EBF175029D1}"/>
              </a:ext>
            </a:extLst>
          </p:cNvPr>
          <p:cNvSpPr txBox="1"/>
          <p:nvPr/>
        </p:nvSpPr>
        <p:spPr>
          <a:xfrm>
            <a:off x="7160031" y="549440"/>
            <a:ext cx="2523250"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se </a:t>
            </a:r>
            <a:r>
              <a:rPr lang="en-GB" sz="2000" b="1" dirty="0" err="1">
                <a:solidFill>
                  <a:srgbClr val="002060"/>
                </a:solidFill>
                <a:latin typeface="Century Gothic" panose="020B0502020202020204" pitchFamily="34" charset="0"/>
              </a:rPr>
              <a:t>siente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it feels</a:t>
            </a:r>
            <a:endParaRPr lang="en-GB" sz="2000" b="1" dirty="0">
              <a:solidFill>
                <a:srgbClr val="002060"/>
              </a:solidFill>
              <a:latin typeface="Century Gothic" panose="020B0502020202020204" pitchFamily="34" charset="0"/>
            </a:endParaRPr>
          </a:p>
        </p:txBody>
      </p:sp>
      <p:pic>
        <p:nvPicPr>
          <p:cNvPr id="1026" name="Picture 2" descr="Gráficos vectoriales gratis de Rama">
            <a:extLst>
              <a:ext uri="{FF2B5EF4-FFF2-40B4-BE49-F238E27FC236}">
                <a16:creationId xmlns:a16="http://schemas.microsoft.com/office/drawing/2014/main" id="{19A8FFCE-9B77-5415-342F-ADCB7D962D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1866" y="3337914"/>
            <a:ext cx="4655998" cy="26605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Gráficos vectoriales gratis de Animal">
            <a:extLst>
              <a:ext uri="{FF2B5EF4-FFF2-40B4-BE49-F238E27FC236}">
                <a16:creationId xmlns:a16="http://schemas.microsoft.com/office/drawing/2014/main" id="{DED41673-7B9E-E181-BE10-8B24C0D101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3656">
            <a:off x="7937094" y="3662029"/>
            <a:ext cx="1085847" cy="74150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38855" y="4389512"/>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5759016-BD52-4119-ACCE-7BC599EC9D74}"/>
              </a:ext>
            </a:extLst>
          </p:cNvPr>
          <p:cNvSpPr txBox="1"/>
          <p:nvPr/>
        </p:nvSpPr>
        <p:spPr>
          <a:xfrm>
            <a:off x="7160031" y="928377"/>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mejor</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better</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7184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
                                            <p:txEl>
                                              <p:pRg st="1" end="1"/>
                                            </p:txEl>
                                          </p:spTgt>
                                        </p:tgtEl>
                                        <p:attrNameLst>
                                          <p:attrName>style.visibility</p:attrName>
                                        </p:attrNameLst>
                                      </p:cBhvr>
                                      <p:to>
                                        <p:strVal val="visible"/>
                                      </p:to>
                                    </p:set>
                                    <p:animEffect transition="in" filter="fade">
                                      <p:cBhvr>
                                        <p:cTn id="16" dur="500"/>
                                        <p:tgtEl>
                                          <p:spTgt spid="6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animEffect transition="in" filter="fade">
                                      <p:cBhvr>
                                        <p:cTn id="21" dur="500"/>
                                        <p:tgtEl>
                                          <p:spTgt spid="6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
                                            <p:txEl>
                                              <p:pRg st="3" end="3"/>
                                            </p:txEl>
                                          </p:spTgt>
                                        </p:tgtEl>
                                        <p:attrNameLst>
                                          <p:attrName>style.visibility</p:attrName>
                                        </p:attrNameLst>
                                      </p:cBhvr>
                                      <p:to>
                                        <p:strVal val="visible"/>
                                      </p:to>
                                    </p:set>
                                    <p:animEffect transition="in" filter="fade">
                                      <p:cBhvr>
                                        <p:cTn id="26" dur="500"/>
                                        <p:tgtEl>
                                          <p:spTgt spid="64">
                                            <p:txEl>
                                              <p:pRg st="3" end="3"/>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3" grpId="0" animBg="1"/>
      <p:bldP spid="8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8" name="TextBox 67">
            <a:extLst>
              <a:ext uri="{FF2B5EF4-FFF2-40B4-BE49-F238E27FC236}">
                <a16:creationId xmlns:a16="http://schemas.microsoft.com/office/drawing/2014/main" id="{D066A10D-82D8-5E8C-D14F-D622F835A2C6}"/>
              </a:ext>
            </a:extLst>
          </p:cNvPr>
          <p:cNvSpPr txBox="1"/>
          <p:nvPr/>
        </p:nvSpPr>
        <p:spPr>
          <a:xfrm>
            <a:off x="7100231" y="117622"/>
            <a:ext cx="2523251" cy="707886"/>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r>
              <a:rPr lang="en-GB" sz="2000" b="1" dirty="0">
                <a:solidFill>
                  <a:srgbClr val="002060"/>
                </a:solidFill>
                <a:latin typeface="Century Gothic" panose="020B0502020202020204" pitchFamily="34" charset="0"/>
              </a:rPr>
              <a:t> </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4" y="1048453"/>
            <a:ext cx="3247250"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100232" y="823585"/>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ya</a:t>
            </a:r>
            <a:r>
              <a:rPr lang="en-GB" sz="2000" b="1" dirty="0">
                <a:solidFill>
                  <a:srgbClr val="002060"/>
                </a:solidFill>
                <a:latin typeface="Century Gothic" panose="020B0502020202020204" pitchFamily="34" charset="0"/>
              </a:rPr>
              <a:t> no </a:t>
            </a:r>
            <a:r>
              <a:rPr lang="en-GB" sz="2000" dirty="0">
                <a:solidFill>
                  <a:srgbClr val="002060"/>
                </a:solidFill>
                <a:latin typeface="Century Gothic" panose="020B0502020202020204" pitchFamily="34" charset="0"/>
              </a:rPr>
              <a:t>= no longer</a:t>
            </a:r>
            <a:endParaRPr lang="en-GB" sz="2000" b="1"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50DE85A5-DA98-A1CA-5C1C-1EBF175029D1}"/>
              </a:ext>
            </a:extLst>
          </p:cNvPr>
          <p:cNvSpPr txBox="1"/>
          <p:nvPr/>
        </p:nvSpPr>
        <p:spPr>
          <a:xfrm>
            <a:off x="7100231" y="1174628"/>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gorda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fat (f)</a:t>
            </a:r>
            <a:endParaRPr lang="en-GB" sz="2000" b="1" dirty="0">
              <a:solidFill>
                <a:srgbClr val="002060"/>
              </a:solidFill>
              <a:latin typeface="Century Gothic" panose="020B0502020202020204" pitchFamily="34" charset="0"/>
            </a:endParaRPr>
          </a:p>
        </p:txBody>
      </p:sp>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2554545"/>
          </a:xfrm>
          <a:prstGeom prst="rect">
            <a:avLst/>
          </a:prstGeom>
          <a:noFill/>
          <a:ln>
            <a:noFill/>
          </a:ln>
          <a:effectLst/>
        </p:spPr>
        <p:txBody>
          <a:bodyPr wrap="square">
            <a:spAutoFit/>
          </a:bodyPr>
          <a:lstStyle/>
          <a:p>
            <a:pPr>
              <a:spcBef>
                <a:spcPct val="50000"/>
              </a:spcBef>
            </a:pPr>
            <a:r>
              <a:rPr lang="en-GB" sz="4000" dirty="0" err="1">
                <a:solidFill>
                  <a:srgbClr val="002060"/>
                </a:solidFill>
                <a:latin typeface="Century Gothic" panose="020B0502020202020204" pitchFamily="34" charset="0"/>
              </a:rPr>
              <a:t>Ya</a:t>
            </a:r>
            <a:r>
              <a:rPr lang="en-GB" sz="4000" dirty="0">
                <a:solidFill>
                  <a:srgbClr val="002060"/>
                </a:solidFill>
                <a:latin typeface="Century Gothic" panose="020B0502020202020204" pitchFamily="34" charset="0"/>
              </a:rPr>
              <a:t> no </a:t>
            </a:r>
            <a:r>
              <a:rPr lang="en-GB" sz="4000" dirty="0" err="1">
                <a:solidFill>
                  <a:srgbClr val="002060"/>
                </a:solidFill>
                <a:latin typeface="Century Gothic" panose="020B0502020202020204" pitchFamily="34" charset="0"/>
              </a:rPr>
              <a:t>tiene</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hambre</a:t>
            </a:r>
            <a:r>
              <a:rPr lang="en-GB" sz="4000" dirty="0">
                <a:solidFill>
                  <a:srgbClr val="002060"/>
                </a:solidFill>
                <a:latin typeface="Century Gothic" panose="020B0502020202020204" pitchFamily="34" charset="0"/>
              </a:rPr>
              <a:t> ❌🍴</a:t>
            </a:r>
          </a:p>
          <a:p>
            <a:pPr>
              <a:spcBef>
                <a:spcPct val="50000"/>
              </a:spcBef>
            </a:pPr>
            <a:r>
              <a:rPr lang="en-GB" sz="4000" dirty="0">
                <a:solidFill>
                  <a:srgbClr val="002060"/>
                </a:solidFill>
                <a:latin typeface="Century Gothic" panose="020B0502020202020204" pitchFamily="34" charset="0"/>
              </a:rPr>
              <a:t>y es </a:t>
            </a: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oruga</a:t>
            </a:r>
            <a:r>
              <a:rPr lang="en-GB" sz="4000" dirty="0">
                <a:solidFill>
                  <a:srgbClr val="002060"/>
                </a:solidFill>
                <a:latin typeface="Century Gothic" panose="020B0502020202020204" pitchFamily="34" charset="0"/>
              </a:rPr>
              <a:t> 🐛</a:t>
            </a:r>
          </a:p>
          <a:p>
            <a:pPr>
              <a:spcBef>
                <a:spcPct val="50000"/>
              </a:spcBef>
            </a:pPr>
            <a:r>
              <a:rPr lang="en-GB" sz="4000" dirty="0" err="1">
                <a:solidFill>
                  <a:srgbClr val="002060"/>
                </a:solidFill>
                <a:latin typeface="Century Gothic" panose="020B0502020202020204" pitchFamily="34" charset="0"/>
              </a:rPr>
              <a:t>grande</a:t>
            </a:r>
            <a:r>
              <a:rPr lang="en-GB" sz="4000" dirty="0">
                <a:solidFill>
                  <a:srgbClr val="002060"/>
                </a:solidFill>
                <a:latin typeface="Century Gothic" panose="020B0502020202020204" pitchFamily="34" charset="0"/>
              </a:rPr>
              <a:t> y </a:t>
            </a:r>
            <a:r>
              <a:rPr lang="en-GB" sz="4000" dirty="0" err="1">
                <a:solidFill>
                  <a:srgbClr val="002060"/>
                </a:solidFill>
                <a:latin typeface="Century Gothic" panose="020B0502020202020204" pitchFamily="34" charset="0"/>
              </a:rPr>
              <a:t>gorda</a:t>
            </a:r>
            <a:r>
              <a:rPr lang="en-GB" sz="4000" dirty="0">
                <a:solidFill>
                  <a:srgbClr val="002060"/>
                </a:solidFill>
                <a:latin typeface="Century Gothic" panose="020B0502020202020204" pitchFamily="34" charset="0"/>
              </a:rPr>
              <a:t>*</a:t>
            </a:r>
          </a:p>
        </p:txBody>
      </p:sp>
      <p:pic>
        <p:nvPicPr>
          <p:cNvPr id="65" name="Picture 10" descr="Gráficos vectoriales gratis de Animal">
            <a:extLst>
              <a:ext uri="{FF2B5EF4-FFF2-40B4-BE49-F238E27FC236}">
                <a16:creationId xmlns:a16="http://schemas.microsoft.com/office/drawing/2014/main" id="{CDE4CC6D-8004-8585-DC5C-729677079A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726901" y="2398111"/>
            <a:ext cx="3535059" cy="241403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Burbuja Del Discurso, Globo De Discurso">
            <a:extLst>
              <a:ext uri="{FF2B5EF4-FFF2-40B4-BE49-F238E27FC236}">
                <a16:creationId xmlns:a16="http://schemas.microsoft.com/office/drawing/2014/main" id="{74781CAB-F147-59E8-4EAF-58771D8656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23788" y="2243144"/>
            <a:ext cx="1704076" cy="144522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011FF6EA-A971-4529-1D99-45410C596275}"/>
              </a:ext>
            </a:extLst>
          </p:cNvPr>
          <p:cNvSpPr txBox="1"/>
          <p:nvPr/>
        </p:nvSpPr>
        <p:spPr>
          <a:xfrm>
            <a:off x="10371811" y="2355229"/>
            <a:ext cx="1506242" cy="1015663"/>
          </a:xfrm>
          <a:prstGeom prst="rect">
            <a:avLst/>
          </a:prstGeom>
          <a:noFill/>
        </p:spPr>
        <p:txBody>
          <a:bodyPr wrap="square" rtlCol="0">
            <a:spAutoFit/>
          </a:bodyPr>
          <a:lstStyle/>
          <a:p>
            <a:pPr algn="ctr"/>
            <a:r>
              <a:rPr lang="en-GB" sz="2000" dirty="0">
                <a:solidFill>
                  <a:srgbClr val="002060"/>
                </a:solidFill>
                <a:latin typeface="Segoe Print" panose="02000600000000000000" pitchFamily="2" charset="0"/>
              </a:rPr>
              <a:t>No </a:t>
            </a:r>
            <a:r>
              <a:rPr lang="en-GB" sz="2000" dirty="0" err="1">
                <a:solidFill>
                  <a:srgbClr val="002060"/>
                </a:solidFill>
                <a:latin typeface="Segoe Print" panose="02000600000000000000" pitchFamily="2" charset="0"/>
              </a:rPr>
              <a:t>tengo</a:t>
            </a:r>
            <a:r>
              <a:rPr lang="en-GB" sz="2000" dirty="0">
                <a:solidFill>
                  <a:srgbClr val="002060"/>
                </a:solidFill>
                <a:latin typeface="Segoe Print" panose="02000600000000000000" pitchFamily="2" charset="0"/>
              </a:rPr>
              <a:t> </a:t>
            </a:r>
            <a:r>
              <a:rPr lang="en-GB" sz="2000" dirty="0" err="1">
                <a:solidFill>
                  <a:srgbClr val="002060"/>
                </a:solidFill>
                <a:latin typeface="Segoe Print" panose="02000600000000000000" pitchFamily="2" charset="0"/>
              </a:rPr>
              <a:t>hambre</a:t>
            </a:r>
            <a:r>
              <a:rPr lang="en-GB" sz="2000" dirty="0">
                <a:solidFill>
                  <a:srgbClr val="002060"/>
                </a:solidFill>
                <a:latin typeface="Segoe Print" panose="02000600000000000000" pitchFamily="2" charset="0"/>
              </a:rPr>
              <a:t>.</a:t>
            </a:r>
            <a:r>
              <a:rPr lang="en-GB" sz="2000" dirty="0">
                <a:solidFill>
                  <a:srgbClr val="002060"/>
                </a:solidFill>
                <a:latin typeface="Century Gothic" panose="020B0502020202020204" pitchFamily="34" charset="0"/>
              </a:rPr>
              <a:t> ❌🍴</a:t>
            </a:r>
            <a:endParaRPr lang="en-GB" sz="2000" dirty="0">
              <a:solidFill>
                <a:srgbClr val="002060"/>
              </a:solidFill>
              <a:latin typeface="Segoe Print" panose="02000600000000000000" pitchFamily="2" charset="0"/>
            </a:endParaRP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779496" y="4163451"/>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6"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4" y="1048453"/>
            <a:ext cx="3247250"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038600" y="-6944"/>
            <a:ext cx="2523250" cy="707886"/>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construye</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it builds</a:t>
            </a:r>
            <a:endParaRPr lang="en-GB" sz="2000" b="1"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50DE85A5-DA98-A1CA-5C1C-1EBF175029D1}"/>
              </a:ext>
            </a:extLst>
          </p:cNvPr>
          <p:cNvSpPr txBox="1"/>
          <p:nvPr/>
        </p:nvSpPr>
        <p:spPr>
          <a:xfrm>
            <a:off x="7038599" y="677927"/>
            <a:ext cx="2523249"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capullo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cocoon</a:t>
            </a:r>
            <a:endParaRPr lang="en-GB" sz="2000" b="1" dirty="0">
              <a:solidFill>
                <a:srgbClr val="002060"/>
              </a:solidFill>
              <a:latin typeface="Century Gothic" panose="020B0502020202020204" pitchFamily="34" charset="0"/>
            </a:endParaRPr>
          </a:p>
        </p:txBody>
      </p:sp>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2554545"/>
          </a:xfrm>
          <a:prstGeom prst="rect">
            <a:avLst/>
          </a:prstGeom>
          <a:noFill/>
          <a:ln>
            <a:noFill/>
          </a:ln>
          <a:effectLst/>
        </p:spPr>
        <p:txBody>
          <a:bodyPr wrap="square">
            <a:spAutoFit/>
          </a:bodyPr>
          <a:lstStyle/>
          <a:p>
            <a:pPr>
              <a:spcBef>
                <a:spcPct val="50000"/>
              </a:spcBef>
            </a:pPr>
            <a:r>
              <a:rPr lang="en-GB" sz="4000" dirty="0" err="1">
                <a:solidFill>
                  <a:srgbClr val="002060"/>
                </a:solidFill>
                <a:latin typeface="Century Gothic" panose="020B0502020202020204" pitchFamily="34" charset="0"/>
              </a:rPr>
              <a:t>Construye</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casa</a:t>
            </a:r>
          </a:p>
          <a:p>
            <a:pPr>
              <a:spcBef>
                <a:spcPct val="50000"/>
              </a:spcBef>
            </a:pPr>
            <a:r>
              <a:rPr lang="en-GB" sz="4000" dirty="0">
                <a:solidFill>
                  <a:srgbClr val="002060"/>
                </a:solidFill>
                <a:latin typeface="Century Gothic" panose="020B0502020202020204" pitchFamily="34" charset="0"/>
              </a:rPr>
              <a:t>un </a:t>
            </a:r>
            <a:r>
              <a:rPr lang="en-GB" sz="4000" dirty="0" err="1">
                <a:solidFill>
                  <a:srgbClr val="002060"/>
                </a:solidFill>
                <a:latin typeface="Century Gothic" panose="020B0502020202020204" pitchFamily="34" charset="0"/>
              </a:rPr>
              <a:t>capullo</a:t>
            </a:r>
            <a:r>
              <a:rPr lang="en-GB" sz="4000" dirty="0">
                <a:solidFill>
                  <a:srgbClr val="002060"/>
                </a:solidFill>
                <a:latin typeface="Century Gothic" panose="020B0502020202020204" pitchFamily="34" charset="0"/>
              </a:rPr>
              <a:t>*</a:t>
            </a:r>
          </a:p>
          <a:p>
            <a:pPr>
              <a:spcBef>
                <a:spcPct val="50000"/>
              </a:spcBef>
            </a:pPr>
            <a:r>
              <a:rPr lang="en-GB" sz="4000" dirty="0">
                <a:solidFill>
                  <a:srgbClr val="002060"/>
                </a:solidFill>
                <a:latin typeface="Century Gothic" panose="020B0502020202020204" pitchFamily="34" charset="0"/>
              </a:rPr>
              <a:t>y está </a:t>
            </a:r>
            <a:r>
              <a:rPr lang="en-GB" sz="4000" dirty="0" err="1">
                <a:solidFill>
                  <a:srgbClr val="002060"/>
                </a:solidFill>
                <a:latin typeface="Century Gothic" panose="020B0502020202020204" pitchFamily="34" charset="0"/>
              </a:rPr>
              <a:t>ahí</a:t>
            </a:r>
            <a:r>
              <a:rPr lang="en-GB" sz="4000" dirty="0">
                <a:solidFill>
                  <a:srgbClr val="002060"/>
                </a:solidFill>
                <a:latin typeface="Century Gothic" panose="020B0502020202020204" pitchFamily="34" charset="0"/>
              </a:rPr>
              <a:t>* dos </a:t>
            </a:r>
            <a:r>
              <a:rPr lang="en-GB" sz="4000" dirty="0" err="1">
                <a:solidFill>
                  <a:srgbClr val="002060"/>
                </a:solidFill>
                <a:latin typeface="Century Gothic" panose="020B0502020202020204" pitchFamily="34" charset="0"/>
              </a:rPr>
              <a:t>semanas</a:t>
            </a:r>
            <a:r>
              <a:rPr lang="en-GB" sz="4000"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05201D98-B652-26CD-9255-EEACAB145040}"/>
              </a:ext>
            </a:extLst>
          </p:cNvPr>
          <p:cNvSpPr txBox="1"/>
          <p:nvPr/>
        </p:nvSpPr>
        <p:spPr>
          <a:xfrm>
            <a:off x="7038598" y="1365464"/>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ahí</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there</a:t>
            </a:r>
            <a:endParaRPr lang="en-GB" sz="2000" b="1" dirty="0">
              <a:solidFill>
                <a:srgbClr val="002060"/>
              </a:solidFill>
              <a:latin typeface="Century Gothic" panose="020B0502020202020204" pitchFamily="34" charset="0"/>
            </a:endParaRPr>
          </a:p>
        </p:txBody>
      </p:sp>
      <p:pic>
        <p:nvPicPr>
          <p:cNvPr id="4098" name="Picture 2" descr="Gráficos vectoriales gratis de Los gusanos de seda">
            <a:extLst>
              <a:ext uri="{FF2B5EF4-FFF2-40B4-BE49-F238E27FC236}">
                <a16:creationId xmlns:a16="http://schemas.microsoft.com/office/drawing/2014/main" id="{8A93C88F-E457-732C-F6D1-5E4F9A4882E6}"/>
              </a:ext>
            </a:extLst>
          </p:cNvPr>
          <p:cNvPicPr>
            <a:picLocks noChangeAspect="1" noChangeArrowheads="1"/>
          </p:cNvPicPr>
          <p:nvPr/>
        </p:nvPicPr>
        <p:blipFill>
          <a:blip r:embed="rId8">
            <a:alphaModFix/>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757428">
            <a:off x="8533818" y="2708540"/>
            <a:ext cx="1099274" cy="219854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7B8C9C4-3F31-2DCF-5295-8468D077113E}"/>
              </a:ext>
            </a:extLst>
          </p:cNvPr>
          <p:cNvSpPr txBox="1"/>
          <p:nvPr/>
        </p:nvSpPr>
        <p:spPr>
          <a:xfrm>
            <a:off x="7038598" y="1714903"/>
            <a:ext cx="2523250"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(la) </a:t>
            </a:r>
            <a:r>
              <a:rPr lang="en-GB" sz="2000" b="1" dirty="0">
                <a:solidFill>
                  <a:srgbClr val="002060"/>
                </a:solidFill>
                <a:latin typeface="Century Gothic" panose="020B0502020202020204" pitchFamily="34" charset="0"/>
              </a:rPr>
              <a:t>semana </a:t>
            </a:r>
            <a:r>
              <a:rPr lang="en-GB" sz="2000" dirty="0">
                <a:solidFill>
                  <a:srgbClr val="002060"/>
                </a:solidFill>
                <a:latin typeface="Century Gothic" panose="020B0502020202020204" pitchFamily="34" charset="0"/>
              </a:rPr>
              <a:t>= week</a:t>
            </a:r>
            <a:endParaRPr lang="en-GB" sz="2000" b="1" dirty="0">
              <a:solidFill>
                <a:srgbClr val="002060"/>
              </a:solidFill>
              <a:latin typeface="Century Gothic" panose="020B0502020202020204" pitchFamily="34" charset="0"/>
            </a:endParaRP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779496" y="4163451"/>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6" grpId="0" animBg="1"/>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4" y="1048453"/>
            <a:ext cx="3247250"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038600" y="-6944"/>
            <a:ext cx="2523250"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hace </a:t>
            </a:r>
            <a:r>
              <a:rPr lang="en-GB" sz="2000" dirty="0">
                <a:solidFill>
                  <a:srgbClr val="002060"/>
                </a:solidFill>
                <a:latin typeface="Century Gothic" panose="020B0502020202020204" pitchFamily="34" charset="0"/>
              </a:rPr>
              <a:t>= it makes</a:t>
            </a:r>
            <a:endParaRPr lang="en-GB" sz="2000" b="1"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50DE85A5-DA98-A1CA-5C1C-1EBF175029D1}"/>
              </a:ext>
            </a:extLst>
          </p:cNvPr>
          <p:cNvSpPr txBox="1"/>
          <p:nvPr/>
        </p:nvSpPr>
        <p:spPr>
          <a:xfrm>
            <a:off x="7038599" y="387643"/>
            <a:ext cx="2523249"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agujerito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(small) hole</a:t>
            </a:r>
            <a:endParaRPr lang="en-GB" sz="2000" b="1" dirty="0">
              <a:solidFill>
                <a:srgbClr val="002060"/>
              </a:solidFill>
              <a:latin typeface="Century Gothic" panose="020B0502020202020204" pitchFamily="34" charset="0"/>
            </a:endParaRPr>
          </a:p>
        </p:txBody>
      </p:sp>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2554545"/>
          </a:xfrm>
          <a:prstGeom prst="rect">
            <a:avLst/>
          </a:prstGeom>
          <a:noFill/>
          <a:ln>
            <a:noFill/>
          </a:ln>
          <a:effectLst/>
        </p:spPr>
        <p:txBody>
          <a:bodyPr wrap="square">
            <a:spAutoFit/>
          </a:bodyPr>
          <a:lstStyle/>
          <a:p>
            <a:pPr>
              <a:spcBef>
                <a:spcPct val="50000"/>
              </a:spcBef>
            </a:pPr>
            <a:r>
              <a:rPr lang="en-GB" sz="4000" dirty="0">
                <a:solidFill>
                  <a:srgbClr val="002060"/>
                </a:solidFill>
                <a:latin typeface="Century Gothic" panose="020B0502020202020204" pitchFamily="34" charset="0"/>
              </a:rPr>
              <a:t>Un día</a:t>
            </a:r>
          </a:p>
          <a:p>
            <a:pPr>
              <a:spcBef>
                <a:spcPct val="50000"/>
              </a:spcBef>
            </a:pPr>
            <a:r>
              <a:rPr lang="en-GB" sz="4000" dirty="0">
                <a:solidFill>
                  <a:srgbClr val="002060"/>
                </a:solidFill>
                <a:latin typeface="Century Gothic" panose="020B0502020202020204" pitchFamily="34" charset="0"/>
              </a:rPr>
              <a:t>hace* un </a:t>
            </a:r>
            <a:r>
              <a:rPr lang="en-GB" sz="4000" dirty="0" err="1">
                <a:solidFill>
                  <a:srgbClr val="002060"/>
                </a:solidFill>
                <a:latin typeface="Century Gothic" panose="020B0502020202020204" pitchFamily="34" charset="0"/>
              </a:rPr>
              <a:t>agujerito</a:t>
            </a:r>
            <a:r>
              <a:rPr lang="en-GB" sz="4000" dirty="0">
                <a:solidFill>
                  <a:srgbClr val="002060"/>
                </a:solidFill>
                <a:latin typeface="Century Gothic" panose="020B0502020202020204" pitchFamily="34" charset="0"/>
              </a:rPr>
              <a:t>*</a:t>
            </a:r>
          </a:p>
          <a:p>
            <a:pPr>
              <a:spcBef>
                <a:spcPct val="50000"/>
              </a:spcBef>
            </a:pPr>
            <a:r>
              <a:rPr lang="en-GB" sz="4000" dirty="0">
                <a:solidFill>
                  <a:srgbClr val="002060"/>
                </a:solidFill>
                <a:latin typeface="Century Gothic" panose="020B0502020202020204" pitchFamily="34" charset="0"/>
              </a:rPr>
              <a:t>y </a:t>
            </a:r>
            <a:r>
              <a:rPr lang="en-GB" sz="4000" dirty="0" err="1">
                <a:solidFill>
                  <a:srgbClr val="002060"/>
                </a:solidFill>
                <a:latin typeface="Century Gothic" panose="020B0502020202020204" pitchFamily="34" charset="0"/>
              </a:rPr>
              <a:t>empuja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hacia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fuera</a:t>
            </a:r>
            <a:r>
              <a:rPr lang="en-GB" sz="4000" dirty="0">
                <a:solidFill>
                  <a:srgbClr val="002060"/>
                </a:solidFill>
                <a:latin typeface="Century Gothic" panose="020B0502020202020204" pitchFamily="34" charset="0"/>
              </a:rPr>
              <a:t>*</a:t>
            </a: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779496" y="4163451"/>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5201D98-B652-26CD-9255-EEACAB145040}"/>
              </a:ext>
            </a:extLst>
          </p:cNvPr>
          <p:cNvSpPr txBox="1"/>
          <p:nvPr/>
        </p:nvSpPr>
        <p:spPr>
          <a:xfrm>
            <a:off x="7038598" y="1075180"/>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empuja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it pushes</a:t>
            </a:r>
            <a:endParaRPr lang="en-GB" sz="2000" b="1" dirty="0">
              <a:solidFill>
                <a:srgbClr val="002060"/>
              </a:solidFill>
              <a:latin typeface="Century Gothic" panose="020B0502020202020204" pitchFamily="34" charset="0"/>
            </a:endParaRPr>
          </a:p>
        </p:txBody>
      </p:sp>
      <p:pic>
        <p:nvPicPr>
          <p:cNvPr id="25" name="Picture 2" descr="Gráficos vectoriales gratis de Rama">
            <a:extLst>
              <a:ext uri="{FF2B5EF4-FFF2-40B4-BE49-F238E27FC236}">
                <a16:creationId xmlns:a16="http://schemas.microsoft.com/office/drawing/2014/main" id="{9CB83797-CC7B-83E8-CA69-B13856E50E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7366" y="3168232"/>
            <a:ext cx="4655998" cy="26605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áficos vectoriales gratis de Los gusanos de seda">
            <a:extLst>
              <a:ext uri="{FF2B5EF4-FFF2-40B4-BE49-F238E27FC236}">
                <a16:creationId xmlns:a16="http://schemas.microsoft.com/office/drawing/2014/main" id="{8A93C88F-E457-732C-F6D1-5E4F9A4882E6}"/>
              </a:ext>
            </a:extLst>
          </p:cNvPr>
          <p:cNvPicPr>
            <a:picLocks noChangeAspect="1" noChangeArrowheads="1"/>
          </p:cNvPicPr>
          <p:nvPr/>
        </p:nvPicPr>
        <p:blipFill>
          <a:blip r:embed="rId10">
            <a:alphaModFix/>
            <a:duotone>
              <a:schemeClr val="accent2">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4682462">
            <a:off x="7422595" y="2981475"/>
            <a:ext cx="862654" cy="17253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7B8C9C4-3F31-2DCF-5295-8468D077113E}"/>
              </a:ext>
            </a:extLst>
          </p:cNvPr>
          <p:cNvSpPr txBox="1"/>
          <p:nvPr/>
        </p:nvSpPr>
        <p:spPr>
          <a:xfrm>
            <a:off x="7038598" y="1424619"/>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hacia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towards</a:t>
            </a:r>
          </a:p>
        </p:txBody>
      </p:sp>
      <p:sp>
        <p:nvSpPr>
          <p:cNvPr id="19" name="Oval 18">
            <a:extLst>
              <a:ext uri="{FF2B5EF4-FFF2-40B4-BE49-F238E27FC236}">
                <a16:creationId xmlns:a16="http://schemas.microsoft.com/office/drawing/2014/main" id="{60AD0AD9-AC7D-E3E4-4A58-151659D6086B}"/>
              </a:ext>
            </a:extLst>
          </p:cNvPr>
          <p:cNvSpPr/>
          <p:nvPr/>
        </p:nvSpPr>
        <p:spPr>
          <a:xfrm rot="20304537">
            <a:off x="8459383" y="3558285"/>
            <a:ext cx="172300" cy="196563"/>
          </a:xfrm>
          <a:custGeom>
            <a:avLst/>
            <a:gdLst>
              <a:gd name="connsiteX0" fmla="*/ 0 w 172300"/>
              <a:gd name="connsiteY0" fmla="*/ 98282 h 196563"/>
              <a:gd name="connsiteX1" fmla="*/ 86150 w 172300"/>
              <a:gd name="connsiteY1" fmla="*/ 0 h 196563"/>
              <a:gd name="connsiteX2" fmla="*/ 172300 w 172300"/>
              <a:gd name="connsiteY2" fmla="*/ 98282 h 196563"/>
              <a:gd name="connsiteX3" fmla="*/ 86150 w 172300"/>
              <a:gd name="connsiteY3" fmla="*/ 196564 h 196563"/>
              <a:gd name="connsiteX4" fmla="*/ 0 w 172300"/>
              <a:gd name="connsiteY4" fmla="*/ 98282 h 19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00" h="196563" fill="none" extrusionOk="0">
                <a:moveTo>
                  <a:pt x="0" y="98282"/>
                </a:moveTo>
                <a:cubicBezTo>
                  <a:pt x="6805" y="49689"/>
                  <a:pt x="34104" y="-5601"/>
                  <a:pt x="86150" y="0"/>
                </a:cubicBezTo>
                <a:cubicBezTo>
                  <a:pt x="127074" y="418"/>
                  <a:pt x="171956" y="45393"/>
                  <a:pt x="172300" y="98282"/>
                </a:cubicBezTo>
                <a:cubicBezTo>
                  <a:pt x="172340" y="140595"/>
                  <a:pt x="124584" y="199694"/>
                  <a:pt x="86150" y="196564"/>
                </a:cubicBezTo>
                <a:cubicBezTo>
                  <a:pt x="33304" y="189750"/>
                  <a:pt x="3443" y="150631"/>
                  <a:pt x="0" y="98282"/>
                </a:cubicBezTo>
                <a:close/>
              </a:path>
              <a:path w="172300" h="196563" stroke="0" extrusionOk="0">
                <a:moveTo>
                  <a:pt x="0" y="98282"/>
                </a:moveTo>
                <a:cubicBezTo>
                  <a:pt x="-1841" y="40608"/>
                  <a:pt x="49959" y="-5078"/>
                  <a:pt x="86150" y="0"/>
                </a:cubicBezTo>
                <a:cubicBezTo>
                  <a:pt x="140308" y="13947"/>
                  <a:pt x="165006" y="47403"/>
                  <a:pt x="172300" y="98282"/>
                </a:cubicBezTo>
                <a:cubicBezTo>
                  <a:pt x="165859" y="146973"/>
                  <a:pt x="146674" y="191753"/>
                  <a:pt x="86150" y="196564"/>
                </a:cubicBezTo>
                <a:cubicBezTo>
                  <a:pt x="32003" y="189719"/>
                  <a:pt x="1933" y="154027"/>
                  <a:pt x="0" y="98282"/>
                </a:cubicBezTo>
                <a:close/>
              </a:path>
            </a:pathLst>
          </a:custGeom>
          <a:solidFill>
            <a:schemeClr val="bg1"/>
          </a:solidFill>
          <a:ln w="38100">
            <a:solidFill>
              <a:srgbClr val="CA7236"/>
            </a:solidFill>
            <a:extLst>
              <a:ext uri="{C807C97D-BFC1-408E-A445-0C87EB9F89A2}">
                <ask:lineSketchStyleProps xmlns:ask="http://schemas.microsoft.com/office/drawing/2018/sketchyshapes" sd="3978248048">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91FA53E-2879-B8B5-414F-8CA0D76EC22E}"/>
              </a:ext>
            </a:extLst>
          </p:cNvPr>
          <p:cNvSpPr txBox="1"/>
          <p:nvPr/>
        </p:nvSpPr>
        <p:spPr>
          <a:xfrm>
            <a:off x="7038598" y="1736669"/>
            <a:ext cx="2523250"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fuera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outside</a:t>
            </a:r>
          </a:p>
        </p:txBody>
      </p:sp>
    </p:spTree>
    <p:extLst>
      <p:ext uri="{BB962C8B-B14F-4D97-AF65-F5344CB8AC3E}">
        <p14:creationId xmlns:p14="http://schemas.microsoft.com/office/powerpoint/2010/main" val="100208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4">
                                            <p:txEl>
                                              <p:pRg st="2" end="2"/>
                                            </p:txEl>
                                          </p:spTgt>
                                        </p:tgtEl>
                                        <p:attrNameLst>
                                          <p:attrName>style.visibility</p:attrName>
                                        </p:attrNameLst>
                                      </p:cBhvr>
                                      <p:to>
                                        <p:strVal val="visible"/>
                                      </p:to>
                                    </p:set>
                                    <p:animEffect transition="in" filter="fade">
                                      <p:cBhvr>
                                        <p:cTn id="25" dur="500"/>
                                        <p:tgtEl>
                                          <p:spTgt spid="64">
                                            <p:txEl>
                                              <p:pRg st="2" end="2"/>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fade">
                                      <p:cBhvr>
                                        <p:cTn id="45" dur="500"/>
                                        <p:tgtEl>
                                          <p:spTgt spid="4098"/>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6" grpId="0" animBg="1"/>
      <p:bldP spid="23" grpId="0" animBg="1"/>
      <p:bldP spid="2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4" y="1048453"/>
            <a:ext cx="3247250"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038600" y="-6944"/>
            <a:ext cx="2523250"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(la)</a:t>
            </a:r>
            <a:r>
              <a:rPr lang="en-GB" sz="2000" b="1" dirty="0">
                <a:solidFill>
                  <a:srgbClr val="002060"/>
                </a:solidFill>
                <a:latin typeface="Century Gothic" panose="020B0502020202020204" pitchFamily="34" charset="0"/>
              </a:rPr>
              <a:t> mariposa </a:t>
            </a:r>
            <a:r>
              <a:rPr lang="en-GB" sz="2000" dirty="0">
                <a:solidFill>
                  <a:srgbClr val="002060"/>
                </a:solidFill>
                <a:latin typeface="Century Gothic" panose="020B0502020202020204" pitchFamily="34" charset="0"/>
              </a:rPr>
              <a:t>= butterfly</a:t>
            </a:r>
            <a:endParaRPr lang="en-GB" sz="2000" b="1" dirty="0">
              <a:solidFill>
                <a:srgbClr val="002060"/>
              </a:solidFill>
              <a:latin typeface="Century Gothic" panose="020B0502020202020204" pitchFamily="34" charset="0"/>
            </a:endParaRPr>
          </a:p>
        </p:txBody>
      </p:sp>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1631216"/>
          </a:xfrm>
          <a:prstGeom prst="rect">
            <a:avLst/>
          </a:prstGeom>
          <a:noFill/>
          <a:ln>
            <a:noFill/>
          </a:ln>
          <a:effectLst/>
        </p:spPr>
        <p:txBody>
          <a:bodyPr wrap="square">
            <a:spAutoFit/>
          </a:bodyPr>
          <a:lstStyle/>
          <a:p>
            <a:pPr>
              <a:spcBef>
                <a:spcPct val="50000"/>
              </a:spcBef>
            </a:pPr>
            <a:r>
              <a:rPr lang="en-GB" sz="4000" dirty="0" err="1">
                <a:solidFill>
                  <a:srgbClr val="002060"/>
                </a:solidFill>
                <a:latin typeface="Century Gothic" panose="020B0502020202020204" pitchFamily="34" charset="0"/>
              </a:rPr>
              <a:t>Ahora</a:t>
            </a:r>
            <a:r>
              <a:rPr lang="en-GB" sz="4000" dirty="0">
                <a:solidFill>
                  <a:srgbClr val="002060"/>
                </a:solidFill>
                <a:latin typeface="Century Gothic" panose="020B0502020202020204" pitchFamily="34" charset="0"/>
              </a:rPr>
              <a:t> es…</a:t>
            </a:r>
          </a:p>
          <a:p>
            <a:pPr>
              <a:spcBef>
                <a:spcPct val="50000"/>
              </a:spcBef>
            </a:pP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mariposa 🦋 hermosa*.</a:t>
            </a: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561850" y="4192480"/>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5201D98-B652-26CD-9255-EEACAB145040}"/>
              </a:ext>
            </a:extLst>
          </p:cNvPr>
          <p:cNvSpPr txBox="1"/>
          <p:nvPr/>
        </p:nvSpPr>
        <p:spPr>
          <a:xfrm>
            <a:off x="7038600" y="687729"/>
            <a:ext cx="2523250" cy="707886"/>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hermosa </a:t>
            </a:r>
            <a:r>
              <a:rPr lang="en-GB" sz="2000" dirty="0">
                <a:solidFill>
                  <a:srgbClr val="002060"/>
                </a:solidFill>
                <a:latin typeface="Century Gothic" panose="020B0502020202020204" pitchFamily="34" charset="0"/>
              </a:rPr>
              <a:t>= beautiful</a:t>
            </a:r>
            <a:endParaRPr lang="en-GB" sz="2000" b="1" dirty="0">
              <a:solidFill>
                <a:srgbClr val="002060"/>
              </a:solidFill>
              <a:latin typeface="Century Gothic" panose="020B0502020202020204" pitchFamily="34" charset="0"/>
            </a:endParaRPr>
          </a:p>
        </p:txBody>
      </p:sp>
      <p:sp>
        <p:nvSpPr>
          <p:cNvPr id="19" name="Oval 18">
            <a:extLst>
              <a:ext uri="{FF2B5EF4-FFF2-40B4-BE49-F238E27FC236}">
                <a16:creationId xmlns:a16="http://schemas.microsoft.com/office/drawing/2014/main" id="{60AD0AD9-AC7D-E3E4-4A58-151659D6086B}"/>
              </a:ext>
            </a:extLst>
          </p:cNvPr>
          <p:cNvSpPr/>
          <p:nvPr/>
        </p:nvSpPr>
        <p:spPr>
          <a:xfrm rot="20304537">
            <a:off x="8459383" y="3558285"/>
            <a:ext cx="172300" cy="1965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8" name="Picture 4" descr="Gráficos vectoriales gratis de Mariposa">
            <a:extLst>
              <a:ext uri="{FF2B5EF4-FFF2-40B4-BE49-F238E27FC236}">
                <a16:creationId xmlns:a16="http://schemas.microsoft.com/office/drawing/2014/main" id="{CB45AF2B-5078-3115-5D55-BBECF5C03C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5950" y="1960241"/>
            <a:ext cx="29718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fade">
                                      <p:cBhvr>
                                        <p:cTn id="3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959932181"/>
                    </a:ext>
                  </a:extLst>
                </a:gridCol>
                <a:gridCol w="2438400">
                  <a:extLst>
                    <a:ext uri="{9D8B030D-6E8A-4147-A177-3AD203B41FA5}">
                      <a16:colId xmlns:a16="http://schemas.microsoft.com/office/drawing/2014/main" val="53485856"/>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11" name="Picture 4" descr="Gráficos vectoriales gratis de Pepinillo">
            <a:extLst>
              <a:ext uri="{FF2B5EF4-FFF2-40B4-BE49-F238E27FC236}">
                <a16:creationId xmlns:a16="http://schemas.microsoft.com/office/drawing/2014/main" id="{403A867F-9D36-E360-C0D0-25E19D5C2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741" y="915923"/>
            <a:ext cx="984740" cy="1969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áficos vectoriales gratis de Comida rápida">
            <a:extLst>
              <a:ext uri="{FF2B5EF4-FFF2-40B4-BE49-F238E27FC236}">
                <a16:creationId xmlns:a16="http://schemas.microsoft.com/office/drawing/2014/main" id="{E23AF265-6E22-82D8-9720-0AB06C28D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416" y="3909419"/>
            <a:ext cx="1322922" cy="26458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ecostarse, Chupete, Dulce, Rojo">
            <a:extLst>
              <a:ext uri="{FF2B5EF4-FFF2-40B4-BE49-F238E27FC236}">
                <a16:creationId xmlns:a16="http://schemas.microsoft.com/office/drawing/2014/main" id="{EF1ABC67-EC58-F8A9-687F-362C64E78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7" y="4095841"/>
            <a:ext cx="1654499" cy="191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Gráficos vectoriales gratis de Magdalena">
            <a:extLst>
              <a:ext uri="{FF2B5EF4-FFF2-40B4-BE49-F238E27FC236}">
                <a16:creationId xmlns:a16="http://schemas.microsoft.com/office/drawing/2014/main" id="{2F7E63DE-B8C1-C919-BC5C-D21E70D0B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6617" y="1222442"/>
            <a:ext cx="1905760" cy="1969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Gráficos vectoriales gratis de Embutido">
            <a:extLst>
              <a:ext uri="{FF2B5EF4-FFF2-40B4-BE49-F238E27FC236}">
                <a16:creationId xmlns:a16="http://schemas.microsoft.com/office/drawing/2014/main" id="{3628F6B5-1DF4-6CA5-F212-2370C31FF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80461">
            <a:off x="-62811" y="1330743"/>
            <a:ext cx="2336371" cy="11681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astel, Pieza, Postre, Sabroso">
            <a:extLst>
              <a:ext uri="{FF2B5EF4-FFF2-40B4-BE49-F238E27FC236}">
                <a16:creationId xmlns:a16="http://schemas.microsoft.com/office/drawing/2014/main" id="{7FF9A579-A2D7-9A5F-E5F5-9F2982A7DC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927" y="4492552"/>
            <a:ext cx="2867362" cy="17921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izo, Queso, Cuña, Rodaja, Agujeros">
            <a:extLst>
              <a:ext uri="{FF2B5EF4-FFF2-40B4-BE49-F238E27FC236}">
                <a16:creationId xmlns:a16="http://schemas.microsoft.com/office/drawing/2014/main" id="{B1942B99-5DA7-8F9C-1EC9-17138F7E5A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3845" y="1331671"/>
            <a:ext cx="1421855" cy="1525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omida, Cocina, Cuchillo, Salami">
            <a:extLst>
              <a:ext uri="{FF2B5EF4-FFF2-40B4-BE49-F238E27FC236}">
                <a16:creationId xmlns:a16="http://schemas.microsoft.com/office/drawing/2014/main" id="{DBD1D40B-28C5-5ACE-EB8D-9DCD4BDBC9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59148">
            <a:off x="9757808" y="1620141"/>
            <a:ext cx="2447210" cy="13981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Tortas, Tarta De Cerezas, Cerezas, Fruta">
            <a:extLst>
              <a:ext uri="{FF2B5EF4-FFF2-40B4-BE49-F238E27FC236}">
                <a16:creationId xmlns:a16="http://schemas.microsoft.com/office/drawing/2014/main" id="{9BDD3FF8-AE19-9448-6030-AF4068853E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7732" y="4313864"/>
            <a:ext cx="2867362" cy="2061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Watermelon, Fruit, Food, Edible, Melons">
            <a:extLst>
              <a:ext uri="{FF2B5EF4-FFF2-40B4-BE49-F238E27FC236}">
                <a16:creationId xmlns:a16="http://schemas.microsoft.com/office/drawing/2014/main" id="{382485F3-010B-0C0E-8145-810F05BE62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8530" y="4402235"/>
            <a:ext cx="1957397" cy="15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4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1960725321"/>
              </p:ext>
            </p:extLst>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959932181"/>
                    </a:ext>
                  </a:extLst>
                </a:gridCol>
                <a:gridCol w="2438400">
                  <a:extLst>
                    <a:ext uri="{9D8B030D-6E8A-4147-A177-3AD203B41FA5}">
                      <a16:colId xmlns:a16="http://schemas.microsoft.com/office/drawing/2014/main" val="53485856"/>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21" name="Picture 4" descr="Gráficos vectoriales gratis de Mariposa">
            <a:extLst>
              <a:ext uri="{FF2B5EF4-FFF2-40B4-BE49-F238E27FC236}">
                <a16:creationId xmlns:a16="http://schemas.microsoft.com/office/drawing/2014/main" id="{68216C1E-C74F-236E-29FE-C325254E2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64" y="704533"/>
            <a:ext cx="1974920" cy="2152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7ED2D-E61C-032E-12CA-C31BBB5072D3}"/>
              </a:ext>
            </a:extLst>
          </p:cNvPr>
          <p:cNvPicPr>
            <a:picLocks noChangeAspect="1"/>
          </p:cNvPicPr>
          <p:nvPr/>
        </p:nvPicPr>
        <p:blipFill>
          <a:blip r:embed="rId3"/>
          <a:stretch>
            <a:fillRect/>
          </a:stretch>
        </p:blipFill>
        <p:spPr>
          <a:xfrm rot="2456965">
            <a:off x="2004200" y="963417"/>
            <a:ext cx="2958983" cy="1600641"/>
          </a:xfrm>
          <a:prstGeom prst="rect">
            <a:avLst/>
          </a:prstGeom>
        </p:spPr>
      </p:pic>
      <p:pic>
        <p:nvPicPr>
          <p:cNvPr id="26" name="Picture 2" descr="Gráficos vectoriales gratis de Los gusanos de seda">
            <a:extLst>
              <a:ext uri="{FF2B5EF4-FFF2-40B4-BE49-F238E27FC236}">
                <a16:creationId xmlns:a16="http://schemas.microsoft.com/office/drawing/2014/main" id="{B9892AC0-F6AD-5347-53DD-F19492947428}"/>
              </a:ext>
            </a:extLst>
          </p:cNvPr>
          <p:cNvPicPr>
            <a:picLocks noChangeAspect="1" noChangeArrowheads="1"/>
          </p:cNvPicPr>
          <p:nvPr/>
        </p:nvPicPr>
        <p:blipFill>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757428">
            <a:off x="5443714" y="839922"/>
            <a:ext cx="1099274" cy="21985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A3F6D90-7E36-739A-843E-A70729BC449A}"/>
              </a:ext>
            </a:extLst>
          </p:cNvPr>
          <p:cNvPicPr>
            <a:picLocks noChangeAspect="1"/>
          </p:cNvPicPr>
          <p:nvPr/>
        </p:nvPicPr>
        <p:blipFill>
          <a:blip r:embed="rId6"/>
          <a:stretch>
            <a:fillRect/>
          </a:stretch>
        </p:blipFill>
        <p:spPr>
          <a:xfrm>
            <a:off x="101657" y="4313864"/>
            <a:ext cx="2305902" cy="1376999"/>
          </a:xfrm>
          <a:prstGeom prst="rect">
            <a:avLst/>
          </a:prstGeom>
        </p:spPr>
      </p:pic>
      <p:pic>
        <p:nvPicPr>
          <p:cNvPr id="22" name="Picture 21">
            <a:extLst>
              <a:ext uri="{FF2B5EF4-FFF2-40B4-BE49-F238E27FC236}">
                <a16:creationId xmlns:a16="http://schemas.microsoft.com/office/drawing/2014/main" id="{C0CF3B40-3249-C47E-B90B-0F456D45E089}"/>
              </a:ext>
            </a:extLst>
          </p:cNvPr>
          <p:cNvPicPr>
            <a:picLocks noChangeAspect="1"/>
          </p:cNvPicPr>
          <p:nvPr/>
        </p:nvPicPr>
        <p:blipFill>
          <a:blip r:embed="rId7"/>
          <a:stretch>
            <a:fillRect/>
          </a:stretch>
        </p:blipFill>
        <p:spPr>
          <a:xfrm rot="2954976">
            <a:off x="4288823" y="4369561"/>
            <a:ext cx="3067001" cy="1750278"/>
          </a:xfrm>
          <a:prstGeom prst="rect">
            <a:avLst/>
          </a:prstGeom>
        </p:spPr>
      </p:pic>
      <p:pic>
        <p:nvPicPr>
          <p:cNvPr id="32" name="Picture 4" descr="Burbuja Del Discurso, Globo De Discurso">
            <a:extLst>
              <a:ext uri="{FF2B5EF4-FFF2-40B4-BE49-F238E27FC236}">
                <a16:creationId xmlns:a16="http://schemas.microsoft.com/office/drawing/2014/main" id="{79BFB427-DDBB-D5A7-BAA3-ECB0315F04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5776" y="3601688"/>
            <a:ext cx="1495313" cy="12681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AB6B9E8F-66CD-DB6B-B5B8-1A4D89BA1325}"/>
              </a:ext>
            </a:extLst>
          </p:cNvPr>
          <p:cNvSpPr txBox="1"/>
          <p:nvPr/>
        </p:nvSpPr>
        <p:spPr>
          <a:xfrm>
            <a:off x="5763318" y="3747763"/>
            <a:ext cx="1605159" cy="707886"/>
          </a:xfrm>
          <a:prstGeom prst="rect">
            <a:avLst/>
          </a:prstGeom>
          <a:noFill/>
        </p:spPr>
        <p:txBody>
          <a:bodyPr wrap="square" rtlCol="0">
            <a:spAutoFit/>
          </a:bodyPr>
          <a:lstStyle/>
          <a:p>
            <a:pPr algn="ctr"/>
            <a:r>
              <a:rPr lang="en-GB" sz="2000" dirty="0">
                <a:solidFill>
                  <a:srgbClr val="002060"/>
                </a:solidFill>
                <a:latin typeface="Segoe Print" panose="02000600000000000000" pitchFamily="2" charset="0"/>
              </a:rPr>
              <a:t>Estoy </a:t>
            </a:r>
            <a:r>
              <a:rPr lang="en-GB" sz="2000" dirty="0" err="1">
                <a:solidFill>
                  <a:srgbClr val="002060"/>
                </a:solidFill>
                <a:latin typeface="Segoe Print" panose="02000600000000000000" pitchFamily="2" charset="0"/>
              </a:rPr>
              <a:t>mejor</a:t>
            </a:r>
            <a:r>
              <a:rPr lang="en-GB" sz="2000" dirty="0">
                <a:solidFill>
                  <a:srgbClr val="002060"/>
                </a:solidFill>
                <a:latin typeface="Segoe Print" panose="02000600000000000000" pitchFamily="2" charset="0"/>
              </a:rPr>
              <a:t> </a:t>
            </a:r>
            <a:r>
              <a:rPr lang="en-GB" sz="1600" dirty="0">
                <a:solidFill>
                  <a:srgbClr val="002060"/>
                </a:solidFill>
                <a:latin typeface="Century Gothic" panose="020B0502020202020204" pitchFamily="34" charset="0"/>
              </a:rPr>
              <a:t>😌</a:t>
            </a:r>
            <a:r>
              <a:rPr lang="en-GB" sz="2000" dirty="0">
                <a:solidFill>
                  <a:srgbClr val="002060"/>
                </a:solidFill>
                <a:latin typeface="Segoe Print" panose="02000600000000000000" pitchFamily="2" charset="0"/>
              </a:rPr>
              <a:t>.</a:t>
            </a:r>
          </a:p>
        </p:txBody>
      </p:sp>
      <p:pic>
        <p:nvPicPr>
          <p:cNvPr id="29" name="Picture 28">
            <a:extLst>
              <a:ext uri="{FF2B5EF4-FFF2-40B4-BE49-F238E27FC236}">
                <a16:creationId xmlns:a16="http://schemas.microsoft.com/office/drawing/2014/main" id="{C3171953-032E-91F8-D8BE-666E79ED6B4B}"/>
              </a:ext>
            </a:extLst>
          </p:cNvPr>
          <p:cNvPicPr>
            <a:picLocks noChangeAspect="1"/>
          </p:cNvPicPr>
          <p:nvPr/>
        </p:nvPicPr>
        <p:blipFill>
          <a:blip r:embed="rId9"/>
          <a:stretch>
            <a:fillRect/>
          </a:stretch>
        </p:blipFill>
        <p:spPr>
          <a:xfrm rot="16200000">
            <a:off x="1894436" y="4642028"/>
            <a:ext cx="3579426" cy="1026380"/>
          </a:xfrm>
          <a:prstGeom prst="rect">
            <a:avLst/>
          </a:prstGeom>
        </p:spPr>
      </p:pic>
    </p:spTree>
    <p:extLst>
      <p:ext uri="{BB962C8B-B14F-4D97-AF65-F5344CB8AC3E}">
        <p14:creationId xmlns:p14="http://schemas.microsoft.com/office/powerpoint/2010/main" val="242728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2214" y="246705"/>
            <a:ext cx="4953631" cy="4247588"/>
          </a:xfrm>
          <a:prstGeom prst="rect">
            <a:avLst/>
          </a:prstGeom>
          <a:noFill/>
          <a:ln>
            <a:noFill/>
          </a:ln>
        </p:spPr>
      </p:pic>
      <p:sp>
        <p:nvSpPr>
          <p:cNvPr id="100" name="Google Shape;100;p2"/>
          <p:cNvSpPr/>
          <p:nvPr/>
        </p:nvSpPr>
        <p:spPr>
          <a:xfrm>
            <a:off x="4844488" y="4681407"/>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25970" y="0"/>
            <a:ext cx="4350984" cy="1325563"/>
          </a:xfrm>
        </p:spPr>
        <p:txBody>
          <a:bodyPr>
            <a:normAutofit/>
          </a:bodyPr>
          <a:lstStyle/>
          <a:p>
            <a:pPr algn="ctr"/>
            <a:r>
              <a:rPr lang="en-GB" sz="4000" b="1" dirty="0">
                <a:solidFill>
                  <a:schemeClr val="bg1"/>
                </a:solidFill>
                <a:latin typeface="Century Gothic" panose="020B0502020202020204" pitchFamily="34" charset="0"/>
              </a:rPr>
              <a:t>Una </a:t>
            </a:r>
            <a:r>
              <a:rPr lang="en-GB" sz="4000" b="1" dirty="0" err="1">
                <a:solidFill>
                  <a:schemeClr val="bg1"/>
                </a:solidFill>
                <a:latin typeface="Century Gothic" panose="020B0502020202020204" pitchFamily="34" charset="0"/>
              </a:rPr>
              <a:t>historia</a:t>
            </a:r>
            <a:endParaRPr lang="en-GB" sz="4000" dirty="0">
              <a:solidFill>
                <a:schemeClr val="bg1"/>
              </a:solidFill>
            </a:endParaRPr>
          </a:p>
        </p:txBody>
      </p:sp>
      <p:sp>
        <p:nvSpPr>
          <p:cNvPr id="11" name="Google Shape;101;p2">
            <a:extLst>
              <a:ext uri="{FF2B5EF4-FFF2-40B4-BE49-F238E27FC236}">
                <a16:creationId xmlns:a16="http://schemas.microsoft.com/office/drawing/2014/main" id="{AFF00D05-ECAA-4F39-A8E3-0C5CC7B128DD}"/>
              </a:ext>
            </a:extLst>
          </p:cNvPr>
          <p:cNvSpPr txBox="1"/>
          <p:nvPr/>
        </p:nvSpPr>
        <p:spPr>
          <a:xfrm>
            <a:off x="0" y="5774033"/>
            <a:ext cx="4350984" cy="95406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The Hungry Caterpillar</a:t>
            </a:r>
          </a:p>
          <a:p>
            <a:pPr marL="342900" marR="0" lvl="0" indent="-342900" algn="l" rtl="0">
              <a:lnSpc>
                <a:spcPct val="100000"/>
              </a:lnSpc>
              <a:spcBef>
                <a:spcPts val="0"/>
              </a:spcBef>
              <a:spcAft>
                <a:spcPts val="0"/>
              </a:spcAft>
              <a:buClr>
                <a:srgbClr val="FFFFFF"/>
              </a:buClr>
              <a:buSzPts val="2800"/>
              <a:buFont typeface="Century Gothic"/>
              <a:buChar char="-"/>
            </a:pPr>
            <a:r>
              <a:rPr lang="en-GB" sz="2800" b="1" i="0" u="none" strike="noStrike" cap="none" dirty="0">
                <a:solidFill>
                  <a:srgbClr val="FFFFFF"/>
                </a:solidFill>
                <a:latin typeface="Century Gothic"/>
                <a:ea typeface="Century Gothic"/>
                <a:cs typeface="Century Gothic"/>
                <a:sym typeface="Century Gothic"/>
              </a:rPr>
              <a:t>SSC revisit</a:t>
            </a:r>
            <a:endParaRPr lang="en-GB" sz="2800" b="0" i="0" u="none" strike="noStrike" cap="none" dirty="0">
              <a:solidFill>
                <a:srgbClr val="FFFFFF"/>
              </a:solidFill>
              <a:latin typeface="Calibri"/>
              <a:ea typeface="Calibri"/>
              <a:cs typeface="Calibri"/>
              <a:sym typeface="Calibri"/>
            </a:endParaRPr>
          </a:p>
        </p:txBody>
      </p:sp>
      <p:pic>
        <p:nvPicPr>
          <p:cNvPr id="39" name="Picture 22" descr="Gráficos vectoriales gratis de Perú">
            <a:extLst>
              <a:ext uri="{FF2B5EF4-FFF2-40B4-BE49-F238E27FC236}">
                <a16:creationId xmlns:a16="http://schemas.microsoft.com/office/drawing/2014/main" id="{E827F279-3C8A-5834-7309-27735E218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478" y="2299821"/>
            <a:ext cx="549984" cy="366656"/>
          </a:xfrm>
          <a:prstGeom prst="round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3CECF759-8C32-4874-B79C-23ECAFCF4429}"/>
              </a:ext>
            </a:extLst>
          </p:cNvPr>
          <p:cNvSpPr/>
          <p:nvPr/>
        </p:nvSpPr>
        <p:spPr>
          <a:xfrm>
            <a:off x="95534" y="1828800"/>
            <a:ext cx="4107976" cy="252483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Free vector graphics of Fruit">
            <a:extLst>
              <a:ext uri="{FF2B5EF4-FFF2-40B4-BE49-F238E27FC236}">
                <a16:creationId xmlns:a16="http://schemas.microsoft.com/office/drawing/2014/main" id="{441F6670-8717-4080-AD8E-7C5B86734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49" y="2003673"/>
            <a:ext cx="3973546" cy="20881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Gráficos vectoriales gratis de Animal">
            <a:extLst>
              <a:ext uri="{FF2B5EF4-FFF2-40B4-BE49-F238E27FC236}">
                <a16:creationId xmlns:a16="http://schemas.microsoft.com/office/drawing/2014/main" id="{199BEFF3-B88D-46E8-A485-5315C2ABA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534" y="3740319"/>
            <a:ext cx="1233268" cy="8421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78AC6AB-2FF9-49E0-939E-7CA216B21E47}"/>
              </a:ext>
            </a:extLst>
          </p:cNvPr>
          <p:cNvSpPr txBox="1"/>
          <p:nvPr/>
        </p:nvSpPr>
        <p:spPr>
          <a:xfrm>
            <a:off x="9518073" y="6425095"/>
            <a:ext cx="2673927"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11" name="Google Shape;387;p19">
            <a:extLst>
              <a:ext uri="{FF2B5EF4-FFF2-40B4-BE49-F238E27FC236}">
                <a16:creationId xmlns:a16="http://schemas.microsoft.com/office/drawing/2014/main" id="{3EA2D366-8196-4CBE-BE7D-EC49182FB5B4}"/>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2" name="Google Shape;395;p19">
            <a:extLst>
              <a:ext uri="{FF2B5EF4-FFF2-40B4-BE49-F238E27FC236}">
                <a16:creationId xmlns:a16="http://schemas.microsoft.com/office/drawing/2014/main" id="{C618C5E9-C910-42FD-9E19-34D8BA0BAD6F}"/>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3" name="Google Shape;388;p19">
            <a:extLst>
              <a:ext uri="{FF2B5EF4-FFF2-40B4-BE49-F238E27FC236}">
                <a16:creationId xmlns:a16="http://schemas.microsoft.com/office/drawing/2014/main" id="{125B3C67-F3D0-44FF-B785-70CD0E29E8E7}"/>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Google Shape;157;p2">
            <a:extLst>
              <a:ext uri="{FF2B5EF4-FFF2-40B4-BE49-F238E27FC236}">
                <a16:creationId xmlns:a16="http://schemas.microsoft.com/office/drawing/2014/main" id="{DA39CFEA-F68F-4097-8318-B810AA31AD16}"/>
              </a:ext>
            </a:extLst>
          </p:cNvPr>
          <p:cNvSpPr txBox="1"/>
          <p:nvPr/>
        </p:nvSpPr>
        <p:spPr>
          <a:xfrm>
            <a:off x="11194063" y="2185394"/>
            <a:ext cx="93207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minuto</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8" name="Picture 37" descr="A picture containing text, toy, doll, vector graphics&#10;&#10;Description automatically generated">
            <a:extLst>
              <a:ext uri="{FF2B5EF4-FFF2-40B4-BE49-F238E27FC236}">
                <a16:creationId xmlns:a16="http://schemas.microsoft.com/office/drawing/2014/main" id="{F5B9743A-3311-4803-B2B2-C3E2076D3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681839" y="4249710"/>
            <a:ext cx="1373093" cy="2608290"/>
          </a:xfrm>
          <a:prstGeom prst="rect">
            <a:avLst/>
          </a:prstGeom>
        </p:spPr>
      </p:pic>
      <p:pic>
        <p:nvPicPr>
          <p:cNvPr id="14340" name="Picture 4" descr="Gráficos vectoriales gratis de Pepinillo">
            <a:extLst>
              <a:ext uri="{FF2B5EF4-FFF2-40B4-BE49-F238E27FC236}">
                <a16:creationId xmlns:a16="http://schemas.microsoft.com/office/drawing/2014/main" id="{FF5820FC-D4D9-81F5-E268-F86E7A2F1A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847" y="1705768"/>
            <a:ext cx="640050" cy="12800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Gráficos vectoriales gratis de Comida rápida">
            <a:extLst>
              <a:ext uri="{FF2B5EF4-FFF2-40B4-BE49-F238E27FC236}">
                <a16:creationId xmlns:a16="http://schemas.microsoft.com/office/drawing/2014/main" id="{05A6137A-16E3-D1CA-6607-4BF8336AB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2597" y="3675184"/>
            <a:ext cx="993228" cy="1986455"/>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Recostarse, Chupete, Dulce, Rojo">
            <a:extLst>
              <a:ext uri="{FF2B5EF4-FFF2-40B4-BE49-F238E27FC236}">
                <a16:creationId xmlns:a16="http://schemas.microsoft.com/office/drawing/2014/main" id="{9BF297E4-738F-0AF2-4C51-95FC809D4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656" y="4105014"/>
            <a:ext cx="1346023" cy="1556626"/>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Gráficos vectoriales gratis de Magdalena">
            <a:extLst>
              <a:ext uri="{FF2B5EF4-FFF2-40B4-BE49-F238E27FC236}">
                <a16:creationId xmlns:a16="http://schemas.microsoft.com/office/drawing/2014/main" id="{46EBA5EA-F0A7-4898-7C03-91E3C090B8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002" y="1661004"/>
            <a:ext cx="1275780" cy="1318435"/>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Gráficos vectoriales gratis de Embutido">
            <a:extLst>
              <a:ext uri="{FF2B5EF4-FFF2-40B4-BE49-F238E27FC236}">
                <a16:creationId xmlns:a16="http://schemas.microsoft.com/office/drawing/2014/main" id="{E0024F6D-B97A-BBB1-FD3C-2DDF888FF7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770" y="1691272"/>
            <a:ext cx="2425968" cy="121298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4375CD3-AA18-7407-D456-6EC736FC789C}"/>
              </a:ext>
            </a:extLst>
          </p:cNvPr>
          <p:cNvSpPr txBox="1"/>
          <p:nvPr/>
        </p:nvSpPr>
        <p:spPr>
          <a:xfrm>
            <a:off x="660770" y="2917588"/>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salchicha</a:t>
            </a:r>
            <a:endParaRPr lang="en-GB" sz="2800"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49F477C9-C2F4-44BF-8B32-08CC7277F258}"/>
              </a:ext>
            </a:extLst>
          </p:cNvPr>
          <p:cNvSpPr txBox="1"/>
          <p:nvPr/>
        </p:nvSpPr>
        <p:spPr>
          <a:xfrm>
            <a:off x="3492029" y="2979439"/>
            <a:ext cx="310458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magdalena</a:t>
            </a:r>
            <a:endParaRPr lang="en-GB" sz="2800" dirty="0">
              <a:solidFill>
                <a:srgbClr val="002060"/>
              </a:solidFill>
              <a:latin typeface="Century Gothic" panose="020B0502020202020204" pitchFamily="34" charset="0"/>
            </a:endParaRPr>
          </a:p>
        </p:txBody>
      </p:sp>
      <p:sp>
        <p:nvSpPr>
          <p:cNvPr id="24" name="TextBox 23">
            <a:extLst>
              <a:ext uri="{FF2B5EF4-FFF2-40B4-BE49-F238E27FC236}">
                <a16:creationId xmlns:a16="http://schemas.microsoft.com/office/drawing/2014/main" id="{53E6853C-1522-7748-6D69-8AAEEF7D70AD}"/>
              </a:ext>
            </a:extLst>
          </p:cNvPr>
          <p:cNvSpPr txBox="1"/>
          <p:nvPr/>
        </p:nvSpPr>
        <p:spPr>
          <a:xfrm>
            <a:off x="3680033" y="5677748"/>
            <a:ext cx="3104585"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helado</a:t>
            </a:r>
            <a:endParaRPr lang="en-GB" sz="2800" dirty="0">
              <a:solidFill>
                <a:srgbClr val="002060"/>
              </a:solidFill>
              <a:latin typeface="Century Gothic" panose="020B0502020202020204" pitchFamily="34" charset="0"/>
            </a:endParaRPr>
          </a:p>
        </p:txBody>
      </p:sp>
      <p:sp>
        <p:nvSpPr>
          <p:cNvPr id="25" name="TextBox 24">
            <a:extLst>
              <a:ext uri="{FF2B5EF4-FFF2-40B4-BE49-F238E27FC236}">
                <a16:creationId xmlns:a16="http://schemas.microsoft.com/office/drawing/2014/main" id="{492B35BC-70D2-20F0-5B5B-4CD1D61F7E98}"/>
              </a:ext>
            </a:extLst>
          </p:cNvPr>
          <p:cNvSpPr txBox="1"/>
          <p:nvPr/>
        </p:nvSpPr>
        <p:spPr>
          <a:xfrm>
            <a:off x="6696151" y="2979439"/>
            <a:ext cx="3104585"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pepinillo</a:t>
            </a:r>
            <a:endParaRPr lang="en-GB" sz="28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0E9828AA-2FB5-E82C-55D1-AD65160B7C09}"/>
              </a:ext>
            </a:extLst>
          </p:cNvPr>
          <p:cNvSpPr txBox="1"/>
          <p:nvPr/>
        </p:nvSpPr>
        <p:spPr>
          <a:xfrm>
            <a:off x="611323" y="5702639"/>
            <a:ext cx="230869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la </a:t>
            </a:r>
            <a:r>
              <a:rPr lang="en-GB" sz="2800" dirty="0" err="1">
                <a:solidFill>
                  <a:srgbClr val="002060"/>
                </a:solidFill>
                <a:latin typeface="Century Gothic" panose="020B0502020202020204" pitchFamily="34" charset="0"/>
              </a:rPr>
              <a:t>piruleta</a:t>
            </a:r>
            <a:endParaRPr lang="en-GB" sz="28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EDBEC4F1-A119-9F5C-A5E7-E33FBAA13ABE}"/>
              </a:ext>
            </a:extLst>
          </p:cNvPr>
          <p:cNvSpPr txBox="1"/>
          <p:nvPr/>
        </p:nvSpPr>
        <p:spPr>
          <a:xfrm>
            <a:off x="7537938" y="101266"/>
            <a:ext cx="2841875" cy="400110"/>
          </a:xfrm>
          <a:prstGeom prst="rect">
            <a:avLst/>
          </a:prstGeom>
          <a:solidFill>
            <a:srgbClr val="DDF0C8"/>
          </a:solidFill>
        </p:spPr>
        <p:txBody>
          <a:bodyPr wrap="square">
            <a:spAutoFit/>
          </a:bodyPr>
          <a:lstStyle/>
          <a:p>
            <a:r>
              <a:rPr lang="en-GB" sz="2000" b="1" dirty="0" err="1">
                <a:solidFill>
                  <a:srgbClr val="002060"/>
                </a:solidFill>
                <a:latin typeface="Century Gothic" panose="020B0502020202020204" pitchFamily="34" charset="0"/>
              </a:rPr>
              <a:t>repite</a:t>
            </a:r>
            <a:r>
              <a:rPr lang="en-GB" sz="2000" dirty="0">
                <a:solidFill>
                  <a:srgbClr val="002060"/>
                </a:solidFill>
                <a:latin typeface="Century Gothic" panose="020B0502020202020204" pitchFamily="34" charset="0"/>
              </a:rPr>
              <a:t> = repeat</a:t>
            </a:r>
            <a:endParaRPr lang="en-GB" sz="2000" dirty="0"/>
          </a:p>
        </p:txBody>
      </p:sp>
      <p:sp>
        <p:nvSpPr>
          <p:cNvPr id="31" name="Speech Bubble: Rectangle with Corners Rounded 30">
            <a:extLst>
              <a:ext uri="{FF2B5EF4-FFF2-40B4-BE49-F238E27FC236}">
                <a16:creationId xmlns:a16="http://schemas.microsoft.com/office/drawing/2014/main" id="{452A835C-3DEC-F908-F462-3E3F6ACE4F01}"/>
              </a:ext>
            </a:extLst>
          </p:cNvPr>
          <p:cNvSpPr/>
          <p:nvPr/>
        </p:nvSpPr>
        <p:spPr>
          <a:xfrm>
            <a:off x="1108458" y="123156"/>
            <a:ext cx="3182188"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4" name="TextBox 33">
            <a:extLst>
              <a:ext uri="{FF2B5EF4-FFF2-40B4-BE49-F238E27FC236}">
                <a16:creationId xmlns:a16="http://schemas.microsoft.com/office/drawing/2014/main" id="{549DEF76-CAD6-7769-EEB0-E74CE6A07106}"/>
              </a:ext>
            </a:extLst>
          </p:cNvPr>
          <p:cNvSpPr txBox="1"/>
          <p:nvPr/>
        </p:nvSpPr>
        <p:spPr>
          <a:xfrm>
            <a:off x="1141999" y="170048"/>
            <a:ext cx="3448282"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a:t>
            </a:r>
            <a:r>
              <a:rPr lang="en-GB" sz="2800" b="1" dirty="0" err="1">
                <a:solidFill>
                  <a:schemeClr val="bg1"/>
                </a:solidFill>
                <a:latin typeface="Century Gothic" panose="020B0502020202020204" pitchFamily="34" charset="0"/>
                <a:cs typeface="Arial" panose="020B0604020202020204" pitchFamily="34" charset="0"/>
              </a:rPr>
              <a:t>repite</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35" name="Graphic 34" descr="Teacher">
            <a:extLst>
              <a:ext uri="{FF2B5EF4-FFF2-40B4-BE49-F238E27FC236}">
                <a16:creationId xmlns:a16="http://schemas.microsoft.com/office/drawing/2014/main" id="{D1F40118-A1B8-E67C-1809-D0B221EF62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1" y="0"/>
            <a:ext cx="914400" cy="914400"/>
          </a:xfrm>
          <a:prstGeom prst="rect">
            <a:avLst/>
          </a:prstGeom>
        </p:spPr>
      </p:pic>
      <p:sp>
        <p:nvSpPr>
          <p:cNvPr id="36" name="Speech Bubble: Rectangle with Corners Rounded 35">
            <a:extLst>
              <a:ext uri="{FF2B5EF4-FFF2-40B4-BE49-F238E27FC236}">
                <a16:creationId xmlns:a16="http://schemas.microsoft.com/office/drawing/2014/main" id="{2390D7E2-915B-D73B-47D7-3172B11B3E25}"/>
              </a:ext>
            </a:extLst>
          </p:cNvPr>
          <p:cNvSpPr/>
          <p:nvPr/>
        </p:nvSpPr>
        <p:spPr>
          <a:xfrm>
            <a:off x="1108457" y="120731"/>
            <a:ext cx="5399919"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7" name="TextBox 36">
            <a:extLst>
              <a:ext uri="{FF2B5EF4-FFF2-40B4-BE49-F238E27FC236}">
                <a16:creationId xmlns:a16="http://schemas.microsoft.com/office/drawing/2014/main" id="{8EE09936-05E4-022A-1C2A-2EE631C1A242}"/>
              </a:ext>
            </a:extLst>
          </p:cNvPr>
          <p:cNvSpPr txBox="1"/>
          <p:nvPr/>
        </p:nvSpPr>
        <p:spPr>
          <a:xfrm>
            <a:off x="1141998" y="167623"/>
            <a:ext cx="6395940" cy="523220"/>
          </a:xfrm>
          <a:prstGeom prst="rect">
            <a:avLst/>
          </a:prstGeom>
          <a:noFill/>
          <a:ln>
            <a:noFill/>
          </a:ln>
        </p:spPr>
        <p:txBody>
          <a:bodyPr wrap="square" rtlCol="0">
            <a:spAutoFit/>
          </a:bodyPr>
          <a:lstStyle/>
          <a:p>
            <a:pPr eaLnBrk="1" hangingPunct="1">
              <a:spcBef>
                <a:spcPct val="50000"/>
              </a:spcBef>
            </a:pPr>
            <a:r>
              <a:rPr lang="en-GB" sz="2800" b="1" dirty="0" err="1">
                <a:solidFill>
                  <a:schemeClr val="bg1"/>
                </a:solidFill>
                <a:latin typeface="Century Gothic" panose="020B0502020202020204" pitchFamily="34" charset="0"/>
                <a:cs typeface="Arial" panose="020B0604020202020204" pitchFamily="34" charset="0"/>
              </a:rPr>
              <a:t>Practica</a:t>
            </a:r>
            <a:r>
              <a:rPr lang="en-GB" sz="2800" b="1" dirty="0">
                <a:solidFill>
                  <a:schemeClr val="bg1"/>
                </a:solidFill>
                <a:latin typeface="Century Gothic" panose="020B0502020202020204" pitchFamily="34" charset="0"/>
                <a:cs typeface="Arial" panose="020B0604020202020204" pitchFamily="34" charset="0"/>
              </a:rPr>
              <a:t> con </a:t>
            </a:r>
            <a:r>
              <a:rPr lang="en-GB" sz="2800" b="1" dirty="0" err="1">
                <a:solidFill>
                  <a:schemeClr val="bg1"/>
                </a:solidFill>
                <a:latin typeface="Century Gothic" panose="020B0502020202020204" pitchFamily="34" charset="0"/>
                <a:cs typeface="Arial" panose="020B0604020202020204" pitchFamily="34" charset="0"/>
              </a:rPr>
              <a:t>tu</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compañero</a:t>
            </a:r>
            <a:r>
              <a:rPr lang="en-GB" sz="2800" b="1" dirty="0">
                <a:solidFill>
                  <a:schemeClr val="bg1"/>
                </a:solidFill>
                <a:latin typeface="Century Gothic" panose="020B0502020202020204" pitchFamily="34" charset="0"/>
                <a:cs typeface="Arial" panose="020B0604020202020204" pitchFamily="34" charset="0"/>
              </a:rPr>
              <a:t>/a.</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47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54"/>
                                        </p:tgtEl>
                                        <p:attrNameLst>
                                          <p:attrName>style.visibility</p:attrName>
                                        </p:attrNameLst>
                                      </p:cBhvr>
                                      <p:to>
                                        <p:strVal val="visible"/>
                                      </p:to>
                                    </p:set>
                                    <p:animEffect transition="in" filter="fade">
                                      <p:cBhvr>
                                        <p:cTn id="7" dur="500"/>
                                        <p:tgtEl>
                                          <p:spTgt spid="143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4352"/>
                                        </p:tgtEl>
                                        <p:attrNameLst>
                                          <p:attrName>style.visibility</p:attrName>
                                        </p:attrNameLst>
                                      </p:cBhvr>
                                      <p:to>
                                        <p:strVal val="visible"/>
                                      </p:to>
                                    </p:set>
                                    <p:animEffect transition="in" filter="fade">
                                      <p:cBhvr>
                                        <p:cTn id="18" dur="500"/>
                                        <p:tgtEl>
                                          <p:spTgt spid="143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fade">
                                      <p:cBhvr>
                                        <p:cTn id="23" dur="500"/>
                                        <p:tgtEl>
                                          <p:spTgt spid="143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350"/>
                                        </p:tgtEl>
                                        <p:attrNameLst>
                                          <p:attrName>style.visibility</p:attrName>
                                        </p:attrNameLst>
                                      </p:cBhvr>
                                      <p:to>
                                        <p:strVal val="visible"/>
                                      </p:to>
                                    </p:set>
                                    <p:animEffect transition="in" filter="fade">
                                      <p:cBhvr>
                                        <p:cTn id="31" dur="500"/>
                                        <p:tgtEl>
                                          <p:spTgt spid="143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2" presetClass="exit" presetSubtype="4" fill="remove" grpId="0" nodeType="clickEffect">
                                  <p:stCondLst>
                                    <p:cond delay="0"/>
                                  </p:stCondLst>
                                  <p:childTnLst>
                                    <p:anim calcmode="lin" valueType="num">
                                      <p:cBhvr additive="base">
                                        <p:cTn id="55" dur="59000"/>
                                        <p:tgtEl>
                                          <p:spTgt spid="13"/>
                                        </p:tgtEl>
                                        <p:attrNameLst>
                                          <p:attrName>ppt_y</p:attrName>
                                        </p:attrNameLst>
                                      </p:cBhvr>
                                      <p:tavLst>
                                        <p:tav tm="0">
                                          <p:val>
                                            <p:strVal val="#ppt_y"/>
                                          </p:val>
                                        </p:tav>
                                        <p:tav tm="100000">
                                          <p:val>
                                            <p:strVal val="#ppt_y+#ppt_h*1.125000"/>
                                          </p:val>
                                        </p:tav>
                                      </p:tavLst>
                                    </p:anim>
                                    <p:animEffect transition="out" filter="wipe(down)">
                                      <p:cBhvr>
                                        <p:cTn id="56" dur="59000"/>
                                        <p:tgtEl>
                                          <p:spTgt spid="13"/>
                                        </p:tgtEl>
                                      </p:cBhvr>
                                    </p:animEffect>
                                    <p:set>
                                      <p:cBhvr>
                                        <p:cTn id="57" dur="1" fill="hold">
                                          <p:stCondLst>
                                            <p:cond delay="58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21" grpId="0"/>
      <p:bldP spid="22" grpId="0"/>
      <p:bldP spid="24" grpId="0"/>
      <p:bldP spid="25" grpId="0"/>
      <p:bldP spid="26" grpId="0"/>
      <p:bldP spid="36"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1" name="Google Shape;387;p19">
            <a:extLst>
              <a:ext uri="{FF2B5EF4-FFF2-40B4-BE49-F238E27FC236}">
                <a16:creationId xmlns:a16="http://schemas.microsoft.com/office/drawing/2014/main" id="{3EA2D366-8196-4CBE-BE7D-EC49182FB5B4}"/>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 name="Google Shape;395;p19">
            <a:extLst>
              <a:ext uri="{FF2B5EF4-FFF2-40B4-BE49-F238E27FC236}">
                <a16:creationId xmlns:a16="http://schemas.microsoft.com/office/drawing/2014/main" id="{C618C5E9-C910-42FD-9E19-34D8BA0BAD6F}"/>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388;p19">
            <a:extLst>
              <a:ext uri="{FF2B5EF4-FFF2-40B4-BE49-F238E27FC236}">
                <a16:creationId xmlns:a16="http://schemas.microsoft.com/office/drawing/2014/main" id="{125B3C67-F3D0-44FF-B785-70CD0E29E8E7}"/>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 name="Google Shape;157;p2">
            <a:extLst>
              <a:ext uri="{FF2B5EF4-FFF2-40B4-BE49-F238E27FC236}">
                <a16:creationId xmlns:a16="http://schemas.microsoft.com/office/drawing/2014/main" id="{DA39CFEA-F68F-4097-8318-B810AA31AD16}"/>
              </a:ext>
            </a:extLst>
          </p:cNvPr>
          <p:cNvSpPr txBox="1"/>
          <p:nvPr/>
        </p:nvSpPr>
        <p:spPr>
          <a:xfrm>
            <a:off x="11194063" y="2185394"/>
            <a:ext cx="932070"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1 minuto</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8" name="Picture 37" descr="A picture containing text, toy, doll, vector graphics&#10;&#10;Description automatically generated">
            <a:extLst>
              <a:ext uri="{FF2B5EF4-FFF2-40B4-BE49-F238E27FC236}">
                <a16:creationId xmlns:a16="http://schemas.microsoft.com/office/drawing/2014/main" id="{F5B9743A-3311-4803-B2B2-C3E2076D3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681839" y="4249710"/>
            <a:ext cx="1373093" cy="2608290"/>
          </a:xfrm>
          <a:prstGeom prst="rect">
            <a:avLst/>
          </a:prstGeom>
        </p:spPr>
      </p:pic>
      <p:sp>
        <p:nvSpPr>
          <p:cNvPr id="30" name="TextBox 29">
            <a:extLst>
              <a:ext uri="{FF2B5EF4-FFF2-40B4-BE49-F238E27FC236}">
                <a16:creationId xmlns:a16="http://schemas.microsoft.com/office/drawing/2014/main" id="{EDBEC4F1-A119-9F5C-A5E7-E33FBAA13ABE}"/>
              </a:ext>
            </a:extLst>
          </p:cNvPr>
          <p:cNvSpPr txBox="1"/>
          <p:nvPr/>
        </p:nvSpPr>
        <p:spPr>
          <a:xfrm>
            <a:off x="7537938" y="101266"/>
            <a:ext cx="2841875" cy="1015663"/>
          </a:xfrm>
          <a:prstGeom prst="rect">
            <a:avLst/>
          </a:prstGeom>
          <a:solidFill>
            <a:srgbClr val="DDF0C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repite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repeat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loncha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slice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trozo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piece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E7B9778-AA8A-15E1-57FC-2BF78A9B5E5B}"/>
              </a:ext>
            </a:extLst>
          </p:cNvPr>
          <p:cNvSpPr txBox="1"/>
          <p:nvPr/>
        </p:nvSpPr>
        <p:spPr>
          <a:xfrm>
            <a:off x="2449322" y="3008436"/>
            <a:ext cx="31045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salchichón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F1C2FBA4-0646-A2D2-BD16-8BE62F79C1DA}"/>
              </a:ext>
            </a:extLst>
          </p:cNvPr>
          <p:cNvSpPr txBox="1"/>
          <p:nvPr/>
        </p:nvSpPr>
        <p:spPr>
          <a:xfrm>
            <a:off x="493312" y="1221112"/>
            <a:ext cx="397252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loncha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a:t>
            </a:r>
          </a:p>
        </p:txBody>
      </p:sp>
      <p:pic>
        <p:nvPicPr>
          <p:cNvPr id="29" name="Picture 2" descr="Pastel, Pieza, Postre, Sabroso">
            <a:extLst>
              <a:ext uri="{FF2B5EF4-FFF2-40B4-BE49-F238E27FC236}">
                <a16:creationId xmlns:a16="http://schemas.microsoft.com/office/drawing/2014/main" id="{37A4FFDC-48F1-1437-1AF6-0F632DEF0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06" y="4662864"/>
            <a:ext cx="2069293" cy="12933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Suizo, Queso, Cuña, Rodaja, Agujeros">
            <a:extLst>
              <a:ext uri="{FF2B5EF4-FFF2-40B4-BE49-F238E27FC236}">
                <a16:creationId xmlns:a16="http://schemas.microsoft.com/office/drawing/2014/main" id="{0E4232A0-B935-436A-2230-304A0432C2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38" y="1941740"/>
            <a:ext cx="984740" cy="105618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omida, Cocina, Cuchillo, Salami">
            <a:extLst>
              <a:ext uri="{FF2B5EF4-FFF2-40B4-BE49-F238E27FC236}">
                <a16:creationId xmlns:a16="http://schemas.microsoft.com/office/drawing/2014/main" id="{9A6BB4C9-6ACC-29E1-C98F-B10D58DF40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59148">
            <a:off x="2589810" y="1946999"/>
            <a:ext cx="1857599" cy="104566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Tortas, Tarta De Cerezas, Cerezas, Fruta">
            <a:extLst>
              <a:ext uri="{FF2B5EF4-FFF2-40B4-BE49-F238E27FC236}">
                <a16:creationId xmlns:a16="http://schemas.microsoft.com/office/drawing/2014/main" id="{973E823F-A155-0F0C-885B-031EB389D1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3577" y="4663363"/>
            <a:ext cx="1976074" cy="142043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Watermelon, Fruit, Food, Edible, Melons">
            <a:extLst>
              <a:ext uri="{FF2B5EF4-FFF2-40B4-BE49-F238E27FC236}">
                <a16:creationId xmlns:a16="http://schemas.microsoft.com/office/drawing/2014/main" id="{B33DC072-4732-1B91-35D2-A0C69CAD94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9467" y="4814948"/>
            <a:ext cx="1245152" cy="98913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C3FED991-DD09-DAE1-B064-ECA500C82DCC}"/>
              </a:ext>
            </a:extLst>
          </p:cNvPr>
          <p:cNvSpPr txBox="1"/>
          <p:nvPr/>
        </p:nvSpPr>
        <p:spPr>
          <a:xfrm>
            <a:off x="399914" y="3112183"/>
            <a:ext cx="129636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queso</a:t>
            </a:r>
          </a:p>
        </p:txBody>
      </p:sp>
      <p:sp>
        <p:nvSpPr>
          <p:cNvPr id="43" name="TextBox 42">
            <a:extLst>
              <a:ext uri="{FF2B5EF4-FFF2-40B4-BE49-F238E27FC236}">
                <a16:creationId xmlns:a16="http://schemas.microsoft.com/office/drawing/2014/main" id="{8923F332-2E4B-E2ED-8A2E-09D75A62FDC1}"/>
              </a:ext>
            </a:extLst>
          </p:cNvPr>
          <p:cNvSpPr txBox="1"/>
          <p:nvPr/>
        </p:nvSpPr>
        <p:spPr>
          <a:xfrm>
            <a:off x="2954354" y="6022634"/>
            <a:ext cx="31045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frutas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B8B456BD-B33F-2F79-1632-A689D9C321E3}"/>
              </a:ext>
            </a:extLst>
          </p:cNvPr>
          <p:cNvSpPr txBox="1"/>
          <p:nvPr/>
        </p:nvSpPr>
        <p:spPr>
          <a:xfrm>
            <a:off x="399914" y="3902204"/>
            <a:ext cx="397252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trozo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p>
        </p:txBody>
      </p:sp>
      <p:sp>
        <p:nvSpPr>
          <p:cNvPr id="45" name="TextBox 44">
            <a:extLst>
              <a:ext uri="{FF2B5EF4-FFF2-40B4-BE49-F238E27FC236}">
                <a16:creationId xmlns:a16="http://schemas.microsoft.com/office/drawing/2014/main" id="{2B783047-004E-BF38-C29D-57D533C01E8F}"/>
              </a:ext>
            </a:extLst>
          </p:cNvPr>
          <p:cNvSpPr txBox="1"/>
          <p:nvPr/>
        </p:nvSpPr>
        <p:spPr>
          <a:xfrm>
            <a:off x="418578" y="5810092"/>
            <a:ext cx="284145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pastel de chocolate</a:t>
            </a:r>
          </a:p>
        </p:txBody>
      </p:sp>
      <p:sp>
        <p:nvSpPr>
          <p:cNvPr id="46" name="TextBox 45">
            <a:extLst>
              <a:ext uri="{FF2B5EF4-FFF2-40B4-BE49-F238E27FC236}">
                <a16:creationId xmlns:a16="http://schemas.microsoft.com/office/drawing/2014/main" id="{13844BB0-504D-4B52-2CE1-4898D9C59B57}"/>
              </a:ext>
            </a:extLst>
          </p:cNvPr>
          <p:cNvSpPr txBox="1"/>
          <p:nvPr/>
        </p:nvSpPr>
        <p:spPr>
          <a:xfrm>
            <a:off x="6096000" y="6006650"/>
            <a:ext cx="31045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sandía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2" name="Graphic 31" descr="Teacher">
            <a:extLst>
              <a:ext uri="{FF2B5EF4-FFF2-40B4-BE49-F238E27FC236}">
                <a16:creationId xmlns:a16="http://schemas.microsoft.com/office/drawing/2014/main" id="{ABC23400-6A53-4C26-B3A6-AC283DAFFB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96" y="23479"/>
            <a:ext cx="914400" cy="914400"/>
          </a:xfrm>
          <a:prstGeom prst="rect">
            <a:avLst/>
          </a:prstGeom>
        </p:spPr>
      </p:pic>
      <p:sp>
        <p:nvSpPr>
          <p:cNvPr id="47" name="Speech Bubble: Rectangle with Corners Rounded 46">
            <a:extLst>
              <a:ext uri="{FF2B5EF4-FFF2-40B4-BE49-F238E27FC236}">
                <a16:creationId xmlns:a16="http://schemas.microsoft.com/office/drawing/2014/main" id="{6A241EF7-DB88-42D4-8AE9-D7FFD2BFE146}"/>
              </a:ext>
            </a:extLst>
          </p:cNvPr>
          <p:cNvSpPr/>
          <p:nvPr/>
        </p:nvSpPr>
        <p:spPr>
          <a:xfrm>
            <a:off x="1062484" y="90266"/>
            <a:ext cx="2834178" cy="519576"/>
          </a:xfrm>
          <a:prstGeom prst="wedgeRoundRectCallout">
            <a:avLst>
              <a:gd name="adj1" fmla="val -58602"/>
              <a:gd name="adj2" fmla="val 36624"/>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repite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36" name="Speech Bubble: Rectangle with Corners Rounded 35">
            <a:extLst>
              <a:ext uri="{FF2B5EF4-FFF2-40B4-BE49-F238E27FC236}">
                <a16:creationId xmlns:a16="http://schemas.microsoft.com/office/drawing/2014/main" id="{2390D7E2-915B-D73B-47D7-3172B11B3E25}"/>
              </a:ext>
            </a:extLst>
          </p:cNvPr>
          <p:cNvSpPr/>
          <p:nvPr/>
        </p:nvSpPr>
        <p:spPr>
          <a:xfrm>
            <a:off x="997741" y="34201"/>
            <a:ext cx="5399919" cy="612318"/>
          </a:xfrm>
          <a:prstGeom prst="wedgeRoundRectCallout">
            <a:avLst>
              <a:gd name="adj1" fmla="val -55761"/>
              <a:gd name="adj2" fmla="val 3540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8EE09936-05E4-022A-1C2A-2EE631C1A242}"/>
              </a:ext>
            </a:extLst>
          </p:cNvPr>
          <p:cNvSpPr txBox="1"/>
          <p:nvPr/>
        </p:nvSpPr>
        <p:spPr>
          <a:xfrm>
            <a:off x="997741" y="50497"/>
            <a:ext cx="639594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Practica</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 con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tu</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Arial" panose="020B0604020202020204" pitchFamily="34" charset="0"/>
              </a:rPr>
              <a:t>compañero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/a.</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1205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2"/>
                    </p:tgtEl>
                  </p:cond>
                </p:stCondLst>
                <p:endSync evt="end" delay="0">
                  <p:rtn val="all"/>
                </p:endSync>
                <p:childTnLst>
                  <p:par>
                    <p:cTn id="62" fill="hold">
                      <p:stCondLst>
                        <p:cond delay="0"/>
                      </p:stCondLst>
                      <p:childTnLst>
                        <p:par>
                          <p:cTn id="63" fill="hold">
                            <p:stCondLst>
                              <p:cond delay="0"/>
                            </p:stCondLst>
                            <p:childTnLst>
                              <p:par>
                                <p:cTn id="64" presetID="12" presetClass="exit" presetSubtype="4" fill="remove" grpId="0" nodeType="clickEffect">
                                  <p:stCondLst>
                                    <p:cond delay="0"/>
                                  </p:stCondLst>
                                  <p:childTnLst>
                                    <p:anim calcmode="lin" valueType="num">
                                      <p:cBhvr additive="base">
                                        <p:cTn id="65" dur="59000"/>
                                        <p:tgtEl>
                                          <p:spTgt spid="13"/>
                                        </p:tgtEl>
                                        <p:attrNameLst>
                                          <p:attrName>ppt_y</p:attrName>
                                        </p:attrNameLst>
                                      </p:cBhvr>
                                      <p:tavLst>
                                        <p:tav tm="0">
                                          <p:val>
                                            <p:strVal val="#ppt_y"/>
                                          </p:val>
                                        </p:tav>
                                        <p:tav tm="100000">
                                          <p:val>
                                            <p:strVal val="#ppt_y+#ppt_h*1.125000"/>
                                          </p:val>
                                        </p:tav>
                                      </p:tavLst>
                                    </p:anim>
                                    <p:animEffect transition="out" filter="wipe(down)">
                                      <p:cBhvr>
                                        <p:cTn id="66" dur="59000"/>
                                        <p:tgtEl>
                                          <p:spTgt spid="13"/>
                                        </p:tgtEl>
                                      </p:cBhvr>
                                    </p:animEffect>
                                    <p:set>
                                      <p:cBhvr>
                                        <p:cTn id="67" dur="1" fill="hold">
                                          <p:stCondLst>
                                            <p:cond delay="58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3" grpId="0" animBg="1"/>
      <p:bldP spid="27" grpId="0"/>
      <p:bldP spid="28" grpId="0"/>
      <p:bldP spid="42" grpId="0"/>
      <p:bldP spid="43" grpId="0"/>
      <p:bldP spid="44" grpId="0"/>
      <p:bldP spid="45" grpId="0"/>
      <p:bldP spid="46" grpId="0"/>
      <p:bldP spid="36"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388980" y="2375991"/>
            <a:ext cx="9809771" cy="3477875"/>
          </a:xfrm>
          <a:prstGeom prst="rect">
            <a:avLst/>
          </a:prstGeom>
          <a:noFill/>
          <a:ln>
            <a:noFill/>
          </a:ln>
          <a:effectLst/>
        </p:spPr>
        <p:txBody>
          <a:bodyPr wrap="square">
            <a:spAutoFit/>
          </a:bodyPr>
          <a:lstStyle/>
          <a:p>
            <a:pPr>
              <a:spcBef>
                <a:spcPct val="50000"/>
              </a:spcBef>
            </a:pPr>
            <a:r>
              <a:rPr lang="en-GB" sz="4000" dirty="0">
                <a:solidFill>
                  <a:srgbClr val="002060"/>
                </a:solidFill>
                <a:latin typeface="Century Gothic" panose="020B0502020202020204" pitchFamily="34" charset="0"/>
              </a:rPr>
              <a:t>El _________ </a:t>
            </a:r>
          </a:p>
          <a:p>
            <a:pPr>
              <a:spcBef>
                <a:spcPct val="50000"/>
              </a:spcBef>
            </a:pPr>
            <a:r>
              <a:rPr lang="en-GB" sz="4000" dirty="0">
                <a:solidFill>
                  <a:srgbClr val="002060"/>
                </a:solidFill>
                <a:latin typeface="Century Gothic" panose="020B0502020202020204" pitchFamily="34" charset="0"/>
              </a:rPr>
              <a:t>come un </a:t>
            </a:r>
            <a:r>
              <a:rPr lang="en-GB" sz="4000" dirty="0" err="1">
                <a:solidFill>
                  <a:srgbClr val="002060"/>
                </a:solidFill>
                <a:latin typeface="Century Gothic" panose="020B0502020202020204" pitchFamily="34" charset="0"/>
              </a:rPr>
              <a:t>trozo</a:t>
            </a:r>
            <a:r>
              <a:rPr lang="en-GB" sz="4000" dirty="0">
                <a:solidFill>
                  <a:srgbClr val="002060"/>
                </a:solidFill>
                <a:latin typeface="Century Gothic" panose="020B0502020202020204" pitchFamily="34" charset="0"/>
              </a:rPr>
              <a:t> de pastel , </a:t>
            </a:r>
          </a:p>
          <a:p>
            <a:pPr>
              <a:spcBef>
                <a:spcPct val="50000"/>
              </a:spcBef>
            </a:pPr>
            <a:r>
              <a:rPr lang="en-GB" sz="4000" dirty="0">
                <a:solidFill>
                  <a:srgbClr val="002060"/>
                </a:solidFill>
                <a:latin typeface="Century Gothic" panose="020B0502020202020204" pitchFamily="34" charset="0"/>
              </a:rPr>
              <a:t>un </a:t>
            </a:r>
            <a:r>
              <a:rPr lang="en-GB" sz="4000" dirty="0" err="1">
                <a:solidFill>
                  <a:srgbClr val="002060"/>
                </a:solidFill>
                <a:latin typeface="Century Gothic" panose="020B0502020202020204" pitchFamily="34" charset="0"/>
              </a:rPr>
              <a:t>helado</a:t>
            </a:r>
            <a:r>
              <a:rPr lang="en-GB" sz="4000" dirty="0">
                <a:solidFill>
                  <a:srgbClr val="002060"/>
                </a:solidFill>
                <a:latin typeface="Century Gothic" panose="020B0502020202020204" pitchFamily="34" charset="0"/>
              </a:rPr>
              <a:t>,</a:t>
            </a:r>
          </a:p>
          <a:p>
            <a:pPr>
              <a:spcBef>
                <a:spcPct val="50000"/>
              </a:spcBef>
            </a:pPr>
            <a:r>
              <a:rPr lang="en-GB" sz="4000" dirty="0">
                <a:solidFill>
                  <a:srgbClr val="002060"/>
                </a:solidFill>
                <a:latin typeface="Century Gothic" panose="020B0502020202020204" pitchFamily="34" charset="0"/>
              </a:rPr>
              <a:t>un </a:t>
            </a:r>
            <a:r>
              <a:rPr lang="en-GB" sz="4000" dirty="0" err="1">
                <a:solidFill>
                  <a:srgbClr val="002060"/>
                </a:solidFill>
                <a:latin typeface="Century Gothic" panose="020B0502020202020204" pitchFamily="34" charset="0"/>
              </a:rPr>
              <a:t>pepinillo</a:t>
            </a:r>
            <a:r>
              <a:rPr lang="en-GB" sz="4000" dirty="0">
                <a:solidFill>
                  <a:srgbClr val="002060"/>
                </a:solidFill>
                <a:latin typeface="Century Gothic" panose="020B0502020202020204" pitchFamily="34" charset="0"/>
              </a:rPr>
              <a:t>…</a:t>
            </a:r>
          </a:p>
        </p:txBody>
      </p:sp>
      <p:sp>
        <p:nvSpPr>
          <p:cNvPr id="68" name="TextBox 67">
            <a:extLst>
              <a:ext uri="{FF2B5EF4-FFF2-40B4-BE49-F238E27FC236}">
                <a16:creationId xmlns:a16="http://schemas.microsoft.com/office/drawing/2014/main" id="{D066A10D-82D8-5E8C-D14F-D622F835A2C6}"/>
              </a:ext>
            </a:extLst>
          </p:cNvPr>
          <p:cNvSpPr txBox="1"/>
          <p:nvPr/>
        </p:nvSpPr>
        <p:spPr>
          <a:xfrm>
            <a:off x="7284222" y="100762"/>
            <a:ext cx="2531499" cy="1015663"/>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p>
          <a:p>
            <a:pPr algn="ctr"/>
            <a:r>
              <a:rPr lang="en-GB" sz="2000" b="1" dirty="0">
                <a:solidFill>
                  <a:srgbClr val="002060"/>
                </a:solidFill>
                <a:latin typeface="Century Gothic" panose="020B0502020202020204" pitchFamily="34" charset="0"/>
              </a:rPr>
              <a:t>son </a:t>
            </a:r>
            <a:r>
              <a:rPr lang="en-GB" sz="2000" dirty="0">
                <a:solidFill>
                  <a:srgbClr val="002060"/>
                </a:solidFill>
                <a:latin typeface="Century Gothic" panose="020B0502020202020204" pitchFamily="34" charset="0"/>
              </a:rPr>
              <a:t>= they are </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423223"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689477" y="1058392"/>
            <a:ext cx="3484857"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a:t>
            </a:r>
            <a:r>
              <a:rPr lang="en-GB" sz="2800" b="1" dirty="0" err="1">
                <a:solidFill>
                  <a:srgbClr val="FFFFFF"/>
                </a:solidFill>
                <a:latin typeface="Century Gothic" panose="020B0502020202020204" pitchFamily="34" charset="0"/>
                <a:cs typeface="Arial" panose="020B0604020202020204" pitchFamily="34" charset="0"/>
              </a:rPr>
              <a:t>Qué</a:t>
            </a:r>
            <a:r>
              <a:rPr lang="en-GB" sz="2800" b="1" dirty="0">
                <a:solidFill>
                  <a:srgbClr val="FFFFFF"/>
                </a:solidFill>
                <a:latin typeface="Century Gothic" panose="020B0502020202020204" pitchFamily="34" charset="0"/>
                <a:cs typeface="Arial" panose="020B0604020202020204" pitchFamily="34" charset="0"/>
              </a:rPr>
              <a:t>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293072" y="1096804"/>
            <a:ext cx="2522649"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trozo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piece</a:t>
            </a:r>
            <a:endParaRPr lang="en-GB" sz="2000" b="1" dirty="0">
              <a:solidFill>
                <a:srgbClr val="002060"/>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45100AD1-534F-E6A5-72D2-2D01A6F8763F}"/>
              </a:ext>
            </a:extLst>
          </p:cNvPr>
          <p:cNvSpPr/>
          <p:nvPr/>
        </p:nvSpPr>
        <p:spPr>
          <a:xfrm>
            <a:off x="1052141" y="1007560"/>
            <a:ext cx="2524959" cy="612318"/>
          </a:xfrm>
          <a:prstGeom prst="wedgeRoundRectCallout">
            <a:avLst>
              <a:gd name="adj1" fmla="val -19899"/>
              <a:gd name="adj2" fmla="val -97595"/>
              <a:gd name="adj3" fmla="val 16667"/>
            </a:avLst>
          </a:prstGeom>
          <a:solidFill>
            <a:srgbClr val="68D5C8"/>
          </a:solidFill>
          <a:ln>
            <a:solidFill>
              <a:srgbClr val="68D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ndParaRPr>
          </a:p>
        </p:txBody>
      </p:sp>
      <p:sp>
        <p:nvSpPr>
          <p:cNvPr id="22" name="TextBox 21">
            <a:extLst>
              <a:ext uri="{FF2B5EF4-FFF2-40B4-BE49-F238E27FC236}">
                <a16:creationId xmlns:a16="http://schemas.microsoft.com/office/drawing/2014/main" id="{BF1A7274-26FD-4F6C-8697-51091943105C}"/>
              </a:ext>
            </a:extLst>
          </p:cNvPr>
          <p:cNvSpPr txBox="1"/>
          <p:nvPr/>
        </p:nvSpPr>
        <p:spPr>
          <a:xfrm>
            <a:off x="1154026" y="1074257"/>
            <a:ext cx="2524959" cy="523220"/>
          </a:xfrm>
          <a:prstGeom prst="rect">
            <a:avLst/>
          </a:prstGeom>
          <a:noFill/>
          <a:ln>
            <a:noFill/>
          </a:ln>
        </p:spPr>
        <p:txBody>
          <a:bodyPr wrap="square" rtlCol="0">
            <a:spAutoFit/>
          </a:bodyPr>
          <a:lstStyle/>
          <a:p>
            <a:pPr eaLnBrk="1" hangingPunct="1">
              <a:spcBef>
                <a:spcPct val="50000"/>
              </a:spcBef>
            </a:pPr>
            <a:r>
              <a:rPr lang="en-GB" sz="2800" b="1" dirty="0">
                <a:solidFill>
                  <a:srgbClr val="002060"/>
                </a:solidFill>
                <a:latin typeface="Century Gothic" panose="020B0502020202020204" pitchFamily="34" charset="0"/>
                <a:cs typeface="Arial" panose="020B0604020202020204" pitchFamily="34" charset="0"/>
              </a:rPr>
              <a:t>¿Qué día es?</a:t>
            </a:r>
            <a:endParaRPr lang="en-GB" sz="2800" b="1" dirty="0">
              <a:solidFill>
                <a:srgbClr val="002060"/>
              </a:solidFill>
              <a:latin typeface="Century Gothic" panose="020B0502020202020204" pitchFamily="34" charset="0"/>
            </a:endParaRPr>
          </a:p>
        </p:txBody>
      </p:sp>
      <p:sp>
        <p:nvSpPr>
          <p:cNvPr id="23" name="TextBox 22">
            <a:extLst>
              <a:ext uri="{FF2B5EF4-FFF2-40B4-BE49-F238E27FC236}">
                <a16:creationId xmlns:a16="http://schemas.microsoft.com/office/drawing/2014/main" id="{DAE5DDE4-F177-2B4C-C985-420D018EA677}"/>
              </a:ext>
            </a:extLst>
          </p:cNvPr>
          <p:cNvSpPr txBox="1"/>
          <p:nvPr/>
        </p:nvSpPr>
        <p:spPr>
          <a:xfrm>
            <a:off x="1052141" y="2420279"/>
            <a:ext cx="2524959" cy="646331"/>
          </a:xfrm>
          <a:prstGeom prst="rect">
            <a:avLst/>
          </a:prstGeom>
          <a:noFill/>
          <a:ln>
            <a:noFill/>
          </a:ln>
        </p:spPr>
        <p:txBody>
          <a:bodyPr wrap="square" rtlCol="0">
            <a:spAutoFit/>
          </a:bodyPr>
          <a:lstStyle/>
          <a:p>
            <a:pPr eaLnBrk="1" hangingPunct="1">
              <a:spcBef>
                <a:spcPct val="50000"/>
              </a:spcBef>
            </a:pPr>
            <a:r>
              <a:rPr lang="en-GB" sz="3600" b="1" dirty="0" err="1">
                <a:solidFill>
                  <a:srgbClr val="92D050"/>
                </a:solidFill>
                <a:latin typeface="Segoe Print" panose="02000600000000000000" pitchFamily="2" charset="0"/>
                <a:cs typeface="Arial" panose="020B0604020202020204" pitchFamily="34" charset="0"/>
              </a:rPr>
              <a:t>sábado</a:t>
            </a:r>
            <a:endParaRPr lang="en-GB" sz="3600" b="1" dirty="0">
              <a:solidFill>
                <a:srgbClr val="92D050"/>
              </a:solidFill>
              <a:latin typeface="Segoe Print" panose="02000600000000000000" pitchFamily="2" charset="0"/>
            </a:endParaRPr>
          </a:p>
        </p:txBody>
      </p:sp>
      <p:pic>
        <p:nvPicPr>
          <p:cNvPr id="5" name="Picture 4">
            <a:extLst>
              <a:ext uri="{FF2B5EF4-FFF2-40B4-BE49-F238E27FC236}">
                <a16:creationId xmlns:a16="http://schemas.microsoft.com/office/drawing/2014/main" id="{8CD1C3C1-884E-13A7-274F-A8B7B4A2BCFD}"/>
              </a:ext>
            </a:extLst>
          </p:cNvPr>
          <p:cNvPicPr>
            <a:picLocks noChangeAspect="1"/>
          </p:cNvPicPr>
          <p:nvPr/>
        </p:nvPicPr>
        <p:blipFill>
          <a:blip r:embed="rId8"/>
          <a:stretch>
            <a:fillRect/>
          </a:stretch>
        </p:blipFill>
        <p:spPr>
          <a:xfrm>
            <a:off x="10515768" y="2643206"/>
            <a:ext cx="1209675"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283992F-677F-4A98-29B2-753F4ADB782B}"/>
              </a:ext>
            </a:extLst>
          </p:cNvPr>
          <p:cNvPicPr>
            <a:picLocks noChangeAspect="1"/>
          </p:cNvPicPr>
          <p:nvPr/>
        </p:nvPicPr>
        <p:blipFill>
          <a:blip r:embed="rId9"/>
          <a:stretch>
            <a:fillRect/>
          </a:stretch>
        </p:blipFill>
        <p:spPr>
          <a:xfrm>
            <a:off x="9036559" y="2643206"/>
            <a:ext cx="1200150" cy="1550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43E8D24-6F61-BEA7-FD80-984436F98B96}"/>
              </a:ext>
            </a:extLst>
          </p:cNvPr>
          <p:cNvPicPr>
            <a:picLocks noChangeAspect="1"/>
          </p:cNvPicPr>
          <p:nvPr/>
        </p:nvPicPr>
        <p:blipFill>
          <a:blip r:embed="rId10"/>
          <a:stretch>
            <a:fillRect/>
          </a:stretch>
        </p:blipFill>
        <p:spPr>
          <a:xfrm>
            <a:off x="7542767" y="2653543"/>
            <a:ext cx="1238250"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08959" y="4114928"/>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4">
                                            <p:txEl>
                                              <p:pRg st="0" end="0"/>
                                            </p:txEl>
                                          </p:spTgt>
                                        </p:tgtEl>
                                        <p:attrNameLst>
                                          <p:attrName>style.visibility</p:attrName>
                                        </p:attrNameLst>
                                      </p:cBhvr>
                                      <p:to>
                                        <p:strVal val="visible"/>
                                      </p:to>
                                    </p:set>
                                    <p:animEffect transition="in" filter="fade">
                                      <p:cBhvr>
                                        <p:cTn id="23" dur="500"/>
                                        <p:tgtEl>
                                          <p:spTgt spid="6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4">
                                            <p:txEl>
                                              <p:pRg st="1" end="1"/>
                                            </p:txEl>
                                          </p:spTgt>
                                        </p:tgtEl>
                                        <p:attrNameLst>
                                          <p:attrName>style.visibility</p:attrName>
                                        </p:attrNameLst>
                                      </p:cBhvr>
                                      <p:to>
                                        <p:strVal val="visible"/>
                                      </p:to>
                                    </p:set>
                                    <p:animEffect transition="in" filter="fade">
                                      <p:cBhvr>
                                        <p:cTn id="33" dur="500"/>
                                        <p:tgtEl>
                                          <p:spTgt spid="6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4">
                                            <p:txEl>
                                              <p:pRg st="2" end="2"/>
                                            </p:txEl>
                                          </p:spTgt>
                                        </p:tgtEl>
                                        <p:attrNameLst>
                                          <p:attrName>style.visibility</p:attrName>
                                        </p:attrNameLst>
                                      </p:cBhvr>
                                      <p:to>
                                        <p:strVal val="visible"/>
                                      </p:to>
                                    </p:set>
                                    <p:animEffect transition="in" filter="fade">
                                      <p:cBhvr>
                                        <p:cTn id="38" dur="500"/>
                                        <p:tgtEl>
                                          <p:spTgt spid="64">
                                            <p:txEl>
                                              <p:pRg st="2" end="2"/>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4">
                                            <p:txEl>
                                              <p:pRg st="3" end="3"/>
                                            </p:txEl>
                                          </p:spTgt>
                                        </p:tgtEl>
                                        <p:attrNameLst>
                                          <p:attrName>style.visibility</p:attrName>
                                        </p:attrNameLst>
                                      </p:cBhvr>
                                      <p:to>
                                        <p:strVal val="visible"/>
                                      </p:to>
                                    </p:set>
                                    <p:animEffect transition="in" filter="fade">
                                      <p:cBhvr>
                                        <p:cTn id="47" dur="500"/>
                                        <p:tgtEl>
                                          <p:spTgt spid="64">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3" grpId="0" animBg="1"/>
      <p:bldP spid="21"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388981" y="2375991"/>
            <a:ext cx="7840620" cy="1631216"/>
          </a:xfrm>
          <a:prstGeom prst="rect">
            <a:avLst/>
          </a:prstGeom>
          <a:noFill/>
          <a:ln>
            <a:noFill/>
          </a:ln>
          <a:effectLst/>
        </p:spPr>
        <p:txBody>
          <a:bodyPr wrap="square">
            <a:spAutoFit/>
          </a:bodyPr>
          <a:lstStyle/>
          <a:p>
            <a:pPr>
              <a:spcBef>
                <a:spcPct val="50000"/>
              </a:spcBef>
            </a:pP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loncha</a:t>
            </a:r>
            <a:r>
              <a:rPr lang="en-GB" sz="4000" dirty="0">
                <a:solidFill>
                  <a:srgbClr val="002060"/>
                </a:solidFill>
                <a:latin typeface="Century Gothic" panose="020B0502020202020204" pitchFamily="34" charset="0"/>
              </a:rPr>
              <a:t> de queso, </a:t>
            </a:r>
          </a:p>
          <a:p>
            <a:pPr>
              <a:spcBef>
                <a:spcPct val="50000"/>
              </a:spcBef>
            </a:pP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loncha</a:t>
            </a:r>
            <a:r>
              <a:rPr lang="en-GB" sz="4000" dirty="0">
                <a:solidFill>
                  <a:srgbClr val="002060"/>
                </a:solidFill>
                <a:latin typeface="Century Gothic" panose="020B0502020202020204" pitchFamily="34" charset="0"/>
              </a:rPr>
              <a:t> de </a:t>
            </a:r>
            <a:r>
              <a:rPr lang="en-GB" sz="4000" dirty="0" err="1">
                <a:solidFill>
                  <a:srgbClr val="002060"/>
                </a:solidFill>
                <a:latin typeface="Century Gothic" panose="020B0502020202020204" pitchFamily="34" charset="0"/>
              </a:rPr>
              <a:t>salchichón</a:t>
            </a:r>
            <a:r>
              <a:rPr lang="en-GB" sz="4000" dirty="0">
                <a:solidFill>
                  <a:srgbClr val="002060"/>
                </a:solidFill>
                <a:latin typeface="Century Gothic" panose="020B0502020202020204" pitchFamily="34" charset="0"/>
              </a:rPr>
              <a:t>… </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399604"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3" y="1048453"/>
            <a:ext cx="5626293" cy="523220"/>
          </a:xfrm>
          <a:prstGeom prst="rect">
            <a:avLst/>
          </a:prstGeom>
          <a:noFill/>
          <a:ln>
            <a:noFill/>
          </a:ln>
        </p:spPr>
        <p:txBody>
          <a:bodyPr wrap="square" rtlCol="0">
            <a:spAutoFit/>
          </a:bodyPr>
          <a:lstStyle/>
          <a:p>
            <a:pPr>
              <a:spcBef>
                <a:spcPct val="50000"/>
              </a:spcBef>
            </a:pPr>
            <a:r>
              <a:rPr lang="en-GB" sz="2800" b="1" dirty="0">
                <a:solidFill>
                  <a:srgbClr val="FFFFFF"/>
                </a:solidFill>
                <a:latin typeface="Century Gothic" panose="020B0502020202020204" pitchFamily="34" charset="0"/>
                <a:cs typeface="Arial" panose="020B0604020202020204" pitchFamily="34" charset="0"/>
              </a:rPr>
              <a:t>¿</a:t>
            </a:r>
            <a:r>
              <a:rPr lang="en-GB" sz="2800" b="1" dirty="0" err="1">
                <a:solidFill>
                  <a:srgbClr val="FFFFFF"/>
                </a:solidFill>
                <a:latin typeface="Century Gothic" panose="020B0502020202020204" pitchFamily="34" charset="0"/>
                <a:cs typeface="Arial" panose="020B0604020202020204" pitchFamily="34" charset="0"/>
              </a:rPr>
              <a:t>Qué</a:t>
            </a:r>
            <a:r>
              <a:rPr lang="en-GB" sz="2800" b="1" dirty="0">
                <a:solidFill>
                  <a:srgbClr val="FFFFFF"/>
                </a:solidFill>
                <a:latin typeface="Century Gothic" panose="020B0502020202020204" pitchFamily="34" charset="0"/>
                <a:cs typeface="Arial" panose="020B0604020202020204" pitchFamily="34" charset="0"/>
              </a:rPr>
              <a:t>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279276" y="1079733"/>
            <a:ext cx="2541390"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loncha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slice</a:t>
            </a:r>
            <a:endParaRPr lang="en-GB" sz="2000" b="1" dirty="0">
              <a:solidFill>
                <a:srgbClr val="002060"/>
              </a:solidFill>
              <a:latin typeface="Century Gothic" panose="020B0502020202020204" pitchFamily="34" charset="0"/>
            </a:endParaRPr>
          </a:p>
        </p:txBody>
      </p:sp>
      <p:pic>
        <p:nvPicPr>
          <p:cNvPr id="8" name="Picture 7">
            <a:extLst>
              <a:ext uri="{FF2B5EF4-FFF2-40B4-BE49-F238E27FC236}">
                <a16:creationId xmlns:a16="http://schemas.microsoft.com/office/drawing/2014/main" id="{37D6B86C-7D16-A9DF-9A13-96CE881804DF}"/>
              </a:ext>
            </a:extLst>
          </p:cNvPr>
          <p:cNvPicPr>
            <a:picLocks noChangeAspect="1"/>
          </p:cNvPicPr>
          <p:nvPr/>
        </p:nvPicPr>
        <p:blipFill>
          <a:blip r:embed="rId8"/>
          <a:stretch>
            <a:fillRect/>
          </a:stretch>
        </p:blipFill>
        <p:spPr>
          <a:xfrm>
            <a:off x="9897013" y="2462437"/>
            <a:ext cx="1565995" cy="1565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038D6CF9-30C8-CE20-CAF6-7E0F78D8F6DE}"/>
              </a:ext>
            </a:extLst>
          </p:cNvPr>
          <p:cNvPicPr>
            <a:picLocks noChangeAspect="1"/>
          </p:cNvPicPr>
          <p:nvPr/>
        </p:nvPicPr>
        <p:blipFill rotWithShape="1">
          <a:blip r:embed="rId9"/>
          <a:srcRect t="19677"/>
          <a:stretch/>
        </p:blipFill>
        <p:spPr>
          <a:xfrm>
            <a:off x="8196084" y="2462437"/>
            <a:ext cx="1427398" cy="1565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746941" y="3770236"/>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DEDF8F0-C048-223A-13E3-3CEC89572E43}"/>
              </a:ext>
            </a:extLst>
          </p:cNvPr>
          <p:cNvSpPr txBox="1"/>
          <p:nvPr/>
        </p:nvSpPr>
        <p:spPr>
          <a:xfrm>
            <a:off x="7284222" y="100762"/>
            <a:ext cx="2531499" cy="1015663"/>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p>
          <a:p>
            <a:pPr algn="ctr"/>
            <a:r>
              <a:rPr lang="en-GB" sz="2000" b="1" dirty="0">
                <a:solidFill>
                  <a:srgbClr val="002060"/>
                </a:solidFill>
                <a:latin typeface="Century Gothic" panose="020B0502020202020204" pitchFamily="34" charset="0"/>
              </a:rPr>
              <a:t>son </a:t>
            </a:r>
            <a:r>
              <a:rPr lang="en-GB" sz="2000" dirty="0">
                <a:solidFill>
                  <a:srgbClr val="002060"/>
                </a:solidFill>
                <a:latin typeface="Century Gothic" panose="020B0502020202020204" pitchFamily="34" charset="0"/>
              </a:rPr>
              <a:t>= they are </a:t>
            </a:r>
          </a:p>
        </p:txBody>
      </p:sp>
    </p:spTree>
    <p:extLst>
      <p:ext uri="{BB962C8B-B14F-4D97-AF65-F5344CB8AC3E}">
        <p14:creationId xmlns:p14="http://schemas.microsoft.com/office/powerpoint/2010/main" val="35713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2554545"/>
          </a:xfrm>
          <a:prstGeom prst="rect">
            <a:avLst/>
          </a:prstGeom>
          <a:noFill/>
          <a:ln>
            <a:noFill/>
          </a:ln>
          <a:effectLst/>
        </p:spPr>
        <p:txBody>
          <a:bodyPr wrap="square">
            <a:spAutoFit/>
          </a:bodyPr>
          <a:lstStyle/>
          <a:p>
            <a:pPr>
              <a:spcBef>
                <a:spcPct val="50000"/>
              </a:spcBef>
            </a:pP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piruleta</a:t>
            </a:r>
            <a:r>
              <a:rPr lang="en-GB" sz="4000" dirty="0">
                <a:solidFill>
                  <a:srgbClr val="002060"/>
                </a:solidFill>
                <a:latin typeface="Century Gothic" panose="020B0502020202020204" pitchFamily="34" charset="0"/>
              </a:rPr>
              <a:t>,</a:t>
            </a:r>
          </a:p>
          <a:p>
            <a:pPr>
              <a:spcBef>
                <a:spcPct val="50000"/>
              </a:spcBef>
            </a:pPr>
            <a:r>
              <a:rPr lang="en-GB" sz="4000" dirty="0">
                <a:solidFill>
                  <a:srgbClr val="002060"/>
                </a:solidFill>
                <a:latin typeface="Century Gothic" panose="020B0502020202020204" pitchFamily="34" charset="0"/>
              </a:rPr>
              <a:t>un </a:t>
            </a:r>
            <a:r>
              <a:rPr lang="en-GB" sz="4000" dirty="0" err="1">
                <a:solidFill>
                  <a:srgbClr val="002060"/>
                </a:solidFill>
                <a:latin typeface="Century Gothic" panose="020B0502020202020204" pitchFamily="34" charset="0"/>
              </a:rPr>
              <a:t>trozo</a:t>
            </a:r>
            <a:r>
              <a:rPr lang="en-GB" sz="4000" dirty="0">
                <a:solidFill>
                  <a:srgbClr val="002060"/>
                </a:solidFill>
                <a:latin typeface="Century Gothic" panose="020B0502020202020204" pitchFamily="34" charset="0"/>
              </a:rPr>
              <a:t> de </a:t>
            </a:r>
            <a:r>
              <a:rPr lang="en-GB" sz="4000" dirty="0" err="1">
                <a:solidFill>
                  <a:srgbClr val="002060"/>
                </a:solidFill>
                <a:latin typeface="Century Gothic" panose="020B0502020202020204" pitchFamily="34" charset="0"/>
              </a:rPr>
              <a:t>tarta</a:t>
            </a:r>
            <a:r>
              <a:rPr lang="en-GB" sz="4000" dirty="0">
                <a:solidFill>
                  <a:srgbClr val="002060"/>
                </a:solidFill>
                <a:latin typeface="Century Gothic" panose="020B0502020202020204" pitchFamily="34" charset="0"/>
              </a:rPr>
              <a:t> de </a:t>
            </a:r>
            <a:r>
              <a:rPr lang="en-GB" sz="4000" dirty="0" err="1">
                <a:solidFill>
                  <a:srgbClr val="002060"/>
                </a:solidFill>
                <a:latin typeface="Century Gothic" panose="020B0502020202020204" pitchFamily="34" charset="0"/>
              </a:rPr>
              <a:t>frutas</a:t>
            </a:r>
            <a:r>
              <a:rPr lang="en-GB" sz="4000" dirty="0">
                <a:solidFill>
                  <a:srgbClr val="002060"/>
                </a:solidFill>
                <a:latin typeface="Century Gothic" panose="020B0502020202020204" pitchFamily="34" charset="0"/>
              </a:rPr>
              <a:t>,</a:t>
            </a:r>
          </a:p>
          <a:p>
            <a:pPr>
              <a:spcBef>
                <a:spcPct val="50000"/>
              </a:spcBef>
            </a:pP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salchicha</a:t>
            </a:r>
            <a:r>
              <a:rPr lang="en-GB" sz="4000" dirty="0">
                <a:solidFill>
                  <a:srgbClr val="002060"/>
                </a:solidFill>
                <a:latin typeface="Century Gothic" panose="020B0502020202020204" pitchFamily="34" charset="0"/>
              </a:rPr>
              <a:t>…</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482876"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3" y="1048453"/>
            <a:ext cx="5626293" cy="523220"/>
          </a:xfrm>
          <a:prstGeom prst="rect">
            <a:avLst/>
          </a:prstGeom>
          <a:noFill/>
          <a:ln>
            <a:noFill/>
          </a:ln>
        </p:spPr>
        <p:txBody>
          <a:bodyPr wrap="square" rtlCol="0">
            <a:spAutoFit/>
          </a:bodyPr>
          <a:lstStyle/>
          <a:p>
            <a:pPr>
              <a:spcBef>
                <a:spcPct val="50000"/>
              </a:spcBef>
            </a:pPr>
            <a:r>
              <a:rPr lang="en-GB" sz="2800" b="1" dirty="0">
                <a:solidFill>
                  <a:srgbClr val="FFFFFF"/>
                </a:solidFill>
                <a:latin typeface="Century Gothic" panose="020B0502020202020204" pitchFamily="34" charset="0"/>
                <a:cs typeface="Arial" panose="020B0604020202020204" pitchFamily="34" charset="0"/>
              </a:rPr>
              <a:t>¿</a:t>
            </a:r>
            <a:r>
              <a:rPr lang="en-GB" sz="2800" b="1" dirty="0" err="1">
                <a:solidFill>
                  <a:srgbClr val="FFFFFF"/>
                </a:solidFill>
                <a:latin typeface="Century Gothic" panose="020B0502020202020204" pitchFamily="34" charset="0"/>
                <a:cs typeface="Arial" panose="020B0604020202020204" pitchFamily="34" charset="0"/>
              </a:rPr>
              <a:t>Qué</a:t>
            </a:r>
            <a:r>
              <a:rPr lang="en-GB" sz="2800" b="1" dirty="0">
                <a:solidFill>
                  <a:srgbClr val="FFFFFF"/>
                </a:solidFill>
                <a:latin typeface="Century Gothic" panose="020B0502020202020204" pitchFamily="34" charset="0"/>
                <a:cs typeface="Arial" panose="020B0604020202020204" pitchFamily="34" charset="0"/>
              </a:rPr>
              <a:t>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pic>
        <p:nvPicPr>
          <p:cNvPr id="4" name="Picture 3">
            <a:extLst>
              <a:ext uri="{FF2B5EF4-FFF2-40B4-BE49-F238E27FC236}">
                <a16:creationId xmlns:a16="http://schemas.microsoft.com/office/drawing/2014/main" id="{C0CC8BF1-F7E5-8E70-576A-24C960ABF67A}"/>
              </a:ext>
            </a:extLst>
          </p:cNvPr>
          <p:cNvPicPr>
            <a:picLocks noChangeAspect="1"/>
          </p:cNvPicPr>
          <p:nvPr/>
        </p:nvPicPr>
        <p:blipFill>
          <a:blip r:embed="rId8"/>
          <a:stretch>
            <a:fillRect/>
          </a:stretch>
        </p:blipFill>
        <p:spPr>
          <a:xfrm>
            <a:off x="10537981" y="2412566"/>
            <a:ext cx="1303265" cy="180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F5CA6C1-D492-4332-0C03-410D05643D8F}"/>
              </a:ext>
            </a:extLst>
          </p:cNvPr>
          <p:cNvPicPr>
            <a:picLocks noChangeAspect="1"/>
          </p:cNvPicPr>
          <p:nvPr/>
        </p:nvPicPr>
        <p:blipFill>
          <a:blip r:embed="rId9"/>
          <a:stretch>
            <a:fillRect/>
          </a:stretch>
        </p:blipFill>
        <p:spPr>
          <a:xfrm>
            <a:off x="7149994" y="2414232"/>
            <a:ext cx="1426334" cy="180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AE634A4-35D4-F1FE-374B-2CCDCE7DFCB0}"/>
              </a:ext>
            </a:extLst>
          </p:cNvPr>
          <p:cNvPicPr>
            <a:picLocks noChangeAspect="1"/>
          </p:cNvPicPr>
          <p:nvPr/>
        </p:nvPicPr>
        <p:blipFill>
          <a:blip r:embed="rId10"/>
          <a:stretch>
            <a:fillRect/>
          </a:stretch>
        </p:blipFill>
        <p:spPr>
          <a:xfrm>
            <a:off x="8851478" y="2412567"/>
            <a:ext cx="1456309" cy="180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09A9D2A9-CC53-A4DD-281A-58FB0B4A6861}"/>
              </a:ext>
            </a:extLst>
          </p:cNvPr>
          <p:cNvSpPr txBox="1"/>
          <p:nvPr/>
        </p:nvSpPr>
        <p:spPr>
          <a:xfrm>
            <a:off x="7284222" y="100762"/>
            <a:ext cx="2531499" cy="1015663"/>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p>
          <a:p>
            <a:pPr algn="ctr"/>
            <a:r>
              <a:rPr lang="en-GB" sz="2000" b="1" dirty="0">
                <a:solidFill>
                  <a:srgbClr val="002060"/>
                </a:solidFill>
                <a:latin typeface="Century Gothic" panose="020B0502020202020204" pitchFamily="34" charset="0"/>
              </a:rPr>
              <a:t>son </a:t>
            </a:r>
            <a:r>
              <a:rPr lang="en-GB" sz="2000" dirty="0">
                <a:solidFill>
                  <a:srgbClr val="002060"/>
                </a:solidFill>
                <a:latin typeface="Century Gothic" panose="020B0502020202020204" pitchFamily="34" charset="0"/>
              </a:rPr>
              <a:t>= they are </a:t>
            </a:r>
          </a:p>
        </p:txBody>
      </p:sp>
      <p:sp>
        <p:nvSpPr>
          <p:cNvPr id="25" name="TextBox 24">
            <a:extLst>
              <a:ext uri="{FF2B5EF4-FFF2-40B4-BE49-F238E27FC236}">
                <a16:creationId xmlns:a16="http://schemas.microsoft.com/office/drawing/2014/main" id="{E8A4A2EE-CF0C-DD86-4B13-419E847C92F4}"/>
              </a:ext>
            </a:extLst>
          </p:cNvPr>
          <p:cNvSpPr txBox="1"/>
          <p:nvPr/>
        </p:nvSpPr>
        <p:spPr>
          <a:xfrm>
            <a:off x="7289004" y="1079733"/>
            <a:ext cx="2524174"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(e) </a:t>
            </a:r>
            <a:r>
              <a:rPr lang="en-GB" sz="2000" b="1" dirty="0" err="1">
                <a:solidFill>
                  <a:srgbClr val="002060"/>
                </a:solidFill>
                <a:latin typeface="Century Gothic" panose="020B0502020202020204" pitchFamily="34" charset="0"/>
              </a:rPr>
              <a:t>trozo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piece</a:t>
            </a:r>
            <a:endParaRPr lang="en-GB" sz="2000" b="1" dirty="0">
              <a:solidFill>
                <a:srgbClr val="002060"/>
              </a:solidFill>
              <a:latin typeface="Century Gothic" panose="020B0502020202020204" pitchFamily="34" charset="0"/>
            </a:endParaRP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97015" y="4022209"/>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1631216"/>
          </a:xfrm>
          <a:prstGeom prst="rect">
            <a:avLst/>
          </a:prstGeom>
          <a:noFill/>
          <a:ln>
            <a:noFill/>
          </a:ln>
          <a:effectLst/>
        </p:spPr>
        <p:txBody>
          <a:bodyPr wrap="square">
            <a:spAutoFit/>
          </a:bodyPr>
          <a:lstStyle/>
          <a:p>
            <a:pPr>
              <a:spcBef>
                <a:spcPct val="50000"/>
              </a:spcBef>
            </a:pPr>
            <a:r>
              <a:rPr lang="en-GB" sz="4000" dirty="0" err="1">
                <a:solidFill>
                  <a:srgbClr val="002060"/>
                </a:solidFill>
                <a:latin typeface="Century Gothic" panose="020B0502020202020204" pitchFamily="34" charset="0"/>
              </a:rPr>
              <a:t>una</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magdalena</a:t>
            </a:r>
            <a:r>
              <a:rPr lang="en-GB" sz="4000" dirty="0">
                <a:solidFill>
                  <a:srgbClr val="002060"/>
                </a:solidFill>
                <a:latin typeface="Century Gothic" panose="020B0502020202020204" pitchFamily="34" charset="0"/>
              </a:rPr>
              <a:t>,</a:t>
            </a:r>
          </a:p>
          <a:p>
            <a:pPr>
              <a:spcBef>
                <a:spcPct val="50000"/>
              </a:spcBef>
            </a:pPr>
            <a:r>
              <a:rPr lang="en-GB" sz="4000" dirty="0">
                <a:solidFill>
                  <a:srgbClr val="002060"/>
                </a:solidFill>
                <a:latin typeface="Century Gothic" panose="020B0502020202020204" pitchFamily="34" charset="0"/>
              </a:rPr>
              <a:t>y un </a:t>
            </a:r>
            <a:r>
              <a:rPr lang="en-GB" sz="4000" dirty="0" err="1">
                <a:solidFill>
                  <a:srgbClr val="002060"/>
                </a:solidFill>
                <a:latin typeface="Century Gothic" panose="020B0502020202020204" pitchFamily="34" charset="0"/>
              </a:rPr>
              <a:t>trozo</a:t>
            </a:r>
            <a:r>
              <a:rPr lang="en-GB" sz="4000" dirty="0">
                <a:solidFill>
                  <a:srgbClr val="002060"/>
                </a:solidFill>
                <a:latin typeface="Century Gothic" panose="020B0502020202020204" pitchFamily="34" charset="0"/>
              </a:rPr>
              <a:t> de </a:t>
            </a:r>
            <a:r>
              <a:rPr lang="en-GB" sz="4000" dirty="0" err="1">
                <a:solidFill>
                  <a:srgbClr val="002060"/>
                </a:solidFill>
                <a:latin typeface="Century Gothic" panose="020B0502020202020204" pitchFamily="34" charset="0"/>
              </a:rPr>
              <a:t>sandía</a:t>
            </a:r>
            <a:r>
              <a:rPr lang="en-GB" sz="4000" dirty="0">
                <a:solidFill>
                  <a:srgbClr val="002060"/>
                </a:solidFill>
                <a:latin typeface="Century Gothic" panose="020B0502020202020204" pitchFamily="34" charset="0"/>
              </a:rPr>
              <a:t>.</a:t>
            </a:r>
          </a:p>
        </p:txBody>
      </p:sp>
      <p:pic>
        <p:nvPicPr>
          <p:cNvPr id="4" name="Picture 3">
            <a:extLst>
              <a:ext uri="{FF2B5EF4-FFF2-40B4-BE49-F238E27FC236}">
                <a16:creationId xmlns:a16="http://schemas.microsoft.com/office/drawing/2014/main" id="{32A5C4C0-F4C7-410D-A6E1-F06E75326B70}"/>
              </a:ext>
            </a:extLst>
          </p:cNvPr>
          <p:cNvPicPr>
            <a:picLocks noChangeAspect="1"/>
          </p:cNvPicPr>
          <p:nvPr/>
        </p:nvPicPr>
        <p:blipFill>
          <a:blip r:embed="rId8"/>
          <a:stretch>
            <a:fillRect/>
          </a:stretch>
        </p:blipFill>
        <p:spPr>
          <a:xfrm>
            <a:off x="8229054" y="2216695"/>
            <a:ext cx="1413511" cy="1888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Speech Bubble: Rectangle with Corners Rounded 20">
            <a:extLst>
              <a:ext uri="{FF2B5EF4-FFF2-40B4-BE49-F238E27FC236}">
                <a16:creationId xmlns:a16="http://schemas.microsoft.com/office/drawing/2014/main" id="{6DFC7957-28AD-777B-3F5F-D8E75F1A3F73}"/>
              </a:ext>
            </a:extLst>
          </p:cNvPr>
          <p:cNvSpPr/>
          <p:nvPr/>
        </p:nvSpPr>
        <p:spPr>
          <a:xfrm>
            <a:off x="3667118" y="1001561"/>
            <a:ext cx="3482876"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22" name="TextBox 21">
            <a:extLst>
              <a:ext uri="{FF2B5EF4-FFF2-40B4-BE49-F238E27FC236}">
                <a16:creationId xmlns:a16="http://schemas.microsoft.com/office/drawing/2014/main" id="{6854D8EC-CC81-B14D-C054-6529F61280D8}"/>
              </a:ext>
            </a:extLst>
          </p:cNvPr>
          <p:cNvSpPr txBox="1"/>
          <p:nvPr/>
        </p:nvSpPr>
        <p:spPr>
          <a:xfrm>
            <a:off x="3729233" y="1048453"/>
            <a:ext cx="5626293" cy="523220"/>
          </a:xfrm>
          <a:prstGeom prst="rect">
            <a:avLst/>
          </a:prstGeom>
          <a:noFill/>
          <a:ln>
            <a:noFill/>
          </a:ln>
        </p:spPr>
        <p:txBody>
          <a:bodyPr wrap="square" rtlCol="0">
            <a:spAutoFit/>
          </a:bodyPr>
          <a:lstStyle/>
          <a:p>
            <a:pPr>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tarjetas</a:t>
            </a:r>
            <a:r>
              <a:rPr lang="en-GB" sz="2800" b="1" dirty="0">
                <a:solidFill>
                  <a:srgbClr val="FFFFFF"/>
                </a:solidFill>
                <a:latin typeface="Century Gothic" panose="020B0502020202020204" pitchFamily="34" charset="0"/>
                <a:cs typeface="Arial" panose="020B0604020202020204" pitchFamily="34" charset="0"/>
              </a:rPr>
              <a:t> son?</a:t>
            </a:r>
            <a:endParaRPr lang="en-GB" sz="2800" b="1" dirty="0">
              <a:solidFill>
                <a:srgbClr val="FFFFFF"/>
              </a:solidFill>
              <a:latin typeface="Century Gothic" panose="020B0502020202020204" pitchFamily="34" charset="0"/>
            </a:endParaRPr>
          </a:p>
        </p:txBody>
      </p:sp>
      <p:sp>
        <p:nvSpPr>
          <p:cNvPr id="23" name="TextBox 22">
            <a:extLst>
              <a:ext uri="{FF2B5EF4-FFF2-40B4-BE49-F238E27FC236}">
                <a16:creationId xmlns:a16="http://schemas.microsoft.com/office/drawing/2014/main" id="{C08FF195-72E1-7252-2702-F0956FD61C81}"/>
              </a:ext>
            </a:extLst>
          </p:cNvPr>
          <p:cNvSpPr txBox="1"/>
          <p:nvPr/>
        </p:nvSpPr>
        <p:spPr>
          <a:xfrm>
            <a:off x="7284222" y="100762"/>
            <a:ext cx="2531499" cy="1015663"/>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p>
          <a:p>
            <a:pPr algn="ctr"/>
            <a:r>
              <a:rPr lang="en-GB" sz="2000" b="1" dirty="0">
                <a:solidFill>
                  <a:srgbClr val="002060"/>
                </a:solidFill>
                <a:latin typeface="Century Gothic" panose="020B0502020202020204" pitchFamily="34" charset="0"/>
              </a:rPr>
              <a:t>son </a:t>
            </a:r>
            <a:r>
              <a:rPr lang="en-GB" sz="2000" dirty="0">
                <a:solidFill>
                  <a:srgbClr val="002060"/>
                </a:solidFill>
                <a:latin typeface="Century Gothic" panose="020B0502020202020204" pitchFamily="34" charset="0"/>
              </a:rPr>
              <a:t>= they are </a:t>
            </a:r>
          </a:p>
        </p:txBody>
      </p:sp>
      <p:sp>
        <p:nvSpPr>
          <p:cNvPr id="24" name="TextBox 23">
            <a:extLst>
              <a:ext uri="{FF2B5EF4-FFF2-40B4-BE49-F238E27FC236}">
                <a16:creationId xmlns:a16="http://schemas.microsoft.com/office/drawing/2014/main" id="{02BCB800-1F66-2A14-7E7E-F9EF81F7D40A}"/>
              </a:ext>
            </a:extLst>
          </p:cNvPr>
          <p:cNvSpPr txBox="1"/>
          <p:nvPr/>
        </p:nvSpPr>
        <p:spPr>
          <a:xfrm>
            <a:off x="7289004" y="1079733"/>
            <a:ext cx="2524174"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(e) </a:t>
            </a:r>
            <a:r>
              <a:rPr lang="en-GB" sz="2000" b="1" dirty="0" err="1">
                <a:solidFill>
                  <a:srgbClr val="002060"/>
                </a:solidFill>
                <a:latin typeface="Century Gothic" panose="020B0502020202020204" pitchFamily="34" charset="0"/>
              </a:rPr>
              <a:t>trozo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piece</a:t>
            </a:r>
            <a:endParaRPr lang="en-GB" sz="2000" b="1" dirty="0">
              <a:solidFill>
                <a:srgbClr val="002060"/>
              </a:solidFill>
              <a:latin typeface="Century Gothic" panose="020B0502020202020204" pitchFamily="34" charset="0"/>
            </a:endParaRPr>
          </a:p>
        </p:txBody>
      </p:sp>
      <p:pic>
        <p:nvPicPr>
          <p:cNvPr id="25" name="Picture 24">
            <a:extLst>
              <a:ext uri="{FF2B5EF4-FFF2-40B4-BE49-F238E27FC236}">
                <a16:creationId xmlns:a16="http://schemas.microsoft.com/office/drawing/2014/main" id="{1B88932F-C38D-BE43-140D-FC445F12A85E}"/>
              </a:ext>
            </a:extLst>
          </p:cNvPr>
          <p:cNvPicPr>
            <a:picLocks noChangeAspect="1"/>
          </p:cNvPicPr>
          <p:nvPr/>
        </p:nvPicPr>
        <p:blipFill>
          <a:blip r:embed="rId9"/>
          <a:stretch>
            <a:fillRect/>
          </a:stretch>
        </p:blipFill>
        <p:spPr>
          <a:xfrm>
            <a:off x="9900509" y="2216695"/>
            <a:ext cx="1522872" cy="1888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256290" y="3643082"/>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7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390468" cy="612318"/>
          </a:xfrm>
          <a:prstGeom prst="wedgeRoundRectCallout">
            <a:avLst>
              <a:gd name="adj1" fmla="val -54991"/>
              <a:gd name="adj2" fmla="val -758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D64A9214-4311-1D7B-0B23-0A57008CACB7}"/>
              </a:ext>
            </a:extLst>
          </p:cNvPr>
          <p:cNvSpPr txBox="1"/>
          <p:nvPr/>
        </p:nvSpPr>
        <p:spPr>
          <a:xfrm>
            <a:off x="1170573" y="170048"/>
            <a:ext cx="5626293" cy="523220"/>
          </a:xfrm>
          <a:prstGeom prst="rect">
            <a:avLst/>
          </a:prstGeom>
          <a:noFill/>
          <a:ln>
            <a:noFill/>
          </a:ln>
        </p:spPr>
        <p:txBody>
          <a:bodyPr wrap="square" rtlCol="0">
            <a:spAutoFit/>
          </a:bodyP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cuento</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260965" y="2412567"/>
            <a:ext cx="7840620" cy="707886"/>
          </a:xfrm>
          <a:prstGeom prst="rect">
            <a:avLst/>
          </a:prstGeom>
          <a:noFill/>
          <a:ln>
            <a:noFill/>
          </a:ln>
          <a:effectLst/>
        </p:spPr>
        <p:txBody>
          <a:bodyPr wrap="square">
            <a:spAutoFit/>
          </a:bodyPr>
          <a:lstStyle/>
          <a:p>
            <a:pPr>
              <a:spcBef>
                <a:spcPct val="50000"/>
              </a:spcBef>
            </a:pPr>
            <a:r>
              <a:rPr lang="en-GB" sz="4000" dirty="0">
                <a:solidFill>
                  <a:srgbClr val="002060"/>
                </a:solidFill>
                <a:latin typeface="Century Gothic" panose="020B0502020202020204" pitchFamily="34" charset="0"/>
              </a:rPr>
              <a:t>Tiene </a:t>
            </a:r>
            <a:r>
              <a:rPr lang="en-GB" sz="4000" dirty="0" err="1">
                <a:solidFill>
                  <a:srgbClr val="002060"/>
                </a:solidFill>
                <a:latin typeface="Century Gothic" panose="020B0502020202020204" pitchFamily="34" charset="0"/>
              </a:rPr>
              <a:t>dolor</a:t>
            </a:r>
            <a:r>
              <a:rPr lang="en-GB" sz="4000" dirty="0">
                <a:solidFill>
                  <a:srgbClr val="002060"/>
                </a:solidFill>
                <a:latin typeface="Century Gothic" panose="020B0502020202020204" pitchFamily="34" charset="0"/>
              </a:rPr>
              <a:t>* de </a:t>
            </a:r>
            <a:r>
              <a:rPr lang="en-GB" sz="4000" dirty="0" err="1">
                <a:solidFill>
                  <a:srgbClr val="002060"/>
                </a:solidFill>
                <a:latin typeface="Century Gothic" panose="020B0502020202020204" pitchFamily="34" charset="0"/>
              </a:rPr>
              <a:t>barriga</a:t>
            </a:r>
            <a:r>
              <a:rPr lang="en-GB" sz="4000" dirty="0">
                <a:solidFill>
                  <a:srgbClr val="002060"/>
                </a:solidFill>
                <a:latin typeface="Century Gothic" panose="020B0502020202020204" pitchFamily="34" charset="0"/>
              </a:rPr>
              <a:t>* 🤢.</a:t>
            </a:r>
          </a:p>
        </p:txBody>
      </p:sp>
      <p:sp>
        <p:nvSpPr>
          <p:cNvPr id="68" name="TextBox 67">
            <a:extLst>
              <a:ext uri="{FF2B5EF4-FFF2-40B4-BE49-F238E27FC236}">
                <a16:creationId xmlns:a16="http://schemas.microsoft.com/office/drawing/2014/main" id="{D066A10D-82D8-5E8C-D14F-D622F835A2C6}"/>
              </a:ext>
            </a:extLst>
          </p:cNvPr>
          <p:cNvSpPr txBox="1"/>
          <p:nvPr/>
        </p:nvSpPr>
        <p:spPr>
          <a:xfrm>
            <a:off x="7091983" y="117622"/>
            <a:ext cx="2531499" cy="707886"/>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cuento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story, tale</a:t>
            </a: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r>
              <a:rPr lang="en-GB" sz="2000" b="1" dirty="0">
                <a:solidFill>
                  <a:srgbClr val="002060"/>
                </a:solidFill>
                <a:latin typeface="Century Gothic" panose="020B0502020202020204" pitchFamily="34" charset="0"/>
              </a:rPr>
              <a:t> </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3667118" y="1001561"/>
            <a:ext cx="3253497" cy="612318"/>
          </a:xfrm>
          <a:prstGeom prst="wedgeRoundRectCallout">
            <a:avLst>
              <a:gd name="adj1" fmla="val -19899"/>
              <a:gd name="adj2" fmla="val -9759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0" name="TextBox 69">
            <a:extLst>
              <a:ext uri="{FF2B5EF4-FFF2-40B4-BE49-F238E27FC236}">
                <a16:creationId xmlns:a16="http://schemas.microsoft.com/office/drawing/2014/main" id="{9F79DF0C-4B69-D414-98A8-2B2FBB92B5F8}"/>
              </a:ext>
            </a:extLst>
          </p:cNvPr>
          <p:cNvSpPr txBox="1"/>
          <p:nvPr/>
        </p:nvSpPr>
        <p:spPr>
          <a:xfrm>
            <a:off x="3729233" y="1048453"/>
            <a:ext cx="5626293" cy="523220"/>
          </a:xfrm>
          <a:prstGeom prst="rect">
            <a:avLst/>
          </a:prstGeom>
          <a:noFill/>
          <a:ln>
            <a:noFill/>
          </a:ln>
        </p:spPr>
        <p:txBody>
          <a:bodyPr wrap="square" rtlCol="0">
            <a:spAutoFit/>
          </a:bodyPr>
          <a:lstStyle/>
          <a:p>
            <a:pPr eaLnBrk="1" hangingPunct="1">
              <a:spcBef>
                <a:spcPct val="50000"/>
              </a:spcBef>
            </a:pPr>
            <a:r>
              <a:rPr lang="en-GB" sz="2800" b="1" dirty="0">
                <a:solidFill>
                  <a:srgbClr val="FFFFFF"/>
                </a:solidFill>
                <a:latin typeface="Century Gothic" panose="020B0502020202020204" pitchFamily="34" charset="0"/>
                <a:cs typeface="Arial" panose="020B0604020202020204" pitchFamily="34" charset="0"/>
              </a:rPr>
              <a:t>¿Qué </a:t>
            </a:r>
            <a:r>
              <a:rPr lang="en-GB" sz="2800" b="1" dirty="0" err="1">
                <a:solidFill>
                  <a:srgbClr val="FFFFFF"/>
                </a:solidFill>
                <a:latin typeface="Century Gothic" panose="020B0502020202020204" pitchFamily="34" charset="0"/>
                <a:cs typeface="Arial" panose="020B0604020202020204" pitchFamily="34" charset="0"/>
              </a:rPr>
              <a:t>tarjeta</a:t>
            </a:r>
            <a:r>
              <a:rPr lang="en-GB" sz="2800" b="1" dirty="0">
                <a:solidFill>
                  <a:srgbClr val="FFFFFF"/>
                </a:solidFill>
                <a:latin typeface="Century Gothic" panose="020B0502020202020204" pitchFamily="34" charset="0"/>
                <a:cs typeface="Arial" panose="020B0604020202020204" pitchFamily="34" charset="0"/>
              </a:rPr>
              <a:t> es?</a:t>
            </a:r>
            <a:endParaRPr lang="en-GB" sz="2800" b="1" dirty="0">
              <a:solidFill>
                <a:srgbClr val="FFFFFF"/>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7100232" y="823585"/>
            <a:ext cx="2523250"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dolor</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ache</a:t>
            </a:r>
            <a:endParaRPr lang="en-GB" sz="2000" b="1"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50DE85A5-DA98-A1CA-5C1C-1EBF175029D1}"/>
              </a:ext>
            </a:extLst>
          </p:cNvPr>
          <p:cNvSpPr txBox="1"/>
          <p:nvPr/>
        </p:nvSpPr>
        <p:spPr>
          <a:xfrm>
            <a:off x="7091982" y="1174628"/>
            <a:ext cx="2531499"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barriga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stomach</a:t>
            </a:r>
            <a:endParaRPr lang="en-GB" sz="2000" b="1" dirty="0">
              <a:solidFill>
                <a:srgbClr val="002060"/>
              </a:solidFill>
              <a:latin typeface="Century Gothic" panose="020B0502020202020204" pitchFamily="34" charset="0"/>
            </a:endParaRPr>
          </a:p>
        </p:txBody>
      </p:sp>
      <p:grpSp>
        <p:nvGrpSpPr>
          <p:cNvPr id="4" name="Group 3">
            <a:extLst>
              <a:ext uri="{FF2B5EF4-FFF2-40B4-BE49-F238E27FC236}">
                <a16:creationId xmlns:a16="http://schemas.microsoft.com/office/drawing/2014/main" id="{08943C19-B3BF-3AAE-7AB8-07B4A701B52E}"/>
              </a:ext>
            </a:extLst>
          </p:cNvPr>
          <p:cNvGrpSpPr/>
          <p:nvPr/>
        </p:nvGrpSpPr>
        <p:grpSpPr>
          <a:xfrm>
            <a:off x="7266003" y="3111131"/>
            <a:ext cx="4474151" cy="972426"/>
            <a:chOff x="1801576" y="5135778"/>
            <a:chExt cx="6911322" cy="1629748"/>
          </a:xfrm>
        </p:grpSpPr>
        <p:pic>
          <p:nvPicPr>
            <p:cNvPr id="45" name="Picture 2" descr="Gráficos vectoriales gratis de Comida rápida">
              <a:extLst>
                <a:ext uri="{FF2B5EF4-FFF2-40B4-BE49-F238E27FC236}">
                  <a16:creationId xmlns:a16="http://schemas.microsoft.com/office/drawing/2014/main" id="{4EAD7119-84AB-EC26-A5CF-42558E61A4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3739" y="5135778"/>
              <a:ext cx="685118" cy="13702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Pastel, Pieza, Postre, Sabroso">
              <a:extLst>
                <a:ext uri="{FF2B5EF4-FFF2-40B4-BE49-F238E27FC236}">
                  <a16:creationId xmlns:a16="http://schemas.microsoft.com/office/drawing/2014/main" id="{BDB6AA63-4B4B-1A74-42B9-0079CADC37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576" y="5726657"/>
              <a:ext cx="1490263" cy="9314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80F377B-7F34-6785-9E1E-FA995D556251}"/>
                </a:ext>
              </a:extLst>
            </p:cNvPr>
            <p:cNvGrpSpPr/>
            <p:nvPr/>
          </p:nvGrpSpPr>
          <p:grpSpPr>
            <a:xfrm rot="20304537">
              <a:off x="2912084" y="5700580"/>
              <a:ext cx="399418" cy="798834"/>
              <a:chOff x="2697399" y="5521810"/>
              <a:chExt cx="399418" cy="798834"/>
            </a:xfrm>
          </p:grpSpPr>
          <p:pic>
            <p:nvPicPr>
              <p:cNvPr id="44" name="Picture 4" descr="Gráficos vectoriales gratis de Pepinillo">
                <a:extLst>
                  <a:ext uri="{FF2B5EF4-FFF2-40B4-BE49-F238E27FC236}">
                    <a16:creationId xmlns:a16="http://schemas.microsoft.com/office/drawing/2014/main" id="{B1496995-EDBC-B558-0C5D-F25BB742C7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7399" y="5521810"/>
                <a:ext cx="399418" cy="798834"/>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a:extLst>
                  <a:ext uri="{FF2B5EF4-FFF2-40B4-BE49-F238E27FC236}">
                    <a16:creationId xmlns:a16="http://schemas.microsoft.com/office/drawing/2014/main" id="{974EBC34-EC3D-BA4D-DF48-1A1F92CA2DB4}"/>
                  </a:ext>
                </a:extLst>
              </p:cNvPr>
              <p:cNvSpPr/>
              <p:nvPr/>
            </p:nvSpPr>
            <p:spPr>
              <a:xfrm>
                <a:off x="2795961" y="5811089"/>
                <a:ext cx="285925" cy="212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Oval 47">
              <a:extLst>
                <a:ext uri="{FF2B5EF4-FFF2-40B4-BE49-F238E27FC236}">
                  <a16:creationId xmlns:a16="http://schemas.microsoft.com/office/drawing/2014/main" id="{49D28A69-182F-7095-E618-1D249729EFCE}"/>
                </a:ext>
              </a:extLst>
            </p:cNvPr>
            <p:cNvSpPr/>
            <p:nvPr/>
          </p:nvSpPr>
          <p:spPr>
            <a:xfrm>
              <a:off x="3640715" y="5407762"/>
              <a:ext cx="285924" cy="212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6C920987-B63C-E847-582B-652C98050F15}"/>
                </a:ext>
              </a:extLst>
            </p:cNvPr>
            <p:cNvSpPr/>
            <p:nvPr/>
          </p:nvSpPr>
          <p:spPr>
            <a:xfrm>
              <a:off x="3285314" y="5723509"/>
              <a:ext cx="285924" cy="212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D679542-A4C2-4ACB-75E2-CCA2066B71D3}"/>
                </a:ext>
              </a:extLst>
            </p:cNvPr>
            <p:cNvSpPr/>
            <p:nvPr/>
          </p:nvSpPr>
          <p:spPr>
            <a:xfrm>
              <a:off x="2205274" y="5945728"/>
              <a:ext cx="264438" cy="2480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14" descr="Recostarse, Chupete, Dulce, Rojo">
              <a:extLst>
                <a:ext uri="{FF2B5EF4-FFF2-40B4-BE49-F238E27FC236}">
                  <a16:creationId xmlns:a16="http://schemas.microsoft.com/office/drawing/2014/main" id="{023F790B-BB31-24C8-8514-B9E526BE66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300246">
              <a:off x="4821271" y="5304326"/>
              <a:ext cx="735292" cy="8503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Gráficos vectoriales gratis de Embutido">
              <a:extLst>
                <a:ext uri="{FF2B5EF4-FFF2-40B4-BE49-F238E27FC236}">
                  <a16:creationId xmlns:a16="http://schemas.microsoft.com/office/drawing/2014/main" id="{96275F48-CD80-521D-F101-2AD82EEE27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flipH="1" flipV="1">
              <a:off x="6046602" y="5615939"/>
              <a:ext cx="1404839" cy="70242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Suizo, Queso, Cuña, Rodaja, Agujeros">
              <a:extLst>
                <a:ext uri="{FF2B5EF4-FFF2-40B4-BE49-F238E27FC236}">
                  <a16:creationId xmlns:a16="http://schemas.microsoft.com/office/drawing/2014/main" id="{994BD689-A542-708E-8DDE-862D0E37D2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1267" y="5558853"/>
              <a:ext cx="974058" cy="104473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Tortas, Tarta De Cerezas, Cerezas, Fruta">
              <a:extLst>
                <a:ext uri="{FF2B5EF4-FFF2-40B4-BE49-F238E27FC236}">
                  <a16:creationId xmlns:a16="http://schemas.microsoft.com/office/drawing/2014/main" id="{AB045920-2E27-321B-6345-519BDD9387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9625" y="5342968"/>
              <a:ext cx="1845535" cy="1326600"/>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a:extLst>
                <a:ext uri="{FF2B5EF4-FFF2-40B4-BE49-F238E27FC236}">
                  <a16:creationId xmlns:a16="http://schemas.microsoft.com/office/drawing/2014/main" id="{47CD4A77-350B-744B-EA79-0163444F9598}"/>
                </a:ext>
              </a:extLst>
            </p:cNvPr>
            <p:cNvSpPr/>
            <p:nvPr/>
          </p:nvSpPr>
          <p:spPr>
            <a:xfrm flipH="1" flipV="1">
              <a:off x="6749020" y="5700017"/>
              <a:ext cx="260357" cy="3419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633DDFA9-D292-25E8-AC9C-F13F45205F89}"/>
                </a:ext>
              </a:extLst>
            </p:cNvPr>
            <p:cNvSpPr/>
            <p:nvPr/>
          </p:nvSpPr>
          <p:spPr>
            <a:xfrm>
              <a:off x="4541485" y="6081218"/>
              <a:ext cx="301342" cy="3206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CB0D87CA-B35C-4645-10FD-2ABE29DBC664}"/>
                </a:ext>
              </a:extLst>
            </p:cNvPr>
            <p:cNvSpPr/>
            <p:nvPr/>
          </p:nvSpPr>
          <p:spPr>
            <a:xfrm rot="1393824">
              <a:off x="5112217" y="5415994"/>
              <a:ext cx="285924" cy="212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F3DD7B3D-489D-0570-9108-0141104F1927}"/>
                </a:ext>
              </a:extLst>
            </p:cNvPr>
            <p:cNvSpPr/>
            <p:nvPr/>
          </p:nvSpPr>
          <p:spPr>
            <a:xfrm>
              <a:off x="5809487" y="5928337"/>
              <a:ext cx="264438" cy="2480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16" descr="Gráficos vectoriales gratis de Magdalena">
              <a:extLst>
                <a:ext uri="{FF2B5EF4-FFF2-40B4-BE49-F238E27FC236}">
                  <a16:creationId xmlns:a16="http://schemas.microsoft.com/office/drawing/2014/main" id="{F7FAD851-55FF-54AA-7518-F691776CE99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09377" y="5863134"/>
              <a:ext cx="873197" cy="90239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2" descr="Watermelon, Fruit, Food, Edible, Melons">
              <a:extLst>
                <a:ext uri="{FF2B5EF4-FFF2-40B4-BE49-F238E27FC236}">
                  <a16:creationId xmlns:a16="http://schemas.microsoft.com/office/drawing/2014/main" id="{B5D6E089-7684-7233-2AE1-7200F61CDF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8350785">
              <a:off x="7689435" y="5460166"/>
              <a:ext cx="1140736" cy="906191"/>
            </a:xfrm>
            <a:prstGeom prst="rect">
              <a:avLst/>
            </a:prstGeom>
            <a:noFill/>
            <a:extLst>
              <a:ext uri="{909E8E84-426E-40DD-AFC4-6F175D3DCCD1}">
                <a14:hiddenFill xmlns:a14="http://schemas.microsoft.com/office/drawing/2010/main">
                  <a:solidFill>
                    <a:srgbClr val="FFFFFF"/>
                  </a:solidFill>
                </a14:hiddenFill>
              </a:ext>
            </a:extLst>
          </p:spPr>
        </p:pic>
        <p:sp>
          <p:nvSpPr>
            <p:cNvPr id="67" name="Oval 66">
              <a:extLst>
                <a:ext uri="{FF2B5EF4-FFF2-40B4-BE49-F238E27FC236}">
                  <a16:creationId xmlns:a16="http://schemas.microsoft.com/office/drawing/2014/main" id="{BB6FC46F-7981-46E4-24C1-08043F41F155}"/>
                </a:ext>
              </a:extLst>
            </p:cNvPr>
            <p:cNvSpPr/>
            <p:nvPr/>
          </p:nvSpPr>
          <p:spPr>
            <a:xfrm>
              <a:off x="7612180" y="6081219"/>
              <a:ext cx="285924" cy="212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1FB96036-8DEE-8800-1631-49998E7415E7}"/>
                </a:ext>
              </a:extLst>
            </p:cNvPr>
            <p:cNvSpPr/>
            <p:nvPr/>
          </p:nvSpPr>
          <p:spPr>
            <a:xfrm>
              <a:off x="7076819" y="5862270"/>
              <a:ext cx="258669" cy="2420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09319467-9D69-743C-AB06-54A4411CFA2D}"/>
                </a:ext>
              </a:extLst>
            </p:cNvPr>
            <p:cNvSpPr/>
            <p:nvPr/>
          </p:nvSpPr>
          <p:spPr>
            <a:xfrm rot="18350785">
              <a:off x="7893630" y="5789995"/>
              <a:ext cx="317546" cy="3550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002CB738-4103-71BE-871B-CB9E041A6B8D}"/>
              </a:ext>
            </a:extLst>
          </p:cNvPr>
          <p:cNvGrpSpPr/>
          <p:nvPr/>
        </p:nvGrpSpPr>
        <p:grpSpPr>
          <a:xfrm>
            <a:off x="8899500" y="3716808"/>
            <a:ext cx="1270085" cy="563697"/>
            <a:chOff x="5680506" y="218586"/>
            <a:chExt cx="3936994" cy="2688508"/>
          </a:xfrm>
        </p:grpSpPr>
        <p:pic>
          <p:nvPicPr>
            <p:cNvPr id="18" name="Picture 10" descr="Gráficos vectoriales gratis de Animal">
              <a:extLst>
                <a:ext uri="{FF2B5EF4-FFF2-40B4-BE49-F238E27FC236}">
                  <a16:creationId xmlns:a16="http://schemas.microsoft.com/office/drawing/2014/main" id="{0B36D091-0366-7E0F-B7A4-9C47BD03B33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80506" y="218586"/>
              <a:ext cx="3936994" cy="2688508"/>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E69599AF-2BF3-1301-19A0-10CF2039B25E}"/>
                </a:ext>
              </a:extLst>
            </p:cNvPr>
            <p:cNvSpPr/>
            <p:nvPr/>
          </p:nvSpPr>
          <p:spPr>
            <a:xfrm>
              <a:off x="6032939" y="1962699"/>
              <a:ext cx="417535" cy="388647"/>
            </a:xfrm>
            <a:prstGeom prst="ellipse">
              <a:avLst/>
            </a:prstGeom>
            <a:solidFill>
              <a:srgbClr val="A7B500"/>
            </a:solidFill>
            <a:ln>
              <a:solidFill>
                <a:srgbClr val="A7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6" descr="Gráficos vectoriales gratis de Espiral">
              <a:extLst>
                <a:ext uri="{FF2B5EF4-FFF2-40B4-BE49-F238E27FC236}">
                  <a16:creationId xmlns:a16="http://schemas.microsoft.com/office/drawing/2014/main" id="{4EA37FF1-3619-D9E4-9019-7F807D9F51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1919" y="1973209"/>
              <a:ext cx="230181" cy="243048"/>
            </a:xfrm>
            <a:prstGeom prst="rect">
              <a:avLst/>
            </a:prstGeom>
            <a:noFill/>
            <a:extLst>
              <a:ext uri="{909E8E84-426E-40DD-AFC4-6F175D3DCCD1}">
                <a14:hiddenFill xmlns:a14="http://schemas.microsoft.com/office/drawing/2010/main">
                  <a:solidFill>
                    <a:srgbClr val="FFFFFF"/>
                  </a:solidFill>
                </a14:hiddenFill>
              </a:ext>
            </a:extLst>
          </p:spPr>
        </p:pic>
        <p:sp>
          <p:nvSpPr>
            <p:cNvPr id="21" name="Multiplication Sign 20">
              <a:extLst>
                <a:ext uri="{FF2B5EF4-FFF2-40B4-BE49-F238E27FC236}">
                  <a16:creationId xmlns:a16="http://schemas.microsoft.com/office/drawing/2014/main" id="{6E294FCB-9A3B-F777-DDE2-38E28AA16772}"/>
                </a:ext>
              </a:extLst>
            </p:cNvPr>
            <p:cNvSpPr/>
            <p:nvPr/>
          </p:nvSpPr>
          <p:spPr>
            <a:xfrm rot="18617076">
              <a:off x="5936222" y="2263255"/>
              <a:ext cx="600299" cy="527232"/>
            </a:xfrm>
            <a:prstGeom prst="mathMultiply">
              <a:avLst>
                <a:gd name="adj1" fmla="val 1533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19">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915196" y="4133896"/>
            <a:ext cx="1451738" cy="22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0" presetClass="entr" presetSubtype="0" fill="hold"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1079</Words>
  <Application>Microsoft Office PowerPoint</Application>
  <PresentationFormat>Widescreen</PresentationFormat>
  <Paragraphs>203</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Century Gothic</vt:lpstr>
      <vt:lpstr>Effra</vt:lpstr>
      <vt:lpstr>Modern Love</vt:lpstr>
      <vt:lpstr>Segoe Print</vt:lpstr>
      <vt:lpstr>Office Theme</vt:lpstr>
      <vt:lpstr>español, con Sofía</vt:lpstr>
      <vt:lpstr>Una historia</vt:lpstr>
      <vt:lpstr>PowerPoint Presentation</vt:lpstr>
      <vt:lpstr>PowerPoint Presentation</vt:lpstr>
      <vt:lpstr>escuchar</vt:lpstr>
      <vt:lpstr>escuchar</vt:lpstr>
      <vt:lpstr>escuchar</vt:lpstr>
      <vt:lpstr>escuchar</vt:lpstr>
      <vt:lpstr>escuchar</vt:lpstr>
      <vt:lpstr>escuchar</vt:lpstr>
      <vt:lpstr>escuchar</vt:lpstr>
      <vt:lpstr>escuchar</vt:lpstr>
      <vt:lpstr>escuchar</vt:lpstr>
      <vt:lpstr>escuchar</vt:lpstr>
      <vt:lpstr>¡adiós!</vt:lpstr>
      <vt:lpstr>PowerPoint Presentation</vt:lpstr>
      <vt:lpstr>PowerPoint Presentation</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 Vázquez-Valero</dc:creator>
  <cp:lastModifiedBy>Rachel Hawkes</cp:lastModifiedBy>
  <cp:revision>13</cp:revision>
  <dcterms:created xsi:type="dcterms:W3CDTF">2022-07-07T21:11:44Z</dcterms:created>
  <dcterms:modified xsi:type="dcterms:W3CDTF">2023-07-10T12:23:41Z</dcterms:modified>
</cp:coreProperties>
</file>