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813" r:id="rId3"/>
    <p:sldId id="1074" r:id="rId4"/>
    <p:sldId id="1077" r:id="rId5"/>
    <p:sldId id="389" r:id="rId6"/>
    <p:sldId id="1053" r:id="rId7"/>
    <p:sldId id="1081" r:id="rId8"/>
    <p:sldId id="1073" r:id="rId9"/>
    <p:sldId id="10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F9AD"/>
    <a:srgbClr val="AAFF8F"/>
    <a:srgbClr val="D4ECBA"/>
    <a:srgbClr val="FFCDE6"/>
    <a:srgbClr val="FF2D82"/>
    <a:srgbClr val="92D050"/>
    <a:srgbClr val="86CFE2"/>
    <a:srgbClr val="4A8522"/>
    <a:srgbClr val="E9FBF6"/>
    <a:srgbClr val="22A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474" autoAdjust="0"/>
    <p:restoredTop sz="65121" autoAdjust="0"/>
  </p:normalViewPr>
  <p:slideViewPr>
    <p:cSldViewPr snapToGrid="0">
      <p:cViewPr varScale="1">
        <p:scale>
          <a:sx n="52" d="100"/>
          <a:sy n="52" d="100"/>
        </p:scale>
        <p:origin x="902" y="53"/>
      </p:cViewPr>
      <p:guideLst/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4ED8C-D6CA-402F-8669-D82900E01E51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3F50B-9AC3-487C-8FE4-F7E6C7E81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1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Phonics: </a:t>
            </a:r>
            <a:b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endParaRPr lang="en-GB" sz="1200" b="0" i="0" u="none" strike="noStrike" dirty="0">
              <a:solidFill>
                <a:srgbClr val="1F3864"/>
              </a:solidFill>
              <a:effectLst/>
              <a:latin typeface="Calibri" panose="020F0502020204030204" pitchFamily="34" charset="0"/>
            </a:endParaRPr>
          </a:p>
          <a:p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Glossed:  </a:t>
            </a:r>
            <a:endParaRPr lang="en-GB" b="0" i="0" dirty="0">
              <a:solidFill>
                <a:srgbClr val="222222"/>
              </a:solidFill>
              <a:effectLst/>
              <a:latin typeface="Eff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escoger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[1918]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guided production of numbers with the vocabulary for the week.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Elicit the number and the food items from pupils, ensuring the use the plural form.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98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written production of numbers with the vocabulary for the week.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Pupils do the sum and write down the number and fruit; ensure pupils use the plural form.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05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Further practice of SSC knowledge and comprehension of key vocabulary introduced this week. Listening to parts of the story told by a partner.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Pupils could work in pairs or groups.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Hand out a set of cards and ask pupils to take turns to read a scene from the story. Partner B chooses the card that goes with the scene and then they swap roles.</a:t>
            </a:r>
            <a:r>
              <a:rPr lang="en-GB" dirty="0"/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escoger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[1918]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34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F50B-9AC3-487C-8FE4-F7E6C7E81E2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938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F50B-9AC3-487C-8FE4-F7E6C7E81E2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3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AEF1-E9A9-45DF-8F8A-820D142A1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CBC73-4B47-4B6F-8AE8-B4BE32B6D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E1F4E-7DC3-4597-ADFB-4D17A52E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07248-F113-4053-AF70-4ACB1533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77AB-C642-4B51-883E-1DD06CB5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9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0F77-6495-47C4-94D3-0C869729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EA67D-8089-46D5-A677-0D6CA81C3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22A4-9A5C-4948-B03B-359BD8F7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D737-9B78-45C7-9AE0-B31F27F2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DFA7-2DC5-4AE0-9E2A-38F02AF7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A31D9-71F9-4417-AAF3-5C6C85635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D6C63-19F9-4723-B9F3-E1B376806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74EAD-65C1-408E-9DA1-62833EAD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FEDFB-FA53-4AD9-9540-58537D9E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9F97A-FEB4-4FD8-ABDC-4C725FB9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2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26E5-6EF7-407D-A97B-3A4B7FC0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8E906-6B97-48C1-9987-A79DDD5D7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21A4A-4706-41C1-AB81-25A5A93A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3850B-BF17-40D4-A2E4-CBCECA8D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07F9C-26D2-4034-9D17-762CCAE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63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FD36-37E1-4D24-9158-8BC171A0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6762-C841-4C8C-A4AB-FA38C59AF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9455-4283-4275-B333-FD0AF68E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BC11A-1550-4A85-984E-3F0D07F3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A8BA1-8AD6-4ED5-A642-D4BD2A3C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11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3D1B-512A-4E53-8685-3FC16F95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F5B8D-1694-45CD-AB91-3B6C71544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12219-EF92-4C16-9674-FBC337B1B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F8F59-C5BF-4B49-8EBD-0153CE49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7040E-A5C5-4F79-AE30-701D131D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22812-2BF2-4084-BFEC-10DA51F3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5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7F79-C95C-4656-A784-EABA63C2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4F3F9-3BFE-4873-AB73-7322F2498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2D2C8-23DA-4FFB-A46E-01B77CAD6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95E8E-92D1-4C9A-9680-B45450E6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F955C-62A4-43E7-A750-D04A8D0BE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F72C9-8A56-4457-8419-6699640A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E023A-D839-4229-B588-BD8B2CA7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3E236-C3A5-4087-8737-F3334D4C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9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D67E-D74E-46A8-A9D9-5955D9C1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73ADE-4FD2-493D-8222-B2E88B81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F9A3A-EC54-431A-9543-647DB2D8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DDF58-FC01-4979-9C2A-91D68A29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68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80233-F644-4B8E-A9D1-5FD1450B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29125-EF96-457A-BF24-8E9B48EE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F3017-2FCF-49E9-A61B-513355FB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5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C23C-429B-4B92-85B3-E3AE0886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32F64-194D-4DAE-87FE-732C2BEA0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77D49-F974-4FF5-AAE4-4F0D1A4F9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D43BF-9C01-429F-B3C8-D9201DD2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843BA-B094-44B7-8CEF-66825474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78742-DD3D-4EFC-AA6F-31518014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7E41-A995-401D-B0BD-03CC164C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AC2FF-356A-4468-A8C6-29A5A4A84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66CF4-1C65-42FA-8D06-CB0097D56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05562-5CA4-4BC6-9CFF-5A51E049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999B8-835E-40ED-87FD-B4791BB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EF19C-F877-4124-8995-D9B9FA52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CECAC-E826-45F8-980C-2AE234B9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BD633-CAA7-4A6A-8559-1309B89FE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28B02-8564-434A-9062-CCCA88A3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F6642-B23F-4F47-8FAE-531783CE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BF0C-1249-45ED-B362-373E8D457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7.sv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0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5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rojo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574" y="0"/>
            <a:ext cx="4628131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</a:t>
            </a:r>
            <a:r>
              <a:rPr lang="en-GB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historia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1B9DBF-232D-4F52-868D-243030A40635}"/>
              </a:ext>
            </a:extLst>
          </p:cNvPr>
          <p:cNvSpPr/>
          <p:nvPr/>
        </p:nvSpPr>
        <p:spPr>
          <a:xfrm>
            <a:off x="95534" y="1828800"/>
            <a:ext cx="4107976" cy="252483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Free vector graphics of Fruit">
            <a:extLst>
              <a:ext uri="{FF2B5EF4-FFF2-40B4-BE49-F238E27FC236}">
                <a16:creationId xmlns:a16="http://schemas.microsoft.com/office/drawing/2014/main" id="{3E98846D-91EE-4DFE-A0D4-C13970F6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9" y="2003673"/>
            <a:ext cx="3973546" cy="20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áficos vectoriales gratis de Animal">
            <a:extLst>
              <a:ext uri="{FF2B5EF4-FFF2-40B4-BE49-F238E27FC236}">
                <a16:creationId xmlns:a16="http://schemas.microsoft.com/office/drawing/2014/main" id="{0691DEC5-1500-4F5F-A958-3CD50385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34" y="3740319"/>
            <a:ext cx="1233268" cy="84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E69A33-C080-4872-A106-BA42A7672E17}"/>
              </a:ext>
            </a:extLst>
          </p:cNvPr>
          <p:cNvSpPr txBox="1"/>
          <p:nvPr/>
        </p:nvSpPr>
        <p:spPr>
          <a:xfrm>
            <a:off x="9518073" y="6425095"/>
            <a:ext cx="267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 1: </a:t>
            </a:r>
            <a:endParaRPr lang="es-AR" sz="3200" dirty="0"/>
          </a:p>
        </p:txBody>
      </p:sp>
      <p:pic>
        <p:nvPicPr>
          <p:cNvPr id="74" name="Google Shape;319;p15" descr="Speech Icon, Voice, Talking, Audio, Speech">
            <a:extLst>
              <a:ext uri="{FF2B5EF4-FFF2-40B4-BE49-F238E27FC236}">
                <a16:creationId xmlns:a16="http://schemas.microsoft.com/office/drawing/2014/main" id="{7563E22E-CF83-7270-98D1-ECA24FA611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307;p14">
            <a:extLst>
              <a:ext uri="{FF2B5EF4-FFF2-40B4-BE49-F238E27FC236}">
                <a16:creationId xmlns:a16="http://schemas.microsoft.com/office/drawing/2014/main" id="{A8A81B45-093A-E21F-290B-C0B8616E5701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76" name="Google Shape;283;p13">
            <a:extLst>
              <a:ext uri="{FF2B5EF4-FFF2-40B4-BE49-F238E27FC236}">
                <a16:creationId xmlns:a16="http://schemas.microsoft.com/office/drawing/2014/main" id="{EBDD7DD5-4A15-E492-3ACE-BAA0C36D8B3E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282;p13" descr="Reading, Book, Symbol, Icon, Reader, Man">
            <a:extLst>
              <a:ext uri="{FF2B5EF4-FFF2-40B4-BE49-F238E27FC236}">
                <a16:creationId xmlns:a16="http://schemas.microsoft.com/office/drawing/2014/main" id="{51764C43-2675-3581-3329-070AF5D0D404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708FE953-020F-E679-B94E-A9949A84EF05}"/>
              </a:ext>
            </a:extLst>
          </p:cNvPr>
          <p:cNvSpPr/>
          <p:nvPr/>
        </p:nvSpPr>
        <p:spPr>
          <a:xfrm>
            <a:off x="5542520" y="105247"/>
            <a:ext cx="4026508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B608F6B-4595-1177-844B-1328A7DC58D7}"/>
              </a:ext>
            </a:extLst>
          </p:cNvPr>
          <p:cNvSpPr txBox="1"/>
          <p:nvPr/>
        </p:nvSpPr>
        <p:spPr>
          <a:xfrm>
            <a:off x="5566303" y="122283"/>
            <a:ext cx="39789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Cuántas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cosas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hay?</a:t>
            </a:r>
          </a:p>
        </p:txBody>
      </p:sp>
      <p:pic>
        <p:nvPicPr>
          <p:cNvPr id="80" name="Graphic 79" descr="Teacher">
            <a:extLst>
              <a:ext uri="{FF2B5EF4-FFF2-40B4-BE49-F238E27FC236}">
                <a16:creationId xmlns:a16="http://schemas.microsoft.com/office/drawing/2014/main" id="{75FCD451-58C2-5E96-7196-FBC4805759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1043" y="29944"/>
            <a:ext cx="914400" cy="914400"/>
          </a:xfrm>
          <a:prstGeom prst="rect">
            <a:avLst/>
          </a:prstGeom>
        </p:spPr>
      </p:pic>
      <p:sp>
        <p:nvSpPr>
          <p:cNvPr id="118" name="Speech Bubble: Rectangle with Corners Rounded 117">
            <a:extLst>
              <a:ext uri="{FF2B5EF4-FFF2-40B4-BE49-F238E27FC236}">
                <a16:creationId xmlns:a16="http://schemas.microsoft.com/office/drawing/2014/main" id="{2FAC87CF-35C4-CA34-ED41-405310400825}"/>
              </a:ext>
            </a:extLst>
          </p:cNvPr>
          <p:cNvSpPr/>
          <p:nvPr/>
        </p:nvSpPr>
        <p:spPr>
          <a:xfrm>
            <a:off x="6154594" y="834624"/>
            <a:ext cx="1458955" cy="612318"/>
          </a:xfrm>
          <a:prstGeom prst="wedgeRoundRectCallout">
            <a:avLst>
              <a:gd name="adj1" fmla="val 50626"/>
              <a:gd name="adj2" fmla="val 118045"/>
              <a:gd name="adj3" fmla="val 16667"/>
            </a:avLst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53F5EFF-77FC-4339-BBC4-C917C62D3161}"/>
              </a:ext>
            </a:extLst>
          </p:cNvPr>
          <p:cNvSpPr txBox="1"/>
          <p:nvPr/>
        </p:nvSpPr>
        <p:spPr>
          <a:xfrm>
            <a:off x="6219358" y="878868"/>
            <a:ext cx="21053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Hay …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DF8CC33-E277-2415-E920-7E64287EBDAC}"/>
              </a:ext>
            </a:extLst>
          </p:cNvPr>
          <p:cNvSpPr txBox="1"/>
          <p:nvPr/>
        </p:nvSpPr>
        <p:spPr>
          <a:xfrm>
            <a:off x="898277" y="807570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0C51ED9-A47B-B0F5-0405-7ED1065D5FDD}"/>
              </a:ext>
            </a:extLst>
          </p:cNvPr>
          <p:cNvSpPr txBox="1"/>
          <p:nvPr/>
        </p:nvSpPr>
        <p:spPr>
          <a:xfrm>
            <a:off x="2998496" y="831689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magdalena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94D8401-EFD5-38A0-9FFB-DF835F047BE0}"/>
              </a:ext>
            </a:extLst>
          </p:cNvPr>
          <p:cNvSpPr txBox="1"/>
          <p:nvPr/>
        </p:nvSpPr>
        <p:spPr>
          <a:xfrm>
            <a:off x="994072" y="1429278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dos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5024E31-6694-D8D3-1A27-C2DBF53A003D}"/>
              </a:ext>
            </a:extLst>
          </p:cNvPr>
          <p:cNvSpPr txBox="1"/>
          <p:nvPr/>
        </p:nvSpPr>
        <p:spPr>
          <a:xfrm>
            <a:off x="2958384" y="1405473"/>
            <a:ext cx="203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pepinillo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B33E941-E462-675E-6178-228CE8084174}"/>
              </a:ext>
            </a:extLst>
          </p:cNvPr>
          <p:cNvSpPr txBox="1"/>
          <p:nvPr/>
        </p:nvSpPr>
        <p:spPr>
          <a:xfrm>
            <a:off x="1014910" y="200470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tres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152A48C-E106-CFE8-7342-2304A9BA965B}"/>
              </a:ext>
            </a:extLst>
          </p:cNvPr>
          <p:cNvSpPr txBox="1"/>
          <p:nvPr/>
        </p:nvSpPr>
        <p:spPr>
          <a:xfrm>
            <a:off x="2985160" y="1932097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piruleta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8B17D82-C306-14DD-AF1B-5885AAE7EE18}"/>
              </a:ext>
            </a:extLst>
          </p:cNvPr>
          <p:cNvSpPr txBox="1"/>
          <p:nvPr/>
        </p:nvSpPr>
        <p:spPr>
          <a:xfrm>
            <a:off x="409031" y="2540945"/>
            <a:ext cx="151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cuatro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3B66722-6AE9-53D2-12CF-53482ACB87EA}"/>
              </a:ext>
            </a:extLst>
          </p:cNvPr>
          <p:cNvSpPr txBox="1"/>
          <p:nvPr/>
        </p:nvSpPr>
        <p:spPr>
          <a:xfrm>
            <a:off x="3037835" y="2505809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salchicha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C0DA344-AD1E-D184-C1DD-F0FCDE96E6EC}"/>
              </a:ext>
            </a:extLst>
          </p:cNvPr>
          <p:cNvSpPr txBox="1"/>
          <p:nvPr/>
        </p:nvSpPr>
        <p:spPr>
          <a:xfrm>
            <a:off x="557204" y="3172187"/>
            <a:ext cx="1317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cinco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BE36CF1-AA9A-EFBC-6F18-FEBC2A0E5ADB}"/>
              </a:ext>
            </a:extLst>
          </p:cNvPr>
          <p:cNvSpPr txBox="1"/>
          <p:nvPr/>
        </p:nvSpPr>
        <p:spPr>
          <a:xfrm>
            <a:off x="3376783" y="3184077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helado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7BF184-84AD-FBEF-3403-1C0E022FDD69}"/>
              </a:ext>
            </a:extLst>
          </p:cNvPr>
          <p:cNvSpPr txBox="1"/>
          <p:nvPr/>
        </p:nvSpPr>
        <p:spPr>
          <a:xfrm>
            <a:off x="1017150" y="3765204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seis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30996D3-D22C-4CD1-B350-2F64424CE3CC}"/>
              </a:ext>
            </a:extLst>
          </p:cNvPr>
          <p:cNvSpPr txBox="1"/>
          <p:nvPr/>
        </p:nvSpPr>
        <p:spPr>
          <a:xfrm>
            <a:off x="4408618" y="3721596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magdalena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42D1A54-2D88-71FE-6E1B-2B4EA3CD5A45}"/>
              </a:ext>
            </a:extLst>
          </p:cNvPr>
          <p:cNvSpPr txBox="1"/>
          <p:nvPr/>
        </p:nvSpPr>
        <p:spPr>
          <a:xfrm>
            <a:off x="834049" y="4319419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siete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F91372A-71FD-B89F-480B-8F998707AD71}"/>
              </a:ext>
            </a:extLst>
          </p:cNvPr>
          <p:cNvSpPr txBox="1"/>
          <p:nvPr/>
        </p:nvSpPr>
        <p:spPr>
          <a:xfrm>
            <a:off x="4460829" y="4330181"/>
            <a:ext cx="203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pepinillo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FF636F5-E40D-224E-34A5-9ADC8389561E}"/>
              </a:ext>
            </a:extLst>
          </p:cNvPr>
          <p:cNvSpPr txBox="1"/>
          <p:nvPr/>
        </p:nvSpPr>
        <p:spPr>
          <a:xfrm>
            <a:off x="689309" y="4896650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ocho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600B863-A59A-C81C-E02E-5F691FD607BC}"/>
              </a:ext>
            </a:extLst>
          </p:cNvPr>
          <p:cNvSpPr txBox="1"/>
          <p:nvPr/>
        </p:nvSpPr>
        <p:spPr>
          <a:xfrm>
            <a:off x="5206982" y="4822649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piruleta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BE0D434-9558-EB13-A974-2F63621B044D}"/>
              </a:ext>
            </a:extLst>
          </p:cNvPr>
          <p:cNvSpPr txBox="1"/>
          <p:nvPr/>
        </p:nvSpPr>
        <p:spPr>
          <a:xfrm>
            <a:off x="486198" y="5398502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nueve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E048A88-1956-C03A-3CD7-8CD530B5ACD1}"/>
              </a:ext>
            </a:extLst>
          </p:cNvPr>
          <p:cNvSpPr txBox="1"/>
          <p:nvPr/>
        </p:nvSpPr>
        <p:spPr>
          <a:xfrm>
            <a:off x="5609665" y="5375264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salchicha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BAF1B32-F593-DA8B-2811-587ED2B458BF}"/>
              </a:ext>
            </a:extLst>
          </p:cNvPr>
          <p:cNvSpPr txBox="1"/>
          <p:nvPr/>
        </p:nvSpPr>
        <p:spPr>
          <a:xfrm>
            <a:off x="968849" y="6028096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diez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2C5ADF5-A556-D0FF-4547-7E4A42BF2BC2}"/>
              </a:ext>
            </a:extLst>
          </p:cNvPr>
          <p:cNvSpPr txBox="1"/>
          <p:nvPr/>
        </p:nvSpPr>
        <p:spPr>
          <a:xfrm>
            <a:off x="5944656" y="6114613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helado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0" name="Table 18">
            <a:extLst>
              <a:ext uri="{FF2B5EF4-FFF2-40B4-BE49-F238E27FC236}">
                <a16:creationId xmlns:a16="http://schemas.microsoft.com/office/drawing/2014/main" id="{20A83F52-1FB8-DA05-8FB2-B4FF7273A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5867"/>
              </p:ext>
            </p:extLst>
          </p:nvPr>
        </p:nvGraphicFramePr>
        <p:xfrm>
          <a:off x="8488589" y="1990248"/>
          <a:ext cx="3597237" cy="3116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641">
                  <a:extLst>
                    <a:ext uri="{9D8B030D-6E8A-4147-A177-3AD203B41FA5}">
                      <a16:colId xmlns:a16="http://schemas.microsoft.com/office/drawing/2014/main" val="1481774429"/>
                    </a:ext>
                  </a:extLst>
                </a:gridCol>
                <a:gridCol w="2200596">
                  <a:extLst>
                    <a:ext uri="{9D8B030D-6E8A-4147-A177-3AD203B41FA5}">
                      <a16:colId xmlns:a16="http://schemas.microsoft.com/office/drawing/2014/main" val="1133128579"/>
                    </a:ext>
                  </a:extLst>
                </a:gridCol>
              </a:tblGrid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84040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50316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77387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426305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48937"/>
                  </a:ext>
                </a:extLst>
              </a:tr>
            </a:tbl>
          </a:graphicData>
        </a:graphic>
      </p:graphicFrame>
      <p:sp>
        <p:nvSpPr>
          <p:cNvPr id="142" name="TextBox 141">
            <a:extLst>
              <a:ext uri="{FF2B5EF4-FFF2-40B4-BE49-F238E27FC236}">
                <a16:creationId xmlns:a16="http://schemas.microsoft.com/office/drawing/2014/main" id="{85AF28A5-11B1-909B-65DA-3FA8CAD2EF72}"/>
              </a:ext>
            </a:extLst>
          </p:cNvPr>
          <p:cNvSpPr txBox="1"/>
          <p:nvPr/>
        </p:nvSpPr>
        <p:spPr>
          <a:xfrm>
            <a:off x="9815653" y="2066113"/>
            <a:ext cx="2270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magdalena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E96961E-CBE3-BCA4-9ADD-38E90AB17C08}"/>
              </a:ext>
            </a:extLst>
          </p:cNvPr>
          <p:cNvSpPr txBox="1"/>
          <p:nvPr/>
        </p:nvSpPr>
        <p:spPr>
          <a:xfrm>
            <a:off x="9845799" y="2670306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pepinillo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9F5048F-784A-CA8A-4A10-CB783C8EF8C9}"/>
              </a:ext>
            </a:extLst>
          </p:cNvPr>
          <p:cNvSpPr txBox="1"/>
          <p:nvPr/>
        </p:nvSpPr>
        <p:spPr>
          <a:xfrm>
            <a:off x="9853319" y="3301946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piruleta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CCBCEE8-9028-3EDF-27EC-0AB2B00B9ADF}"/>
              </a:ext>
            </a:extLst>
          </p:cNvPr>
          <p:cNvSpPr txBox="1"/>
          <p:nvPr/>
        </p:nvSpPr>
        <p:spPr>
          <a:xfrm>
            <a:off x="9860106" y="3873825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salchicha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48E3367-E2E6-AED2-38F3-157521F3D7F2}"/>
              </a:ext>
            </a:extLst>
          </p:cNvPr>
          <p:cNvSpPr txBox="1"/>
          <p:nvPr/>
        </p:nvSpPr>
        <p:spPr>
          <a:xfrm>
            <a:off x="9853319" y="4515701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helado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1" name="Picture 4" descr="Gráficos vectoriales gratis de Pepinillo">
            <a:extLst>
              <a:ext uri="{FF2B5EF4-FFF2-40B4-BE49-F238E27FC236}">
                <a16:creationId xmlns:a16="http://schemas.microsoft.com/office/drawing/2014/main" id="{6DDF2024-6A22-82D1-6C72-51E6A4852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99" y="1430770"/>
            <a:ext cx="265284" cy="5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Gráficos vectoriales gratis de Comida rápida">
            <a:extLst>
              <a:ext uri="{FF2B5EF4-FFF2-40B4-BE49-F238E27FC236}">
                <a16:creationId xmlns:a16="http://schemas.microsoft.com/office/drawing/2014/main" id="{997AE80D-F632-D920-C09F-28345AE72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79" y="3167064"/>
            <a:ext cx="224258" cy="4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4" descr="Recostarse, Chupete, Dulce, Rojo">
            <a:extLst>
              <a:ext uri="{FF2B5EF4-FFF2-40B4-BE49-F238E27FC236}">
                <a16:creationId xmlns:a16="http://schemas.microsoft.com/office/drawing/2014/main" id="{84789612-4122-4090-13E8-166AD41BB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99" y="2066113"/>
            <a:ext cx="360432" cy="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6" descr="Gráficos vectoriales gratis de Magdalena">
            <a:extLst>
              <a:ext uri="{FF2B5EF4-FFF2-40B4-BE49-F238E27FC236}">
                <a16:creationId xmlns:a16="http://schemas.microsoft.com/office/drawing/2014/main" id="{AA0D3CCD-4465-F25B-B17A-0B2AE5CDB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82" y="838202"/>
            <a:ext cx="506792" cy="5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8" descr="Gráficos vectoriales gratis de Embutido">
            <a:extLst>
              <a:ext uri="{FF2B5EF4-FFF2-40B4-BE49-F238E27FC236}">
                <a16:creationId xmlns:a16="http://schemas.microsoft.com/office/drawing/2014/main" id="{E4F1AB99-8F83-357A-6A2F-297408955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4790" y="2698534"/>
            <a:ext cx="467094" cy="23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4" descr="Gráficos vectoriales gratis de Pepinillo">
            <a:extLst>
              <a:ext uri="{FF2B5EF4-FFF2-40B4-BE49-F238E27FC236}">
                <a16:creationId xmlns:a16="http://schemas.microsoft.com/office/drawing/2014/main" id="{FCFF84D3-243F-3E95-C0A5-1B4F4C0F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40" y="1438109"/>
            <a:ext cx="267245" cy="5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4" descr="Recostarse, Chupete, Dulce, Rojo">
            <a:extLst>
              <a:ext uri="{FF2B5EF4-FFF2-40B4-BE49-F238E27FC236}">
                <a16:creationId xmlns:a16="http://schemas.microsoft.com/office/drawing/2014/main" id="{F69CA41D-6FE9-EA22-DE52-E066D27C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26" y="2088983"/>
            <a:ext cx="360432" cy="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14" descr="Recostarse, Chupete, Dulce, Rojo">
            <a:extLst>
              <a:ext uri="{FF2B5EF4-FFF2-40B4-BE49-F238E27FC236}">
                <a16:creationId xmlns:a16="http://schemas.microsoft.com/office/drawing/2014/main" id="{25EBAE41-26D8-D92C-2496-E61C6216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6" y="2111340"/>
            <a:ext cx="360432" cy="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8" descr="Gráficos vectoriales gratis de Embutido">
            <a:extLst>
              <a:ext uri="{FF2B5EF4-FFF2-40B4-BE49-F238E27FC236}">
                <a16:creationId xmlns:a16="http://schemas.microsoft.com/office/drawing/2014/main" id="{78B653CF-9A75-8E9E-BC48-67B656C0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9164" y="2705873"/>
            <a:ext cx="467094" cy="23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8" descr="Gráficos vectoriales gratis de Embutido">
            <a:extLst>
              <a:ext uri="{FF2B5EF4-FFF2-40B4-BE49-F238E27FC236}">
                <a16:creationId xmlns:a16="http://schemas.microsoft.com/office/drawing/2014/main" id="{FF1788D7-E387-1BA2-CEAD-9D7FF3455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8560" y="2698198"/>
            <a:ext cx="467094" cy="23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8" descr="Gráficos vectoriales gratis de Embutido">
            <a:extLst>
              <a:ext uri="{FF2B5EF4-FFF2-40B4-BE49-F238E27FC236}">
                <a16:creationId xmlns:a16="http://schemas.microsoft.com/office/drawing/2014/main" id="{2F20B2FC-5116-7972-11DC-7E92A1F71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90954" y="2683109"/>
            <a:ext cx="467094" cy="23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Gráficos vectoriales gratis de Comida rápida">
            <a:extLst>
              <a:ext uri="{FF2B5EF4-FFF2-40B4-BE49-F238E27FC236}">
                <a16:creationId xmlns:a16="http://schemas.microsoft.com/office/drawing/2014/main" id="{BC6D1C24-D7CE-B9CA-273A-D40D87F1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91" y="3163832"/>
            <a:ext cx="224258" cy="4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Gráficos vectoriales gratis de Comida rápida">
            <a:extLst>
              <a:ext uri="{FF2B5EF4-FFF2-40B4-BE49-F238E27FC236}">
                <a16:creationId xmlns:a16="http://schemas.microsoft.com/office/drawing/2014/main" id="{45BC0A53-FCBB-D178-695E-CBD2F8EFD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95" y="3174443"/>
            <a:ext cx="224258" cy="4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" descr="Gráficos vectoriales gratis de Comida rápida">
            <a:extLst>
              <a:ext uri="{FF2B5EF4-FFF2-40B4-BE49-F238E27FC236}">
                <a16:creationId xmlns:a16="http://schemas.microsoft.com/office/drawing/2014/main" id="{E649E22B-D057-BB5C-9564-C8539B923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07" y="3171211"/>
            <a:ext cx="224258" cy="4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Gráficos vectoriales gratis de Comida rápida">
            <a:extLst>
              <a:ext uri="{FF2B5EF4-FFF2-40B4-BE49-F238E27FC236}">
                <a16:creationId xmlns:a16="http://schemas.microsoft.com/office/drawing/2014/main" id="{8CCD0DB4-9F59-643F-EE36-A00EE8F4E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82" y="3180172"/>
            <a:ext cx="224258" cy="4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" descr="Gráficos vectoriales gratis de Magdalena">
            <a:extLst>
              <a:ext uri="{FF2B5EF4-FFF2-40B4-BE49-F238E27FC236}">
                <a16:creationId xmlns:a16="http://schemas.microsoft.com/office/drawing/2014/main" id="{316445C6-140B-5EF9-8FB7-2EFE6D8F7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44" y="3823417"/>
            <a:ext cx="506792" cy="5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16" descr="Gráficos vectoriales gratis de Magdalena">
            <a:extLst>
              <a:ext uri="{FF2B5EF4-FFF2-40B4-BE49-F238E27FC236}">
                <a16:creationId xmlns:a16="http://schemas.microsoft.com/office/drawing/2014/main" id="{820E8FBF-7CC5-CB54-0725-C4DF696C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11" y="3811421"/>
            <a:ext cx="506792" cy="5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16" descr="Gráficos vectoriales gratis de Magdalena">
            <a:extLst>
              <a:ext uri="{FF2B5EF4-FFF2-40B4-BE49-F238E27FC236}">
                <a16:creationId xmlns:a16="http://schemas.microsoft.com/office/drawing/2014/main" id="{FA0CF8A7-2581-72A1-C223-CF0FFC584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04" y="3833778"/>
            <a:ext cx="506792" cy="5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6" descr="Gráficos vectoriales gratis de Magdalena">
            <a:extLst>
              <a:ext uri="{FF2B5EF4-FFF2-40B4-BE49-F238E27FC236}">
                <a16:creationId xmlns:a16="http://schemas.microsoft.com/office/drawing/2014/main" id="{448E09EF-8C36-6C05-A0F2-03EB41BE9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73" y="3811420"/>
            <a:ext cx="506792" cy="5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6" descr="Gráficos vectoriales gratis de Magdalena">
            <a:extLst>
              <a:ext uri="{FF2B5EF4-FFF2-40B4-BE49-F238E27FC236}">
                <a16:creationId xmlns:a16="http://schemas.microsoft.com/office/drawing/2014/main" id="{26CAD03D-4E0A-FE92-B99B-09CE736AD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05" y="3820960"/>
            <a:ext cx="506792" cy="5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16" descr="Gráficos vectoriales gratis de Magdalena">
            <a:extLst>
              <a:ext uri="{FF2B5EF4-FFF2-40B4-BE49-F238E27FC236}">
                <a16:creationId xmlns:a16="http://schemas.microsoft.com/office/drawing/2014/main" id="{7A7F5AAB-8363-FDA8-6784-6DCAB5A76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91" y="3820415"/>
            <a:ext cx="506792" cy="5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4" descr="Gráficos vectoriales gratis de Pepinillo">
            <a:extLst>
              <a:ext uri="{FF2B5EF4-FFF2-40B4-BE49-F238E27FC236}">
                <a16:creationId xmlns:a16="http://schemas.microsoft.com/office/drawing/2014/main" id="{2FBB7D82-5EAC-3433-355A-46663C64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95" y="4372407"/>
            <a:ext cx="265284" cy="5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4" descr="Gráficos vectoriales gratis de Pepinillo">
            <a:extLst>
              <a:ext uri="{FF2B5EF4-FFF2-40B4-BE49-F238E27FC236}">
                <a16:creationId xmlns:a16="http://schemas.microsoft.com/office/drawing/2014/main" id="{6E7E2BF7-E916-EB61-1C3D-35EF3C41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04" y="4379746"/>
            <a:ext cx="267245" cy="5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4" descr="Gráficos vectoriales gratis de Pepinillo">
            <a:extLst>
              <a:ext uri="{FF2B5EF4-FFF2-40B4-BE49-F238E27FC236}">
                <a16:creationId xmlns:a16="http://schemas.microsoft.com/office/drawing/2014/main" id="{A591F437-B479-EF4C-DDBB-E8BAFD23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85" y="4383190"/>
            <a:ext cx="265284" cy="5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 descr="Gráficos vectoriales gratis de Pepinillo">
            <a:extLst>
              <a:ext uri="{FF2B5EF4-FFF2-40B4-BE49-F238E27FC236}">
                <a16:creationId xmlns:a16="http://schemas.microsoft.com/office/drawing/2014/main" id="{6A330665-3FB6-940F-A9B9-6BFFC80E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23" y="4379673"/>
            <a:ext cx="267245" cy="5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4" descr="Gráficos vectoriales gratis de Pepinillo">
            <a:extLst>
              <a:ext uri="{FF2B5EF4-FFF2-40B4-BE49-F238E27FC236}">
                <a16:creationId xmlns:a16="http://schemas.microsoft.com/office/drawing/2014/main" id="{7F6D882F-850D-6896-6750-84DCD72B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75" y="4346353"/>
            <a:ext cx="265284" cy="5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 descr="Gráficos vectoriales gratis de Pepinillo">
            <a:extLst>
              <a:ext uri="{FF2B5EF4-FFF2-40B4-BE49-F238E27FC236}">
                <a16:creationId xmlns:a16="http://schemas.microsoft.com/office/drawing/2014/main" id="{999CD03F-7BB7-EF11-4043-407F24FD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10" y="4355323"/>
            <a:ext cx="267245" cy="5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 descr="Gráficos vectoriales gratis de Pepinillo">
            <a:extLst>
              <a:ext uri="{FF2B5EF4-FFF2-40B4-BE49-F238E27FC236}">
                <a16:creationId xmlns:a16="http://schemas.microsoft.com/office/drawing/2014/main" id="{B5AEA2C4-0257-CC56-75B1-7EAF73C7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94" y="4374384"/>
            <a:ext cx="267245" cy="5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4" descr="Recostarse, Chupete, Dulce, Rojo">
            <a:extLst>
              <a:ext uri="{FF2B5EF4-FFF2-40B4-BE49-F238E27FC236}">
                <a16:creationId xmlns:a16="http://schemas.microsoft.com/office/drawing/2014/main" id="{E0E9D700-C46B-E1AA-1197-612CBE6D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31" y="4973326"/>
            <a:ext cx="360432" cy="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4" descr="Recostarse, Chupete, Dulce, Rojo">
            <a:extLst>
              <a:ext uri="{FF2B5EF4-FFF2-40B4-BE49-F238E27FC236}">
                <a16:creationId xmlns:a16="http://schemas.microsoft.com/office/drawing/2014/main" id="{55F43190-EA2B-98E5-E8AE-FE11CEB2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64" y="4984594"/>
            <a:ext cx="360432" cy="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4" descr="Recostarse, Chupete, Dulce, Rojo">
            <a:extLst>
              <a:ext uri="{FF2B5EF4-FFF2-40B4-BE49-F238E27FC236}">
                <a16:creationId xmlns:a16="http://schemas.microsoft.com/office/drawing/2014/main" id="{219DCEA5-B3DF-5FBE-F85A-A156437A1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88" y="4996196"/>
            <a:ext cx="360432" cy="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4" descr="Recostarse, Chupete, Dulce, Rojo">
            <a:extLst>
              <a:ext uri="{FF2B5EF4-FFF2-40B4-BE49-F238E27FC236}">
                <a16:creationId xmlns:a16="http://schemas.microsoft.com/office/drawing/2014/main" id="{014199BA-21EB-8A16-2A43-268267EF3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98" y="5014589"/>
            <a:ext cx="360432" cy="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14" descr="Recostarse, Chupete, Dulce, Rojo">
            <a:extLst>
              <a:ext uri="{FF2B5EF4-FFF2-40B4-BE49-F238E27FC236}">
                <a16:creationId xmlns:a16="http://schemas.microsoft.com/office/drawing/2014/main" id="{7D9CFFB5-4BBD-B31F-B7DB-A71D09FE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59" y="5015201"/>
            <a:ext cx="360432" cy="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14" descr="Recostarse, Chupete, Dulce, Rojo">
            <a:extLst>
              <a:ext uri="{FF2B5EF4-FFF2-40B4-BE49-F238E27FC236}">
                <a16:creationId xmlns:a16="http://schemas.microsoft.com/office/drawing/2014/main" id="{D2B5AFCE-1F0E-C473-B984-EBF5212F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58" y="4996196"/>
            <a:ext cx="360432" cy="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14" descr="Recostarse, Chupete, Dulce, Rojo">
            <a:extLst>
              <a:ext uri="{FF2B5EF4-FFF2-40B4-BE49-F238E27FC236}">
                <a16:creationId xmlns:a16="http://schemas.microsoft.com/office/drawing/2014/main" id="{AC6D4023-7CF3-EBFE-A3C6-1E37D60D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88" y="5005267"/>
            <a:ext cx="360432" cy="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14" descr="Recostarse, Chupete, Dulce, Rojo">
            <a:extLst>
              <a:ext uri="{FF2B5EF4-FFF2-40B4-BE49-F238E27FC236}">
                <a16:creationId xmlns:a16="http://schemas.microsoft.com/office/drawing/2014/main" id="{DAC83A28-CA60-566B-F73A-FEC8C235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57" y="4967402"/>
            <a:ext cx="360432" cy="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18" descr="Gráficos vectoriales gratis de Embutido">
            <a:extLst>
              <a:ext uri="{FF2B5EF4-FFF2-40B4-BE49-F238E27FC236}">
                <a16:creationId xmlns:a16="http://schemas.microsoft.com/office/drawing/2014/main" id="{0A7F5607-AA32-87D6-25A7-0A215D6D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9022" y="5645421"/>
            <a:ext cx="495444" cy="2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18" descr="Gráficos vectoriales gratis de Embutido">
            <a:extLst>
              <a:ext uri="{FF2B5EF4-FFF2-40B4-BE49-F238E27FC236}">
                <a16:creationId xmlns:a16="http://schemas.microsoft.com/office/drawing/2014/main" id="{A477AD09-7148-5FE8-A989-B9315FBB5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08397" y="5591559"/>
            <a:ext cx="495444" cy="2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18" descr="Gráficos vectoriales gratis de Embutido">
            <a:extLst>
              <a:ext uri="{FF2B5EF4-FFF2-40B4-BE49-F238E27FC236}">
                <a16:creationId xmlns:a16="http://schemas.microsoft.com/office/drawing/2014/main" id="{D02D9553-B770-0E71-3A96-1F5EF12E3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773" y="5636328"/>
            <a:ext cx="495444" cy="2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8" descr="Gráficos vectoriales gratis de Embutido">
            <a:extLst>
              <a:ext uri="{FF2B5EF4-FFF2-40B4-BE49-F238E27FC236}">
                <a16:creationId xmlns:a16="http://schemas.microsoft.com/office/drawing/2014/main" id="{DC5BFCB4-A0B2-7F47-AA7F-EE967AF3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6528" y="5613353"/>
            <a:ext cx="495444" cy="2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18" descr="Gráficos vectoriales gratis de Embutido">
            <a:extLst>
              <a:ext uri="{FF2B5EF4-FFF2-40B4-BE49-F238E27FC236}">
                <a16:creationId xmlns:a16="http://schemas.microsoft.com/office/drawing/2014/main" id="{875F5DBE-E3B4-B307-FB43-22FCB2B44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7341">
            <a:off x="3216692" y="5632259"/>
            <a:ext cx="495444" cy="2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18" descr="Gráficos vectoriales gratis de Embutido">
            <a:extLst>
              <a:ext uri="{FF2B5EF4-FFF2-40B4-BE49-F238E27FC236}">
                <a16:creationId xmlns:a16="http://schemas.microsoft.com/office/drawing/2014/main" id="{76C5A353-B107-2C53-1BDA-AE42A96FE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7341">
            <a:off x="3508963" y="5628475"/>
            <a:ext cx="495444" cy="2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18" descr="Gráficos vectoriales gratis de Embutido">
            <a:extLst>
              <a:ext uri="{FF2B5EF4-FFF2-40B4-BE49-F238E27FC236}">
                <a16:creationId xmlns:a16="http://schemas.microsoft.com/office/drawing/2014/main" id="{E1BFCEB1-F8E5-F542-3B62-711692D0C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561">
            <a:off x="3991694" y="5587272"/>
            <a:ext cx="495444" cy="2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18" descr="Gráficos vectoriales gratis de Embutido">
            <a:extLst>
              <a:ext uri="{FF2B5EF4-FFF2-40B4-BE49-F238E27FC236}">
                <a16:creationId xmlns:a16="http://schemas.microsoft.com/office/drawing/2014/main" id="{698FA0E9-CD2B-8436-1EE5-DAE22CC3C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7341">
            <a:off x="4401345" y="5609306"/>
            <a:ext cx="495444" cy="2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18" descr="Gráficos vectoriales gratis de Embutido">
            <a:extLst>
              <a:ext uri="{FF2B5EF4-FFF2-40B4-BE49-F238E27FC236}">
                <a16:creationId xmlns:a16="http://schemas.microsoft.com/office/drawing/2014/main" id="{EAA83D55-C046-259C-B027-0C3ADCD6A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7341">
            <a:off x="4606860" y="5617882"/>
            <a:ext cx="495444" cy="2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18" descr="Gráficos vectoriales gratis de Embutido">
            <a:extLst>
              <a:ext uri="{FF2B5EF4-FFF2-40B4-BE49-F238E27FC236}">
                <a16:creationId xmlns:a16="http://schemas.microsoft.com/office/drawing/2014/main" id="{BBBC7306-92EB-3B99-7DD0-B4ED38CB9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561">
            <a:off x="5000401" y="5557450"/>
            <a:ext cx="495444" cy="2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" descr="Gráficos vectoriales gratis de Comida rápida">
            <a:extLst>
              <a:ext uri="{FF2B5EF4-FFF2-40B4-BE49-F238E27FC236}">
                <a16:creationId xmlns:a16="http://schemas.microsoft.com/office/drawing/2014/main" id="{D8D63BE1-E7CF-E89A-49CA-BB625FDA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25" y="6025934"/>
            <a:ext cx="402928" cy="8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" descr="Gráficos vectoriales gratis de Comida rápida">
            <a:extLst>
              <a:ext uri="{FF2B5EF4-FFF2-40B4-BE49-F238E27FC236}">
                <a16:creationId xmlns:a16="http://schemas.microsoft.com/office/drawing/2014/main" id="{E273A242-2C82-CFCE-27B8-B5FEF006D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16" y="6148054"/>
            <a:ext cx="292345" cy="5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" descr="Gráficos vectoriales gratis de Comida rápida">
            <a:extLst>
              <a:ext uri="{FF2B5EF4-FFF2-40B4-BE49-F238E27FC236}">
                <a16:creationId xmlns:a16="http://schemas.microsoft.com/office/drawing/2014/main" id="{32C6C9B5-29E5-5303-04A7-96439F28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49" y="6148054"/>
            <a:ext cx="292345" cy="5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" descr="Gráficos vectoriales gratis de Comida rápida">
            <a:extLst>
              <a:ext uri="{FF2B5EF4-FFF2-40B4-BE49-F238E27FC236}">
                <a16:creationId xmlns:a16="http://schemas.microsoft.com/office/drawing/2014/main" id="{597DB149-4ABD-CA6E-1BB4-F76F7F093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43" y="6154081"/>
            <a:ext cx="292345" cy="5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2" descr="Gráficos vectoriales gratis de Comida rápida">
            <a:extLst>
              <a:ext uri="{FF2B5EF4-FFF2-40B4-BE49-F238E27FC236}">
                <a16:creationId xmlns:a16="http://schemas.microsoft.com/office/drawing/2014/main" id="{A23FB334-4F6E-9C1B-EAED-9777B536C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75" y="6148054"/>
            <a:ext cx="292345" cy="5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2" descr="Gráficos vectoriales gratis de Comida rápida">
            <a:extLst>
              <a:ext uri="{FF2B5EF4-FFF2-40B4-BE49-F238E27FC236}">
                <a16:creationId xmlns:a16="http://schemas.microsoft.com/office/drawing/2014/main" id="{8459EA1B-F1B9-BCC5-62C5-E12827D9C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83" y="6140992"/>
            <a:ext cx="292345" cy="5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" descr="Gráficos vectoriales gratis de Comida rápida">
            <a:extLst>
              <a:ext uri="{FF2B5EF4-FFF2-40B4-BE49-F238E27FC236}">
                <a16:creationId xmlns:a16="http://schemas.microsoft.com/office/drawing/2014/main" id="{C2868F03-F8AA-6F7F-6866-A9B57B52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83" y="5983011"/>
            <a:ext cx="424033" cy="8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" descr="Gráficos vectoriales gratis de Comida rápida">
            <a:extLst>
              <a:ext uri="{FF2B5EF4-FFF2-40B4-BE49-F238E27FC236}">
                <a16:creationId xmlns:a16="http://schemas.microsoft.com/office/drawing/2014/main" id="{2A5B0F90-9FDD-CAC1-9AF1-10AD82C77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60" y="6114613"/>
            <a:ext cx="292345" cy="5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2" descr="Gráficos vectoriales gratis de Comida rápida">
            <a:extLst>
              <a:ext uri="{FF2B5EF4-FFF2-40B4-BE49-F238E27FC236}">
                <a16:creationId xmlns:a16="http://schemas.microsoft.com/office/drawing/2014/main" id="{60FC6C8F-91E4-6584-C4B5-6EF73202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32" y="6148054"/>
            <a:ext cx="292345" cy="5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" descr="Gráficos vectoriales gratis de Comida rápida">
            <a:extLst>
              <a:ext uri="{FF2B5EF4-FFF2-40B4-BE49-F238E27FC236}">
                <a16:creationId xmlns:a16="http://schemas.microsoft.com/office/drawing/2014/main" id="{0F91777D-1F18-1DF7-C13E-52744F744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22" y="5928022"/>
            <a:ext cx="424033" cy="8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16" descr="Gráficos vectoriales gratis de Magdalena">
            <a:extLst>
              <a:ext uri="{FF2B5EF4-FFF2-40B4-BE49-F238E27FC236}">
                <a16:creationId xmlns:a16="http://schemas.microsoft.com/office/drawing/2014/main" id="{7A188306-DCA2-5D20-6BE6-681BE2AB6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37" y="2059679"/>
            <a:ext cx="578190" cy="5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14" descr="Recostarse, Chupete, Dulce, Rojo">
            <a:extLst>
              <a:ext uri="{FF2B5EF4-FFF2-40B4-BE49-F238E27FC236}">
                <a16:creationId xmlns:a16="http://schemas.microsoft.com/office/drawing/2014/main" id="{9C864A06-8591-8B89-FF9E-46E3228A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23" y="3348378"/>
            <a:ext cx="360432" cy="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4" descr="Gráficos vectoriales gratis de Pepinillo">
            <a:extLst>
              <a:ext uri="{FF2B5EF4-FFF2-40B4-BE49-F238E27FC236}">
                <a16:creationId xmlns:a16="http://schemas.microsoft.com/office/drawing/2014/main" id="{D8CB227E-0732-193D-CC59-82CED373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6916">
            <a:off x="8999521" y="2648144"/>
            <a:ext cx="267245" cy="5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18" descr="Gráficos vectoriales gratis de Embutido">
            <a:extLst>
              <a:ext uri="{FF2B5EF4-FFF2-40B4-BE49-F238E27FC236}">
                <a16:creationId xmlns:a16="http://schemas.microsoft.com/office/drawing/2014/main" id="{6C2FF068-FD97-71F6-5943-FA735E682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607" y="3994011"/>
            <a:ext cx="845176" cy="4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" descr="Gráficos vectoriales gratis de Comida rápida">
            <a:extLst>
              <a:ext uri="{FF2B5EF4-FFF2-40B4-BE49-F238E27FC236}">
                <a16:creationId xmlns:a16="http://schemas.microsoft.com/office/drawing/2014/main" id="{286569CB-1F6B-6957-3457-771D2EFD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0870">
            <a:off x="8976887" y="4461486"/>
            <a:ext cx="378308" cy="7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 2: </a:t>
            </a:r>
            <a:endParaRPr lang="es-AR" sz="3200" dirty="0"/>
          </a:p>
        </p:txBody>
      </p:sp>
      <p:pic>
        <p:nvPicPr>
          <p:cNvPr id="33" name="Picture 2" descr="Pen, Write, Pencil, Writing Tool, Work, Message, Blue">
            <a:extLst>
              <a:ext uri="{FF2B5EF4-FFF2-40B4-BE49-F238E27FC236}">
                <a16:creationId xmlns:a16="http://schemas.microsoft.com/office/drawing/2014/main" id="{D37DE5EA-ACA4-4EEA-B9D3-CCBF2FFE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119" y="117093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678CA49-6682-45FB-AB0B-BA31F56295EB}"/>
              </a:ext>
            </a:extLst>
          </p:cNvPr>
          <p:cNvSpPr txBox="1"/>
          <p:nvPr/>
        </p:nvSpPr>
        <p:spPr>
          <a:xfrm>
            <a:off x="10835060" y="1094549"/>
            <a:ext cx="12602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escribir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B31715-BD2B-4E1B-9660-16293618CB18}"/>
              </a:ext>
            </a:extLst>
          </p:cNvPr>
          <p:cNvSpPr txBox="1"/>
          <p:nvPr/>
        </p:nvSpPr>
        <p:spPr>
          <a:xfrm>
            <a:off x="2334069" y="1354564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5F42C1-4FA6-D2EC-991A-DA284946FB73}"/>
              </a:ext>
            </a:extLst>
          </p:cNvPr>
          <p:cNvSpPr txBox="1"/>
          <p:nvPr/>
        </p:nvSpPr>
        <p:spPr>
          <a:xfrm>
            <a:off x="5040984" y="1354564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226CB0-B36F-70F4-2C13-DBB4A870249C}"/>
              </a:ext>
            </a:extLst>
          </p:cNvPr>
          <p:cNvSpPr txBox="1"/>
          <p:nvPr/>
        </p:nvSpPr>
        <p:spPr>
          <a:xfrm>
            <a:off x="1934926" y="2682061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523E54-CCCB-F377-8A50-2C752523E5E3}"/>
              </a:ext>
            </a:extLst>
          </p:cNvPr>
          <p:cNvSpPr txBox="1"/>
          <p:nvPr/>
        </p:nvSpPr>
        <p:spPr>
          <a:xfrm>
            <a:off x="5040983" y="2675726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4077C5-B6DE-113C-DFF6-D10FCA461A78}"/>
              </a:ext>
            </a:extLst>
          </p:cNvPr>
          <p:cNvSpPr txBox="1"/>
          <p:nvPr/>
        </p:nvSpPr>
        <p:spPr>
          <a:xfrm>
            <a:off x="3135782" y="3992702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762B7F-A514-9BC9-2A87-059403BC8BE5}"/>
              </a:ext>
            </a:extLst>
          </p:cNvPr>
          <p:cNvSpPr txBox="1"/>
          <p:nvPr/>
        </p:nvSpPr>
        <p:spPr>
          <a:xfrm>
            <a:off x="4690885" y="3971077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F5D28A-B8C1-1B0E-FF40-99CE805F8D55}"/>
              </a:ext>
            </a:extLst>
          </p:cNvPr>
          <p:cNvSpPr txBox="1"/>
          <p:nvPr/>
        </p:nvSpPr>
        <p:spPr>
          <a:xfrm>
            <a:off x="3764918" y="5202754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69C9FD-8AAB-717F-6075-8991DABFACFC}"/>
              </a:ext>
            </a:extLst>
          </p:cNvPr>
          <p:cNvSpPr txBox="1"/>
          <p:nvPr/>
        </p:nvSpPr>
        <p:spPr>
          <a:xfrm>
            <a:off x="5246235" y="5163945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B64073-30DD-E086-3CFA-20ADB6AA11FF}"/>
              </a:ext>
            </a:extLst>
          </p:cNvPr>
          <p:cNvSpPr txBox="1"/>
          <p:nvPr/>
        </p:nvSpPr>
        <p:spPr>
          <a:xfrm>
            <a:off x="5551197" y="1391066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cuatro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B39CD56-7583-A66F-B953-E2CBD24552A7}"/>
              </a:ext>
            </a:extLst>
          </p:cNvPr>
          <p:cNvSpPr txBox="1"/>
          <p:nvPr/>
        </p:nvSpPr>
        <p:spPr>
          <a:xfrm>
            <a:off x="7040794" y="1432100"/>
            <a:ext cx="2723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magdalenas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58AB7E-21BF-56D2-839D-4B24B7F07B85}"/>
              </a:ext>
            </a:extLst>
          </p:cNvPr>
          <p:cNvSpPr txBox="1"/>
          <p:nvPr/>
        </p:nvSpPr>
        <p:spPr>
          <a:xfrm>
            <a:off x="5559311" y="2729536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ocho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2DF4F78-4074-8199-0D4C-505A93E229AF}"/>
              </a:ext>
            </a:extLst>
          </p:cNvPr>
          <p:cNvSpPr txBox="1"/>
          <p:nvPr/>
        </p:nvSpPr>
        <p:spPr>
          <a:xfrm>
            <a:off x="6735682" y="2723201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piruletas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30CEC5-5CE6-0019-B7B4-4CAD298453C0}"/>
              </a:ext>
            </a:extLst>
          </p:cNvPr>
          <p:cNvSpPr txBox="1"/>
          <p:nvPr/>
        </p:nvSpPr>
        <p:spPr>
          <a:xfrm>
            <a:off x="5111360" y="400599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siete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9E8E9D8-396E-AE10-8CFF-BEB817493CBD}"/>
              </a:ext>
            </a:extLst>
          </p:cNvPr>
          <p:cNvSpPr txBox="1"/>
          <p:nvPr/>
        </p:nvSpPr>
        <p:spPr>
          <a:xfrm>
            <a:off x="6558017" y="4019311"/>
            <a:ext cx="2130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pepinillos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108D691-B677-8D0D-E063-C9DECF2169AF}"/>
              </a:ext>
            </a:extLst>
          </p:cNvPr>
          <p:cNvSpPr txBox="1"/>
          <p:nvPr/>
        </p:nvSpPr>
        <p:spPr>
          <a:xfrm>
            <a:off x="5837238" y="5170280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once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50E955A-1173-A0A7-0365-DA8EDFF2ACE2}"/>
              </a:ext>
            </a:extLst>
          </p:cNvPr>
          <p:cNvSpPr txBox="1"/>
          <p:nvPr/>
        </p:nvSpPr>
        <p:spPr>
          <a:xfrm>
            <a:off x="7227193" y="5180116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salchichas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DA2C530-4054-57CB-7350-94AEB66C771D}"/>
              </a:ext>
            </a:extLst>
          </p:cNvPr>
          <p:cNvSpPr txBox="1"/>
          <p:nvPr/>
        </p:nvSpPr>
        <p:spPr>
          <a:xfrm>
            <a:off x="2965608" y="6122243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9126198-0290-2AD8-552A-8650757BA8CE}"/>
              </a:ext>
            </a:extLst>
          </p:cNvPr>
          <p:cNvSpPr txBox="1"/>
          <p:nvPr/>
        </p:nvSpPr>
        <p:spPr>
          <a:xfrm>
            <a:off x="5718538" y="6115908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AF33D72-DB0C-5689-41AA-6A276F4B39F9}"/>
              </a:ext>
            </a:extLst>
          </p:cNvPr>
          <p:cNvSpPr txBox="1"/>
          <p:nvPr/>
        </p:nvSpPr>
        <p:spPr>
          <a:xfrm>
            <a:off x="6946030" y="6082100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7524BE-0953-0C09-7929-F9D1BE94F447}"/>
              </a:ext>
            </a:extLst>
          </p:cNvPr>
          <p:cNvSpPr txBox="1"/>
          <p:nvPr/>
        </p:nvSpPr>
        <p:spPr>
          <a:xfrm>
            <a:off x="7537033" y="6088435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doce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86" name="Picture 16" descr="Gráficos vectoriales gratis de Magdalena">
            <a:extLst>
              <a:ext uri="{FF2B5EF4-FFF2-40B4-BE49-F238E27FC236}">
                <a16:creationId xmlns:a16="http://schemas.microsoft.com/office/drawing/2014/main" id="{6CE8CB21-8E8B-9D13-78CC-F64764F66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5" y="1110879"/>
            <a:ext cx="933563" cy="9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6" descr="Gráficos vectoriales gratis de Magdalena">
            <a:extLst>
              <a:ext uri="{FF2B5EF4-FFF2-40B4-BE49-F238E27FC236}">
                <a16:creationId xmlns:a16="http://schemas.microsoft.com/office/drawing/2014/main" id="{13A19C86-C1C5-5ECE-F714-20A2BAA28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04" y="1109104"/>
            <a:ext cx="933563" cy="9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6" descr="Gráficos vectoriales gratis de Magdalena">
            <a:extLst>
              <a:ext uri="{FF2B5EF4-FFF2-40B4-BE49-F238E27FC236}">
                <a16:creationId xmlns:a16="http://schemas.microsoft.com/office/drawing/2014/main" id="{08B48CC3-BB6D-C42F-6FD5-64F45DA07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26" y="1091915"/>
            <a:ext cx="933563" cy="9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6" descr="Gráficos vectoriales gratis de Magdalena">
            <a:extLst>
              <a:ext uri="{FF2B5EF4-FFF2-40B4-BE49-F238E27FC236}">
                <a16:creationId xmlns:a16="http://schemas.microsoft.com/office/drawing/2014/main" id="{2DE10AAE-E312-A52A-25BC-EA2E8215D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45" y="1090140"/>
            <a:ext cx="933563" cy="9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4" descr="Recostarse, Chupete, Dulce, Rojo">
            <a:extLst>
              <a:ext uri="{FF2B5EF4-FFF2-40B4-BE49-F238E27FC236}">
                <a16:creationId xmlns:a16="http://schemas.microsoft.com/office/drawing/2014/main" id="{86E5F34C-D8CD-4CFF-89C0-12603365F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1" y="2214334"/>
            <a:ext cx="911440" cy="105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4" descr="Recostarse, Chupete, Dulce, Rojo">
            <a:extLst>
              <a:ext uri="{FF2B5EF4-FFF2-40B4-BE49-F238E27FC236}">
                <a16:creationId xmlns:a16="http://schemas.microsoft.com/office/drawing/2014/main" id="{0877488F-3DDD-535F-DAD8-7347D931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5" y="2718538"/>
            <a:ext cx="413519" cy="47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4" descr="Recostarse, Chupete, Dulce, Rojo">
            <a:extLst>
              <a:ext uri="{FF2B5EF4-FFF2-40B4-BE49-F238E27FC236}">
                <a16:creationId xmlns:a16="http://schemas.microsoft.com/office/drawing/2014/main" id="{7B88C31E-54DB-92B8-9315-45B274D1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68" y="2463108"/>
            <a:ext cx="736040" cy="8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4" descr="Recostarse, Chupete, Dulce, Rojo">
            <a:extLst>
              <a:ext uri="{FF2B5EF4-FFF2-40B4-BE49-F238E27FC236}">
                <a16:creationId xmlns:a16="http://schemas.microsoft.com/office/drawing/2014/main" id="{E6C73FB8-FCA1-E64C-AB96-01C9533EB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18" y="2555903"/>
            <a:ext cx="736040" cy="8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4" descr="Recostarse, Chupete, Dulce, Rojo">
            <a:extLst>
              <a:ext uri="{FF2B5EF4-FFF2-40B4-BE49-F238E27FC236}">
                <a16:creationId xmlns:a16="http://schemas.microsoft.com/office/drawing/2014/main" id="{D8A742D1-DDAD-BAC0-2CE4-B88B39888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68" y="2587515"/>
            <a:ext cx="736040" cy="8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4" descr="Recostarse, Chupete, Dulce, Rojo">
            <a:extLst>
              <a:ext uri="{FF2B5EF4-FFF2-40B4-BE49-F238E27FC236}">
                <a16:creationId xmlns:a16="http://schemas.microsoft.com/office/drawing/2014/main" id="{82FFDA69-BF95-C820-DEEA-0F243B6D9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49" y="2585700"/>
            <a:ext cx="736040" cy="8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4" descr="Recostarse, Chupete, Dulce, Rojo">
            <a:extLst>
              <a:ext uri="{FF2B5EF4-FFF2-40B4-BE49-F238E27FC236}">
                <a16:creationId xmlns:a16="http://schemas.microsoft.com/office/drawing/2014/main" id="{F7670962-F55B-7076-3954-B2C2F2E7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55" y="2613547"/>
            <a:ext cx="736040" cy="8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4" descr="Recostarse, Chupete, Dulce, Rojo">
            <a:extLst>
              <a:ext uri="{FF2B5EF4-FFF2-40B4-BE49-F238E27FC236}">
                <a16:creationId xmlns:a16="http://schemas.microsoft.com/office/drawing/2014/main" id="{EDF0A981-9F1A-0D9B-A98C-A5B71E6B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75" y="2743915"/>
            <a:ext cx="413519" cy="47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Gráficos vectoriales gratis de Pepinillo">
            <a:extLst>
              <a:ext uri="{FF2B5EF4-FFF2-40B4-BE49-F238E27FC236}">
                <a16:creationId xmlns:a16="http://schemas.microsoft.com/office/drawing/2014/main" id="{90447443-E2CF-CC54-0E15-7516B15F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8" y="3510020"/>
            <a:ext cx="558708" cy="11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Gráficos vectoriales gratis de Pepinillo">
            <a:extLst>
              <a:ext uri="{FF2B5EF4-FFF2-40B4-BE49-F238E27FC236}">
                <a16:creationId xmlns:a16="http://schemas.microsoft.com/office/drawing/2014/main" id="{72EB5DE2-2F3E-B4CB-67DB-D93B7D4D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0" y="3804983"/>
            <a:ext cx="359798" cy="7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Gráficos vectoriales gratis de Pepinillo">
            <a:extLst>
              <a:ext uri="{FF2B5EF4-FFF2-40B4-BE49-F238E27FC236}">
                <a16:creationId xmlns:a16="http://schemas.microsoft.com/office/drawing/2014/main" id="{5E1F81DB-AF97-8F6B-2571-261D80BD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87" y="3815690"/>
            <a:ext cx="359798" cy="7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Gráficos vectoriales gratis de Pepinillo">
            <a:extLst>
              <a:ext uri="{FF2B5EF4-FFF2-40B4-BE49-F238E27FC236}">
                <a16:creationId xmlns:a16="http://schemas.microsoft.com/office/drawing/2014/main" id="{8BC84AA0-90D9-462C-3F61-132868D5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21" y="3826802"/>
            <a:ext cx="359798" cy="7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Gráficos vectoriales gratis de Pepinillo">
            <a:extLst>
              <a:ext uri="{FF2B5EF4-FFF2-40B4-BE49-F238E27FC236}">
                <a16:creationId xmlns:a16="http://schemas.microsoft.com/office/drawing/2014/main" id="{9E007EE4-BED0-F7AF-357E-27C8D4344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15" y="3840997"/>
            <a:ext cx="359798" cy="7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Gráficos vectoriales gratis de Pepinillo">
            <a:extLst>
              <a:ext uri="{FF2B5EF4-FFF2-40B4-BE49-F238E27FC236}">
                <a16:creationId xmlns:a16="http://schemas.microsoft.com/office/drawing/2014/main" id="{FB91463F-6DF3-033C-18E6-B79655361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29" y="3855192"/>
            <a:ext cx="359798" cy="7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Gráficos vectoriales gratis de Pepinillo">
            <a:extLst>
              <a:ext uri="{FF2B5EF4-FFF2-40B4-BE49-F238E27FC236}">
                <a16:creationId xmlns:a16="http://schemas.microsoft.com/office/drawing/2014/main" id="{63D6656F-CA3E-FB73-496C-3D618CEE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16" y="3836794"/>
            <a:ext cx="359798" cy="7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Gráficos vectoriales gratis de Pepinillo">
            <a:extLst>
              <a:ext uri="{FF2B5EF4-FFF2-40B4-BE49-F238E27FC236}">
                <a16:creationId xmlns:a16="http://schemas.microsoft.com/office/drawing/2014/main" id="{8D83BB82-FF5D-DBB0-9378-36878B56C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5" y="3836794"/>
            <a:ext cx="359798" cy="7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Gráficos vectoriales gratis de Pepinillo">
            <a:extLst>
              <a:ext uri="{FF2B5EF4-FFF2-40B4-BE49-F238E27FC236}">
                <a16:creationId xmlns:a16="http://schemas.microsoft.com/office/drawing/2014/main" id="{96D52E3F-7577-FC32-8875-F554D753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9" y="3853286"/>
            <a:ext cx="359798" cy="7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Gráficos vectoriales gratis de Pepinillo">
            <a:extLst>
              <a:ext uri="{FF2B5EF4-FFF2-40B4-BE49-F238E27FC236}">
                <a16:creationId xmlns:a16="http://schemas.microsoft.com/office/drawing/2014/main" id="{7778063E-000F-AC84-64B2-42928125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98" y="3853286"/>
            <a:ext cx="359798" cy="7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Gráficos vectoriales gratis de Pepinillo">
            <a:extLst>
              <a:ext uri="{FF2B5EF4-FFF2-40B4-BE49-F238E27FC236}">
                <a16:creationId xmlns:a16="http://schemas.microsoft.com/office/drawing/2014/main" id="{833FCFCD-DD75-95D3-1E6F-C2E3AC3ED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18" y="3896884"/>
            <a:ext cx="359798" cy="7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Gráficos vectoriales gratis de Pepinillo">
            <a:extLst>
              <a:ext uri="{FF2B5EF4-FFF2-40B4-BE49-F238E27FC236}">
                <a16:creationId xmlns:a16="http://schemas.microsoft.com/office/drawing/2014/main" id="{9730E898-7726-4938-0721-7EC48D21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05" y="3878486"/>
            <a:ext cx="359798" cy="7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Gráficos vectoriales gratis de Pepinillo">
            <a:extLst>
              <a:ext uri="{FF2B5EF4-FFF2-40B4-BE49-F238E27FC236}">
                <a16:creationId xmlns:a16="http://schemas.microsoft.com/office/drawing/2014/main" id="{DD4F4271-0248-F9FE-C354-F56F0A26D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304" y="3878486"/>
            <a:ext cx="359798" cy="7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8" descr="Gráficos vectoriales gratis de Embutido">
            <a:extLst>
              <a:ext uri="{FF2B5EF4-FFF2-40B4-BE49-F238E27FC236}">
                <a16:creationId xmlns:a16="http://schemas.microsoft.com/office/drawing/2014/main" id="{0B24E6E5-5CAE-EC5F-C37B-5C5F7E5F2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2" y="5296961"/>
            <a:ext cx="845176" cy="4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8" descr="Gráficos vectoriales gratis de Embutido">
            <a:extLst>
              <a:ext uri="{FF2B5EF4-FFF2-40B4-BE49-F238E27FC236}">
                <a16:creationId xmlns:a16="http://schemas.microsoft.com/office/drawing/2014/main" id="{56C76CA5-F702-6B9E-75E3-56630F012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9653">
            <a:off x="451159" y="5061495"/>
            <a:ext cx="845176" cy="4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8" descr="Gráficos vectoriales gratis de Embutido">
            <a:extLst>
              <a:ext uri="{FF2B5EF4-FFF2-40B4-BE49-F238E27FC236}">
                <a16:creationId xmlns:a16="http://schemas.microsoft.com/office/drawing/2014/main" id="{40E4D40C-C828-0A85-2297-72E7EE06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83" y="5341814"/>
            <a:ext cx="845176" cy="4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8" descr="Gráficos vectoriales gratis de Embutido">
            <a:extLst>
              <a:ext uri="{FF2B5EF4-FFF2-40B4-BE49-F238E27FC236}">
                <a16:creationId xmlns:a16="http://schemas.microsoft.com/office/drawing/2014/main" id="{FA296199-7F63-352D-203C-3573ECFB5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9653">
            <a:off x="1515760" y="5106348"/>
            <a:ext cx="845176" cy="4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8" descr="Gráficos vectoriales gratis de Embutido">
            <a:extLst>
              <a:ext uri="{FF2B5EF4-FFF2-40B4-BE49-F238E27FC236}">
                <a16:creationId xmlns:a16="http://schemas.microsoft.com/office/drawing/2014/main" id="{679F2D89-E2BB-2761-CCE3-950BE614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15185">
            <a:off x="2133828" y="5186509"/>
            <a:ext cx="845176" cy="4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8" descr="Gráficos vectoriales gratis de Embutido">
            <a:extLst>
              <a:ext uri="{FF2B5EF4-FFF2-40B4-BE49-F238E27FC236}">
                <a16:creationId xmlns:a16="http://schemas.microsoft.com/office/drawing/2014/main" id="{A128F635-40B1-9876-DF7E-BB1E09ED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15185">
            <a:off x="2440876" y="5156018"/>
            <a:ext cx="845176" cy="4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8" descr="Gráficos vectoriales gratis de Embutido">
            <a:extLst>
              <a:ext uri="{FF2B5EF4-FFF2-40B4-BE49-F238E27FC236}">
                <a16:creationId xmlns:a16="http://schemas.microsoft.com/office/drawing/2014/main" id="{A014DEC0-FCBB-4CAE-DC7B-5F1183569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15185">
            <a:off x="2769895" y="5199119"/>
            <a:ext cx="845176" cy="4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8" descr="Gráficos vectoriales gratis de Embutido">
            <a:extLst>
              <a:ext uri="{FF2B5EF4-FFF2-40B4-BE49-F238E27FC236}">
                <a16:creationId xmlns:a16="http://schemas.microsoft.com/office/drawing/2014/main" id="{3E96AC2C-9974-35E9-F7D4-9DB4DCE71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15185">
            <a:off x="3076943" y="5168628"/>
            <a:ext cx="845176" cy="4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8" descr="Gráficos vectoriales gratis de Embutido">
            <a:extLst>
              <a:ext uri="{FF2B5EF4-FFF2-40B4-BE49-F238E27FC236}">
                <a16:creationId xmlns:a16="http://schemas.microsoft.com/office/drawing/2014/main" id="{2551983F-8FBC-F9BB-41F4-E072EBE8A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15185">
            <a:off x="3975854" y="5182468"/>
            <a:ext cx="845176" cy="4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8" descr="Gráficos vectoriales gratis de Embutido">
            <a:extLst>
              <a:ext uri="{FF2B5EF4-FFF2-40B4-BE49-F238E27FC236}">
                <a16:creationId xmlns:a16="http://schemas.microsoft.com/office/drawing/2014/main" id="{78FB2DED-FF83-85B8-1238-80EB54E3D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15185">
            <a:off x="4282902" y="5151977"/>
            <a:ext cx="845176" cy="4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8" descr="Gráficos vectoriales gratis de Embutido">
            <a:extLst>
              <a:ext uri="{FF2B5EF4-FFF2-40B4-BE49-F238E27FC236}">
                <a16:creationId xmlns:a16="http://schemas.microsoft.com/office/drawing/2014/main" id="{7A9E8FF3-62CF-4C9E-4996-066BA8D17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15185">
            <a:off x="4593329" y="5180586"/>
            <a:ext cx="845176" cy="4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Gráficos vectoriales gratis de Comida rápida">
            <a:extLst>
              <a:ext uri="{FF2B5EF4-FFF2-40B4-BE49-F238E27FC236}">
                <a16:creationId xmlns:a16="http://schemas.microsoft.com/office/drawing/2014/main" id="{84E279E3-F619-8E32-AFD3-88F986D4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0870">
            <a:off x="667138" y="6033642"/>
            <a:ext cx="378308" cy="7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Gráficos vectoriales gratis de Comida rápida">
            <a:extLst>
              <a:ext uri="{FF2B5EF4-FFF2-40B4-BE49-F238E27FC236}">
                <a16:creationId xmlns:a16="http://schemas.microsoft.com/office/drawing/2014/main" id="{B0892069-69CF-33F2-E1C3-5440224D7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0870">
            <a:off x="1131250" y="5982275"/>
            <a:ext cx="378308" cy="7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Gráficos vectoriales gratis de Comida rápida">
            <a:extLst>
              <a:ext uri="{FF2B5EF4-FFF2-40B4-BE49-F238E27FC236}">
                <a16:creationId xmlns:a16="http://schemas.microsoft.com/office/drawing/2014/main" id="{2A61C344-3CE0-9F6A-B55B-DE347912A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82" y="5927374"/>
            <a:ext cx="378308" cy="7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Gráficos vectoriales gratis de Comida rápida">
            <a:extLst>
              <a:ext uri="{FF2B5EF4-FFF2-40B4-BE49-F238E27FC236}">
                <a16:creationId xmlns:a16="http://schemas.microsoft.com/office/drawing/2014/main" id="{44606DE7-2D73-F822-08A6-B4CFB6B8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121" y="5927374"/>
            <a:ext cx="378308" cy="7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Gráficos vectoriales gratis de Comida rápida">
            <a:extLst>
              <a:ext uri="{FF2B5EF4-FFF2-40B4-BE49-F238E27FC236}">
                <a16:creationId xmlns:a16="http://schemas.microsoft.com/office/drawing/2014/main" id="{169E5B0D-3228-83F4-CE22-3E77A92E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60" y="5896883"/>
            <a:ext cx="378308" cy="7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Gráficos vectoriales gratis de Comida rápida">
            <a:extLst>
              <a:ext uri="{FF2B5EF4-FFF2-40B4-BE49-F238E27FC236}">
                <a16:creationId xmlns:a16="http://schemas.microsoft.com/office/drawing/2014/main" id="{BD89E1AB-FAEC-5AE7-D8EC-B15CF41A8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0870">
            <a:off x="3727708" y="6078085"/>
            <a:ext cx="378308" cy="7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Gráficos vectoriales gratis de Comida rápida">
            <a:extLst>
              <a:ext uri="{FF2B5EF4-FFF2-40B4-BE49-F238E27FC236}">
                <a16:creationId xmlns:a16="http://schemas.microsoft.com/office/drawing/2014/main" id="{BCB11836-DBD1-085B-EE8F-DB85F1F2B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0870">
            <a:off x="4191820" y="6026718"/>
            <a:ext cx="378308" cy="7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Gráficos vectoriales gratis de Comida rápida">
            <a:extLst>
              <a:ext uri="{FF2B5EF4-FFF2-40B4-BE49-F238E27FC236}">
                <a16:creationId xmlns:a16="http://schemas.microsoft.com/office/drawing/2014/main" id="{63F3F706-3425-5977-63A0-FD2C86AC9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52" y="5971817"/>
            <a:ext cx="378308" cy="7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Gráficos vectoriales gratis de Comida rápida">
            <a:extLst>
              <a:ext uri="{FF2B5EF4-FFF2-40B4-BE49-F238E27FC236}">
                <a16:creationId xmlns:a16="http://schemas.microsoft.com/office/drawing/2014/main" id="{2E0C1CC5-6D9A-66C6-A8E0-0BEAD4B1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91" y="5971817"/>
            <a:ext cx="378308" cy="7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Gráficos vectoriales gratis de Comida rápida">
            <a:extLst>
              <a:ext uri="{FF2B5EF4-FFF2-40B4-BE49-F238E27FC236}">
                <a16:creationId xmlns:a16="http://schemas.microsoft.com/office/drawing/2014/main" id="{56A9FC32-EB93-F91E-B036-55F496AF5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30" y="5941326"/>
            <a:ext cx="378308" cy="7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Gráficos vectoriales gratis de Comida rápida">
            <a:extLst>
              <a:ext uri="{FF2B5EF4-FFF2-40B4-BE49-F238E27FC236}">
                <a16:creationId xmlns:a16="http://schemas.microsoft.com/office/drawing/2014/main" id="{1EEED44B-F47C-3394-DB72-2B4D078D6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30" y="5984750"/>
            <a:ext cx="378308" cy="7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Gráficos vectoriales gratis de Comida rápida">
            <a:extLst>
              <a:ext uri="{FF2B5EF4-FFF2-40B4-BE49-F238E27FC236}">
                <a16:creationId xmlns:a16="http://schemas.microsoft.com/office/drawing/2014/main" id="{F297983C-35F6-7022-76B9-7F36A162A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9" y="5954259"/>
            <a:ext cx="378308" cy="7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5" name="Table 18">
            <a:extLst>
              <a:ext uri="{FF2B5EF4-FFF2-40B4-BE49-F238E27FC236}">
                <a16:creationId xmlns:a16="http://schemas.microsoft.com/office/drawing/2014/main" id="{D9312FD9-FD2A-C716-9A44-00A0E2880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692389"/>
              </p:ext>
            </p:extLst>
          </p:nvPr>
        </p:nvGraphicFramePr>
        <p:xfrm>
          <a:off x="8549622" y="2098740"/>
          <a:ext cx="3597237" cy="3116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641">
                  <a:extLst>
                    <a:ext uri="{9D8B030D-6E8A-4147-A177-3AD203B41FA5}">
                      <a16:colId xmlns:a16="http://schemas.microsoft.com/office/drawing/2014/main" val="1481774429"/>
                    </a:ext>
                  </a:extLst>
                </a:gridCol>
                <a:gridCol w="2200596">
                  <a:extLst>
                    <a:ext uri="{9D8B030D-6E8A-4147-A177-3AD203B41FA5}">
                      <a16:colId xmlns:a16="http://schemas.microsoft.com/office/drawing/2014/main" val="1133128579"/>
                    </a:ext>
                  </a:extLst>
                </a:gridCol>
              </a:tblGrid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84040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50316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77387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426305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48937"/>
                  </a:ext>
                </a:extLst>
              </a:tr>
            </a:tbl>
          </a:graphicData>
        </a:graphic>
      </p:graphicFrame>
      <p:sp>
        <p:nvSpPr>
          <p:cNvPr id="146" name="TextBox 145">
            <a:extLst>
              <a:ext uri="{FF2B5EF4-FFF2-40B4-BE49-F238E27FC236}">
                <a16:creationId xmlns:a16="http://schemas.microsoft.com/office/drawing/2014/main" id="{35637DCF-7F5A-EFD9-D038-8714C1B53BA3}"/>
              </a:ext>
            </a:extLst>
          </p:cNvPr>
          <p:cNvSpPr txBox="1"/>
          <p:nvPr/>
        </p:nvSpPr>
        <p:spPr>
          <a:xfrm>
            <a:off x="9876686" y="2174605"/>
            <a:ext cx="2270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magdalena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CF832B7-C2A1-BCC1-4080-2C2C280429E2}"/>
              </a:ext>
            </a:extLst>
          </p:cNvPr>
          <p:cNvSpPr txBox="1"/>
          <p:nvPr/>
        </p:nvSpPr>
        <p:spPr>
          <a:xfrm>
            <a:off x="9906832" y="2778798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pepinillo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8BD4309-1E41-AAAB-ABD2-24B6F7DB27D6}"/>
              </a:ext>
            </a:extLst>
          </p:cNvPr>
          <p:cNvSpPr txBox="1"/>
          <p:nvPr/>
        </p:nvSpPr>
        <p:spPr>
          <a:xfrm>
            <a:off x="9914352" y="3410438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piruleta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0634A57-EE53-9817-322B-8A948D334857}"/>
              </a:ext>
            </a:extLst>
          </p:cNvPr>
          <p:cNvSpPr txBox="1"/>
          <p:nvPr/>
        </p:nvSpPr>
        <p:spPr>
          <a:xfrm>
            <a:off x="9921139" y="3982317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salchicha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5C2DFF7-728F-1307-6F20-E787550F7D3A}"/>
              </a:ext>
            </a:extLst>
          </p:cNvPr>
          <p:cNvSpPr txBox="1"/>
          <p:nvPr/>
        </p:nvSpPr>
        <p:spPr>
          <a:xfrm>
            <a:off x="9914352" y="4624193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helado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1" name="Picture 16" descr="Gráficos vectoriales gratis de Magdalena">
            <a:extLst>
              <a:ext uri="{FF2B5EF4-FFF2-40B4-BE49-F238E27FC236}">
                <a16:creationId xmlns:a16="http://schemas.microsoft.com/office/drawing/2014/main" id="{4D9F530C-46E5-1AFB-A204-150EF22F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270" y="2168171"/>
            <a:ext cx="578190" cy="5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4" descr="Recostarse, Chupete, Dulce, Rojo">
            <a:extLst>
              <a:ext uri="{FF2B5EF4-FFF2-40B4-BE49-F238E27FC236}">
                <a16:creationId xmlns:a16="http://schemas.microsoft.com/office/drawing/2014/main" id="{6EB862EF-D39D-34C5-ABDE-9426705B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056" y="3456870"/>
            <a:ext cx="360432" cy="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4" descr="Gráficos vectoriales gratis de Pepinillo">
            <a:extLst>
              <a:ext uri="{FF2B5EF4-FFF2-40B4-BE49-F238E27FC236}">
                <a16:creationId xmlns:a16="http://schemas.microsoft.com/office/drawing/2014/main" id="{41621F1B-0460-1F52-E671-17175BE00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6916">
            <a:off x="9060554" y="2756636"/>
            <a:ext cx="267245" cy="5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8" descr="Gráficos vectoriales gratis de Embutido">
            <a:extLst>
              <a:ext uri="{FF2B5EF4-FFF2-40B4-BE49-F238E27FC236}">
                <a16:creationId xmlns:a16="http://schemas.microsoft.com/office/drawing/2014/main" id="{C0FA0925-0F8B-4B92-C14B-1394BE41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40" y="4102503"/>
            <a:ext cx="845176" cy="4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Gráficos vectoriales gratis de Comida rápida">
            <a:extLst>
              <a:ext uri="{FF2B5EF4-FFF2-40B4-BE49-F238E27FC236}">
                <a16:creationId xmlns:a16="http://schemas.microsoft.com/office/drawing/2014/main" id="{E827CC75-7BC3-89A6-3883-EA74AF73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0870">
            <a:off x="9037920" y="4569978"/>
            <a:ext cx="378308" cy="7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Speech Bubble: Rectangle with Corners Rounded 84">
            <a:extLst>
              <a:ext uri="{FF2B5EF4-FFF2-40B4-BE49-F238E27FC236}">
                <a16:creationId xmlns:a16="http://schemas.microsoft.com/office/drawing/2014/main" id="{F2BA1A15-483E-4B18-AE92-2816C45BB5AF}"/>
              </a:ext>
            </a:extLst>
          </p:cNvPr>
          <p:cNvSpPr/>
          <p:nvPr/>
        </p:nvSpPr>
        <p:spPr>
          <a:xfrm>
            <a:off x="4205812" y="63222"/>
            <a:ext cx="5729267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768BC89-D1EB-4606-B938-72FE34380307}"/>
              </a:ext>
            </a:extLst>
          </p:cNvPr>
          <p:cNvSpPr txBox="1"/>
          <p:nvPr/>
        </p:nvSpPr>
        <p:spPr>
          <a:xfrm>
            <a:off x="4270577" y="107466"/>
            <a:ext cx="56645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número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y la comida.</a:t>
            </a:r>
          </a:p>
        </p:txBody>
      </p:sp>
      <p:pic>
        <p:nvPicPr>
          <p:cNvPr id="88" name="Graphic 87" descr="Teacher">
            <a:extLst>
              <a:ext uri="{FF2B5EF4-FFF2-40B4-BE49-F238E27FC236}">
                <a16:creationId xmlns:a16="http://schemas.microsoft.com/office/drawing/2014/main" id="{BF1190E6-675F-4521-866D-BD6937CAE4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4456" y="28112"/>
            <a:ext cx="914400" cy="9144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2614CA7-F4F5-4988-A6DB-5A29F74B8583}"/>
              </a:ext>
            </a:extLst>
          </p:cNvPr>
          <p:cNvSpPr txBox="1"/>
          <p:nvPr/>
        </p:nvSpPr>
        <p:spPr>
          <a:xfrm>
            <a:off x="8875736" y="6066421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helados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92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 3 : </a:t>
            </a:r>
            <a:endParaRPr lang="es-AR" sz="3200" dirty="0"/>
          </a:p>
        </p:txBody>
      </p:sp>
      <p:pic>
        <p:nvPicPr>
          <p:cNvPr id="74" name="Google Shape;319;p15" descr="Speech Icon, Voice, Talking, Audio, Speech">
            <a:extLst>
              <a:ext uri="{FF2B5EF4-FFF2-40B4-BE49-F238E27FC236}">
                <a16:creationId xmlns:a16="http://schemas.microsoft.com/office/drawing/2014/main" id="{7563E22E-CF83-7270-98D1-ECA24FA611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307;p14">
            <a:extLst>
              <a:ext uri="{FF2B5EF4-FFF2-40B4-BE49-F238E27FC236}">
                <a16:creationId xmlns:a16="http://schemas.microsoft.com/office/drawing/2014/main" id="{A8A81B45-093A-E21F-290B-C0B8616E5701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76" name="Google Shape;283;p13">
            <a:extLst>
              <a:ext uri="{FF2B5EF4-FFF2-40B4-BE49-F238E27FC236}">
                <a16:creationId xmlns:a16="http://schemas.microsoft.com/office/drawing/2014/main" id="{EBDD7DD5-4A15-E492-3ACE-BAA0C36D8B3E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282;p13" descr="Reading, Book, Symbol, Icon, Reader, Man">
            <a:extLst>
              <a:ext uri="{FF2B5EF4-FFF2-40B4-BE49-F238E27FC236}">
                <a16:creationId xmlns:a16="http://schemas.microsoft.com/office/drawing/2014/main" id="{51764C43-2675-3581-3329-070AF5D0D404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51" name="Speech Bubble: Rectangle with Corners Rounded 150">
            <a:extLst>
              <a:ext uri="{FF2B5EF4-FFF2-40B4-BE49-F238E27FC236}">
                <a16:creationId xmlns:a16="http://schemas.microsoft.com/office/drawing/2014/main" id="{52A05F66-6883-8097-BB94-38DAFC27B989}"/>
              </a:ext>
            </a:extLst>
          </p:cNvPr>
          <p:cNvSpPr/>
          <p:nvPr/>
        </p:nvSpPr>
        <p:spPr>
          <a:xfrm>
            <a:off x="4674598" y="109298"/>
            <a:ext cx="4527945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A835716-EF56-3695-605D-616FEB429EF0}"/>
              </a:ext>
            </a:extLst>
          </p:cNvPr>
          <p:cNvSpPr txBox="1"/>
          <p:nvPr/>
        </p:nvSpPr>
        <p:spPr>
          <a:xfrm>
            <a:off x="4761483" y="158094"/>
            <a:ext cx="43541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a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/a.</a:t>
            </a:r>
          </a:p>
        </p:txBody>
      </p:sp>
      <p:pic>
        <p:nvPicPr>
          <p:cNvPr id="153" name="Graphic 152" descr="Teacher">
            <a:extLst>
              <a:ext uri="{FF2B5EF4-FFF2-40B4-BE49-F238E27FC236}">
                <a16:creationId xmlns:a16="http://schemas.microsoft.com/office/drawing/2014/main" id="{45FCEA25-CF07-FB39-CD3B-6DDD53068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3242" y="74188"/>
            <a:ext cx="914400" cy="914400"/>
          </a:xfrm>
          <a:prstGeom prst="rect">
            <a:avLst/>
          </a:prstGeom>
        </p:spPr>
      </p:pic>
      <p:sp>
        <p:nvSpPr>
          <p:cNvPr id="154" name="Speech Bubble: Rectangle with Corners Rounded 153">
            <a:extLst>
              <a:ext uri="{FF2B5EF4-FFF2-40B4-BE49-F238E27FC236}">
                <a16:creationId xmlns:a16="http://schemas.microsoft.com/office/drawing/2014/main" id="{842B72B1-241F-1893-E34E-4534FD957F67}"/>
              </a:ext>
            </a:extLst>
          </p:cNvPr>
          <p:cNvSpPr/>
          <p:nvPr/>
        </p:nvSpPr>
        <p:spPr>
          <a:xfrm>
            <a:off x="3116108" y="915871"/>
            <a:ext cx="6482874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B64D2DC-5D80-5B9E-D395-9589B74CB97A}"/>
              </a:ext>
            </a:extLst>
          </p:cNvPr>
          <p:cNvSpPr txBox="1"/>
          <p:nvPr/>
        </p:nvSpPr>
        <p:spPr>
          <a:xfrm>
            <a:off x="3202993" y="964667"/>
            <a:ext cx="64828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Tu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escoge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la imagen. 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5DB245-8843-ADD3-9D97-6A42A3155272}"/>
              </a:ext>
            </a:extLst>
          </p:cNvPr>
          <p:cNvSpPr txBox="1"/>
          <p:nvPr/>
        </p:nvSpPr>
        <p:spPr>
          <a:xfrm>
            <a:off x="9331413" y="6488668"/>
            <a:ext cx="286058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coge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=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s/he chooses</a:t>
            </a:r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C2EE0C-D022-A87F-79B3-F388F02F96A4}"/>
              </a:ext>
            </a:extLst>
          </p:cNvPr>
          <p:cNvGrpSpPr/>
          <p:nvPr/>
        </p:nvGrpSpPr>
        <p:grpSpPr>
          <a:xfrm>
            <a:off x="1181990" y="2356769"/>
            <a:ext cx="914400" cy="914400"/>
            <a:chOff x="1181990" y="2356769"/>
            <a:chExt cx="914400" cy="914400"/>
          </a:xfrm>
        </p:grpSpPr>
        <p:pic>
          <p:nvPicPr>
            <p:cNvPr id="157" name="Graphic 156" descr="User with solid fill">
              <a:extLst>
                <a:ext uri="{FF2B5EF4-FFF2-40B4-BE49-F238E27FC236}">
                  <a16:creationId xmlns:a16="http://schemas.microsoft.com/office/drawing/2014/main" id="{943F5B53-A3F7-4DBB-14CE-A8A1EDB1A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81990" y="2356769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FCD369-F3C9-5A3F-A318-EE46572A3208}"/>
                </a:ext>
              </a:extLst>
            </p:cNvPr>
            <p:cNvSpPr txBox="1"/>
            <p:nvPr/>
          </p:nvSpPr>
          <p:spPr>
            <a:xfrm>
              <a:off x="1449875" y="2813969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Segoe Script" panose="030B0504020000000003" pitchFamily="66" charset="0"/>
                </a:rPr>
                <a:t>A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F3154C3-BC4A-1E89-AB92-8F46F33357FD}"/>
              </a:ext>
            </a:extLst>
          </p:cNvPr>
          <p:cNvGrpSpPr/>
          <p:nvPr/>
        </p:nvGrpSpPr>
        <p:grpSpPr>
          <a:xfrm>
            <a:off x="5987230" y="2510960"/>
            <a:ext cx="914400" cy="914400"/>
            <a:chOff x="1181990" y="2356769"/>
            <a:chExt cx="914400" cy="914400"/>
          </a:xfrm>
        </p:grpSpPr>
        <p:pic>
          <p:nvPicPr>
            <p:cNvPr id="160" name="Graphic 159" descr="User with solid fill">
              <a:extLst>
                <a:ext uri="{FF2B5EF4-FFF2-40B4-BE49-F238E27FC236}">
                  <a16:creationId xmlns:a16="http://schemas.microsoft.com/office/drawing/2014/main" id="{AED05E3A-B3EA-CC49-FB45-19C557C81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81990" y="2356769"/>
              <a:ext cx="914400" cy="914400"/>
            </a:xfrm>
            <a:prstGeom prst="rect">
              <a:avLst/>
            </a:prstGeom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CADD739D-D694-69FC-8B1F-BA1C5C1AC9EF}"/>
                </a:ext>
              </a:extLst>
            </p:cNvPr>
            <p:cNvSpPr txBox="1"/>
            <p:nvPr/>
          </p:nvSpPr>
          <p:spPr>
            <a:xfrm>
              <a:off x="1449875" y="2813969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Segoe Script" panose="030B0504020000000003" pitchFamily="66" charset="0"/>
                </a:rPr>
                <a:t>B</a:t>
              </a:r>
            </a:p>
          </p:txBody>
        </p:sp>
      </p:grpSp>
      <p:sp>
        <p:nvSpPr>
          <p:cNvPr id="164" name="Speech Bubble: Oval 163">
            <a:extLst>
              <a:ext uri="{FF2B5EF4-FFF2-40B4-BE49-F238E27FC236}">
                <a16:creationId xmlns:a16="http://schemas.microsoft.com/office/drawing/2014/main" id="{55EBD392-4688-067F-3EAF-8522A5297E82}"/>
              </a:ext>
            </a:extLst>
          </p:cNvPr>
          <p:cNvSpPr/>
          <p:nvPr/>
        </p:nvSpPr>
        <p:spPr>
          <a:xfrm>
            <a:off x="6694338" y="1871215"/>
            <a:ext cx="1602996" cy="939718"/>
          </a:xfrm>
          <a:prstGeom prst="wedgeEllipseCallout">
            <a:avLst>
              <a:gd name="adj1" fmla="val -33531"/>
              <a:gd name="adj2" fmla="val 71998"/>
            </a:avLst>
          </a:prstGeom>
          <a:solidFill>
            <a:srgbClr val="89D6EB"/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5379178-FBA2-6243-1A5C-1E733077A45D}"/>
              </a:ext>
            </a:extLst>
          </p:cNvPr>
          <p:cNvSpPr txBox="1"/>
          <p:nvPr/>
        </p:nvSpPr>
        <p:spPr>
          <a:xfrm>
            <a:off x="6966764" y="2113423"/>
            <a:ext cx="11094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Es…</a:t>
            </a:r>
            <a:endParaRPr lang="en-GB" sz="28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4D1E3-96B1-077F-68B1-14CC6123D0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499" y="3533745"/>
            <a:ext cx="2847079" cy="140220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0" name="Picture 4" descr="Gráficos vectoriales gratis de Mariposa">
            <a:extLst>
              <a:ext uri="{FF2B5EF4-FFF2-40B4-BE49-F238E27FC236}">
                <a16:creationId xmlns:a16="http://schemas.microsoft.com/office/drawing/2014/main" id="{C26F2683-6A5C-C3D7-4BEA-2F16B06B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74" y="3628619"/>
            <a:ext cx="1130665" cy="123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AFF0B-3868-37CD-146A-B424638FB0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6764" y="3284623"/>
            <a:ext cx="1954521" cy="2036704"/>
          </a:xfrm>
          <a:prstGeom prst="rect">
            <a:avLst/>
          </a:prstGeom>
        </p:spPr>
      </p:pic>
      <p:pic>
        <p:nvPicPr>
          <p:cNvPr id="45" name="Picture 14" descr="Recostarse, Chupete, Dulce, Rojo">
            <a:extLst>
              <a:ext uri="{FF2B5EF4-FFF2-40B4-BE49-F238E27FC236}">
                <a16:creationId xmlns:a16="http://schemas.microsoft.com/office/drawing/2014/main" id="{1D0D4975-DE65-431B-071A-EC7E454B0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746" y="3543982"/>
            <a:ext cx="927861" cy="10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Gráficos vectoriales gratis de Embutido">
            <a:extLst>
              <a:ext uri="{FF2B5EF4-FFF2-40B4-BE49-F238E27FC236}">
                <a16:creationId xmlns:a16="http://schemas.microsoft.com/office/drawing/2014/main" id="{5868A6F9-E970-C6A5-A5BB-327DED95A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78709">
            <a:off x="6113306" y="3850525"/>
            <a:ext cx="1576647" cy="78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0" descr="Tortas, Tarta De Cerezas, Cerezas, Fruta">
            <a:extLst>
              <a:ext uri="{FF2B5EF4-FFF2-40B4-BE49-F238E27FC236}">
                <a16:creationId xmlns:a16="http://schemas.microsoft.com/office/drawing/2014/main" id="{2BDF9E06-04C5-F730-5FD4-484974651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882" y="3543982"/>
            <a:ext cx="1976074" cy="14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F713CC4B-8485-CABA-A838-11E08255EF8A}"/>
              </a:ext>
            </a:extLst>
          </p:cNvPr>
          <p:cNvGrpSpPr/>
          <p:nvPr/>
        </p:nvGrpSpPr>
        <p:grpSpPr>
          <a:xfrm>
            <a:off x="5949348" y="2541058"/>
            <a:ext cx="914400" cy="914400"/>
            <a:chOff x="1181990" y="2356769"/>
            <a:chExt cx="914400" cy="914400"/>
          </a:xfrm>
        </p:grpSpPr>
        <p:pic>
          <p:nvPicPr>
            <p:cNvPr id="49" name="Graphic 48" descr="User with solid fill">
              <a:extLst>
                <a:ext uri="{FF2B5EF4-FFF2-40B4-BE49-F238E27FC236}">
                  <a16:creationId xmlns:a16="http://schemas.microsoft.com/office/drawing/2014/main" id="{DC68FE89-73BB-3A68-5DA0-E19FC9105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81990" y="2356769"/>
              <a:ext cx="914400" cy="9144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7CF63CB-BF76-81FF-9D1A-DC1D8BC29DD0}"/>
                </a:ext>
              </a:extLst>
            </p:cNvPr>
            <p:cNvSpPr txBox="1"/>
            <p:nvPr/>
          </p:nvSpPr>
          <p:spPr>
            <a:xfrm>
              <a:off x="1449875" y="2813969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Segoe Script" panose="030B0504020000000003" pitchFamily="66" charset="0"/>
                </a:rPr>
                <a:t>A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D5D81BD-939D-E921-2DEA-8DC6C94FD2E1}"/>
              </a:ext>
            </a:extLst>
          </p:cNvPr>
          <p:cNvGrpSpPr/>
          <p:nvPr/>
        </p:nvGrpSpPr>
        <p:grpSpPr>
          <a:xfrm>
            <a:off x="1201895" y="2375033"/>
            <a:ext cx="914400" cy="914400"/>
            <a:chOff x="1181990" y="2356769"/>
            <a:chExt cx="914400" cy="914400"/>
          </a:xfrm>
        </p:grpSpPr>
        <p:pic>
          <p:nvPicPr>
            <p:cNvPr id="52" name="Graphic 51" descr="User with solid fill">
              <a:extLst>
                <a:ext uri="{FF2B5EF4-FFF2-40B4-BE49-F238E27FC236}">
                  <a16:creationId xmlns:a16="http://schemas.microsoft.com/office/drawing/2014/main" id="{F40A7682-7006-C453-4FD9-4D8BC78D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81990" y="2356769"/>
              <a:ext cx="914400" cy="9144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8A9F21-D349-BD92-97E9-BA32F2078B47}"/>
                </a:ext>
              </a:extLst>
            </p:cNvPr>
            <p:cNvSpPr txBox="1"/>
            <p:nvPr/>
          </p:nvSpPr>
          <p:spPr>
            <a:xfrm>
              <a:off x="1449875" y="2813969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Segoe Script" panose="030B0504020000000003" pitchFamily="66" charset="0"/>
                </a:rPr>
                <a:t>B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3CAD52F-E0F0-A86F-68BB-799CB1DF83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9713" y="3507378"/>
            <a:ext cx="3072650" cy="159119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E577A8-4487-7339-A7FE-54DF10F9E2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2193" y="3823453"/>
            <a:ext cx="1557317" cy="9310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177C087-1905-2752-3F52-5085554B8ED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34755" y="3909567"/>
            <a:ext cx="3579426" cy="1026380"/>
          </a:xfrm>
          <a:prstGeom prst="rect">
            <a:avLst/>
          </a:prstGeom>
        </p:spPr>
      </p:pic>
      <p:pic>
        <p:nvPicPr>
          <p:cNvPr id="58" name="Picture 2" descr="Gráficos vectoriales gratis de Comida rápida">
            <a:extLst>
              <a:ext uri="{FF2B5EF4-FFF2-40B4-BE49-F238E27FC236}">
                <a16:creationId xmlns:a16="http://schemas.microsoft.com/office/drawing/2014/main" id="{C8283975-BCBC-F420-0D19-F917C149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73" y="3389296"/>
            <a:ext cx="916004" cy="183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/>
      <p:bldP spid="164" grpId="0" animBg="1"/>
      <p:bldP spid="164" grpId="1" animBg="1"/>
      <p:bldP spid="164" grpId="2" animBg="1"/>
      <p:bldP spid="165" grpId="0"/>
      <p:bldP spid="165" grpId="1"/>
      <p:bldP spid="16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A090698-233F-4A4C-C874-A6B08907D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87858"/>
              </p:ext>
            </p:extLst>
          </p:nvPr>
        </p:nvGraphicFramePr>
        <p:xfrm>
          <a:off x="-2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53982436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6589388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2244564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5540419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42004419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93443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035528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978508"/>
                  </a:ext>
                </a:extLst>
              </a:tr>
            </a:tbl>
          </a:graphicData>
        </a:graphic>
      </p:graphicFrame>
      <p:pic>
        <p:nvPicPr>
          <p:cNvPr id="8" name="Picture 7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65603488-6B3D-F45D-04F7-D44D682B1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4" y="470280"/>
            <a:ext cx="1360851" cy="1469429"/>
          </a:xfrm>
          <a:prstGeom prst="rect">
            <a:avLst/>
          </a:prstGeom>
        </p:spPr>
      </p:pic>
      <p:pic>
        <p:nvPicPr>
          <p:cNvPr id="16" name="Picture 4" descr="Gráficos vectoriales gratis de Fresa">
            <a:extLst>
              <a:ext uri="{FF2B5EF4-FFF2-40B4-BE49-F238E27FC236}">
                <a16:creationId xmlns:a16="http://schemas.microsoft.com/office/drawing/2014/main" id="{9AA008F6-AF1D-39F4-9177-B25EFD211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31" y="512619"/>
            <a:ext cx="895465" cy="1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Gráficos vectoriales gratis de Animal">
            <a:extLst>
              <a:ext uri="{FF2B5EF4-FFF2-40B4-BE49-F238E27FC236}">
                <a16:creationId xmlns:a16="http://schemas.microsoft.com/office/drawing/2014/main" id="{8DBA4346-8980-6BE7-D7C0-CC010F04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2" y="4965238"/>
            <a:ext cx="2151802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aranja, La Naranja A La Mitad, Fruta">
            <a:extLst>
              <a:ext uri="{FF2B5EF4-FFF2-40B4-BE49-F238E27FC236}">
                <a16:creationId xmlns:a16="http://schemas.microsoft.com/office/drawing/2014/main" id="{8D971510-95E3-70B5-6DCD-A67C1B72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46" y="2694285"/>
            <a:ext cx="1257660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ráficos vectoriales gratis de Fresa">
            <a:extLst>
              <a:ext uri="{FF2B5EF4-FFF2-40B4-BE49-F238E27FC236}">
                <a16:creationId xmlns:a16="http://schemas.microsoft.com/office/drawing/2014/main" id="{67A79408-384E-C715-FA1F-83ECA868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55" y="512619"/>
            <a:ext cx="895465" cy="1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Gráficos vectoriales gratis de Fresa">
            <a:extLst>
              <a:ext uri="{FF2B5EF4-FFF2-40B4-BE49-F238E27FC236}">
                <a16:creationId xmlns:a16="http://schemas.microsoft.com/office/drawing/2014/main" id="{F56A5D67-88B9-AA20-BC99-65BA26C9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97" y="606184"/>
            <a:ext cx="895465" cy="1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Gráficos vectoriales gratis de Fresa">
            <a:extLst>
              <a:ext uri="{FF2B5EF4-FFF2-40B4-BE49-F238E27FC236}">
                <a16:creationId xmlns:a16="http://schemas.microsoft.com/office/drawing/2014/main" id="{4E962319-5469-46C4-52E4-BA14A331B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762" y="568494"/>
            <a:ext cx="895465" cy="1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Naranja, La Naranja A La Mitad, Fruta">
            <a:extLst>
              <a:ext uri="{FF2B5EF4-FFF2-40B4-BE49-F238E27FC236}">
                <a16:creationId xmlns:a16="http://schemas.microsoft.com/office/drawing/2014/main" id="{BB5F39EE-9A3D-C5FB-9D5E-712B04FF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78" y="2694285"/>
            <a:ext cx="1257660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Naranja, La Naranja A La Mitad, Fruta">
            <a:extLst>
              <a:ext uri="{FF2B5EF4-FFF2-40B4-BE49-F238E27FC236}">
                <a16:creationId xmlns:a16="http://schemas.microsoft.com/office/drawing/2014/main" id="{72E97294-789C-D662-5AD2-229135B1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981" y="2694285"/>
            <a:ext cx="1257660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Naranja, La Naranja A La Mitad, Fruta">
            <a:extLst>
              <a:ext uri="{FF2B5EF4-FFF2-40B4-BE49-F238E27FC236}">
                <a16:creationId xmlns:a16="http://schemas.microsoft.com/office/drawing/2014/main" id="{657FC33C-350E-12E2-2BCE-FC60E67F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784" y="2694285"/>
            <a:ext cx="1257660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Naranja, La Naranja A La Mitad, Fruta">
            <a:extLst>
              <a:ext uri="{FF2B5EF4-FFF2-40B4-BE49-F238E27FC236}">
                <a16:creationId xmlns:a16="http://schemas.microsoft.com/office/drawing/2014/main" id="{B2271DFF-622D-93A9-0165-3FDAA006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8" y="2694285"/>
            <a:ext cx="1257660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omer, Comestible, Fruta">
            <a:extLst>
              <a:ext uri="{FF2B5EF4-FFF2-40B4-BE49-F238E27FC236}">
                <a16:creationId xmlns:a16="http://schemas.microsoft.com/office/drawing/2014/main" id="{C28234BE-52B6-920B-6A5E-065BCEFB0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81" y="5012130"/>
            <a:ext cx="1465108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omer, Comestible, Fruta">
            <a:extLst>
              <a:ext uri="{FF2B5EF4-FFF2-40B4-BE49-F238E27FC236}">
                <a16:creationId xmlns:a16="http://schemas.microsoft.com/office/drawing/2014/main" id="{0876140A-7A1A-93F8-E1F0-CAFD3104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280" y="5069718"/>
            <a:ext cx="1465108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ráficos vectoriales gratis de Ciruelas">
            <a:extLst>
              <a:ext uri="{FF2B5EF4-FFF2-40B4-BE49-F238E27FC236}">
                <a16:creationId xmlns:a16="http://schemas.microsoft.com/office/drawing/2014/main" id="{85D4A153-93D5-BEBD-B932-C29731371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89"/>
          <a:stretch/>
        </p:blipFill>
        <p:spPr bwMode="auto">
          <a:xfrm rot="663819">
            <a:off x="5434651" y="5026770"/>
            <a:ext cx="889690" cy="14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Gráficos vectoriales gratis de Ciruelas">
            <a:extLst>
              <a:ext uri="{FF2B5EF4-FFF2-40B4-BE49-F238E27FC236}">
                <a16:creationId xmlns:a16="http://schemas.microsoft.com/office/drawing/2014/main" id="{48E7DDF5-4AAF-BD1D-A2B5-DB9967369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09" y="5249807"/>
            <a:ext cx="1288910" cy="10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7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A090698-233F-4A4C-C874-A6B08907D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0197"/>
              </p:ext>
            </p:extLst>
          </p:nvPr>
        </p:nvGraphicFramePr>
        <p:xfrm>
          <a:off x="-2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53982436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6589388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2244564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5993218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53485856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93443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035528"/>
                  </a:ext>
                </a:extLst>
              </a:tr>
            </a:tbl>
          </a:graphicData>
        </a:graphic>
      </p:graphicFrame>
      <p:pic>
        <p:nvPicPr>
          <p:cNvPr id="11" name="Picture 4" descr="Gráficos vectoriales gratis de Pepinillo">
            <a:extLst>
              <a:ext uri="{FF2B5EF4-FFF2-40B4-BE49-F238E27FC236}">
                <a16:creationId xmlns:a16="http://schemas.microsoft.com/office/drawing/2014/main" id="{403A867F-9D36-E360-C0D0-25E19D5C2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41" y="915923"/>
            <a:ext cx="984740" cy="19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ráficos vectoriales gratis de Comida rápida">
            <a:extLst>
              <a:ext uri="{FF2B5EF4-FFF2-40B4-BE49-F238E27FC236}">
                <a16:creationId xmlns:a16="http://schemas.microsoft.com/office/drawing/2014/main" id="{E23AF265-6E22-82D8-9720-0AB06C28D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16" y="3909419"/>
            <a:ext cx="1322922" cy="264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Recostarse, Chupete, Dulce, Rojo">
            <a:extLst>
              <a:ext uri="{FF2B5EF4-FFF2-40B4-BE49-F238E27FC236}">
                <a16:creationId xmlns:a16="http://schemas.microsoft.com/office/drawing/2014/main" id="{EF1ABC67-EC58-F8A9-687F-362C64E7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7" y="4095841"/>
            <a:ext cx="1654499" cy="19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ráficos vectoriales gratis de Magdalena">
            <a:extLst>
              <a:ext uri="{FF2B5EF4-FFF2-40B4-BE49-F238E27FC236}">
                <a16:creationId xmlns:a16="http://schemas.microsoft.com/office/drawing/2014/main" id="{2F7E63DE-B8C1-C919-BC5C-D21E70D0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17" y="1222442"/>
            <a:ext cx="1905760" cy="196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Gráficos vectoriales gratis de Embutido">
            <a:extLst>
              <a:ext uri="{FF2B5EF4-FFF2-40B4-BE49-F238E27FC236}">
                <a16:creationId xmlns:a16="http://schemas.microsoft.com/office/drawing/2014/main" id="{3628F6B5-1DF4-6CA5-F212-2370C31FF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0461">
            <a:off x="-62811" y="1330743"/>
            <a:ext cx="2336371" cy="116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astel, Pieza, Postre, Sabroso">
            <a:extLst>
              <a:ext uri="{FF2B5EF4-FFF2-40B4-BE49-F238E27FC236}">
                <a16:creationId xmlns:a16="http://schemas.microsoft.com/office/drawing/2014/main" id="{7FF9A579-A2D7-9A5F-E5F5-9F2982A7D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7" y="4492552"/>
            <a:ext cx="2867362" cy="17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uizo, Queso, Cuña, Rodaja, Agujeros">
            <a:extLst>
              <a:ext uri="{FF2B5EF4-FFF2-40B4-BE49-F238E27FC236}">
                <a16:creationId xmlns:a16="http://schemas.microsoft.com/office/drawing/2014/main" id="{B1942B99-5DA7-8F9C-1EC9-17138F7E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845" y="1331671"/>
            <a:ext cx="1421855" cy="152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omida, Cocina, Cuchillo, Salami">
            <a:extLst>
              <a:ext uri="{FF2B5EF4-FFF2-40B4-BE49-F238E27FC236}">
                <a16:creationId xmlns:a16="http://schemas.microsoft.com/office/drawing/2014/main" id="{DBD1D40B-28C5-5ACE-EB8D-9DCD4BDBC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148">
            <a:off x="9757808" y="1620141"/>
            <a:ext cx="2447210" cy="139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Tortas, Tarta De Cerezas, Cerezas, Fruta">
            <a:extLst>
              <a:ext uri="{FF2B5EF4-FFF2-40B4-BE49-F238E27FC236}">
                <a16:creationId xmlns:a16="http://schemas.microsoft.com/office/drawing/2014/main" id="{9BDD3FF8-AE19-9448-6030-AF4068853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732" y="4313864"/>
            <a:ext cx="2867362" cy="20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Watermelon, Fruit, Food, Edible, Melons">
            <a:extLst>
              <a:ext uri="{FF2B5EF4-FFF2-40B4-BE49-F238E27FC236}">
                <a16:creationId xmlns:a16="http://schemas.microsoft.com/office/drawing/2014/main" id="{382485F3-010B-0C0E-8145-810F05BE6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30" y="4402235"/>
            <a:ext cx="1957397" cy="1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94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A090698-233F-4A4C-C874-A6B08907D260}"/>
              </a:ext>
            </a:extLst>
          </p:cNvPr>
          <p:cNvGraphicFramePr>
            <a:graphicFrameLocks noGrp="1"/>
          </p:cNvGraphicFramePr>
          <p:nvPr/>
        </p:nvGraphicFramePr>
        <p:xfrm>
          <a:off x="-2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53982436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6589388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2244564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5993218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53485856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93443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035528"/>
                  </a:ext>
                </a:extLst>
              </a:tr>
            </a:tbl>
          </a:graphicData>
        </a:graphic>
      </p:graphicFrame>
      <p:pic>
        <p:nvPicPr>
          <p:cNvPr id="21" name="Picture 4" descr="Gráficos vectoriales gratis de Mariposa">
            <a:extLst>
              <a:ext uri="{FF2B5EF4-FFF2-40B4-BE49-F238E27FC236}">
                <a16:creationId xmlns:a16="http://schemas.microsoft.com/office/drawing/2014/main" id="{68216C1E-C74F-236E-29FE-C325254E2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4" y="704533"/>
            <a:ext cx="1974920" cy="215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3F6D90-7E36-739A-843E-A70729BC4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7" y="4313864"/>
            <a:ext cx="2305902" cy="1376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CF3B40-3249-C47E-B90B-0F456D45E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54976">
            <a:off x="1812323" y="977157"/>
            <a:ext cx="3067001" cy="1750278"/>
          </a:xfrm>
          <a:prstGeom prst="rect">
            <a:avLst/>
          </a:prstGeom>
        </p:spPr>
      </p:pic>
      <p:pic>
        <p:nvPicPr>
          <p:cNvPr id="32" name="Picture 4" descr="Burbuja Del Discurso, Globo De Discurso">
            <a:extLst>
              <a:ext uri="{FF2B5EF4-FFF2-40B4-BE49-F238E27FC236}">
                <a16:creationId xmlns:a16="http://schemas.microsoft.com/office/drawing/2014/main" id="{79BFB427-DDBB-D5A7-BAA3-ECB0315F0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76" y="209284"/>
            <a:ext cx="1495313" cy="126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B6B9E8F-66CD-DB6B-B5B8-1A4D89BA1325}"/>
              </a:ext>
            </a:extLst>
          </p:cNvPr>
          <p:cNvSpPr txBox="1"/>
          <p:nvPr/>
        </p:nvSpPr>
        <p:spPr>
          <a:xfrm>
            <a:off x="3286818" y="355359"/>
            <a:ext cx="1605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Estoy </a:t>
            </a:r>
            <a:r>
              <a:rPr lang="en-GB" sz="2000" dirty="0" err="1">
                <a:solidFill>
                  <a:srgbClr val="002060"/>
                </a:solidFill>
                <a:latin typeface="Segoe Print" panose="02000600000000000000" pitchFamily="2" charset="0"/>
              </a:rPr>
              <a:t>mejor</a:t>
            </a:r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😌</a:t>
            </a:r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3171953-032E-91F8-D8BE-666E79ED6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894436" y="4642028"/>
            <a:ext cx="3579426" cy="10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A090698-233F-4A4C-C874-A6B08907D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9663"/>
              </p:ext>
            </p:extLst>
          </p:nvPr>
        </p:nvGraphicFramePr>
        <p:xfrm>
          <a:off x="-2" y="0"/>
          <a:ext cx="12192004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2">
                  <a:extLst>
                    <a:ext uri="{9D8B030D-6E8A-4147-A177-3AD203B41FA5}">
                      <a16:colId xmlns:a16="http://schemas.microsoft.com/office/drawing/2014/main" val="35398243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65893889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3422445644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115300753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sábado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 un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trozo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de pastel ,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helado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pepinillo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loncha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de queso,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loncha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salchichón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AR" sz="18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piruleta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trozo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tarta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frutas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salchicha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AR" sz="18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magdalena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 un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trozo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sandía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AR" sz="18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93443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Tiene </a:t>
                      </a:r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dolor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* de </a:t>
                      </a:r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barriga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* 🤢.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AR" sz="17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 día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siguiente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oruga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🐛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hoja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verde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🍃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 se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siente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*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mejor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* 😌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endParaRPr lang="es-AR" sz="1600" noProof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AR" sz="17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no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tiene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hambre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❌🍴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 es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oruga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🐛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grande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y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gorda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7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Ahora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es…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GB" sz="1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mariposa 🦋 hermosa*.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03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5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15129</TotalTime>
  <Words>511</Words>
  <Application>Microsoft Office PowerPoint</Application>
  <PresentationFormat>Widescreen</PresentationFormat>
  <Paragraphs>140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Effra</vt:lpstr>
      <vt:lpstr>Modern Love</vt:lpstr>
      <vt:lpstr>Segoe Print</vt:lpstr>
      <vt:lpstr>Segoe Script</vt:lpstr>
      <vt:lpstr>Office Theme</vt:lpstr>
      <vt:lpstr>Una historia</vt:lpstr>
      <vt:lpstr>Follow up 1: </vt:lpstr>
      <vt:lpstr>Follow up 2: </vt:lpstr>
      <vt:lpstr>Follow up 3 : </vt:lpstr>
      <vt:lpstr>¡adiós!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what I and others have</dc:title>
  <dc:creator>Paula Vázquez-Valero</dc:creator>
  <cp:lastModifiedBy>Rachel Hawkes</cp:lastModifiedBy>
  <cp:revision>134</cp:revision>
  <dcterms:created xsi:type="dcterms:W3CDTF">2022-01-09T12:56:32Z</dcterms:created>
  <dcterms:modified xsi:type="dcterms:W3CDTF">2023-07-10T13:13:13Z</dcterms:modified>
</cp:coreProperties>
</file>