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823" r:id="rId2"/>
    <p:sldId id="391" r:id="rId3"/>
    <p:sldId id="981" r:id="rId4"/>
    <p:sldId id="993" r:id="rId5"/>
    <p:sldId id="992" r:id="rId6"/>
    <p:sldId id="991" r:id="rId7"/>
    <p:sldId id="994" r:id="rId8"/>
    <p:sldId id="996" r:id="rId9"/>
    <p:sldId id="995" r:id="rId10"/>
    <p:sldId id="788" r:id="rId11"/>
    <p:sldId id="983" r:id="rId12"/>
    <p:sldId id="985" r:id="rId13"/>
    <p:sldId id="987" r:id="rId14"/>
    <p:sldId id="989" r:id="rId15"/>
    <p:sldId id="982" r:id="rId16"/>
    <p:sldId id="984" r:id="rId17"/>
    <p:sldId id="986" r:id="rId18"/>
    <p:sldId id="1076" r:id="rId19"/>
    <p:sldId id="988" r:id="rId20"/>
    <p:sldId id="990" r:id="rId21"/>
    <p:sldId id="1073" r:id="rId22"/>
    <p:sldId id="1077" r:id="rId23"/>
    <p:sldId id="1074" r:id="rId24"/>
    <p:sldId id="1075" r:id="rId25"/>
    <p:sldId id="1072" r:id="rId26"/>
    <p:sldId id="1071" r:id="rId27"/>
    <p:sldId id="1061" r:id="rId28"/>
    <p:sldId id="1062" r:id="rId29"/>
    <p:sldId id="1063" r:id="rId30"/>
    <p:sldId id="1065" r:id="rId31"/>
    <p:sldId id="1066" r:id="rId32"/>
    <p:sldId id="1064" r:id="rId33"/>
    <p:sldId id="1068" r:id="rId34"/>
    <p:sldId id="389" r:id="rId35"/>
    <p:sldId id="1053" r:id="rId36"/>
    <p:sldId id="10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63"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89D6EB"/>
    <a:srgbClr val="22A7CC"/>
    <a:srgbClr val="FF4B94"/>
    <a:srgbClr val="68D5C8"/>
    <a:srgbClr val="FFC1DA"/>
    <a:srgbClr val="990099"/>
    <a:srgbClr val="CAE8AA"/>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E5D39-CF4E-4898-A8F9-FB92CB23CF3C}" v="26" dt="2022-08-18T15:08:45.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autoAdjust="0"/>
    <p:restoredTop sz="25628" autoAdjust="0"/>
  </p:normalViewPr>
  <p:slideViewPr>
    <p:cSldViewPr snapToGrid="0">
      <p:cViewPr>
        <p:scale>
          <a:sx n="64" d="100"/>
          <a:sy n="64" d="100"/>
        </p:scale>
        <p:origin x="2442" y="48"/>
      </p:cViewPr>
      <p:guideLst>
        <p:guide pos="1663"/>
        <p:guide orient="horz" pos="2160"/>
      </p:guideLst>
    </p:cSldViewPr>
  </p:slideViewPr>
  <p:outlineViewPr>
    <p:cViewPr>
      <p:scale>
        <a:sx n="33" d="100"/>
        <a:sy n="33" d="100"/>
      </p:scale>
      <p:origin x="0" y="-1578"/>
    </p:cViewPr>
  </p:outlineViewPr>
  <p:notesTextViewPr>
    <p:cViewPr>
      <p:scale>
        <a:sx n="3" d="2"/>
        <a:sy n="3" d="2"/>
      </p:scale>
      <p:origin x="0" y="0"/>
    </p:cViewPr>
  </p:notesTextViewPr>
  <p:sorterViewPr>
    <p:cViewPr>
      <p:scale>
        <a:sx n="100" d="100"/>
        <a:sy n="100" d="100"/>
      </p:scale>
      <p:origin x="0" y="-5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buscar</a:t>
            </a:r>
            <a:r>
              <a:rPr lang="en-GB" dirty="0"/>
              <a:t> [179] </a:t>
            </a:r>
            <a:r>
              <a:rPr lang="es-ES" b="1" dirty="0"/>
              <a:t>reposar </a:t>
            </a:r>
            <a:r>
              <a:rPr lang="es-ES" b="0" dirty="0"/>
              <a:t>[4135] </a:t>
            </a:r>
            <a:r>
              <a:rPr lang="en-GB" b="1" dirty="0" err="1"/>
              <a:t>salir</a:t>
            </a:r>
            <a:r>
              <a:rPr lang="en-GB" dirty="0"/>
              <a:t> [114] </a:t>
            </a:r>
            <a:r>
              <a:rPr lang="en-GB" b="1" dirty="0"/>
              <a:t>son</a:t>
            </a:r>
            <a:r>
              <a:rPr lang="en-GB" b="0" dirty="0"/>
              <a:t> [7] </a:t>
            </a:r>
            <a:r>
              <a:rPr lang="en-GB" b="1" dirty="0" err="1"/>
              <a:t>cuento</a:t>
            </a:r>
            <a:r>
              <a:rPr lang="en-GB" b="0" dirty="0"/>
              <a:t> [853] </a:t>
            </a:r>
            <a:r>
              <a:rPr lang="en-GB" b="1" dirty="0" err="1"/>
              <a:t>repetir</a:t>
            </a:r>
            <a:r>
              <a:rPr lang="en-GB" b="0" dirty="0"/>
              <a:t> [512] </a:t>
            </a:r>
            <a:r>
              <a:rPr lang="es-ES" b="1" dirty="0"/>
              <a:t>cuento</a:t>
            </a:r>
            <a:r>
              <a:rPr lang="es-ES" b="0" dirty="0"/>
              <a:t> [853] </a:t>
            </a:r>
            <a:r>
              <a:rPr lang="es-ES" b="1" dirty="0"/>
              <a:t>luz</a:t>
            </a:r>
            <a:r>
              <a:rPr lang="es-ES" b="0" dirty="0"/>
              <a:t> [278] </a:t>
            </a:r>
            <a:r>
              <a:rPr lang="es-ES" b="1" dirty="0"/>
              <a:t>tarjeta</a:t>
            </a:r>
            <a:r>
              <a:rPr lang="es-ES" dirty="0"/>
              <a:t> [1958]</a:t>
            </a:r>
            <a:r>
              <a:rPr lang="en-GB" b="1" dirty="0"/>
              <a:t> algo</a:t>
            </a:r>
            <a:r>
              <a:rPr lang="en-GB" dirty="0"/>
              <a:t> [110] </a:t>
            </a:r>
            <a:r>
              <a:rPr lang="en-GB" b="1" dirty="0" err="1"/>
              <a:t>aún</a:t>
            </a:r>
            <a:r>
              <a:rPr lang="en-GB" b="1" dirty="0"/>
              <a:t> </a:t>
            </a:r>
            <a:r>
              <a:rPr lang="en-GB" b="0" dirty="0"/>
              <a:t>[15]</a:t>
            </a: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[2/5]</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789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[3/5]</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8641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[4/5]</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052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[5/5]</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57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4 minutes (10 slides)</a:t>
            </a:r>
          </a:p>
          <a:p>
            <a:endParaRPr lang="en-GB" b="0" dirty="0"/>
          </a:p>
          <a:p>
            <a:r>
              <a:rPr lang="en-GB" b="1" dirty="0"/>
              <a:t>Aim: </a:t>
            </a:r>
            <a:r>
              <a:rPr lang="en-GB" b="0" dirty="0"/>
              <a:t>to practise written recognition and read aloud of numbers</a:t>
            </a:r>
            <a:endParaRPr lang="en-GB" b="1" baseline="0" dirty="0"/>
          </a:p>
          <a:p>
            <a:endParaRPr lang="en-GB" b="1" baseline="0" dirty="0"/>
          </a:p>
          <a:p>
            <a:r>
              <a:rPr lang="en-GB" b="1" baseline="0" dirty="0"/>
              <a:t>Procedure:</a:t>
            </a:r>
            <a:endParaRPr lang="en-GB" b="1" dirty="0"/>
          </a:p>
          <a:p>
            <a:pPr marL="228600" indent="-228600">
              <a:buAutoNum type="arabicPeriod"/>
            </a:pPr>
            <a:r>
              <a:rPr lang="en-GB" baseline="0" dirty="0"/>
              <a:t>Te</a:t>
            </a:r>
            <a:r>
              <a:rPr lang="en-GB" b="0" baseline="0" dirty="0"/>
              <a:t>achers ask the question. </a:t>
            </a:r>
          </a:p>
          <a:p>
            <a:pPr marL="228600" indent="-228600">
              <a:buAutoNum type="arabicPeriod"/>
            </a:pPr>
            <a:r>
              <a:rPr lang="en-GB" b="0" baseline="0" dirty="0"/>
              <a:t>Pupils read the three options and volunteer the whole phrase with the correct number.</a:t>
            </a:r>
          </a:p>
          <a:p>
            <a:pPr marL="228600" indent="-228600">
              <a:buAutoNum type="arabicPeriod"/>
            </a:pPr>
            <a:r>
              <a:rPr lang="en-GB" b="0" baseline="0" dirty="0"/>
              <a:t>Click to confirm the answer.</a:t>
            </a:r>
          </a:p>
          <a:p>
            <a:pPr marL="228600" indent="-228600">
              <a:buAutoNum type="arabicPeriod"/>
            </a:pPr>
            <a:r>
              <a:rPr lang="en-GB" b="0" baseline="0" dirty="0"/>
              <a:t>Continue with the remaining slides.</a:t>
            </a:r>
          </a:p>
          <a:p>
            <a:pPr marL="0" indent="0">
              <a:buNone/>
            </a:pPr>
            <a:endParaRPr lang="en-GB" b="0" dirty="0"/>
          </a:p>
          <a:p>
            <a:pPr marL="228600" indent="-228600">
              <a:buAutoNum type="arabicPeriod"/>
            </a:pPr>
            <a:endParaRPr lang="en-GB" b="1" dirty="0"/>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2277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[2/10]</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7197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[3/10]</a:t>
            </a:r>
            <a:endParaRPr lang="en-GB" b="0" dirty="0"/>
          </a:p>
          <a:p>
            <a:pPr marL="0" indent="0">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713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[4/10]</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896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[5/10]</a:t>
            </a:r>
            <a:endParaRPr lang="en-GB" b="0" dirty="0"/>
          </a:p>
          <a:p>
            <a:pPr marL="0" indent="0">
              <a:buNone/>
            </a:pP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199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[6/10]</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817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 range SSC with fruit &amp; colours. </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Clarify the instructions to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present each piece of fruit individually, and get pupils to repeat.</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further instruction and ask pupils to practise reading the words aloud in pairs.</a:t>
            </a:r>
          </a:p>
          <a:p>
            <a:pPr marL="0" marR="0" lvl="0" indent="0" algn="l" rtl="0">
              <a:lnSpc>
                <a:spcPct val="100000"/>
              </a:lnSpc>
              <a:spcBef>
                <a:spcPts val="0"/>
              </a:spcBef>
              <a:spcAft>
                <a:spcPts val="0"/>
              </a:spcAft>
              <a:buClr>
                <a:schemeClr val="dk1"/>
              </a:buClr>
              <a:buSzPts val="1200"/>
              <a:buFont typeface="Calibri"/>
              <a:buNone/>
            </a:pPr>
            <a:r>
              <a:rPr lang="en-GB" b="1" dirty="0"/>
              <a:t> </a:t>
            </a: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err="1"/>
              <a:t>repetir</a:t>
            </a:r>
            <a:r>
              <a:rPr lang="en-GB" b="0" dirty="0"/>
              <a:t> [512]</a:t>
            </a:r>
            <a:endParaRPr b="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[7/10]</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5257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[8/10]</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469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[9/10]</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6179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[10/10]</a:t>
            </a:r>
            <a:endParaRPr lang="en-GB" b="0" dirty="0"/>
          </a:p>
          <a:p>
            <a:pPr marL="0" indent="0">
              <a:buNone/>
            </a:pP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07629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2 minutes</a:t>
            </a:r>
          </a:p>
          <a:p>
            <a:endParaRPr lang="en-GB" b="0" dirty="0"/>
          </a:p>
          <a:p>
            <a:r>
              <a:rPr lang="en-GB" b="1" dirty="0"/>
              <a:t>Aim: </a:t>
            </a:r>
            <a:r>
              <a:rPr lang="en-GB" b="0" dirty="0"/>
              <a:t>To introduce the context of the lesson – The Hungry Caterpillar </a:t>
            </a:r>
            <a:endParaRPr lang="en-GB" b="0" baseline="0" dirty="0"/>
          </a:p>
          <a:p>
            <a:endParaRPr lang="en-GB" b="1" baseline="0" dirty="0"/>
          </a:p>
          <a:p>
            <a:r>
              <a:rPr lang="en-GB" b="1" baseline="0" dirty="0"/>
              <a:t>Procedure:</a:t>
            </a:r>
          </a:p>
          <a:p>
            <a:pPr marL="228600" indent="-228600">
              <a:buAutoNum type="arabicPeriod"/>
            </a:pPr>
            <a:r>
              <a:rPr lang="en-GB" b="0" baseline="0" dirty="0"/>
              <a:t>Clarify the context and elicit translation of Sofía’s speech bubble.</a:t>
            </a:r>
          </a:p>
          <a:p>
            <a:pPr marL="228600" indent="-228600">
              <a:buAutoNum type="arabicPeriod"/>
            </a:pPr>
            <a:r>
              <a:rPr lang="en-GB" b="0" baseline="0" dirty="0"/>
              <a:t>Click to bring up question &amp; visual support. Once it’s clear the lesson is about the story of the Hungry </a:t>
            </a:r>
            <a:r>
              <a:rPr lang="en-GB" b="0" dirty="0"/>
              <a:t>Caterpillar, tell pupils they are going to listen to part of the story in Spanish. Get them excited about this! A whole story in Spanish </a:t>
            </a:r>
            <a:r>
              <a:rPr lang="en-GB" b="0" dirty="0">
                <a:sym typeface="Wingdings" panose="05000000000000000000" pitchFamily="2" charset="2"/>
              </a:rPr>
              <a:t></a:t>
            </a:r>
            <a:r>
              <a:rPr lang="en-GB" b="0" baseline="0" dirty="0"/>
              <a:t> </a:t>
            </a:r>
          </a:p>
          <a:p>
            <a:pPr marL="0" indent="0">
              <a:buNone/>
            </a:pPr>
            <a:endParaRPr lang="en-GB" b="0" baseline="0" dirty="0"/>
          </a:p>
          <a:p>
            <a:pPr marL="0" indent="0">
              <a:buNone/>
            </a:pPr>
            <a:r>
              <a:rPr lang="en-GB" b="1" dirty="0" err="1"/>
              <a:t>cuento</a:t>
            </a:r>
            <a:r>
              <a:rPr lang="en-GB" b="0" dirty="0"/>
              <a:t> [853] </a:t>
            </a:r>
            <a:endParaRPr lang="en-GB" b="0" baseline="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38464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12 minutes (8 slides)</a:t>
            </a: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listen and read the story.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Give out the cards with images before explaining the activity. Pupils can work in pairs or individually.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and click to bring up the question. Ensure pupils understand they need to show you the correct picture to go with the scene of the story they are listening to, and reading.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To check understanding, pupils show you the correct card (only one in this case).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answer.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err="1"/>
              <a:t>reposar</a:t>
            </a:r>
            <a:r>
              <a:rPr lang="en-GB" b="1" dirty="0"/>
              <a:t> </a:t>
            </a:r>
            <a:r>
              <a:rPr lang="en-GB" b="0" dirty="0"/>
              <a:t>[4135] </a:t>
            </a:r>
            <a:r>
              <a:rPr lang="en-GB" b="1" dirty="0" err="1"/>
              <a:t>cuento</a:t>
            </a:r>
            <a:r>
              <a:rPr lang="en-GB" b="0" dirty="0"/>
              <a:t> [853] </a:t>
            </a:r>
            <a:r>
              <a:rPr lang="en-GB" b="1" dirty="0"/>
              <a:t>luz</a:t>
            </a:r>
            <a:r>
              <a:rPr lang="en-GB" b="0" dirty="0"/>
              <a:t> [278] </a:t>
            </a:r>
            <a:r>
              <a:rPr lang="en-GB" b="1" dirty="0" err="1"/>
              <a:t>tarjeta</a:t>
            </a:r>
            <a:r>
              <a:rPr lang="en-GB" dirty="0"/>
              <a:t> [1958]</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6742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[2/8]</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err="1"/>
              <a:t>salir</a:t>
            </a:r>
            <a:r>
              <a:rPr lang="en-GB" dirty="0"/>
              <a:t> [114]</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768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[3/8]</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err="1"/>
              <a:t>buscar</a:t>
            </a:r>
            <a:r>
              <a:rPr lang="en-GB" dirty="0"/>
              <a:t> [179] </a:t>
            </a:r>
            <a:r>
              <a:rPr lang="en-GB" b="1" dirty="0"/>
              <a:t>algo</a:t>
            </a:r>
            <a:r>
              <a:rPr lang="en-GB" dirty="0"/>
              <a:t> [110]</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35531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[4/8]</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err="1"/>
              <a:t>aún</a:t>
            </a:r>
            <a:r>
              <a:rPr lang="en-GB" b="1" dirty="0"/>
              <a:t> </a:t>
            </a:r>
            <a:r>
              <a:rPr lang="en-GB" b="0" dirty="0"/>
              <a:t>[1583]</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66536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[5/8]</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aún</a:t>
            </a:r>
            <a:r>
              <a:rPr lang="en-GB" b="1" dirty="0"/>
              <a:t> </a:t>
            </a:r>
            <a:r>
              <a:rPr lang="en-GB" b="0" dirty="0"/>
              <a:t>[1583]</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700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(six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read aloud with new and revisited words in a Q &amp; A format.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the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response, chorally.</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confirm.</a:t>
            </a:r>
          </a:p>
          <a:p>
            <a:r>
              <a:rPr lang="en-GB" b="0" dirty="0"/>
              <a:t>4. Continue with the remaining five slides.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3918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[6/8]</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aún</a:t>
            </a:r>
            <a:r>
              <a:rPr lang="en-GB" b="1" dirty="0"/>
              <a:t> </a:t>
            </a:r>
            <a:r>
              <a:rPr lang="en-GB" b="0" dirty="0"/>
              <a:t>[1583]</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4971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[7/8]</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aún</a:t>
            </a:r>
            <a:r>
              <a:rPr lang="en-GB" b="1" dirty="0"/>
              <a:t> </a:t>
            </a:r>
            <a:r>
              <a:rPr lang="en-GB" b="0" dirty="0"/>
              <a:t>[1583]</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89128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[8/8]</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aún</a:t>
            </a:r>
            <a:r>
              <a:rPr lang="en-GB" b="1" dirty="0"/>
              <a:t> </a:t>
            </a:r>
            <a:r>
              <a:rPr lang="en-GB" b="0" dirty="0"/>
              <a:t>[1583]</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245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[2/6]</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1628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[3/6]</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012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[4/6]</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261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[5/6]</a:t>
            </a:r>
            <a:endParaRPr lang="en-GB" b="0" dirty="0"/>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729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[6/6]</a:t>
            </a: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073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3 minutes (5 slides)</a:t>
            </a:r>
          </a:p>
          <a:p>
            <a:endParaRPr lang="en-GB" b="0" dirty="0"/>
          </a:p>
          <a:p>
            <a:r>
              <a:rPr lang="en-GB" b="1" dirty="0"/>
              <a:t>Aim: </a:t>
            </a:r>
            <a:r>
              <a:rPr lang="en-GB" b="0" dirty="0"/>
              <a:t>to practise adjectival agreement with the new vocabulary introduced (fruit and colours).</a:t>
            </a:r>
            <a:endParaRPr lang="en-GB" b="0" baseline="0" dirty="0"/>
          </a:p>
          <a:p>
            <a:endParaRPr lang="en-GB" b="1" baseline="0" dirty="0"/>
          </a:p>
          <a:p>
            <a:r>
              <a:rPr lang="en-GB" b="1" baseline="0" dirty="0"/>
              <a:t>Procedure:</a:t>
            </a:r>
            <a:endParaRPr lang="en-GB" b="1" dirty="0"/>
          </a:p>
          <a:p>
            <a:pPr marL="228600" indent="-228600">
              <a:buAutoNum type="arabicPeriod"/>
            </a:pPr>
            <a:r>
              <a:rPr lang="en-GB" baseline="0" dirty="0"/>
              <a:t>Te</a:t>
            </a:r>
            <a:r>
              <a:rPr lang="en-GB" b="0" baseline="0" dirty="0"/>
              <a:t>achers ask the question and read the three examples. Draw their attention to the gender of the noun (is it masculine or feminine and how do we know).</a:t>
            </a:r>
          </a:p>
          <a:p>
            <a:pPr marL="228600" indent="-228600">
              <a:buAutoNum type="arabicPeriod"/>
            </a:pPr>
            <a:r>
              <a:rPr lang="en-GB" b="0" baseline="0" dirty="0"/>
              <a:t>Get pupils to say the sentence aloud with the correct colour (10-15 seconds).</a:t>
            </a:r>
          </a:p>
          <a:p>
            <a:pPr marL="228600" indent="-228600">
              <a:buAutoNum type="arabicPeriod"/>
            </a:pPr>
            <a:r>
              <a:rPr lang="en-GB" b="0" baseline="0" dirty="0"/>
              <a:t>Then elicit answer from pupils and check English meaning. Pictures are provided to support understanding.</a:t>
            </a:r>
          </a:p>
          <a:p>
            <a:pPr marL="228600" indent="-228600">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012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10/07/2023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10/07/2023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gi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svg"/><Relationship Id="rId12"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6.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29.png"/><Relationship Id="rId1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24.svg"/><Relationship Id="rId12" Type="http://schemas.openxmlformats.org/officeDocument/2006/relationships/image" Target="../media/image11.png"/><Relationship Id="rId2" Type="http://schemas.openxmlformats.org/officeDocument/2006/relationships/notesSlide" Target="../notesSlides/notesSlide27.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33.png"/><Relationship Id="rId10"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31.png"/><Relationship Id="rId1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image" Target="../media/image33.png"/><Relationship Id="rId12" Type="http://schemas.openxmlformats.org/officeDocument/2006/relationships/image" Target="../media/image24.sv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23.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34.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audio" Target="../media/audio1.wav"/><Relationship Id="rId21" Type="http://schemas.openxmlformats.org/officeDocument/2006/relationships/audio" Target="../media/audio11.wav"/><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6.png"/><Relationship Id="rId23" Type="http://schemas.openxmlformats.org/officeDocument/2006/relationships/image" Target="../media/image15.svg"/><Relationship Id="rId10" Type="http://schemas.openxmlformats.org/officeDocument/2006/relationships/audio" Target="../media/audio8.wav"/><Relationship Id="rId19"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8.png"/><Relationship Id="rId22"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6.png"/><Relationship Id="rId12" Type="http://schemas.openxmlformats.org/officeDocument/2006/relationships/image" Target="../media/image24.sv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5.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27.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33.png"/><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4.svg"/><Relationship Id="rId3" Type="http://schemas.openxmlformats.org/officeDocument/2006/relationships/image" Target="../media/image33.png"/><Relationship Id="rId7" Type="http://schemas.openxmlformats.org/officeDocument/2006/relationships/image" Target="../media/image38.png"/><Relationship Id="rId12"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32.png"/><Relationship Id="rId5" Type="http://schemas.openxmlformats.org/officeDocument/2006/relationships/image" Target="../media/image16.png"/><Relationship Id="rId10"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6.png"/><Relationship Id="rId1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4.svg"/><Relationship Id="rId12" Type="http://schemas.microsoft.com/office/2007/relationships/hdphoto" Target="../media/hdphoto6.wdp"/><Relationship Id="rId2" Type="http://schemas.openxmlformats.org/officeDocument/2006/relationships/notesSlide" Target="../notesSlides/notesSlide32.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39.png"/><Relationship Id="rId5" Type="http://schemas.microsoft.com/office/2007/relationships/hdphoto" Target="../media/hdphoto1.wdp"/><Relationship Id="rId15" Type="http://schemas.microsoft.com/office/2007/relationships/hdphoto" Target="../media/hdphoto7.wdp"/><Relationship Id="rId10"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roj</a:t>
            </a:r>
            <a:r>
              <a:rPr lang="en-GB" sz="3200" b="1" dirty="0" err="1">
                <a:solidFill>
                  <a:srgbClr val="002060"/>
                </a:solidFill>
                <a:latin typeface="Century Gothic" panose="020B0502020202020204" pitchFamily="34" charset="0"/>
              </a:rPr>
              <a:t>a</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roj</a:t>
            </a:r>
            <a:r>
              <a:rPr lang="en-GB" sz="3200" b="1" dirty="0">
                <a:solidFill>
                  <a:srgbClr val="002060"/>
                </a:solidFill>
                <a:latin typeface="Century Gothic" panose="020B0502020202020204" pitchFamily="34" charset="0"/>
              </a:rPr>
              <a:t>o</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morad</a:t>
            </a:r>
            <a:r>
              <a:rPr lang="en-GB" sz="3200" b="1" dirty="0">
                <a:solidFill>
                  <a:srgbClr val="002060"/>
                </a:solidFill>
                <a:latin typeface="Century Gothic" panose="020B0502020202020204" pitchFamily="34" charset="0"/>
              </a:rPr>
              <a:t>a</a:t>
            </a: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26" name="Speech Bubble: Rectangle with Corners Rounded 25">
            <a:extLst>
              <a:ext uri="{FF2B5EF4-FFF2-40B4-BE49-F238E27FC236}">
                <a16:creationId xmlns:a16="http://schemas.microsoft.com/office/drawing/2014/main" id="{51CEE68A-5A26-4230-1A1F-52E53337DBA3}"/>
              </a:ext>
            </a:extLst>
          </p:cNvPr>
          <p:cNvSpPr/>
          <p:nvPr/>
        </p:nvSpPr>
        <p:spPr>
          <a:xfrm>
            <a:off x="1108459" y="123156"/>
            <a:ext cx="446710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7" name="TextBox 26">
            <a:extLst>
              <a:ext uri="{FF2B5EF4-FFF2-40B4-BE49-F238E27FC236}">
                <a16:creationId xmlns:a16="http://schemas.microsoft.com/office/drawing/2014/main" id="{4F61C525-1D63-6C51-C42A-5E5DCA3A2B53}"/>
              </a:ext>
            </a:extLst>
          </p:cNvPr>
          <p:cNvSpPr txBox="1"/>
          <p:nvPr/>
        </p:nvSpPr>
        <p:spPr>
          <a:xfrm>
            <a:off x="1165308" y="149296"/>
            <a:ext cx="4433056"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Cómo</a:t>
            </a:r>
            <a:r>
              <a:rPr lang="en-GB" sz="2800" b="1" dirty="0">
                <a:solidFill>
                  <a:schemeClr val="bg1"/>
                </a:solidFill>
                <a:latin typeface="Century Gothic" panose="020B0502020202020204" pitchFamily="34" charset="0"/>
              </a:rPr>
              <a:t> es la manzana?</a:t>
            </a:r>
          </a:p>
        </p:txBody>
      </p:sp>
      <p:pic>
        <p:nvPicPr>
          <p:cNvPr id="28" name="Graphic 27" descr="Teacher">
            <a:extLst>
              <a:ext uri="{FF2B5EF4-FFF2-40B4-BE49-F238E27FC236}">
                <a16:creationId xmlns:a16="http://schemas.microsoft.com/office/drawing/2014/main" id="{52E68C1D-C693-0725-B6BB-66FE2CC217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3" name="TextBox 2">
            <a:extLst>
              <a:ext uri="{FF2B5EF4-FFF2-40B4-BE49-F238E27FC236}">
                <a16:creationId xmlns:a16="http://schemas.microsoft.com/office/drawing/2014/main" id="{D85F2673-3ED6-42AF-C166-5B6E38DA0B03}"/>
              </a:ext>
            </a:extLst>
          </p:cNvPr>
          <p:cNvSpPr txBox="1"/>
          <p:nvPr/>
        </p:nvSpPr>
        <p:spPr>
          <a:xfrm>
            <a:off x="1015535" y="1634729"/>
            <a:ext cx="4051109"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La manzana es…</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pic>
        <p:nvPicPr>
          <p:cNvPr id="5124" name="Picture 4" descr="Free vector graphics of Apple">
            <a:extLst>
              <a:ext uri="{FF2B5EF4-FFF2-40B4-BE49-F238E27FC236}">
                <a16:creationId xmlns:a16="http://schemas.microsoft.com/office/drawing/2014/main" id="{2904E733-E1A8-2910-1243-497B1F8B51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624" y="2572044"/>
            <a:ext cx="3034621" cy="3265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B8E296F-F3CE-7AC4-E039-DE319C5B6982}"/>
              </a:ext>
            </a:extLst>
          </p:cNvPr>
          <p:cNvSpPr txBox="1"/>
          <p:nvPr/>
        </p:nvSpPr>
        <p:spPr>
          <a:xfrm>
            <a:off x="6897614" y="87741"/>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1</a:t>
            </a:r>
            <a:r>
              <a:rPr lang="en-GB" sz="3600" dirty="0">
                <a:solidFill>
                  <a:srgbClr val="002060"/>
                </a:solidFill>
                <a:latin typeface="Century Gothic" panose="020B0502020202020204" pitchFamily="34" charset="0"/>
              </a:rPr>
              <a:t>/5]</a:t>
            </a:r>
          </a:p>
        </p:txBody>
      </p:sp>
    </p:spTree>
    <p:extLst>
      <p:ext uri="{BB962C8B-B14F-4D97-AF65-F5344CB8AC3E}">
        <p14:creationId xmlns:p14="http://schemas.microsoft.com/office/powerpoint/2010/main" val="39331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roj</a:t>
            </a:r>
            <a:r>
              <a:rPr lang="en-GB" sz="3200" b="1" dirty="0" err="1">
                <a:solidFill>
                  <a:srgbClr val="002060"/>
                </a:solidFill>
                <a:latin typeface="Century Gothic" panose="020B0502020202020204" pitchFamily="34" charset="0"/>
              </a:rPr>
              <a:t>a</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gris</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verde</a:t>
            </a:r>
            <a:endParaRPr lang="en-GB" sz="3200"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 name="TextBox 2">
            <a:extLst>
              <a:ext uri="{FF2B5EF4-FFF2-40B4-BE49-F238E27FC236}">
                <a16:creationId xmlns:a16="http://schemas.microsoft.com/office/drawing/2014/main" id="{D85F2673-3ED6-42AF-C166-5B6E38DA0B03}"/>
              </a:ext>
            </a:extLst>
          </p:cNvPr>
          <p:cNvSpPr txBox="1"/>
          <p:nvPr/>
        </p:nvSpPr>
        <p:spPr>
          <a:xfrm>
            <a:off x="452299" y="1537014"/>
            <a:ext cx="2980303"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La </a:t>
            </a:r>
            <a:r>
              <a:rPr lang="en-GB" sz="3600" dirty="0" err="1">
                <a:solidFill>
                  <a:srgbClr val="002060"/>
                </a:solidFill>
                <a:latin typeface="Century Gothic" panose="020B0502020202020204" pitchFamily="34" charset="0"/>
              </a:rPr>
              <a:t>pera</a:t>
            </a:r>
            <a:r>
              <a:rPr lang="en-GB" sz="3600" dirty="0">
                <a:solidFill>
                  <a:srgbClr val="002060"/>
                </a:solidFill>
                <a:latin typeface="Century Gothic" panose="020B0502020202020204" pitchFamily="34" charset="0"/>
              </a:rPr>
              <a:t> es…</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3373574"/>
            <a:ext cx="527764" cy="549754"/>
          </a:xfrm>
          <a:prstGeom prst="rect">
            <a:avLst/>
          </a:prstGeom>
        </p:spPr>
      </p:pic>
      <p:pic>
        <p:nvPicPr>
          <p:cNvPr id="18" name="Picture 2" descr="Comer, Comestible, Fruta">
            <a:extLst>
              <a:ext uri="{FF2B5EF4-FFF2-40B4-BE49-F238E27FC236}">
                <a16:creationId xmlns:a16="http://schemas.microsoft.com/office/drawing/2014/main" id="{95D44F19-EA0F-9BFF-5A61-BCFD9B7513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2174" y="2392995"/>
            <a:ext cx="3340164" cy="33500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55166D8-699B-62A6-B72D-2A7B2764A4F7}"/>
              </a:ext>
            </a:extLst>
          </p:cNvPr>
          <p:cNvSpPr txBox="1"/>
          <p:nvPr/>
        </p:nvSpPr>
        <p:spPr>
          <a:xfrm>
            <a:off x="5984574" y="68361"/>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2</a:t>
            </a:r>
            <a:r>
              <a:rPr lang="en-GB" sz="3600" dirty="0">
                <a:solidFill>
                  <a:srgbClr val="002060"/>
                </a:solidFill>
                <a:latin typeface="Century Gothic" panose="020B0502020202020204" pitchFamily="34" charset="0"/>
              </a:rPr>
              <a:t>/5]</a:t>
            </a:r>
          </a:p>
        </p:txBody>
      </p:sp>
      <p:sp>
        <p:nvSpPr>
          <p:cNvPr id="29" name="Speech Bubble: Rectangle with Corners Rounded 28">
            <a:extLst>
              <a:ext uri="{FF2B5EF4-FFF2-40B4-BE49-F238E27FC236}">
                <a16:creationId xmlns:a16="http://schemas.microsoft.com/office/drawing/2014/main" id="{56492B12-A0E7-E645-AF6F-80A113D8DF7E}"/>
              </a:ext>
            </a:extLst>
          </p:cNvPr>
          <p:cNvSpPr/>
          <p:nvPr/>
        </p:nvSpPr>
        <p:spPr>
          <a:xfrm>
            <a:off x="1108459" y="123156"/>
            <a:ext cx="446710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0" name="TextBox 29">
            <a:extLst>
              <a:ext uri="{FF2B5EF4-FFF2-40B4-BE49-F238E27FC236}">
                <a16:creationId xmlns:a16="http://schemas.microsoft.com/office/drawing/2014/main" id="{24131834-662F-900E-CE3D-171BF2509F60}"/>
              </a:ext>
            </a:extLst>
          </p:cNvPr>
          <p:cNvSpPr txBox="1"/>
          <p:nvPr/>
        </p:nvSpPr>
        <p:spPr>
          <a:xfrm>
            <a:off x="1165308" y="149296"/>
            <a:ext cx="4433056"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Cómo</a:t>
            </a:r>
            <a:r>
              <a:rPr lang="en-GB" sz="2800" b="1" dirty="0">
                <a:solidFill>
                  <a:schemeClr val="bg1"/>
                </a:solidFill>
                <a:latin typeface="Century Gothic" panose="020B0502020202020204" pitchFamily="34" charset="0"/>
              </a:rPr>
              <a:t> es la </a:t>
            </a:r>
            <a:r>
              <a:rPr lang="en-GB" sz="2800" b="1" dirty="0" err="1">
                <a:solidFill>
                  <a:schemeClr val="bg1"/>
                </a:solidFill>
                <a:latin typeface="Century Gothic" panose="020B0502020202020204" pitchFamily="34" charset="0"/>
              </a:rPr>
              <a:t>pera</a:t>
            </a:r>
            <a:r>
              <a:rPr lang="en-GB" sz="2800" b="1" dirty="0">
                <a:solidFill>
                  <a:schemeClr val="bg1"/>
                </a:solidFill>
                <a:latin typeface="Century Gothic" panose="020B0502020202020204" pitchFamily="34" charset="0"/>
              </a:rPr>
              <a:t>?</a:t>
            </a:r>
          </a:p>
        </p:txBody>
      </p:sp>
      <p:pic>
        <p:nvPicPr>
          <p:cNvPr id="33" name="Graphic 32" descr="Teacher">
            <a:extLst>
              <a:ext uri="{FF2B5EF4-FFF2-40B4-BE49-F238E27FC236}">
                <a16:creationId xmlns:a16="http://schemas.microsoft.com/office/drawing/2014/main" id="{8A5ED379-9B5B-B98D-2A26-8C3B4A6185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Tree>
    <p:extLst>
      <p:ext uri="{BB962C8B-B14F-4D97-AF65-F5344CB8AC3E}">
        <p14:creationId xmlns:p14="http://schemas.microsoft.com/office/powerpoint/2010/main" val="1739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morad</a:t>
            </a:r>
            <a:r>
              <a:rPr lang="en-GB" sz="3200" b="1" dirty="0" err="1">
                <a:solidFill>
                  <a:srgbClr val="002060"/>
                </a:solidFill>
                <a:latin typeface="Century Gothic" panose="020B0502020202020204" pitchFamily="34" charset="0"/>
              </a:rPr>
              <a:t>o</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morad</a:t>
            </a:r>
            <a:r>
              <a:rPr lang="en-GB" sz="3200" b="1" dirty="0">
                <a:solidFill>
                  <a:srgbClr val="002060"/>
                </a:solidFill>
                <a:latin typeface="Century Gothic" panose="020B0502020202020204" pitchFamily="34" charset="0"/>
              </a:rPr>
              <a:t>a</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azul</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 name="TextBox 2">
            <a:extLst>
              <a:ext uri="{FF2B5EF4-FFF2-40B4-BE49-F238E27FC236}">
                <a16:creationId xmlns:a16="http://schemas.microsoft.com/office/drawing/2014/main" id="{D85F2673-3ED6-42AF-C166-5B6E38DA0B03}"/>
              </a:ext>
            </a:extLst>
          </p:cNvPr>
          <p:cNvSpPr txBox="1"/>
          <p:nvPr/>
        </p:nvSpPr>
        <p:spPr>
          <a:xfrm>
            <a:off x="1015535" y="1634729"/>
            <a:ext cx="3430747"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La ciruela es…</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0909" y="1273189"/>
            <a:ext cx="527764" cy="549754"/>
          </a:xfrm>
          <a:prstGeom prst="rect">
            <a:avLst/>
          </a:prstGeom>
        </p:spPr>
      </p:pic>
      <p:pic>
        <p:nvPicPr>
          <p:cNvPr id="20" name="Picture 4" descr="Gráficos vectoriales gratis de Ciruelas">
            <a:extLst>
              <a:ext uri="{FF2B5EF4-FFF2-40B4-BE49-F238E27FC236}">
                <a16:creationId xmlns:a16="http://schemas.microsoft.com/office/drawing/2014/main" id="{0F65BBE8-841D-6019-CF31-058B62E2D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4995" y="2777951"/>
            <a:ext cx="3257682" cy="27690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91C6955-0B1F-6C3C-9AC2-70782E155B04}"/>
              </a:ext>
            </a:extLst>
          </p:cNvPr>
          <p:cNvSpPr txBox="1"/>
          <p:nvPr/>
        </p:nvSpPr>
        <p:spPr>
          <a:xfrm>
            <a:off x="6292529" y="47579"/>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3</a:t>
            </a:r>
            <a:r>
              <a:rPr lang="en-GB" sz="3600" dirty="0">
                <a:solidFill>
                  <a:srgbClr val="002060"/>
                </a:solidFill>
                <a:latin typeface="Century Gothic" panose="020B0502020202020204" pitchFamily="34" charset="0"/>
              </a:rPr>
              <a:t>/5]</a:t>
            </a:r>
          </a:p>
        </p:txBody>
      </p:sp>
      <p:sp>
        <p:nvSpPr>
          <p:cNvPr id="21" name="Speech Bubble: Rectangle with Corners Rounded 20">
            <a:extLst>
              <a:ext uri="{FF2B5EF4-FFF2-40B4-BE49-F238E27FC236}">
                <a16:creationId xmlns:a16="http://schemas.microsoft.com/office/drawing/2014/main" id="{C98124D3-013F-1CAF-5004-F5ADC37DBB90}"/>
              </a:ext>
            </a:extLst>
          </p:cNvPr>
          <p:cNvSpPr/>
          <p:nvPr/>
        </p:nvSpPr>
        <p:spPr>
          <a:xfrm>
            <a:off x="1108459" y="123156"/>
            <a:ext cx="446710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2" name="TextBox 21">
            <a:extLst>
              <a:ext uri="{FF2B5EF4-FFF2-40B4-BE49-F238E27FC236}">
                <a16:creationId xmlns:a16="http://schemas.microsoft.com/office/drawing/2014/main" id="{ED779253-4EC5-F9A8-70E6-D37DCFBD02FA}"/>
              </a:ext>
            </a:extLst>
          </p:cNvPr>
          <p:cNvSpPr txBox="1"/>
          <p:nvPr/>
        </p:nvSpPr>
        <p:spPr>
          <a:xfrm>
            <a:off x="1165308" y="149296"/>
            <a:ext cx="4433056"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Cómo</a:t>
            </a:r>
            <a:r>
              <a:rPr lang="en-GB" sz="2800" b="1" dirty="0">
                <a:solidFill>
                  <a:schemeClr val="bg1"/>
                </a:solidFill>
                <a:latin typeface="Century Gothic" panose="020B0502020202020204" pitchFamily="34" charset="0"/>
              </a:rPr>
              <a:t> es la </a:t>
            </a:r>
            <a:r>
              <a:rPr lang="en-GB" sz="2800" b="1" dirty="0" err="1">
                <a:solidFill>
                  <a:schemeClr val="bg1"/>
                </a:solidFill>
                <a:latin typeface="Century Gothic" panose="020B0502020202020204" pitchFamily="34" charset="0"/>
              </a:rPr>
              <a:t>cireula</a:t>
            </a:r>
            <a:r>
              <a:rPr lang="en-GB" sz="2800" b="1" dirty="0">
                <a:solidFill>
                  <a:schemeClr val="bg1"/>
                </a:solidFill>
                <a:latin typeface="Century Gothic" panose="020B0502020202020204" pitchFamily="34" charset="0"/>
              </a:rPr>
              <a:t>?</a:t>
            </a:r>
          </a:p>
        </p:txBody>
      </p:sp>
      <p:pic>
        <p:nvPicPr>
          <p:cNvPr id="23" name="Graphic 22" descr="Teacher">
            <a:extLst>
              <a:ext uri="{FF2B5EF4-FFF2-40B4-BE49-F238E27FC236}">
                <a16:creationId xmlns:a16="http://schemas.microsoft.com/office/drawing/2014/main" id="{8C658F0B-D014-4F6C-E35E-C8F3F2CFB6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Tree>
    <p:extLst>
      <p:ext uri="{BB962C8B-B14F-4D97-AF65-F5344CB8AC3E}">
        <p14:creationId xmlns:p14="http://schemas.microsoft.com/office/powerpoint/2010/main" val="126198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roj</a:t>
            </a:r>
            <a:r>
              <a:rPr lang="en-GB" sz="3200" b="1" dirty="0" err="1">
                <a:solidFill>
                  <a:srgbClr val="002060"/>
                </a:solidFill>
                <a:latin typeface="Century Gothic" panose="020B0502020202020204" pitchFamily="34" charset="0"/>
              </a:rPr>
              <a:t>a</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naranj</a:t>
            </a:r>
            <a:r>
              <a:rPr lang="en-GB" sz="3200" b="1" dirty="0" err="1">
                <a:solidFill>
                  <a:srgbClr val="002060"/>
                </a:solidFill>
                <a:latin typeface="Century Gothic" panose="020B0502020202020204" pitchFamily="34" charset="0"/>
              </a:rPr>
              <a:t>a</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roj</a:t>
            </a:r>
            <a:r>
              <a:rPr lang="en-GB" sz="3200" b="1" dirty="0">
                <a:solidFill>
                  <a:srgbClr val="002060"/>
                </a:solidFill>
                <a:latin typeface="Century Gothic" panose="020B0502020202020204" pitchFamily="34" charset="0"/>
              </a:rPr>
              <a:t>o</a:t>
            </a: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 name="TextBox 2">
            <a:extLst>
              <a:ext uri="{FF2B5EF4-FFF2-40B4-BE49-F238E27FC236}">
                <a16:creationId xmlns:a16="http://schemas.microsoft.com/office/drawing/2014/main" id="{D85F2673-3ED6-42AF-C166-5B6E38DA0B03}"/>
              </a:ext>
            </a:extLst>
          </p:cNvPr>
          <p:cNvSpPr txBox="1"/>
          <p:nvPr/>
        </p:nvSpPr>
        <p:spPr>
          <a:xfrm>
            <a:off x="1015535" y="1634729"/>
            <a:ext cx="2989921"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La </a:t>
            </a:r>
            <a:r>
              <a:rPr lang="en-GB" sz="3600" dirty="0" err="1">
                <a:solidFill>
                  <a:srgbClr val="002060"/>
                </a:solidFill>
                <a:latin typeface="Century Gothic" panose="020B0502020202020204" pitchFamily="34" charset="0"/>
              </a:rPr>
              <a:t>fresa</a:t>
            </a:r>
            <a:r>
              <a:rPr lang="en-GB" sz="3600" dirty="0">
                <a:solidFill>
                  <a:srgbClr val="002060"/>
                </a:solidFill>
                <a:latin typeface="Century Gothic" panose="020B0502020202020204" pitchFamily="34" charset="0"/>
              </a:rPr>
              <a:t> es…</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2462521"/>
            <a:ext cx="527764" cy="549754"/>
          </a:xfrm>
          <a:prstGeom prst="rect">
            <a:avLst/>
          </a:prstGeom>
        </p:spPr>
      </p:pic>
      <p:pic>
        <p:nvPicPr>
          <p:cNvPr id="16" name="Picture 4" descr="Gráficos vectoriales gratis de Fresa">
            <a:extLst>
              <a:ext uri="{FF2B5EF4-FFF2-40B4-BE49-F238E27FC236}">
                <a16:creationId xmlns:a16="http://schemas.microsoft.com/office/drawing/2014/main" id="{5B4E6229-8BEA-A7B2-1BA8-C9A2CEE2C5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2999" y="2318679"/>
            <a:ext cx="2557903" cy="376487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FCD6485-8A13-CBD3-3A40-FC4AD854C89A}"/>
              </a:ext>
            </a:extLst>
          </p:cNvPr>
          <p:cNvSpPr txBox="1"/>
          <p:nvPr/>
        </p:nvSpPr>
        <p:spPr>
          <a:xfrm>
            <a:off x="6063929" y="89143"/>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4</a:t>
            </a:r>
            <a:r>
              <a:rPr lang="en-GB" sz="3600" dirty="0">
                <a:solidFill>
                  <a:srgbClr val="002060"/>
                </a:solidFill>
                <a:latin typeface="Century Gothic" panose="020B0502020202020204" pitchFamily="34" charset="0"/>
              </a:rPr>
              <a:t>/5]</a:t>
            </a:r>
          </a:p>
        </p:txBody>
      </p:sp>
      <p:sp>
        <p:nvSpPr>
          <p:cNvPr id="18" name="Speech Bubble: Rectangle with Corners Rounded 17">
            <a:extLst>
              <a:ext uri="{FF2B5EF4-FFF2-40B4-BE49-F238E27FC236}">
                <a16:creationId xmlns:a16="http://schemas.microsoft.com/office/drawing/2014/main" id="{D684A8FA-0E33-BFE8-1861-027F73082582}"/>
              </a:ext>
            </a:extLst>
          </p:cNvPr>
          <p:cNvSpPr/>
          <p:nvPr/>
        </p:nvSpPr>
        <p:spPr>
          <a:xfrm>
            <a:off x="1108459" y="123156"/>
            <a:ext cx="446710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4AD0FC73-4B6C-B3FB-13D7-67404D3B0B57}"/>
              </a:ext>
            </a:extLst>
          </p:cNvPr>
          <p:cNvSpPr txBox="1"/>
          <p:nvPr/>
        </p:nvSpPr>
        <p:spPr>
          <a:xfrm>
            <a:off x="1165308" y="149296"/>
            <a:ext cx="4433056"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Cómo</a:t>
            </a:r>
            <a:r>
              <a:rPr lang="en-GB" sz="2800" b="1" dirty="0">
                <a:solidFill>
                  <a:schemeClr val="bg1"/>
                </a:solidFill>
                <a:latin typeface="Century Gothic" panose="020B0502020202020204" pitchFamily="34" charset="0"/>
              </a:rPr>
              <a:t> es la </a:t>
            </a:r>
            <a:r>
              <a:rPr lang="en-GB" sz="2800" b="1" dirty="0" err="1">
                <a:solidFill>
                  <a:schemeClr val="bg1"/>
                </a:solidFill>
                <a:latin typeface="Century Gothic" panose="020B0502020202020204" pitchFamily="34" charset="0"/>
              </a:rPr>
              <a:t>fresa</a:t>
            </a:r>
            <a:r>
              <a:rPr lang="en-GB" sz="2800" b="1" dirty="0">
                <a:solidFill>
                  <a:schemeClr val="bg1"/>
                </a:solidFill>
                <a:latin typeface="Century Gothic" panose="020B0502020202020204" pitchFamily="34" charset="0"/>
              </a:rPr>
              <a:t>?</a:t>
            </a:r>
          </a:p>
        </p:txBody>
      </p:sp>
      <p:pic>
        <p:nvPicPr>
          <p:cNvPr id="22" name="Graphic 21" descr="Teacher">
            <a:extLst>
              <a:ext uri="{FF2B5EF4-FFF2-40B4-BE49-F238E27FC236}">
                <a16:creationId xmlns:a16="http://schemas.microsoft.com/office/drawing/2014/main" id="{4D094C6B-1527-6163-F00F-03C431682B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Tree>
    <p:extLst>
      <p:ext uri="{BB962C8B-B14F-4D97-AF65-F5344CB8AC3E}">
        <p14:creationId xmlns:p14="http://schemas.microsoft.com/office/powerpoint/2010/main" val="17046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roj</a:t>
            </a:r>
            <a:r>
              <a:rPr lang="en-GB" sz="3200" b="1" dirty="0" err="1">
                <a:solidFill>
                  <a:srgbClr val="002060"/>
                </a:solidFill>
                <a:latin typeface="Century Gothic" panose="020B0502020202020204" pitchFamily="34" charset="0"/>
              </a:rPr>
              <a:t>a</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verd</a:t>
            </a:r>
            <a:r>
              <a:rPr lang="en-GB" sz="3200" b="1" dirty="0" err="1">
                <a:solidFill>
                  <a:srgbClr val="002060"/>
                </a:solidFill>
                <a:latin typeface="Century Gothic" panose="020B0502020202020204" pitchFamily="34" charset="0"/>
              </a:rPr>
              <a:t>e</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naranj</a:t>
            </a:r>
            <a:r>
              <a:rPr lang="en-GB" sz="3200" b="1" dirty="0" err="1">
                <a:solidFill>
                  <a:srgbClr val="002060"/>
                </a:solidFill>
                <a:latin typeface="Century Gothic" panose="020B0502020202020204" pitchFamily="34" charset="0"/>
              </a:rPr>
              <a:t>a</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 name="TextBox 2">
            <a:extLst>
              <a:ext uri="{FF2B5EF4-FFF2-40B4-BE49-F238E27FC236}">
                <a16:creationId xmlns:a16="http://schemas.microsoft.com/office/drawing/2014/main" id="{D85F2673-3ED6-42AF-C166-5B6E38DA0B03}"/>
              </a:ext>
            </a:extLst>
          </p:cNvPr>
          <p:cNvSpPr txBox="1"/>
          <p:nvPr/>
        </p:nvSpPr>
        <p:spPr>
          <a:xfrm>
            <a:off x="1015535" y="1634729"/>
            <a:ext cx="3656770"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La </a:t>
            </a:r>
            <a:r>
              <a:rPr lang="en-GB" sz="3600" dirty="0" err="1">
                <a:solidFill>
                  <a:srgbClr val="002060"/>
                </a:solidFill>
                <a:latin typeface="Century Gothic" panose="020B0502020202020204" pitchFamily="34" charset="0"/>
              </a:rPr>
              <a:t>naranja</a:t>
            </a:r>
            <a:r>
              <a:rPr lang="en-GB" sz="3600" dirty="0">
                <a:solidFill>
                  <a:srgbClr val="002060"/>
                </a:solidFill>
                <a:latin typeface="Century Gothic" panose="020B0502020202020204" pitchFamily="34" charset="0"/>
              </a:rPr>
              <a:t> es…</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100" y="3380801"/>
            <a:ext cx="527764" cy="549754"/>
          </a:xfrm>
          <a:prstGeom prst="rect">
            <a:avLst/>
          </a:prstGeom>
        </p:spPr>
      </p:pic>
      <p:pic>
        <p:nvPicPr>
          <p:cNvPr id="16" name="Picture 2" descr="Naranja, La Naranja A La Mitad, Fruta">
            <a:extLst>
              <a:ext uri="{FF2B5EF4-FFF2-40B4-BE49-F238E27FC236}">
                <a16:creationId xmlns:a16="http://schemas.microsoft.com/office/drawing/2014/main" id="{7A9567DA-45CC-2B41-E185-81610CB932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298" y="2526537"/>
            <a:ext cx="2800327" cy="32718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7BD1884-CCA1-CAAB-12F5-3A697EA33639}"/>
              </a:ext>
            </a:extLst>
          </p:cNvPr>
          <p:cNvSpPr txBox="1"/>
          <p:nvPr/>
        </p:nvSpPr>
        <p:spPr>
          <a:xfrm>
            <a:off x="6416025" y="74843"/>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5</a:t>
            </a:r>
            <a:r>
              <a:rPr lang="en-GB" sz="3600" dirty="0">
                <a:solidFill>
                  <a:srgbClr val="002060"/>
                </a:solidFill>
                <a:latin typeface="Century Gothic" panose="020B0502020202020204" pitchFamily="34" charset="0"/>
              </a:rPr>
              <a:t>/5]</a:t>
            </a:r>
          </a:p>
        </p:txBody>
      </p:sp>
      <p:sp>
        <p:nvSpPr>
          <p:cNvPr id="18" name="Speech Bubble: Rectangle with Corners Rounded 17">
            <a:extLst>
              <a:ext uri="{FF2B5EF4-FFF2-40B4-BE49-F238E27FC236}">
                <a16:creationId xmlns:a16="http://schemas.microsoft.com/office/drawing/2014/main" id="{6D659F1D-A328-A7A5-3EBC-B6AC381F4BCD}"/>
              </a:ext>
            </a:extLst>
          </p:cNvPr>
          <p:cNvSpPr/>
          <p:nvPr/>
        </p:nvSpPr>
        <p:spPr>
          <a:xfrm>
            <a:off x="1108459" y="123156"/>
            <a:ext cx="446710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0" name="TextBox 19">
            <a:extLst>
              <a:ext uri="{FF2B5EF4-FFF2-40B4-BE49-F238E27FC236}">
                <a16:creationId xmlns:a16="http://schemas.microsoft.com/office/drawing/2014/main" id="{8FE70DFE-1F47-6985-ACE6-6727DFAE4467}"/>
              </a:ext>
            </a:extLst>
          </p:cNvPr>
          <p:cNvSpPr txBox="1"/>
          <p:nvPr/>
        </p:nvSpPr>
        <p:spPr>
          <a:xfrm>
            <a:off x="1165308" y="149296"/>
            <a:ext cx="4433056"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Cómo</a:t>
            </a:r>
            <a:r>
              <a:rPr lang="en-GB" sz="2800" b="1" dirty="0">
                <a:solidFill>
                  <a:schemeClr val="bg1"/>
                </a:solidFill>
                <a:latin typeface="Century Gothic" panose="020B0502020202020204" pitchFamily="34" charset="0"/>
              </a:rPr>
              <a:t> es la </a:t>
            </a:r>
            <a:r>
              <a:rPr lang="en-GB" sz="2800" b="1" dirty="0" err="1">
                <a:solidFill>
                  <a:schemeClr val="bg1"/>
                </a:solidFill>
                <a:latin typeface="Century Gothic" panose="020B0502020202020204" pitchFamily="34" charset="0"/>
              </a:rPr>
              <a:t>naranja</a:t>
            </a:r>
            <a:r>
              <a:rPr lang="en-GB" sz="2800" b="1" dirty="0">
                <a:solidFill>
                  <a:schemeClr val="bg1"/>
                </a:solidFill>
                <a:latin typeface="Century Gothic" panose="020B0502020202020204" pitchFamily="34" charset="0"/>
              </a:rPr>
              <a:t>?</a:t>
            </a:r>
          </a:p>
        </p:txBody>
      </p:sp>
      <p:pic>
        <p:nvPicPr>
          <p:cNvPr id="22" name="Graphic 21" descr="Teacher">
            <a:extLst>
              <a:ext uri="{FF2B5EF4-FFF2-40B4-BE49-F238E27FC236}">
                <a16:creationId xmlns:a16="http://schemas.microsoft.com/office/drawing/2014/main" id="{F8FD4CE3-0301-5985-5936-A2C828C6DD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Tree>
    <p:extLst>
      <p:ext uri="{BB962C8B-B14F-4D97-AF65-F5344CB8AC3E}">
        <p14:creationId xmlns:p14="http://schemas.microsoft.com/office/powerpoint/2010/main" val="313023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cinco</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doce</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cuatro</a:t>
            </a: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27" name="TextBox 26">
            <a:extLst>
              <a:ext uri="{FF2B5EF4-FFF2-40B4-BE49-F238E27FC236}">
                <a16:creationId xmlns:a16="http://schemas.microsoft.com/office/drawing/2014/main" id="{4F61C525-1D63-6C51-C42A-5E5DCA3A2B53}"/>
              </a:ext>
            </a:extLst>
          </p:cNvPr>
          <p:cNvSpPr txBox="1"/>
          <p:nvPr/>
        </p:nvSpPr>
        <p:spPr>
          <a:xfrm>
            <a:off x="1170574" y="170048"/>
            <a:ext cx="662527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De qué </a:t>
            </a:r>
            <a:r>
              <a:rPr lang="en-GB" sz="2800" b="1" dirty="0" err="1">
                <a:solidFill>
                  <a:schemeClr val="bg1"/>
                </a:solidFill>
                <a:latin typeface="Century Gothic" panose="020B0502020202020204" pitchFamily="34" charset="0"/>
              </a:rPr>
              <a:t>color</a:t>
            </a:r>
            <a:r>
              <a:rPr lang="en-GB" sz="2800" b="1" dirty="0">
                <a:solidFill>
                  <a:schemeClr val="bg1"/>
                </a:solidFill>
                <a:latin typeface="Century Gothic" panose="020B0502020202020204" pitchFamily="34" charset="0"/>
              </a:rPr>
              <a:t> son las manzanas?</a:t>
            </a:r>
          </a:p>
        </p:txBody>
      </p:sp>
      <p:sp>
        <p:nvSpPr>
          <p:cNvPr id="3" name="TextBox 2">
            <a:extLst>
              <a:ext uri="{FF2B5EF4-FFF2-40B4-BE49-F238E27FC236}">
                <a16:creationId xmlns:a16="http://schemas.microsoft.com/office/drawing/2014/main" id="{D85F2673-3ED6-42AF-C166-5B6E38DA0B03}"/>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pic>
        <p:nvPicPr>
          <p:cNvPr id="7172" name="Picture 4" descr="Free vector graphics of Apple">
            <a:extLst>
              <a:ext uri="{FF2B5EF4-FFF2-40B4-BE49-F238E27FC236}">
                <a16:creationId xmlns:a16="http://schemas.microsoft.com/office/drawing/2014/main" id="{B26BBF61-3D74-5ED5-76B7-3275566AA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296" y="2234435"/>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vector graphics of Apple">
            <a:extLst>
              <a:ext uri="{FF2B5EF4-FFF2-40B4-BE49-F238E27FC236}">
                <a16:creationId xmlns:a16="http://schemas.microsoft.com/office/drawing/2014/main" id="{50611D85-351E-F708-3825-62E815BED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3048" y="2234435"/>
            <a:ext cx="1791935" cy="192803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4EA40EF-DCEB-DDCD-A8FD-7E0BE166E954}"/>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1</a:t>
            </a:r>
            <a:r>
              <a:rPr lang="en-GB" sz="3600" dirty="0">
                <a:solidFill>
                  <a:srgbClr val="002060"/>
                </a:solidFill>
                <a:latin typeface="Century Gothic" panose="020B0502020202020204" pitchFamily="34" charset="0"/>
              </a:rPr>
              <a:t>/10]</a:t>
            </a:r>
          </a:p>
        </p:txBody>
      </p:sp>
      <p:sp>
        <p:nvSpPr>
          <p:cNvPr id="21" name="Speech Bubble: Rectangle with Corners Rounded 20">
            <a:extLst>
              <a:ext uri="{FF2B5EF4-FFF2-40B4-BE49-F238E27FC236}">
                <a16:creationId xmlns:a16="http://schemas.microsoft.com/office/drawing/2014/main" id="{2E208E30-EFB3-1B9D-5404-C1E812909C35}"/>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2" name="TextBox 21">
            <a:extLst>
              <a:ext uri="{FF2B5EF4-FFF2-40B4-BE49-F238E27FC236}">
                <a16:creationId xmlns:a16="http://schemas.microsoft.com/office/drawing/2014/main" id="{C7D6E58F-9260-1F69-9C21-63B006302E6D}"/>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manzanas hay?</a:t>
            </a:r>
          </a:p>
        </p:txBody>
      </p:sp>
      <p:pic>
        <p:nvPicPr>
          <p:cNvPr id="23" name="Graphic 22" descr="Teacher">
            <a:extLst>
              <a:ext uri="{FF2B5EF4-FFF2-40B4-BE49-F238E27FC236}">
                <a16:creationId xmlns:a16="http://schemas.microsoft.com/office/drawing/2014/main" id="{C05AB83B-674D-5B4E-65F6-9FE3664735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
        <p:nvSpPr>
          <p:cNvPr id="29" name="TextBox 28">
            <a:extLst>
              <a:ext uri="{FF2B5EF4-FFF2-40B4-BE49-F238E27FC236}">
                <a16:creationId xmlns:a16="http://schemas.microsoft.com/office/drawing/2014/main" id="{B40CA50A-1531-7282-D00F-F97E83B98DA6}"/>
              </a:ext>
            </a:extLst>
          </p:cNvPr>
          <p:cNvSpPr txBox="1"/>
          <p:nvPr/>
        </p:nvSpPr>
        <p:spPr>
          <a:xfrm>
            <a:off x="7559577" y="1604680"/>
            <a:ext cx="263245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manzanas.</a:t>
            </a:r>
          </a:p>
        </p:txBody>
      </p:sp>
      <p:pic>
        <p:nvPicPr>
          <p:cNvPr id="30" name="Picture 4" descr="Free vector graphics of Apple">
            <a:extLst>
              <a:ext uri="{FF2B5EF4-FFF2-40B4-BE49-F238E27FC236}">
                <a16:creationId xmlns:a16="http://schemas.microsoft.com/office/drawing/2014/main" id="{686E3A03-3D81-821E-16C4-D69013E6D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295" y="4289304"/>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Free vector graphics of Apple">
            <a:extLst>
              <a:ext uri="{FF2B5EF4-FFF2-40B4-BE49-F238E27FC236}">
                <a16:creationId xmlns:a16="http://schemas.microsoft.com/office/drawing/2014/main" id="{8AC82E87-1410-F93C-FDF8-534471F62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590" y="3235002"/>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ree vector graphics of Apple">
            <a:extLst>
              <a:ext uri="{FF2B5EF4-FFF2-40B4-BE49-F238E27FC236}">
                <a16:creationId xmlns:a16="http://schemas.microsoft.com/office/drawing/2014/main" id="{E59639F5-5639-3183-5FFB-CFC84D81D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3047" y="4289304"/>
            <a:ext cx="1791935" cy="192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seis</a:t>
            </a: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once</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siete</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3501555"/>
            <a:ext cx="527764" cy="549754"/>
          </a:xfrm>
          <a:prstGeom prst="rect">
            <a:avLst/>
          </a:prstGeom>
        </p:spPr>
      </p:pic>
      <p:sp>
        <p:nvSpPr>
          <p:cNvPr id="22" name="TextBox 21">
            <a:extLst>
              <a:ext uri="{FF2B5EF4-FFF2-40B4-BE49-F238E27FC236}">
                <a16:creationId xmlns:a16="http://schemas.microsoft.com/office/drawing/2014/main" id="{F416733B-E10D-049F-F645-05296BD85885}"/>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2</a:t>
            </a:r>
            <a:r>
              <a:rPr lang="en-GB" sz="3600" dirty="0">
                <a:solidFill>
                  <a:srgbClr val="002060"/>
                </a:solidFill>
                <a:latin typeface="Century Gothic" panose="020B0502020202020204" pitchFamily="34" charset="0"/>
              </a:rPr>
              <a:t>/10]</a:t>
            </a:r>
          </a:p>
        </p:txBody>
      </p:sp>
      <p:sp>
        <p:nvSpPr>
          <p:cNvPr id="23" name="Speech Bubble: Rectangle with Corners Rounded 22">
            <a:extLst>
              <a:ext uri="{FF2B5EF4-FFF2-40B4-BE49-F238E27FC236}">
                <a16:creationId xmlns:a16="http://schemas.microsoft.com/office/drawing/2014/main" id="{8883FFDC-D4C7-AF84-0C89-38F49C4B325C}"/>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5053CC41-024D-A3B8-AF04-951F3E602A46}"/>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peras</a:t>
            </a:r>
            <a:r>
              <a:rPr lang="en-GB" sz="2800" b="1" dirty="0">
                <a:solidFill>
                  <a:schemeClr val="bg1"/>
                </a:solidFill>
                <a:latin typeface="Century Gothic" panose="020B0502020202020204" pitchFamily="34" charset="0"/>
              </a:rPr>
              <a:t> hay?</a:t>
            </a:r>
          </a:p>
        </p:txBody>
      </p:sp>
      <p:pic>
        <p:nvPicPr>
          <p:cNvPr id="30" name="Graphic 29" descr="Teacher">
            <a:extLst>
              <a:ext uri="{FF2B5EF4-FFF2-40B4-BE49-F238E27FC236}">
                <a16:creationId xmlns:a16="http://schemas.microsoft.com/office/drawing/2014/main" id="{76E72780-EF45-E52E-ED0A-44957A1ADD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3" name="TextBox 32">
            <a:extLst>
              <a:ext uri="{FF2B5EF4-FFF2-40B4-BE49-F238E27FC236}">
                <a16:creationId xmlns:a16="http://schemas.microsoft.com/office/drawing/2014/main" id="{F749E1EF-2BA6-5A02-441E-2009F4161451}"/>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5" name="TextBox 34">
            <a:extLst>
              <a:ext uri="{FF2B5EF4-FFF2-40B4-BE49-F238E27FC236}">
                <a16:creationId xmlns:a16="http://schemas.microsoft.com/office/drawing/2014/main" id="{B4343571-C965-561F-5F80-CC5B50CAA69E}"/>
              </a:ext>
            </a:extLst>
          </p:cNvPr>
          <p:cNvSpPr txBox="1"/>
          <p:nvPr/>
        </p:nvSpPr>
        <p:spPr>
          <a:xfrm>
            <a:off x="7559577" y="1604680"/>
            <a:ext cx="1561646"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peras</a:t>
            </a:r>
            <a:r>
              <a:rPr lang="en-GB" sz="3600" dirty="0">
                <a:solidFill>
                  <a:srgbClr val="002060"/>
                </a:solidFill>
                <a:latin typeface="Century Gothic" panose="020B0502020202020204" pitchFamily="34" charset="0"/>
              </a:rPr>
              <a:t>.</a:t>
            </a:r>
          </a:p>
        </p:txBody>
      </p:sp>
      <p:pic>
        <p:nvPicPr>
          <p:cNvPr id="38" name="Picture 2" descr="Comer, Comestible, Fruta">
            <a:extLst>
              <a:ext uri="{FF2B5EF4-FFF2-40B4-BE49-F238E27FC236}">
                <a16:creationId xmlns:a16="http://schemas.microsoft.com/office/drawing/2014/main" id="{2B10A565-0DEC-FFC4-E7F5-39D9436805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2899" y="2348723"/>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omer, Comestible, Fruta">
            <a:extLst>
              <a:ext uri="{FF2B5EF4-FFF2-40B4-BE49-F238E27FC236}">
                <a16:creationId xmlns:a16="http://schemas.microsoft.com/office/drawing/2014/main" id="{CA607F19-605C-6B63-1E25-589A590DFC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770" y="2370258"/>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omer, Comestible, Fruta">
            <a:extLst>
              <a:ext uri="{FF2B5EF4-FFF2-40B4-BE49-F238E27FC236}">
                <a16:creationId xmlns:a16="http://schemas.microsoft.com/office/drawing/2014/main" id="{0BEA2E7A-F1E3-E334-E7AA-2A059DBF2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705" y="3267003"/>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omer, Comestible, Fruta">
            <a:extLst>
              <a:ext uri="{FF2B5EF4-FFF2-40B4-BE49-F238E27FC236}">
                <a16:creationId xmlns:a16="http://schemas.microsoft.com/office/drawing/2014/main" id="{DCB84555-9F23-904B-54E5-B096B14439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76" y="3288538"/>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omer, Comestible, Fruta">
            <a:extLst>
              <a:ext uri="{FF2B5EF4-FFF2-40B4-BE49-F238E27FC236}">
                <a16:creationId xmlns:a16="http://schemas.microsoft.com/office/drawing/2014/main" id="{C8CF22E8-10B1-82AA-9983-ED29E9C55C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9855" y="3288538"/>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omer, Comestible, Fruta">
            <a:extLst>
              <a:ext uri="{FF2B5EF4-FFF2-40B4-BE49-F238E27FC236}">
                <a16:creationId xmlns:a16="http://schemas.microsoft.com/office/drawing/2014/main" id="{33DF5C46-BD9D-7859-AADF-4997EB1908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4034" y="4273122"/>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omer, Comestible, Fruta">
            <a:extLst>
              <a:ext uri="{FF2B5EF4-FFF2-40B4-BE49-F238E27FC236}">
                <a16:creationId xmlns:a16="http://schemas.microsoft.com/office/drawing/2014/main" id="{0A893D65-328C-1C9B-6813-7CD5B7393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2905" y="4294657"/>
            <a:ext cx="1676106" cy="1681051"/>
          </a:xfrm>
          <a:prstGeom prst="rect">
            <a:avLst/>
          </a:prstGeom>
          <a:noFill/>
          <a:extLst>
            <a:ext uri="{909E8E84-426E-40DD-AFC4-6F175D3DCCD1}">
              <a14:hiddenFill xmlns:a14="http://schemas.microsoft.com/office/drawing/2010/main">
                <a:solidFill>
                  <a:srgbClr val="FFFFFF"/>
                </a:solidFill>
              </a14:hiddenFill>
            </a:ext>
          </a:extLst>
        </p:spPr>
      </p:pic>
      <p:sp>
        <p:nvSpPr>
          <p:cNvPr id="26" name="Speech Bubble: Rectangle with Corners Rounded 25">
            <a:extLst>
              <a:ext uri="{FF2B5EF4-FFF2-40B4-BE49-F238E27FC236}">
                <a16:creationId xmlns:a16="http://schemas.microsoft.com/office/drawing/2014/main" id="{7699C07F-828A-4861-9252-F9CD5F645933}"/>
              </a:ext>
            </a:extLst>
          </p:cNvPr>
          <p:cNvSpPr/>
          <p:nvPr/>
        </p:nvSpPr>
        <p:spPr>
          <a:xfrm>
            <a:off x="7464031" y="5909452"/>
            <a:ext cx="3692361" cy="892426"/>
          </a:xfrm>
          <a:prstGeom prst="wedgeRoundRectCallout">
            <a:avLst>
              <a:gd name="adj1" fmla="val 30771"/>
              <a:gd name="adj2" fmla="val 27287"/>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3000" dirty="0">
                <a:solidFill>
                  <a:prstClr val="white"/>
                </a:solidFill>
                <a:latin typeface="Century Gothic" panose="020B0502020202020204" pitchFamily="34" charset="0"/>
              </a:rPr>
              <a:t>= una </a:t>
            </a:r>
            <a:r>
              <a:rPr lang="en-GB" sz="3000" dirty="0" err="1">
                <a:solidFill>
                  <a:prstClr val="white"/>
                </a:solidFill>
                <a:latin typeface="Century Gothic" panose="020B0502020202020204" pitchFamily="34" charset="0"/>
              </a:rPr>
              <a:t>pera</a:t>
            </a:r>
            <a:endParaRPr kumimoji="0" lang="en-GB" sz="3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28" name="Picture 2" descr="Comer, Comestible, Fruta">
            <a:extLst>
              <a:ext uri="{FF2B5EF4-FFF2-40B4-BE49-F238E27FC236}">
                <a16:creationId xmlns:a16="http://schemas.microsoft.com/office/drawing/2014/main" id="{7FF4C024-6E7F-4B5D-9D3D-AF5D1CEC66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809" y="5894723"/>
            <a:ext cx="902729" cy="90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peech Bubble: Rectangle with Corners Rounded 39">
            <a:extLst>
              <a:ext uri="{FF2B5EF4-FFF2-40B4-BE49-F238E27FC236}">
                <a16:creationId xmlns:a16="http://schemas.microsoft.com/office/drawing/2014/main" id="{1DCB5669-A3F5-C11D-65DF-A632016DECB2}"/>
              </a:ext>
            </a:extLst>
          </p:cNvPr>
          <p:cNvSpPr/>
          <p:nvPr/>
        </p:nvSpPr>
        <p:spPr>
          <a:xfrm>
            <a:off x="7464031" y="5909452"/>
            <a:ext cx="3692361" cy="892426"/>
          </a:xfrm>
          <a:prstGeom prst="wedgeRoundRectCallout">
            <a:avLst>
              <a:gd name="adj1" fmla="val 30771"/>
              <a:gd name="adj2" fmla="val 27287"/>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3000" dirty="0">
                <a:solidFill>
                  <a:prstClr val="white"/>
                </a:solidFill>
                <a:latin typeface="Century Gothic" panose="020B0502020202020204" pitchFamily="34" charset="0"/>
              </a:rPr>
              <a:t>= dos ciruelas</a:t>
            </a:r>
            <a:endParaRPr kumimoji="0" lang="en-GB" sz="30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191125" y="2455294"/>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nueve</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diez</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191125" y="3380801"/>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tres</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6248" y="1604680"/>
            <a:ext cx="527764" cy="549754"/>
          </a:xfrm>
          <a:prstGeom prst="rect">
            <a:avLst/>
          </a:prstGeom>
        </p:spPr>
      </p:pic>
      <p:pic>
        <p:nvPicPr>
          <p:cNvPr id="18" name="Picture 4" descr="Gráficos vectoriales gratis de Ciruelas">
            <a:extLst>
              <a:ext uri="{FF2B5EF4-FFF2-40B4-BE49-F238E27FC236}">
                <a16:creationId xmlns:a16="http://schemas.microsoft.com/office/drawing/2014/main" id="{927D7E8D-BD69-3146-5683-8E359BC031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9323" y="2181202"/>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áficos vectoriales gratis de Ciruelas">
            <a:extLst>
              <a:ext uri="{FF2B5EF4-FFF2-40B4-BE49-F238E27FC236}">
                <a16:creationId xmlns:a16="http://schemas.microsoft.com/office/drawing/2014/main" id="{1043266A-7653-0F29-159D-D915AC510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12" y="2176647"/>
            <a:ext cx="1726784" cy="146776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E35B9E8-6309-9979-69CF-394F87601E2D}"/>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3</a:t>
            </a:r>
            <a:r>
              <a:rPr lang="en-GB" sz="3600" dirty="0">
                <a:solidFill>
                  <a:srgbClr val="002060"/>
                </a:solidFill>
                <a:latin typeface="Century Gothic" panose="020B0502020202020204" pitchFamily="34" charset="0"/>
              </a:rPr>
              <a:t>/10]</a:t>
            </a:r>
          </a:p>
        </p:txBody>
      </p:sp>
      <p:sp>
        <p:nvSpPr>
          <p:cNvPr id="23" name="Speech Bubble: Rectangle with Corners Rounded 22">
            <a:extLst>
              <a:ext uri="{FF2B5EF4-FFF2-40B4-BE49-F238E27FC236}">
                <a16:creationId xmlns:a16="http://schemas.microsoft.com/office/drawing/2014/main" id="{CF83BB01-7CAF-0A1A-29A9-D65443AB599F}"/>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944709D0-40A6-4B7B-C1B6-D9921D4E01EC}"/>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ciruelas hay?</a:t>
            </a:r>
          </a:p>
        </p:txBody>
      </p:sp>
      <p:pic>
        <p:nvPicPr>
          <p:cNvPr id="30" name="Graphic 29" descr="Teacher">
            <a:extLst>
              <a:ext uri="{FF2B5EF4-FFF2-40B4-BE49-F238E27FC236}">
                <a16:creationId xmlns:a16="http://schemas.microsoft.com/office/drawing/2014/main" id="{0272F90E-A211-6189-8B9A-68CEFFA4FA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
        <p:nvSpPr>
          <p:cNvPr id="33" name="TextBox 32">
            <a:extLst>
              <a:ext uri="{FF2B5EF4-FFF2-40B4-BE49-F238E27FC236}">
                <a16:creationId xmlns:a16="http://schemas.microsoft.com/office/drawing/2014/main" id="{4C757821-2059-F2AA-1281-8DAADD80216E}"/>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5" name="TextBox 34">
            <a:extLst>
              <a:ext uri="{FF2B5EF4-FFF2-40B4-BE49-F238E27FC236}">
                <a16:creationId xmlns:a16="http://schemas.microsoft.com/office/drawing/2014/main" id="{C97434B6-B27E-BD59-AE96-2573AC1BCFA9}"/>
              </a:ext>
            </a:extLst>
          </p:cNvPr>
          <p:cNvSpPr txBox="1"/>
          <p:nvPr/>
        </p:nvSpPr>
        <p:spPr>
          <a:xfrm>
            <a:off x="7559577" y="1604680"/>
            <a:ext cx="2012089"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ciruelas.</a:t>
            </a:r>
          </a:p>
        </p:txBody>
      </p:sp>
      <p:pic>
        <p:nvPicPr>
          <p:cNvPr id="36" name="Picture 4" descr="Gráficos vectoriales gratis de Ciruelas">
            <a:extLst>
              <a:ext uri="{FF2B5EF4-FFF2-40B4-BE49-F238E27FC236}">
                <a16:creationId xmlns:a16="http://schemas.microsoft.com/office/drawing/2014/main" id="{C1848136-E5AB-394B-C9D8-8C6EBC68D0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9323" y="458040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Gráficos vectoriales gratis de Ciruelas">
            <a:extLst>
              <a:ext uri="{FF2B5EF4-FFF2-40B4-BE49-F238E27FC236}">
                <a16:creationId xmlns:a16="http://schemas.microsoft.com/office/drawing/2014/main" id="{6B7D6A9C-7B03-FB5A-7E9B-5273D960BA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12" y="458040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ráficos vectoriales gratis de Ciruelas">
            <a:extLst>
              <a:ext uri="{FF2B5EF4-FFF2-40B4-BE49-F238E27FC236}">
                <a16:creationId xmlns:a16="http://schemas.microsoft.com/office/drawing/2014/main" id="{B770B279-7F3B-52B0-75E3-96AFD57F30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546" y="3380801"/>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Gráficos vectoriales gratis de Ciruelas">
            <a:extLst>
              <a:ext uri="{FF2B5EF4-FFF2-40B4-BE49-F238E27FC236}">
                <a16:creationId xmlns:a16="http://schemas.microsoft.com/office/drawing/2014/main" id="{80E59E06-1302-E7F9-B9FA-C5D3E0380E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577" y="5962242"/>
            <a:ext cx="925700" cy="78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3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191125" y="2455294"/>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ocho</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191125" y="1537014"/>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una</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191125" y="3380801"/>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un</a:t>
            </a: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9544" y="3429000"/>
            <a:ext cx="527764" cy="549754"/>
          </a:xfrm>
          <a:prstGeom prst="rect">
            <a:avLst/>
          </a:prstGeom>
        </p:spPr>
      </p:pic>
      <p:sp>
        <p:nvSpPr>
          <p:cNvPr id="20" name="TextBox 19">
            <a:extLst>
              <a:ext uri="{FF2B5EF4-FFF2-40B4-BE49-F238E27FC236}">
                <a16:creationId xmlns:a16="http://schemas.microsoft.com/office/drawing/2014/main" id="{A6BEDDE4-47F3-D054-C018-1F0456C50E06}"/>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4</a:t>
            </a:r>
            <a:r>
              <a:rPr lang="en-GB" sz="3600" dirty="0">
                <a:solidFill>
                  <a:srgbClr val="002060"/>
                </a:solidFill>
                <a:latin typeface="Century Gothic" panose="020B0502020202020204" pitchFamily="34" charset="0"/>
              </a:rPr>
              <a:t>/10]</a:t>
            </a:r>
          </a:p>
        </p:txBody>
      </p:sp>
      <p:sp>
        <p:nvSpPr>
          <p:cNvPr id="30" name="Speech Bubble: Rectangle with Corners Rounded 29">
            <a:extLst>
              <a:ext uri="{FF2B5EF4-FFF2-40B4-BE49-F238E27FC236}">
                <a16:creationId xmlns:a16="http://schemas.microsoft.com/office/drawing/2014/main" id="{018673BF-E3E2-E92D-8CE6-267334B6FC1E}"/>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3" name="TextBox 32">
            <a:extLst>
              <a:ext uri="{FF2B5EF4-FFF2-40B4-BE49-F238E27FC236}">
                <a16:creationId xmlns:a16="http://schemas.microsoft.com/office/drawing/2014/main" id="{FE2A0AA6-D165-F0E5-F835-FBAAA2FD0910}"/>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plátanos</a:t>
            </a:r>
            <a:r>
              <a:rPr lang="en-GB" sz="2800" b="1" dirty="0">
                <a:solidFill>
                  <a:schemeClr val="bg1"/>
                </a:solidFill>
                <a:latin typeface="Century Gothic" panose="020B0502020202020204" pitchFamily="34" charset="0"/>
              </a:rPr>
              <a:t> hay?</a:t>
            </a:r>
          </a:p>
        </p:txBody>
      </p:sp>
      <p:pic>
        <p:nvPicPr>
          <p:cNvPr id="35" name="Graphic 34" descr="Teacher">
            <a:extLst>
              <a:ext uri="{FF2B5EF4-FFF2-40B4-BE49-F238E27FC236}">
                <a16:creationId xmlns:a16="http://schemas.microsoft.com/office/drawing/2014/main" id="{FD16627D-ABE8-E36B-0393-98ED7C91A8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6" name="TextBox 35">
            <a:extLst>
              <a:ext uri="{FF2B5EF4-FFF2-40B4-BE49-F238E27FC236}">
                <a16:creationId xmlns:a16="http://schemas.microsoft.com/office/drawing/2014/main" id="{7666ED22-2A76-D71B-40E0-437480BE7207}"/>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7" name="TextBox 36">
            <a:extLst>
              <a:ext uri="{FF2B5EF4-FFF2-40B4-BE49-F238E27FC236}">
                <a16:creationId xmlns:a16="http://schemas.microsoft.com/office/drawing/2014/main" id="{BB545DE7-A937-E369-EECA-36846C82495A}"/>
              </a:ext>
            </a:extLst>
          </p:cNvPr>
          <p:cNvSpPr txBox="1"/>
          <p:nvPr/>
        </p:nvSpPr>
        <p:spPr>
          <a:xfrm>
            <a:off x="7559577" y="1604680"/>
            <a:ext cx="2093843"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plátano</a:t>
            </a:r>
            <a:r>
              <a:rPr lang="en-GB" sz="3600" dirty="0">
                <a:solidFill>
                  <a:srgbClr val="002060"/>
                </a:solidFill>
                <a:latin typeface="Century Gothic" panose="020B0502020202020204" pitchFamily="34" charset="0"/>
              </a:rPr>
              <a:t>.</a:t>
            </a:r>
          </a:p>
        </p:txBody>
      </p:sp>
      <p:pic>
        <p:nvPicPr>
          <p:cNvPr id="4" name="Picture 3">
            <a:extLst>
              <a:ext uri="{FF2B5EF4-FFF2-40B4-BE49-F238E27FC236}">
                <a16:creationId xmlns:a16="http://schemas.microsoft.com/office/drawing/2014/main" id="{03A94F51-6824-0C8E-1784-20E085EE3BDA}"/>
              </a:ext>
            </a:extLst>
          </p:cNvPr>
          <p:cNvPicPr>
            <a:picLocks noChangeAspect="1"/>
          </p:cNvPicPr>
          <p:nvPr/>
        </p:nvPicPr>
        <p:blipFill>
          <a:blip r:embed="rId9"/>
          <a:stretch>
            <a:fillRect/>
          </a:stretch>
        </p:blipFill>
        <p:spPr>
          <a:xfrm>
            <a:off x="841022" y="1537014"/>
            <a:ext cx="2990850" cy="3238500"/>
          </a:xfrm>
          <a:prstGeom prst="rect">
            <a:avLst/>
          </a:prstGeom>
        </p:spPr>
      </p:pic>
    </p:spTree>
    <p:extLst>
      <p:ext uri="{BB962C8B-B14F-4D97-AF65-F5344CB8AC3E}">
        <p14:creationId xmlns:p14="http://schemas.microsoft.com/office/powerpoint/2010/main" val="40296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191125" y="2455294"/>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ocho</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222168" y="1537012"/>
            <a:ext cx="2158514"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cuatro</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191125" y="3380801"/>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diez</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3000" y="2237662"/>
            <a:ext cx="527764" cy="549754"/>
          </a:xfrm>
          <a:prstGeom prst="rect">
            <a:avLst/>
          </a:prstGeom>
        </p:spPr>
      </p:pic>
      <p:sp>
        <p:nvSpPr>
          <p:cNvPr id="20" name="TextBox 19">
            <a:extLst>
              <a:ext uri="{FF2B5EF4-FFF2-40B4-BE49-F238E27FC236}">
                <a16:creationId xmlns:a16="http://schemas.microsoft.com/office/drawing/2014/main" id="{A6BEDDE4-47F3-D054-C018-1F0456C50E06}"/>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5</a:t>
            </a:r>
            <a:r>
              <a:rPr lang="en-GB" sz="3600" dirty="0">
                <a:solidFill>
                  <a:srgbClr val="002060"/>
                </a:solidFill>
                <a:latin typeface="Century Gothic" panose="020B0502020202020204" pitchFamily="34" charset="0"/>
              </a:rPr>
              <a:t>/10]</a:t>
            </a:r>
          </a:p>
        </p:txBody>
      </p:sp>
      <p:sp>
        <p:nvSpPr>
          <p:cNvPr id="23" name="Speech Bubble: Rectangle with Corners Rounded 22">
            <a:extLst>
              <a:ext uri="{FF2B5EF4-FFF2-40B4-BE49-F238E27FC236}">
                <a16:creationId xmlns:a16="http://schemas.microsoft.com/office/drawing/2014/main" id="{7429C079-0A21-3682-4130-F3BA9BAFDC03}"/>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B4FA15CF-A526-C1CE-1DB5-D6C7FC716064}"/>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fresas</a:t>
            </a:r>
            <a:r>
              <a:rPr lang="en-GB" sz="2800" b="1" dirty="0">
                <a:solidFill>
                  <a:schemeClr val="bg1"/>
                </a:solidFill>
                <a:latin typeface="Century Gothic" panose="020B0502020202020204" pitchFamily="34" charset="0"/>
              </a:rPr>
              <a:t> hay?</a:t>
            </a:r>
          </a:p>
        </p:txBody>
      </p:sp>
      <p:pic>
        <p:nvPicPr>
          <p:cNvPr id="30" name="Graphic 29" descr="Teacher">
            <a:extLst>
              <a:ext uri="{FF2B5EF4-FFF2-40B4-BE49-F238E27FC236}">
                <a16:creationId xmlns:a16="http://schemas.microsoft.com/office/drawing/2014/main" id="{F71B0B33-626C-1DD5-DB25-D243803BB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3" name="TextBox 32">
            <a:extLst>
              <a:ext uri="{FF2B5EF4-FFF2-40B4-BE49-F238E27FC236}">
                <a16:creationId xmlns:a16="http://schemas.microsoft.com/office/drawing/2014/main" id="{0B1D8FB2-4237-65D9-6C46-5D475C81F075}"/>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5" name="TextBox 34">
            <a:extLst>
              <a:ext uri="{FF2B5EF4-FFF2-40B4-BE49-F238E27FC236}">
                <a16:creationId xmlns:a16="http://schemas.microsoft.com/office/drawing/2014/main" id="{6F97C64E-5318-63AE-2761-BC1B4EE2A9DB}"/>
              </a:ext>
            </a:extLst>
          </p:cNvPr>
          <p:cNvSpPr txBox="1"/>
          <p:nvPr/>
        </p:nvSpPr>
        <p:spPr>
          <a:xfrm>
            <a:off x="7559577" y="1604680"/>
            <a:ext cx="1571264"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fresas</a:t>
            </a:r>
            <a:r>
              <a:rPr lang="en-GB" sz="3600" dirty="0">
                <a:solidFill>
                  <a:srgbClr val="002060"/>
                </a:solidFill>
                <a:latin typeface="Century Gothic" panose="020B0502020202020204" pitchFamily="34" charset="0"/>
              </a:rPr>
              <a:t>.</a:t>
            </a:r>
          </a:p>
        </p:txBody>
      </p:sp>
      <p:pic>
        <p:nvPicPr>
          <p:cNvPr id="37" name="Picture 4" descr="Gráficos vectoriales gratis de Fresa">
            <a:extLst>
              <a:ext uri="{FF2B5EF4-FFF2-40B4-BE49-F238E27FC236}">
                <a16:creationId xmlns:a16="http://schemas.microsoft.com/office/drawing/2014/main" id="{FB87FC61-F941-D074-F09E-0BB2273F9D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763" y="3490431"/>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ráficos vectoriales gratis de Fresa">
            <a:extLst>
              <a:ext uri="{FF2B5EF4-FFF2-40B4-BE49-F238E27FC236}">
                <a16:creationId xmlns:a16="http://schemas.microsoft.com/office/drawing/2014/main" id="{AEE7D4A6-5216-FC7A-9778-DB87EA3B96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233" y="3467924"/>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Gráficos vectoriales gratis de Fresa">
            <a:extLst>
              <a:ext uri="{FF2B5EF4-FFF2-40B4-BE49-F238E27FC236}">
                <a16:creationId xmlns:a16="http://schemas.microsoft.com/office/drawing/2014/main" id="{8A51E10C-F15B-25EF-1830-E8230C014E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80" y="4924965"/>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Gráficos vectoriales gratis de Fresa">
            <a:extLst>
              <a:ext uri="{FF2B5EF4-FFF2-40B4-BE49-F238E27FC236}">
                <a16:creationId xmlns:a16="http://schemas.microsoft.com/office/drawing/2014/main" id="{C8C507AD-3562-CC73-AAC4-3C2B1D900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998" y="4902458"/>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áficos vectoriales gratis de Fresa">
            <a:extLst>
              <a:ext uri="{FF2B5EF4-FFF2-40B4-BE49-F238E27FC236}">
                <a16:creationId xmlns:a16="http://schemas.microsoft.com/office/drawing/2014/main" id="{4891C8D9-3985-05E7-055D-8708EC00F8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0725" y="4902458"/>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Gráficos vectoriales gratis de Fresa">
            <a:extLst>
              <a:ext uri="{FF2B5EF4-FFF2-40B4-BE49-F238E27FC236}">
                <a16:creationId xmlns:a16="http://schemas.microsoft.com/office/drawing/2014/main" id="{D9F187CD-00FA-4110-E9E9-CB89206DA5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81" y="2055897"/>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Gráficos vectoriales gratis de Fresa">
            <a:extLst>
              <a:ext uri="{FF2B5EF4-FFF2-40B4-BE49-F238E27FC236}">
                <a16:creationId xmlns:a16="http://schemas.microsoft.com/office/drawing/2014/main" id="{C963FEF5-65E8-73EF-2255-A085070AEF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2576" y="1973530"/>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Gráficos vectoriales gratis de Fresa">
            <a:extLst>
              <a:ext uri="{FF2B5EF4-FFF2-40B4-BE49-F238E27FC236}">
                <a16:creationId xmlns:a16="http://schemas.microsoft.com/office/drawing/2014/main" id="{6CA5F8B8-AD4B-C981-F335-91DEED594B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6745" y="1951760"/>
            <a:ext cx="1236443" cy="181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4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2214" y="246705"/>
            <a:ext cx="4953631" cy="4247588"/>
          </a:xfrm>
          <a:prstGeom prst="rect">
            <a:avLst/>
          </a:prstGeom>
          <a:noFill/>
          <a:ln>
            <a:noFill/>
          </a:ln>
        </p:spPr>
      </p:pic>
      <p:sp>
        <p:nvSpPr>
          <p:cNvPr id="100" name="Google Shape;100;p2"/>
          <p:cNvSpPr/>
          <p:nvPr/>
        </p:nvSpPr>
        <p:spPr>
          <a:xfrm>
            <a:off x="4844488" y="4681407"/>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11467"/>
            <a:ext cx="4350984" cy="1325563"/>
          </a:xfrm>
        </p:spPr>
        <p:txBody>
          <a:bodyPr>
            <a:normAutofit/>
          </a:bodyPr>
          <a:lstStyle/>
          <a:p>
            <a:pPr algn="ctr"/>
            <a:r>
              <a:rPr lang="en-GB" sz="4000" b="1" dirty="0">
                <a:solidFill>
                  <a:schemeClr val="bg1"/>
                </a:solidFill>
                <a:latin typeface="Century Gothic" panose="020B0502020202020204" pitchFamily="34" charset="0"/>
              </a:rPr>
              <a:t>Una </a:t>
            </a:r>
            <a:r>
              <a:rPr lang="en-GB" sz="4000" b="1" dirty="0" err="1">
                <a:solidFill>
                  <a:schemeClr val="bg1"/>
                </a:solidFill>
                <a:latin typeface="Century Gothic" panose="020B0502020202020204" pitchFamily="34" charset="0"/>
              </a:rPr>
              <a:t>historia</a:t>
            </a:r>
            <a:endParaRPr lang="en-GB" sz="4000" dirty="0">
              <a:solidFill>
                <a:schemeClr val="bg1"/>
              </a:solidFill>
            </a:endParaRPr>
          </a:p>
        </p:txBody>
      </p:sp>
      <p:sp>
        <p:nvSpPr>
          <p:cNvPr id="11" name="Google Shape;101;p2">
            <a:extLst>
              <a:ext uri="{FF2B5EF4-FFF2-40B4-BE49-F238E27FC236}">
                <a16:creationId xmlns:a16="http://schemas.microsoft.com/office/drawing/2014/main" id="{AFF00D05-ECAA-4F39-A8E3-0C5CC7B128DD}"/>
              </a:ext>
            </a:extLst>
          </p:cNvPr>
          <p:cNvSpPr txBox="1"/>
          <p:nvPr/>
        </p:nvSpPr>
        <p:spPr>
          <a:xfrm>
            <a:off x="-79525" y="5752114"/>
            <a:ext cx="4350984" cy="9540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A story </a:t>
            </a:r>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revisit</a:t>
            </a:r>
            <a:endParaRPr lang="en-GB" sz="2800" b="0" i="0" u="none" strike="noStrike" cap="none" dirty="0">
              <a:solidFill>
                <a:srgbClr val="FFFFFF"/>
              </a:solidFill>
              <a:latin typeface="Calibri"/>
              <a:ea typeface="Calibri"/>
              <a:cs typeface="Calibri"/>
              <a:sym typeface="Calibri"/>
            </a:endParaRPr>
          </a:p>
        </p:txBody>
      </p:sp>
      <p:pic>
        <p:nvPicPr>
          <p:cNvPr id="39" name="Picture 22" descr="Gráficos vectoriales gratis de Perú">
            <a:extLst>
              <a:ext uri="{FF2B5EF4-FFF2-40B4-BE49-F238E27FC236}">
                <a16:creationId xmlns:a16="http://schemas.microsoft.com/office/drawing/2014/main" id="{E827F279-3C8A-5834-7309-27735E218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478" y="2299821"/>
            <a:ext cx="549984" cy="366656"/>
          </a:xfrm>
          <a:prstGeom prst="round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5AB5CE8-2DEB-4B8B-87B8-830B4C3C425E}"/>
              </a:ext>
            </a:extLst>
          </p:cNvPr>
          <p:cNvSpPr/>
          <p:nvPr/>
        </p:nvSpPr>
        <p:spPr>
          <a:xfrm>
            <a:off x="95534" y="1828800"/>
            <a:ext cx="4107976" cy="252483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Free vector graphics of Fruit">
            <a:extLst>
              <a:ext uri="{FF2B5EF4-FFF2-40B4-BE49-F238E27FC236}">
                <a16:creationId xmlns:a16="http://schemas.microsoft.com/office/drawing/2014/main" id="{F689D95F-6656-414A-B5B7-14E906144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Gráficos vectoriales gratis de Animal">
            <a:extLst>
              <a:ext uri="{FF2B5EF4-FFF2-40B4-BE49-F238E27FC236}">
                <a16:creationId xmlns:a16="http://schemas.microsoft.com/office/drawing/2014/main" id="{2240C2DE-8273-459B-BF41-C4BE84743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689C442-9459-4895-B1B2-13755B91E953}"/>
              </a:ext>
            </a:extLst>
          </p:cNvPr>
          <p:cNvSpPr txBox="1"/>
          <p:nvPr/>
        </p:nvSpPr>
        <p:spPr>
          <a:xfrm>
            <a:off x="9518073" y="6425095"/>
            <a:ext cx="2673927"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69134" y="245529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dos</a:t>
            </a: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doce</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9134" y="3380801"/>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tres</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6480" y="3399851"/>
            <a:ext cx="527764" cy="549754"/>
          </a:xfrm>
          <a:prstGeom prst="rect">
            <a:avLst/>
          </a:prstGeom>
        </p:spPr>
      </p:pic>
      <p:pic>
        <p:nvPicPr>
          <p:cNvPr id="21" name="Picture 2" descr="Naranja, La Naranja A La Mitad, Fruta">
            <a:extLst>
              <a:ext uri="{FF2B5EF4-FFF2-40B4-BE49-F238E27FC236}">
                <a16:creationId xmlns:a16="http://schemas.microsoft.com/office/drawing/2014/main" id="{B69CACE6-52BD-AEF1-21E3-E4ACE6AE2E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456" y="1746698"/>
            <a:ext cx="2189557" cy="25582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Naranja, La Naranja A La Mitad, Fruta">
            <a:extLst>
              <a:ext uri="{FF2B5EF4-FFF2-40B4-BE49-F238E27FC236}">
                <a16:creationId xmlns:a16="http://schemas.microsoft.com/office/drawing/2014/main" id="{7C9DA348-48D9-4A6C-C077-273549CAF9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98" y="3932956"/>
            <a:ext cx="2189557" cy="255824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2C8A6FA-5645-188A-4978-F4AE0B63189D}"/>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6</a:t>
            </a:r>
            <a:r>
              <a:rPr lang="en-GB" sz="3600" dirty="0">
                <a:solidFill>
                  <a:srgbClr val="002060"/>
                </a:solidFill>
                <a:latin typeface="Century Gothic" panose="020B0502020202020204" pitchFamily="34" charset="0"/>
              </a:rPr>
              <a:t>/10]</a:t>
            </a:r>
          </a:p>
        </p:txBody>
      </p:sp>
      <p:sp>
        <p:nvSpPr>
          <p:cNvPr id="20" name="Speech Bubble: Rectangle with Corners Rounded 19">
            <a:extLst>
              <a:ext uri="{FF2B5EF4-FFF2-40B4-BE49-F238E27FC236}">
                <a16:creationId xmlns:a16="http://schemas.microsoft.com/office/drawing/2014/main" id="{056800DB-6DAB-7628-7334-27DD821F5EA0}"/>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3" name="TextBox 22">
            <a:extLst>
              <a:ext uri="{FF2B5EF4-FFF2-40B4-BE49-F238E27FC236}">
                <a16:creationId xmlns:a16="http://schemas.microsoft.com/office/drawing/2014/main" id="{E661BC33-E6FE-4F4E-8B50-640581A5CF9B}"/>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naranjas</a:t>
            </a:r>
            <a:r>
              <a:rPr lang="en-GB" sz="2800" b="1" dirty="0">
                <a:solidFill>
                  <a:schemeClr val="bg1"/>
                </a:solidFill>
                <a:latin typeface="Century Gothic" panose="020B0502020202020204" pitchFamily="34" charset="0"/>
              </a:rPr>
              <a:t> hay?</a:t>
            </a:r>
          </a:p>
        </p:txBody>
      </p:sp>
      <p:pic>
        <p:nvPicPr>
          <p:cNvPr id="29" name="Graphic 28" descr="Teacher">
            <a:extLst>
              <a:ext uri="{FF2B5EF4-FFF2-40B4-BE49-F238E27FC236}">
                <a16:creationId xmlns:a16="http://schemas.microsoft.com/office/drawing/2014/main" id="{953DF4B3-94F1-B8DD-8DA3-4EB48CA09E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1" y="0"/>
            <a:ext cx="914400" cy="914400"/>
          </a:xfrm>
          <a:prstGeom prst="rect">
            <a:avLst/>
          </a:prstGeom>
        </p:spPr>
      </p:pic>
      <p:sp>
        <p:nvSpPr>
          <p:cNvPr id="35" name="TextBox 34">
            <a:extLst>
              <a:ext uri="{FF2B5EF4-FFF2-40B4-BE49-F238E27FC236}">
                <a16:creationId xmlns:a16="http://schemas.microsoft.com/office/drawing/2014/main" id="{9B663436-6D80-D6DA-4D7C-022049C51AF0}"/>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6" name="TextBox 35">
            <a:extLst>
              <a:ext uri="{FF2B5EF4-FFF2-40B4-BE49-F238E27FC236}">
                <a16:creationId xmlns:a16="http://schemas.microsoft.com/office/drawing/2014/main" id="{5760602E-C7A9-6BB3-889D-16488D205E39}"/>
              </a:ext>
            </a:extLst>
          </p:cNvPr>
          <p:cNvSpPr txBox="1"/>
          <p:nvPr/>
        </p:nvSpPr>
        <p:spPr>
          <a:xfrm>
            <a:off x="7559577" y="1604680"/>
            <a:ext cx="2238113"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naranjas</a:t>
            </a:r>
            <a:r>
              <a:rPr lang="en-GB" sz="3600" dirty="0">
                <a:solidFill>
                  <a:srgbClr val="002060"/>
                </a:solidFill>
                <a:latin typeface="Century Gothic" panose="020B0502020202020204" pitchFamily="34" charset="0"/>
              </a:rPr>
              <a:t>.</a:t>
            </a:r>
          </a:p>
        </p:txBody>
      </p:sp>
      <p:pic>
        <p:nvPicPr>
          <p:cNvPr id="37" name="Picture 2" descr="Naranja, La Naranja A La Mitad, Fruta">
            <a:extLst>
              <a:ext uri="{FF2B5EF4-FFF2-40B4-BE49-F238E27FC236}">
                <a16:creationId xmlns:a16="http://schemas.microsoft.com/office/drawing/2014/main" id="{FAB34403-95E9-3A49-4882-1377FC8B8D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1711" y="3852630"/>
            <a:ext cx="2189557" cy="255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doce</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seis</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dos</a:t>
            </a: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27" name="TextBox 26">
            <a:extLst>
              <a:ext uri="{FF2B5EF4-FFF2-40B4-BE49-F238E27FC236}">
                <a16:creationId xmlns:a16="http://schemas.microsoft.com/office/drawing/2014/main" id="{4F61C525-1D63-6C51-C42A-5E5DCA3A2B53}"/>
              </a:ext>
            </a:extLst>
          </p:cNvPr>
          <p:cNvSpPr txBox="1"/>
          <p:nvPr/>
        </p:nvSpPr>
        <p:spPr>
          <a:xfrm>
            <a:off x="1170574" y="170048"/>
            <a:ext cx="662527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De qué </a:t>
            </a:r>
            <a:r>
              <a:rPr lang="en-GB" sz="2800" b="1" dirty="0" err="1">
                <a:solidFill>
                  <a:schemeClr val="bg1"/>
                </a:solidFill>
                <a:latin typeface="Century Gothic" panose="020B0502020202020204" pitchFamily="34" charset="0"/>
              </a:rPr>
              <a:t>color</a:t>
            </a:r>
            <a:r>
              <a:rPr lang="en-GB" sz="2800" b="1" dirty="0">
                <a:solidFill>
                  <a:schemeClr val="bg1"/>
                </a:solidFill>
                <a:latin typeface="Century Gothic" panose="020B0502020202020204" pitchFamily="34" charset="0"/>
              </a:rPr>
              <a:t> son las manzanas?</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sp>
        <p:nvSpPr>
          <p:cNvPr id="18" name="TextBox 17">
            <a:extLst>
              <a:ext uri="{FF2B5EF4-FFF2-40B4-BE49-F238E27FC236}">
                <a16:creationId xmlns:a16="http://schemas.microsoft.com/office/drawing/2014/main" id="{14EA40EF-DCEB-DDCD-A8FD-7E0BE166E954}"/>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7</a:t>
            </a:r>
            <a:r>
              <a:rPr lang="en-GB" sz="3600" dirty="0">
                <a:solidFill>
                  <a:srgbClr val="002060"/>
                </a:solidFill>
                <a:latin typeface="Century Gothic" panose="020B0502020202020204" pitchFamily="34" charset="0"/>
              </a:rPr>
              <a:t>/10]</a:t>
            </a:r>
          </a:p>
        </p:txBody>
      </p:sp>
      <p:sp>
        <p:nvSpPr>
          <p:cNvPr id="26" name="Speech Bubble: Rectangle with Corners Rounded 25">
            <a:extLst>
              <a:ext uri="{FF2B5EF4-FFF2-40B4-BE49-F238E27FC236}">
                <a16:creationId xmlns:a16="http://schemas.microsoft.com/office/drawing/2014/main" id="{0DB2605E-587F-750D-31BA-138FA468835A}"/>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8" name="TextBox 27">
            <a:extLst>
              <a:ext uri="{FF2B5EF4-FFF2-40B4-BE49-F238E27FC236}">
                <a16:creationId xmlns:a16="http://schemas.microsoft.com/office/drawing/2014/main" id="{F655B797-C238-B595-A5C1-37632DE04DA4}"/>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manzanas hay?</a:t>
            </a:r>
          </a:p>
        </p:txBody>
      </p:sp>
      <p:pic>
        <p:nvPicPr>
          <p:cNvPr id="29" name="Graphic 28" descr="Teacher">
            <a:extLst>
              <a:ext uri="{FF2B5EF4-FFF2-40B4-BE49-F238E27FC236}">
                <a16:creationId xmlns:a16="http://schemas.microsoft.com/office/drawing/2014/main" id="{689F03C6-ACAB-81E7-20CC-D623A56D16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0" name="TextBox 29">
            <a:extLst>
              <a:ext uri="{FF2B5EF4-FFF2-40B4-BE49-F238E27FC236}">
                <a16:creationId xmlns:a16="http://schemas.microsoft.com/office/drawing/2014/main" id="{AD031B80-52CE-1731-B729-33DB9FACA352}"/>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3" name="TextBox 32">
            <a:extLst>
              <a:ext uri="{FF2B5EF4-FFF2-40B4-BE49-F238E27FC236}">
                <a16:creationId xmlns:a16="http://schemas.microsoft.com/office/drawing/2014/main" id="{8E62DDA4-7FA2-8A97-9C79-5FEBE443E149}"/>
              </a:ext>
            </a:extLst>
          </p:cNvPr>
          <p:cNvSpPr txBox="1"/>
          <p:nvPr/>
        </p:nvSpPr>
        <p:spPr>
          <a:xfrm>
            <a:off x="7559577" y="1604680"/>
            <a:ext cx="263245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manzanas.</a:t>
            </a:r>
          </a:p>
        </p:txBody>
      </p:sp>
      <p:pic>
        <p:nvPicPr>
          <p:cNvPr id="35" name="Picture 4" descr="Free vector graphics of Apple">
            <a:extLst>
              <a:ext uri="{FF2B5EF4-FFF2-40B4-BE49-F238E27FC236}">
                <a16:creationId xmlns:a16="http://schemas.microsoft.com/office/drawing/2014/main" id="{6D33BB31-C5B1-5858-3C1E-E14E1428E6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631" y="1617665"/>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Free vector graphics of Apple">
            <a:extLst>
              <a:ext uri="{FF2B5EF4-FFF2-40B4-BE49-F238E27FC236}">
                <a16:creationId xmlns:a16="http://schemas.microsoft.com/office/drawing/2014/main" id="{26521410-E604-3943-A2F0-EB9F8E47AD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7164" y="1630647"/>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Free vector graphics of Apple">
            <a:extLst>
              <a:ext uri="{FF2B5EF4-FFF2-40B4-BE49-F238E27FC236}">
                <a16:creationId xmlns:a16="http://schemas.microsoft.com/office/drawing/2014/main" id="{F31FE779-3AE1-D234-2EBB-6516CA2680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5262" y="1630646"/>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Free vector graphics of Apple">
            <a:extLst>
              <a:ext uri="{FF2B5EF4-FFF2-40B4-BE49-F238E27FC236}">
                <a16:creationId xmlns:a16="http://schemas.microsoft.com/office/drawing/2014/main" id="{49B85790-E5ED-D965-F1D8-BD9B68235D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5182" y="2722379"/>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Free vector graphics of Apple">
            <a:extLst>
              <a:ext uri="{FF2B5EF4-FFF2-40B4-BE49-F238E27FC236}">
                <a16:creationId xmlns:a16="http://schemas.microsoft.com/office/drawing/2014/main" id="{67850413-242C-2D00-24C7-D27ED69183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5715" y="2735361"/>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Free vector graphics of Apple">
            <a:extLst>
              <a:ext uri="{FF2B5EF4-FFF2-40B4-BE49-F238E27FC236}">
                <a16:creationId xmlns:a16="http://schemas.microsoft.com/office/drawing/2014/main" id="{19642DE3-6807-8C75-58EE-E536A70377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3813" y="2735360"/>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Free vector graphics of Apple">
            <a:extLst>
              <a:ext uri="{FF2B5EF4-FFF2-40B4-BE49-F238E27FC236}">
                <a16:creationId xmlns:a16="http://schemas.microsoft.com/office/drawing/2014/main" id="{52F3DDAA-5BB1-86D9-3E85-D26E00F1C0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631" y="3840075"/>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Free vector graphics of Apple">
            <a:extLst>
              <a:ext uri="{FF2B5EF4-FFF2-40B4-BE49-F238E27FC236}">
                <a16:creationId xmlns:a16="http://schemas.microsoft.com/office/drawing/2014/main" id="{4907795D-C374-1D2B-3D7B-2C56F64C78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7164" y="3853057"/>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Free vector graphics of Apple">
            <a:extLst>
              <a:ext uri="{FF2B5EF4-FFF2-40B4-BE49-F238E27FC236}">
                <a16:creationId xmlns:a16="http://schemas.microsoft.com/office/drawing/2014/main" id="{4DCFC166-9D67-0314-7CD0-1951287129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5262" y="3853056"/>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Free vector graphics of Apple">
            <a:extLst>
              <a:ext uri="{FF2B5EF4-FFF2-40B4-BE49-F238E27FC236}">
                <a16:creationId xmlns:a16="http://schemas.microsoft.com/office/drawing/2014/main" id="{83B0EA4D-9421-4F97-F2F9-B4CF470502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8458" y="4957770"/>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Free vector graphics of Apple">
            <a:extLst>
              <a:ext uri="{FF2B5EF4-FFF2-40B4-BE49-F238E27FC236}">
                <a16:creationId xmlns:a16="http://schemas.microsoft.com/office/drawing/2014/main" id="{7AE520EB-209A-9917-1848-3D2EA12F90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8991" y="4970752"/>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Free vector graphics of Apple">
            <a:extLst>
              <a:ext uri="{FF2B5EF4-FFF2-40B4-BE49-F238E27FC236}">
                <a16:creationId xmlns:a16="http://schemas.microsoft.com/office/drawing/2014/main" id="{DE5F26E1-3066-E7BE-253D-291B6B4ADA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7089" y="4970751"/>
            <a:ext cx="1153148" cy="124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cuatro</a:t>
            </a:r>
            <a:endParaRPr lang="en-GB" sz="32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cinco</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nueve</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sp>
        <p:nvSpPr>
          <p:cNvPr id="22" name="TextBox 21">
            <a:extLst>
              <a:ext uri="{FF2B5EF4-FFF2-40B4-BE49-F238E27FC236}">
                <a16:creationId xmlns:a16="http://schemas.microsoft.com/office/drawing/2014/main" id="{F416733B-E10D-049F-F645-05296BD85885}"/>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8</a:t>
            </a:r>
            <a:r>
              <a:rPr lang="en-GB" sz="3600" dirty="0">
                <a:solidFill>
                  <a:srgbClr val="002060"/>
                </a:solidFill>
                <a:latin typeface="Century Gothic" panose="020B0502020202020204" pitchFamily="34" charset="0"/>
              </a:rPr>
              <a:t>/10]</a:t>
            </a:r>
          </a:p>
        </p:txBody>
      </p:sp>
      <p:sp>
        <p:nvSpPr>
          <p:cNvPr id="23" name="Speech Bubble: Rectangle with Corners Rounded 22">
            <a:extLst>
              <a:ext uri="{FF2B5EF4-FFF2-40B4-BE49-F238E27FC236}">
                <a16:creationId xmlns:a16="http://schemas.microsoft.com/office/drawing/2014/main" id="{5C3E73D4-B989-64F0-D615-CA4D2EF096A6}"/>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21128439-0A50-500D-38D6-3774FD08AFAD}"/>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plátanos</a:t>
            </a:r>
            <a:r>
              <a:rPr lang="en-GB" sz="2800" b="1" dirty="0">
                <a:solidFill>
                  <a:schemeClr val="bg1"/>
                </a:solidFill>
                <a:latin typeface="Century Gothic" panose="020B0502020202020204" pitchFamily="34" charset="0"/>
              </a:rPr>
              <a:t> hay?</a:t>
            </a:r>
          </a:p>
        </p:txBody>
      </p:sp>
      <p:pic>
        <p:nvPicPr>
          <p:cNvPr id="30" name="Graphic 29" descr="Teacher">
            <a:extLst>
              <a:ext uri="{FF2B5EF4-FFF2-40B4-BE49-F238E27FC236}">
                <a16:creationId xmlns:a16="http://schemas.microsoft.com/office/drawing/2014/main" id="{DFFEEF1A-A427-3515-0710-8AB074B274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3" name="TextBox 32">
            <a:extLst>
              <a:ext uri="{FF2B5EF4-FFF2-40B4-BE49-F238E27FC236}">
                <a16:creationId xmlns:a16="http://schemas.microsoft.com/office/drawing/2014/main" id="{D42E7F7B-7AC2-3725-82E2-2C8A367DB70F}"/>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5" name="TextBox 34">
            <a:extLst>
              <a:ext uri="{FF2B5EF4-FFF2-40B4-BE49-F238E27FC236}">
                <a16:creationId xmlns:a16="http://schemas.microsoft.com/office/drawing/2014/main" id="{15829E9A-9669-04E5-E744-01B540CE2F51}"/>
              </a:ext>
            </a:extLst>
          </p:cNvPr>
          <p:cNvSpPr txBox="1"/>
          <p:nvPr/>
        </p:nvSpPr>
        <p:spPr>
          <a:xfrm>
            <a:off x="7559577" y="1604680"/>
            <a:ext cx="2273379"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plátanos</a:t>
            </a:r>
            <a:r>
              <a:rPr lang="en-GB" sz="3600" dirty="0">
                <a:solidFill>
                  <a:srgbClr val="002060"/>
                </a:solidFill>
                <a:latin typeface="Century Gothic" panose="020B0502020202020204" pitchFamily="34" charset="0"/>
              </a:rPr>
              <a:t>.</a:t>
            </a:r>
          </a:p>
        </p:txBody>
      </p:sp>
      <p:pic>
        <p:nvPicPr>
          <p:cNvPr id="36" name="Picture 35">
            <a:extLst>
              <a:ext uri="{FF2B5EF4-FFF2-40B4-BE49-F238E27FC236}">
                <a16:creationId xmlns:a16="http://schemas.microsoft.com/office/drawing/2014/main" id="{E9FA240C-89DB-2C5D-EC78-F490D7D020BC}"/>
              </a:ext>
            </a:extLst>
          </p:cNvPr>
          <p:cNvPicPr>
            <a:picLocks noChangeAspect="1"/>
          </p:cNvPicPr>
          <p:nvPr/>
        </p:nvPicPr>
        <p:blipFill>
          <a:blip r:embed="rId9"/>
          <a:stretch>
            <a:fillRect/>
          </a:stretch>
        </p:blipFill>
        <p:spPr>
          <a:xfrm>
            <a:off x="2045072" y="1491468"/>
            <a:ext cx="1889540" cy="2045999"/>
          </a:xfrm>
          <a:prstGeom prst="rect">
            <a:avLst/>
          </a:prstGeom>
        </p:spPr>
      </p:pic>
      <p:pic>
        <p:nvPicPr>
          <p:cNvPr id="37" name="Picture 36">
            <a:extLst>
              <a:ext uri="{FF2B5EF4-FFF2-40B4-BE49-F238E27FC236}">
                <a16:creationId xmlns:a16="http://schemas.microsoft.com/office/drawing/2014/main" id="{78FF6761-F5CB-8AE5-4F2E-0AB536692E93}"/>
              </a:ext>
            </a:extLst>
          </p:cNvPr>
          <p:cNvPicPr>
            <a:picLocks noChangeAspect="1"/>
          </p:cNvPicPr>
          <p:nvPr/>
        </p:nvPicPr>
        <p:blipFill>
          <a:blip r:embed="rId9"/>
          <a:stretch>
            <a:fillRect/>
          </a:stretch>
        </p:blipFill>
        <p:spPr>
          <a:xfrm>
            <a:off x="161786" y="2808374"/>
            <a:ext cx="1889540" cy="2045999"/>
          </a:xfrm>
          <a:prstGeom prst="rect">
            <a:avLst/>
          </a:prstGeom>
        </p:spPr>
      </p:pic>
      <p:pic>
        <p:nvPicPr>
          <p:cNvPr id="40" name="Picture 39">
            <a:extLst>
              <a:ext uri="{FF2B5EF4-FFF2-40B4-BE49-F238E27FC236}">
                <a16:creationId xmlns:a16="http://schemas.microsoft.com/office/drawing/2014/main" id="{1C9FF5C6-F7C1-D3D3-B55C-218DAF42B14F}"/>
              </a:ext>
            </a:extLst>
          </p:cNvPr>
          <p:cNvPicPr>
            <a:picLocks noChangeAspect="1"/>
          </p:cNvPicPr>
          <p:nvPr/>
        </p:nvPicPr>
        <p:blipFill>
          <a:blip r:embed="rId9"/>
          <a:stretch>
            <a:fillRect/>
          </a:stretch>
        </p:blipFill>
        <p:spPr>
          <a:xfrm>
            <a:off x="2765460" y="2251011"/>
            <a:ext cx="1889540" cy="2045999"/>
          </a:xfrm>
          <a:prstGeom prst="rect">
            <a:avLst/>
          </a:prstGeom>
        </p:spPr>
      </p:pic>
      <p:pic>
        <p:nvPicPr>
          <p:cNvPr id="41" name="Picture 40">
            <a:extLst>
              <a:ext uri="{FF2B5EF4-FFF2-40B4-BE49-F238E27FC236}">
                <a16:creationId xmlns:a16="http://schemas.microsoft.com/office/drawing/2014/main" id="{2C301A5B-2D64-CBDA-23F4-052AA9ED7972}"/>
              </a:ext>
            </a:extLst>
          </p:cNvPr>
          <p:cNvPicPr>
            <a:picLocks noChangeAspect="1"/>
          </p:cNvPicPr>
          <p:nvPr/>
        </p:nvPicPr>
        <p:blipFill>
          <a:blip r:embed="rId9"/>
          <a:stretch>
            <a:fillRect/>
          </a:stretch>
        </p:blipFill>
        <p:spPr>
          <a:xfrm>
            <a:off x="882174" y="3567917"/>
            <a:ext cx="1889540" cy="2045999"/>
          </a:xfrm>
          <a:prstGeom prst="rect">
            <a:avLst/>
          </a:prstGeom>
        </p:spPr>
      </p:pic>
    </p:spTree>
    <p:extLst>
      <p:ext uri="{BB962C8B-B14F-4D97-AF65-F5344CB8AC3E}">
        <p14:creationId xmlns:p14="http://schemas.microsoft.com/office/powerpoint/2010/main" val="89399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dos</a:t>
            </a: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seis</a:t>
            </a: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siete</a:t>
            </a:r>
            <a:endParaRPr lang="en-GB" sz="3200" b="1" dirty="0">
              <a:solidFill>
                <a:srgbClr val="002060"/>
              </a:solidFill>
              <a:latin typeface="Century Gothic" panose="020B0502020202020204" pitchFamily="34" charset="0"/>
            </a:endParaRP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800" y="1604680"/>
            <a:ext cx="527764" cy="549754"/>
          </a:xfrm>
          <a:prstGeom prst="rect">
            <a:avLst/>
          </a:prstGeom>
        </p:spPr>
      </p:pic>
      <p:sp>
        <p:nvSpPr>
          <p:cNvPr id="22" name="TextBox 21">
            <a:extLst>
              <a:ext uri="{FF2B5EF4-FFF2-40B4-BE49-F238E27FC236}">
                <a16:creationId xmlns:a16="http://schemas.microsoft.com/office/drawing/2014/main" id="{F416733B-E10D-049F-F645-05296BD85885}"/>
              </a:ext>
            </a:extLst>
          </p:cNvPr>
          <p:cNvSpPr txBox="1"/>
          <p:nvPr/>
        </p:nvSpPr>
        <p:spPr>
          <a:xfrm>
            <a:off x="7483426" y="46937"/>
            <a:ext cx="148149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9</a:t>
            </a:r>
            <a:r>
              <a:rPr lang="en-GB" sz="3600" dirty="0">
                <a:solidFill>
                  <a:srgbClr val="002060"/>
                </a:solidFill>
                <a:latin typeface="Century Gothic" panose="020B0502020202020204" pitchFamily="34" charset="0"/>
              </a:rPr>
              <a:t>/10]</a:t>
            </a:r>
          </a:p>
        </p:txBody>
      </p:sp>
      <p:sp>
        <p:nvSpPr>
          <p:cNvPr id="23" name="Speech Bubble: Rectangle with Corners Rounded 22">
            <a:extLst>
              <a:ext uri="{FF2B5EF4-FFF2-40B4-BE49-F238E27FC236}">
                <a16:creationId xmlns:a16="http://schemas.microsoft.com/office/drawing/2014/main" id="{CD22DCCE-EB45-C8C2-EA3A-7E71AE70D090}"/>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415571FD-B199-51BF-4EC4-809BE4064FBA}"/>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peras</a:t>
            </a:r>
            <a:r>
              <a:rPr lang="en-GB" sz="2800" b="1" dirty="0">
                <a:solidFill>
                  <a:schemeClr val="bg1"/>
                </a:solidFill>
                <a:latin typeface="Century Gothic" panose="020B0502020202020204" pitchFamily="34" charset="0"/>
              </a:rPr>
              <a:t> hay?</a:t>
            </a:r>
          </a:p>
        </p:txBody>
      </p:sp>
      <p:pic>
        <p:nvPicPr>
          <p:cNvPr id="30" name="Graphic 29" descr="Teacher">
            <a:extLst>
              <a:ext uri="{FF2B5EF4-FFF2-40B4-BE49-F238E27FC236}">
                <a16:creationId xmlns:a16="http://schemas.microsoft.com/office/drawing/2014/main" id="{89E9A1F9-F79D-65D3-4987-17380748AE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3" name="TextBox 32">
            <a:extLst>
              <a:ext uri="{FF2B5EF4-FFF2-40B4-BE49-F238E27FC236}">
                <a16:creationId xmlns:a16="http://schemas.microsoft.com/office/drawing/2014/main" id="{5F9985E4-D207-1836-5E43-1D7F44466B33}"/>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5" name="TextBox 34">
            <a:extLst>
              <a:ext uri="{FF2B5EF4-FFF2-40B4-BE49-F238E27FC236}">
                <a16:creationId xmlns:a16="http://schemas.microsoft.com/office/drawing/2014/main" id="{F03A2A53-8598-6800-149C-0684C60384A7}"/>
              </a:ext>
            </a:extLst>
          </p:cNvPr>
          <p:cNvSpPr txBox="1"/>
          <p:nvPr/>
        </p:nvSpPr>
        <p:spPr>
          <a:xfrm>
            <a:off x="7559577" y="1604680"/>
            <a:ext cx="1561646"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peras</a:t>
            </a:r>
            <a:r>
              <a:rPr lang="en-GB" sz="3600" dirty="0">
                <a:solidFill>
                  <a:srgbClr val="002060"/>
                </a:solidFill>
                <a:latin typeface="Century Gothic" panose="020B0502020202020204" pitchFamily="34" charset="0"/>
              </a:rPr>
              <a:t>.</a:t>
            </a:r>
          </a:p>
        </p:txBody>
      </p:sp>
      <p:pic>
        <p:nvPicPr>
          <p:cNvPr id="36" name="Picture 2" descr="Comer, Comestible, Fruta">
            <a:extLst>
              <a:ext uri="{FF2B5EF4-FFF2-40B4-BE49-F238E27FC236}">
                <a16:creationId xmlns:a16="http://schemas.microsoft.com/office/drawing/2014/main" id="{8C96F18B-47E2-2A2C-EF41-2ABB561828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6830" y="1699750"/>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omer, Comestible, Fruta">
            <a:extLst>
              <a:ext uri="{FF2B5EF4-FFF2-40B4-BE49-F238E27FC236}">
                <a16:creationId xmlns:a16="http://schemas.microsoft.com/office/drawing/2014/main" id="{AE2AE78F-C32E-3CC3-E251-5300D5FDA8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701" y="1721285"/>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omer, Comestible, Fruta">
            <a:extLst>
              <a:ext uri="{FF2B5EF4-FFF2-40B4-BE49-F238E27FC236}">
                <a16:creationId xmlns:a16="http://schemas.microsoft.com/office/drawing/2014/main" id="{09A8E20D-2F40-1787-860C-768C9E7143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8636" y="2618030"/>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omer, Comestible, Fruta">
            <a:extLst>
              <a:ext uri="{FF2B5EF4-FFF2-40B4-BE49-F238E27FC236}">
                <a16:creationId xmlns:a16="http://schemas.microsoft.com/office/drawing/2014/main" id="{554B9BCF-AE47-1F70-9C66-7F3A9BF014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07" y="2639565"/>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omer, Comestible, Fruta">
            <a:extLst>
              <a:ext uri="{FF2B5EF4-FFF2-40B4-BE49-F238E27FC236}">
                <a16:creationId xmlns:a16="http://schemas.microsoft.com/office/drawing/2014/main" id="{D632F21C-2771-544D-5A9C-52F4E53E74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7965" y="3624149"/>
            <a:ext cx="1676106" cy="16810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omer, Comestible, Fruta">
            <a:extLst>
              <a:ext uri="{FF2B5EF4-FFF2-40B4-BE49-F238E27FC236}">
                <a16:creationId xmlns:a16="http://schemas.microsoft.com/office/drawing/2014/main" id="{C32AB755-58EF-9B2F-DDF1-33F9678282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6836" y="3645684"/>
            <a:ext cx="1676106" cy="16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5191125" y="2455294"/>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once</a:t>
            </a: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5205757" y="1537012"/>
            <a:ext cx="217302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nueve</a:t>
            </a:r>
            <a:endParaRPr lang="en-GB" sz="3200" b="1"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5191125" y="3380801"/>
            <a:ext cx="2189557"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uno</a:t>
            </a:r>
          </a:p>
        </p:txBody>
      </p:sp>
      <p:pic>
        <p:nvPicPr>
          <p:cNvPr id="24" name="Google Shape;319;p15" descr="Speech Icon, Voice, Talking, Audio, Speech">
            <a:extLst>
              <a:ext uri="{FF2B5EF4-FFF2-40B4-BE49-F238E27FC236}">
                <a16:creationId xmlns:a16="http://schemas.microsoft.com/office/drawing/2014/main" id="{32F9B153-7ED0-074B-255A-BA51D07F39FF}"/>
              </a:ext>
            </a:extLst>
          </p:cNvPr>
          <p:cNvPicPr preferRelativeResize="0"/>
          <p:nvPr/>
        </p:nvPicPr>
        <p:blipFill rotWithShape="1">
          <a:blip r:embed="rId5">
            <a:alphaModFix/>
          </a:blip>
          <a:srcRect/>
          <a:stretch/>
        </p:blipFill>
        <p:spPr>
          <a:xfrm>
            <a:off x="10380225" y="87741"/>
            <a:ext cx="776168" cy="776168"/>
          </a:xfrm>
          <a:prstGeom prst="rect">
            <a:avLst/>
          </a:prstGeom>
          <a:noFill/>
          <a:ln>
            <a:noFill/>
          </a:ln>
        </p:spPr>
      </p:pic>
      <p:sp>
        <p:nvSpPr>
          <p:cNvPr id="25" name="Google Shape;307;p14">
            <a:extLst>
              <a:ext uri="{FF2B5EF4-FFF2-40B4-BE49-F238E27FC236}">
                <a16:creationId xmlns:a16="http://schemas.microsoft.com/office/drawing/2014/main" id="{C561290F-8927-7A53-D4E5-B89A39EB4D70}"/>
              </a:ext>
            </a:extLst>
          </p:cNvPr>
          <p:cNvSpPr txBox="1"/>
          <p:nvPr/>
        </p:nvSpPr>
        <p:spPr>
          <a:xfrm>
            <a:off x="10271218" y="9485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4" name="Picture 33">
            <a:extLst>
              <a:ext uri="{FF2B5EF4-FFF2-40B4-BE49-F238E27FC236}">
                <a16:creationId xmlns:a16="http://schemas.microsoft.com/office/drawing/2014/main" id="{1AA0AAF0-F210-11D9-3A5A-757EB6B30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3000" y="2237662"/>
            <a:ext cx="527764" cy="549754"/>
          </a:xfrm>
          <a:prstGeom prst="rect">
            <a:avLst/>
          </a:prstGeom>
        </p:spPr>
      </p:pic>
      <p:sp>
        <p:nvSpPr>
          <p:cNvPr id="20" name="TextBox 19">
            <a:extLst>
              <a:ext uri="{FF2B5EF4-FFF2-40B4-BE49-F238E27FC236}">
                <a16:creationId xmlns:a16="http://schemas.microsoft.com/office/drawing/2014/main" id="{A6BEDDE4-47F3-D054-C018-1F0456C50E06}"/>
              </a:ext>
            </a:extLst>
          </p:cNvPr>
          <p:cNvSpPr txBox="1"/>
          <p:nvPr/>
        </p:nvSpPr>
        <p:spPr>
          <a:xfrm>
            <a:off x="7483426" y="46937"/>
            <a:ext cx="1739579"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10</a:t>
            </a:r>
            <a:r>
              <a:rPr lang="en-GB" sz="3600" dirty="0">
                <a:solidFill>
                  <a:srgbClr val="002060"/>
                </a:solidFill>
                <a:latin typeface="Century Gothic" panose="020B0502020202020204" pitchFamily="34" charset="0"/>
              </a:rPr>
              <a:t>/10]</a:t>
            </a:r>
          </a:p>
        </p:txBody>
      </p:sp>
      <p:sp>
        <p:nvSpPr>
          <p:cNvPr id="23" name="Speech Bubble: Rectangle with Corners Rounded 22">
            <a:extLst>
              <a:ext uri="{FF2B5EF4-FFF2-40B4-BE49-F238E27FC236}">
                <a16:creationId xmlns:a16="http://schemas.microsoft.com/office/drawing/2014/main" id="{1004019E-5370-7592-4C58-C1B651118137}"/>
              </a:ext>
            </a:extLst>
          </p:cNvPr>
          <p:cNvSpPr/>
          <p:nvPr/>
        </p:nvSpPr>
        <p:spPr>
          <a:xfrm>
            <a:off x="1108458" y="123156"/>
            <a:ext cx="498754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TextBox 28">
            <a:extLst>
              <a:ext uri="{FF2B5EF4-FFF2-40B4-BE49-F238E27FC236}">
                <a16:creationId xmlns:a16="http://schemas.microsoft.com/office/drawing/2014/main" id="{C269B6FF-3EAF-6601-78B0-99FE88615125}"/>
              </a:ext>
            </a:extLst>
          </p:cNvPr>
          <p:cNvSpPr txBox="1"/>
          <p:nvPr/>
        </p:nvSpPr>
        <p:spPr>
          <a:xfrm>
            <a:off x="1152904" y="121968"/>
            <a:ext cx="5451127"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fresas</a:t>
            </a:r>
            <a:r>
              <a:rPr lang="en-GB" sz="2800" b="1" dirty="0">
                <a:solidFill>
                  <a:schemeClr val="bg1"/>
                </a:solidFill>
                <a:latin typeface="Century Gothic" panose="020B0502020202020204" pitchFamily="34" charset="0"/>
              </a:rPr>
              <a:t> hay?</a:t>
            </a:r>
          </a:p>
        </p:txBody>
      </p:sp>
      <p:pic>
        <p:nvPicPr>
          <p:cNvPr id="30" name="Graphic 29" descr="Teacher">
            <a:extLst>
              <a:ext uri="{FF2B5EF4-FFF2-40B4-BE49-F238E27FC236}">
                <a16:creationId xmlns:a16="http://schemas.microsoft.com/office/drawing/2014/main" id="{E6662D0B-8D38-A75D-846C-6507E44A25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33" name="TextBox 32">
            <a:extLst>
              <a:ext uri="{FF2B5EF4-FFF2-40B4-BE49-F238E27FC236}">
                <a16:creationId xmlns:a16="http://schemas.microsoft.com/office/drawing/2014/main" id="{F37B73EA-915E-B14D-D2C5-FCF6F62ECA7A}"/>
              </a:ext>
            </a:extLst>
          </p:cNvPr>
          <p:cNvSpPr txBox="1"/>
          <p:nvPr/>
        </p:nvSpPr>
        <p:spPr>
          <a:xfrm>
            <a:off x="4068947" y="1606044"/>
            <a:ext cx="1063112"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Hay</a:t>
            </a:r>
          </a:p>
        </p:txBody>
      </p:sp>
      <p:sp>
        <p:nvSpPr>
          <p:cNvPr id="35" name="TextBox 34">
            <a:extLst>
              <a:ext uri="{FF2B5EF4-FFF2-40B4-BE49-F238E27FC236}">
                <a16:creationId xmlns:a16="http://schemas.microsoft.com/office/drawing/2014/main" id="{AC457B3C-3F3F-0768-F7F4-8674F09B1DF9}"/>
              </a:ext>
            </a:extLst>
          </p:cNvPr>
          <p:cNvSpPr txBox="1"/>
          <p:nvPr/>
        </p:nvSpPr>
        <p:spPr>
          <a:xfrm>
            <a:off x="7559577" y="1604680"/>
            <a:ext cx="1571264"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fresas</a:t>
            </a:r>
            <a:r>
              <a:rPr lang="en-GB" sz="3600" dirty="0">
                <a:solidFill>
                  <a:srgbClr val="002060"/>
                </a:solidFill>
                <a:latin typeface="Century Gothic" panose="020B0502020202020204" pitchFamily="34" charset="0"/>
              </a:rPr>
              <a:t>.</a:t>
            </a:r>
          </a:p>
        </p:txBody>
      </p:sp>
      <p:pic>
        <p:nvPicPr>
          <p:cNvPr id="36" name="Picture 4" descr="Gráficos vectoriales gratis de Fresa">
            <a:extLst>
              <a:ext uri="{FF2B5EF4-FFF2-40B4-BE49-F238E27FC236}">
                <a16:creationId xmlns:a16="http://schemas.microsoft.com/office/drawing/2014/main" id="{2F6C8A1C-C7DC-DB37-EE86-54FF05A88E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442" y="3560771"/>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Gráficos vectoriales gratis de Fresa">
            <a:extLst>
              <a:ext uri="{FF2B5EF4-FFF2-40B4-BE49-F238E27FC236}">
                <a16:creationId xmlns:a16="http://schemas.microsoft.com/office/drawing/2014/main" id="{896D9D8D-278D-0208-DC00-E9D4DAE1C8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937" y="3527962"/>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áficos vectoriales gratis de Fresa">
            <a:extLst>
              <a:ext uri="{FF2B5EF4-FFF2-40B4-BE49-F238E27FC236}">
                <a16:creationId xmlns:a16="http://schemas.microsoft.com/office/drawing/2014/main" id="{42785094-A341-42ED-5058-86360E1FA5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51" y="2126237"/>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Gráficos vectoriales gratis de Fresa">
            <a:extLst>
              <a:ext uri="{FF2B5EF4-FFF2-40B4-BE49-F238E27FC236}">
                <a16:creationId xmlns:a16="http://schemas.microsoft.com/office/drawing/2014/main" id="{DB7BF514-F16A-1E86-7E62-BED042CF40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5931" y="2126237"/>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Gráficos vectoriales gratis de Fresa">
            <a:extLst>
              <a:ext uri="{FF2B5EF4-FFF2-40B4-BE49-F238E27FC236}">
                <a16:creationId xmlns:a16="http://schemas.microsoft.com/office/drawing/2014/main" id="{2F5A2C04-7A14-A414-89EC-4776383404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5351" y="2126237"/>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Gráficos vectoriales gratis de Fresa">
            <a:extLst>
              <a:ext uri="{FF2B5EF4-FFF2-40B4-BE49-F238E27FC236}">
                <a16:creationId xmlns:a16="http://schemas.microsoft.com/office/drawing/2014/main" id="{E1FC979B-1800-6F60-64C8-538E83E8E5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1332" y="2126170"/>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Gráficos vectoriales gratis de Fresa">
            <a:extLst>
              <a:ext uri="{FF2B5EF4-FFF2-40B4-BE49-F238E27FC236}">
                <a16:creationId xmlns:a16="http://schemas.microsoft.com/office/drawing/2014/main" id="{9D20A30D-F429-9A13-371C-836514C9E1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0918" y="3624511"/>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Gráficos vectoriales gratis de Fresa">
            <a:extLst>
              <a:ext uri="{FF2B5EF4-FFF2-40B4-BE49-F238E27FC236}">
                <a16:creationId xmlns:a16="http://schemas.microsoft.com/office/drawing/2014/main" id="{43628F43-2D46-D685-D823-1C49389759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983" y="4881194"/>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Gráficos vectoriales gratis de Fresa">
            <a:extLst>
              <a:ext uri="{FF2B5EF4-FFF2-40B4-BE49-F238E27FC236}">
                <a16:creationId xmlns:a16="http://schemas.microsoft.com/office/drawing/2014/main" id="{79C3E506-0AA0-6F1E-003A-765C5FC43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3763" y="4881194"/>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Gráficos vectoriales gratis de Fresa">
            <a:extLst>
              <a:ext uri="{FF2B5EF4-FFF2-40B4-BE49-F238E27FC236}">
                <a16:creationId xmlns:a16="http://schemas.microsoft.com/office/drawing/2014/main" id="{ABAC2812-0E78-D0BE-D80D-B39FDD5669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183" y="4881194"/>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Gráficos vectoriales gratis de Fresa">
            <a:extLst>
              <a:ext uri="{FF2B5EF4-FFF2-40B4-BE49-F238E27FC236}">
                <a16:creationId xmlns:a16="http://schemas.microsoft.com/office/drawing/2014/main" id="{EF70F082-7AEE-7B16-D6EF-1E81A0859C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164" y="4845957"/>
            <a:ext cx="1041885" cy="15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23" name="TextBox 22">
            <a:extLst>
              <a:ext uri="{FF2B5EF4-FFF2-40B4-BE49-F238E27FC236}">
                <a16:creationId xmlns:a16="http://schemas.microsoft.com/office/drawing/2014/main" id="{509E4896-CBEF-2AC7-DAF9-7FF9E1E967C9}"/>
              </a:ext>
            </a:extLst>
          </p:cNvPr>
          <p:cNvSpPr txBox="1"/>
          <p:nvPr/>
        </p:nvSpPr>
        <p:spPr>
          <a:xfrm>
            <a:off x="7091983" y="117622"/>
            <a:ext cx="2531499"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r>
              <a:rPr lang="en-GB" sz="2000" b="1" dirty="0">
                <a:solidFill>
                  <a:srgbClr val="002060"/>
                </a:solidFill>
                <a:latin typeface="Century Gothic" panose="020B0502020202020204" pitchFamily="34" charset="0"/>
              </a:rPr>
              <a:t> </a:t>
            </a:r>
          </a:p>
        </p:txBody>
      </p:sp>
      <p:sp>
        <p:nvSpPr>
          <p:cNvPr id="29" name="TextBox 28">
            <a:extLst>
              <a:ext uri="{FF2B5EF4-FFF2-40B4-BE49-F238E27FC236}">
                <a16:creationId xmlns:a16="http://schemas.microsoft.com/office/drawing/2014/main" id="{17EF9E2F-A908-838B-9B61-82F434E43433}"/>
              </a:ext>
            </a:extLst>
          </p:cNvPr>
          <p:cNvSpPr txBox="1"/>
          <p:nvPr/>
        </p:nvSpPr>
        <p:spPr>
          <a:xfrm>
            <a:off x="150062" y="117622"/>
            <a:ext cx="535114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El </a:t>
            </a:r>
            <a:r>
              <a:rPr lang="en-GB" sz="3200" b="1" dirty="0" err="1">
                <a:solidFill>
                  <a:srgbClr val="002060"/>
                </a:solidFill>
                <a:latin typeface="Century Gothic" panose="020B0502020202020204" pitchFamily="34" charset="0"/>
              </a:rPr>
              <a:t>cuento</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favorito</a:t>
            </a:r>
            <a:r>
              <a:rPr lang="en-GB" sz="3200" b="1" dirty="0">
                <a:solidFill>
                  <a:srgbClr val="002060"/>
                </a:solidFill>
                <a:latin typeface="Century Gothic" panose="020B0502020202020204" pitchFamily="34" charset="0"/>
              </a:rPr>
              <a:t> de Sofía</a:t>
            </a:r>
          </a:p>
        </p:txBody>
      </p:sp>
      <p:pic>
        <p:nvPicPr>
          <p:cNvPr id="30" name="Picture 29" descr="A picture containing text, toy, doll, vector graphics&#10;&#10;Description automatically generated">
            <a:extLst>
              <a:ext uri="{FF2B5EF4-FFF2-40B4-BE49-F238E27FC236}">
                <a16:creationId xmlns:a16="http://schemas.microsoft.com/office/drawing/2014/main" id="{674ED0FB-0FBD-C134-50CE-2DC3A3157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681839" y="4249710"/>
            <a:ext cx="1373093" cy="2608290"/>
          </a:xfrm>
          <a:prstGeom prst="rect">
            <a:avLst/>
          </a:prstGeom>
        </p:spPr>
      </p:pic>
      <p:sp>
        <p:nvSpPr>
          <p:cNvPr id="33" name="Speech Bubble: Rectangle with Corners Rounded 32">
            <a:extLst>
              <a:ext uri="{FF2B5EF4-FFF2-40B4-BE49-F238E27FC236}">
                <a16:creationId xmlns:a16="http://schemas.microsoft.com/office/drawing/2014/main" id="{F9AA582E-FFE0-0FA9-1DFA-D698FBD011A5}"/>
              </a:ext>
            </a:extLst>
          </p:cNvPr>
          <p:cNvSpPr/>
          <p:nvPr/>
        </p:nvSpPr>
        <p:spPr>
          <a:xfrm>
            <a:off x="1326371" y="1319704"/>
            <a:ext cx="5216951" cy="612318"/>
          </a:xfrm>
          <a:prstGeom prst="wedgeRoundRectCallout">
            <a:avLst>
              <a:gd name="adj1" fmla="val -54991"/>
              <a:gd name="adj2" fmla="val -7585"/>
              <a:gd name="adj3" fmla="val 16667"/>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5" name="TextBox 34">
            <a:extLst>
              <a:ext uri="{FF2B5EF4-FFF2-40B4-BE49-F238E27FC236}">
                <a16:creationId xmlns:a16="http://schemas.microsoft.com/office/drawing/2014/main" id="{6CD52BC9-D4E1-1C93-9577-7BB813BB61A1}"/>
              </a:ext>
            </a:extLst>
          </p:cNvPr>
          <p:cNvSpPr txBox="1"/>
          <p:nvPr/>
        </p:nvSpPr>
        <p:spPr>
          <a:xfrm>
            <a:off x="1388487" y="1366596"/>
            <a:ext cx="553466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err="1">
                <a:solidFill>
                  <a:schemeClr val="bg1"/>
                </a:solidFill>
                <a:latin typeface="Century Gothic" panose="020B0502020202020204" pitchFamily="34" charset="0"/>
                <a:cs typeface="Arial" panose="020B0604020202020204" pitchFamily="34" charset="0"/>
              </a:rPr>
              <a:t>Cómo</a:t>
            </a:r>
            <a:r>
              <a:rPr lang="en-GB" sz="2800" b="1" dirty="0">
                <a:solidFill>
                  <a:schemeClr val="bg1"/>
                </a:solidFill>
                <a:latin typeface="Century Gothic" panose="020B0502020202020204" pitchFamily="34" charset="0"/>
                <a:cs typeface="Arial" panose="020B0604020202020204" pitchFamily="34" charset="0"/>
              </a:rPr>
              <a:t> es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título</a:t>
            </a:r>
            <a:r>
              <a:rPr lang="en-GB" sz="2800" b="1" dirty="0">
                <a:solidFill>
                  <a:schemeClr val="bg1"/>
                </a:solidFill>
                <a:latin typeface="Century Gothic" panose="020B0502020202020204" pitchFamily="34" charset="0"/>
                <a:cs typeface="Arial" panose="020B0604020202020204" pitchFamily="34" charset="0"/>
              </a:rPr>
              <a:t> en inglés?</a:t>
            </a:r>
            <a:endParaRPr lang="en-GB" sz="2800" b="1" dirty="0">
              <a:solidFill>
                <a:schemeClr val="bg1"/>
              </a:solidFill>
              <a:latin typeface="Century Gothic" panose="020B0502020202020204" pitchFamily="34" charset="0"/>
            </a:endParaRPr>
          </a:p>
        </p:txBody>
      </p:sp>
      <p:pic>
        <p:nvPicPr>
          <p:cNvPr id="36" name="Graphic 35" descr="Teacher">
            <a:extLst>
              <a:ext uri="{FF2B5EF4-FFF2-40B4-BE49-F238E27FC236}">
                <a16:creationId xmlns:a16="http://schemas.microsoft.com/office/drawing/2014/main" id="{BC5327EB-24C6-F9DE-678C-4DBF33B8E7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012" y="1196548"/>
            <a:ext cx="914400" cy="914400"/>
          </a:xfrm>
          <a:prstGeom prst="rect">
            <a:avLst/>
          </a:prstGeom>
        </p:spPr>
      </p:pic>
      <p:sp>
        <p:nvSpPr>
          <p:cNvPr id="5" name="Speech Bubble: Oval 4">
            <a:extLst>
              <a:ext uri="{FF2B5EF4-FFF2-40B4-BE49-F238E27FC236}">
                <a16:creationId xmlns:a16="http://schemas.microsoft.com/office/drawing/2014/main" id="{3A3D5400-5305-7CF1-BDD2-D36A009963FF}"/>
              </a:ext>
            </a:extLst>
          </p:cNvPr>
          <p:cNvSpPr/>
          <p:nvPr/>
        </p:nvSpPr>
        <p:spPr>
          <a:xfrm>
            <a:off x="5501206" y="2393735"/>
            <a:ext cx="4122275" cy="2435819"/>
          </a:xfrm>
          <a:prstGeom prst="wedgeEllipseCallout">
            <a:avLst>
              <a:gd name="adj1" fmla="val 47899"/>
              <a:gd name="adj2" fmla="val 50374"/>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416920F4-171E-6C3B-D776-1F223AD4E40F}"/>
              </a:ext>
            </a:extLst>
          </p:cNvPr>
          <p:cNvSpPr txBox="1"/>
          <p:nvPr/>
        </p:nvSpPr>
        <p:spPr>
          <a:xfrm>
            <a:off x="5752611" y="3037730"/>
            <a:ext cx="3686810" cy="1384995"/>
          </a:xfrm>
          <a:prstGeom prst="rect">
            <a:avLst/>
          </a:prstGeom>
          <a:noFill/>
          <a:ln>
            <a:noFill/>
          </a:ln>
        </p:spPr>
        <p:txBody>
          <a:bodyPr wrap="square" rtlCol="0">
            <a:spAutoFit/>
          </a:bodyPr>
          <a:lstStyle/>
          <a:p>
            <a:pPr algn="ctr" eaLnBrk="1" hangingPunct="1">
              <a:spcBef>
                <a:spcPct val="50000"/>
              </a:spcBef>
            </a:pPr>
            <a:r>
              <a:rPr lang="en-GB" sz="2800" dirty="0">
                <a:solidFill>
                  <a:srgbClr val="002060"/>
                </a:solidFill>
                <a:latin typeface="Segoe Print" panose="02000600000000000000" pitchFamily="2" charset="0"/>
                <a:cs typeface="Arial" panose="020B0604020202020204" pitchFamily="34" charset="0"/>
              </a:rPr>
              <a:t>Mi </a:t>
            </a:r>
            <a:r>
              <a:rPr lang="en-GB" sz="2800" dirty="0" err="1">
                <a:solidFill>
                  <a:srgbClr val="002060"/>
                </a:solidFill>
                <a:latin typeface="Segoe Print" panose="02000600000000000000" pitchFamily="2" charset="0"/>
                <a:cs typeface="Arial" panose="020B0604020202020204" pitchFamily="34" charset="0"/>
              </a:rPr>
              <a:t>cuento</a:t>
            </a:r>
            <a:r>
              <a:rPr lang="en-GB" sz="2800" dirty="0">
                <a:solidFill>
                  <a:srgbClr val="002060"/>
                </a:solidFill>
                <a:latin typeface="Segoe Print" panose="02000600000000000000" pitchFamily="2" charset="0"/>
                <a:cs typeface="Arial" panose="020B0604020202020204" pitchFamily="34" charset="0"/>
              </a:rPr>
              <a:t> </a:t>
            </a:r>
            <a:r>
              <a:rPr lang="en-GB" sz="2800" dirty="0" err="1">
                <a:solidFill>
                  <a:srgbClr val="002060"/>
                </a:solidFill>
                <a:latin typeface="Segoe Print" panose="02000600000000000000" pitchFamily="2" charset="0"/>
                <a:cs typeface="Arial" panose="020B0604020202020204" pitchFamily="34" charset="0"/>
              </a:rPr>
              <a:t>favorito</a:t>
            </a:r>
            <a:r>
              <a:rPr lang="en-GB" sz="2800" dirty="0">
                <a:solidFill>
                  <a:srgbClr val="002060"/>
                </a:solidFill>
                <a:latin typeface="Segoe Print" panose="02000600000000000000" pitchFamily="2" charset="0"/>
                <a:cs typeface="Arial" panose="020B0604020202020204" pitchFamily="34" charset="0"/>
              </a:rPr>
              <a:t> es ‘La </a:t>
            </a:r>
            <a:r>
              <a:rPr lang="en-GB" sz="2800" dirty="0" err="1">
                <a:solidFill>
                  <a:srgbClr val="002060"/>
                </a:solidFill>
                <a:latin typeface="Segoe Print" panose="02000600000000000000" pitchFamily="2" charset="0"/>
                <a:cs typeface="Arial" panose="020B0604020202020204" pitchFamily="34" charset="0"/>
              </a:rPr>
              <a:t>Oruga</a:t>
            </a:r>
            <a:r>
              <a:rPr lang="en-GB" sz="2800" dirty="0">
                <a:solidFill>
                  <a:srgbClr val="002060"/>
                </a:solidFill>
                <a:latin typeface="Segoe Print" panose="02000600000000000000" pitchFamily="2" charset="0"/>
                <a:cs typeface="Arial" panose="020B0604020202020204" pitchFamily="34" charset="0"/>
              </a:rPr>
              <a:t> </a:t>
            </a:r>
            <a:r>
              <a:rPr lang="en-GB" sz="2800" dirty="0" err="1">
                <a:solidFill>
                  <a:srgbClr val="002060"/>
                </a:solidFill>
                <a:latin typeface="Segoe Print" panose="02000600000000000000" pitchFamily="2" charset="0"/>
                <a:cs typeface="Arial" panose="020B0604020202020204" pitchFamily="34" charset="0"/>
              </a:rPr>
              <a:t>Hambrienta</a:t>
            </a:r>
            <a:r>
              <a:rPr lang="en-GB" sz="2800" dirty="0">
                <a:solidFill>
                  <a:srgbClr val="002060"/>
                </a:solidFill>
                <a:latin typeface="Segoe Print" panose="02000600000000000000" pitchFamily="2" charset="0"/>
                <a:cs typeface="Arial" panose="020B0604020202020204" pitchFamily="34" charset="0"/>
              </a:rPr>
              <a:t>’.</a:t>
            </a:r>
            <a:endParaRPr lang="en-GB" sz="2800" dirty="0">
              <a:solidFill>
                <a:srgbClr val="002060"/>
              </a:solidFill>
              <a:latin typeface="Segoe Print" panose="02000600000000000000" pitchFamily="2" charset="0"/>
            </a:endParaRPr>
          </a:p>
        </p:txBody>
      </p:sp>
      <p:pic>
        <p:nvPicPr>
          <p:cNvPr id="38" name="Picture 10" descr="Gráficos vectoriales gratis de Animal">
            <a:extLst>
              <a:ext uri="{FF2B5EF4-FFF2-40B4-BE49-F238E27FC236}">
                <a16:creationId xmlns:a16="http://schemas.microsoft.com/office/drawing/2014/main" id="{BBF4D2E3-98A1-6653-A9E1-3083D87CAD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369" y="4098553"/>
            <a:ext cx="2308691" cy="157656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6397B49-B59E-4942-2C16-4F6D13230883}"/>
              </a:ext>
            </a:extLst>
          </p:cNvPr>
          <p:cNvSpPr txBox="1"/>
          <p:nvPr/>
        </p:nvSpPr>
        <p:spPr>
          <a:xfrm>
            <a:off x="855057" y="5755363"/>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oruga</a:t>
            </a:r>
            <a:endParaRPr lang="en-GB" sz="2800"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CE9364C0-BE4A-91D1-34A8-D6CB9CE0D2FB}"/>
              </a:ext>
            </a:extLst>
          </p:cNvPr>
          <p:cNvSpPr txBox="1"/>
          <p:nvPr/>
        </p:nvSpPr>
        <p:spPr>
          <a:xfrm>
            <a:off x="3749537" y="4439845"/>
            <a:ext cx="1751669" cy="1235275"/>
          </a:xfrm>
          <a:prstGeom prst="rect">
            <a:avLst/>
          </a:prstGeom>
          <a:noFill/>
        </p:spPr>
        <p:txBody>
          <a:bodyPr wrap="square">
            <a:spAutoFit/>
          </a:bodyPr>
          <a:lstStyle/>
          <a:p>
            <a:pPr>
              <a:lnSpc>
                <a:spcPct val="200000"/>
              </a:lnSpc>
              <a:spcBef>
                <a:spcPct val="50000"/>
              </a:spcBef>
            </a:pPr>
            <a:r>
              <a:rPr lang="en-GB" sz="4400" dirty="0">
                <a:solidFill>
                  <a:srgbClr val="002060"/>
                </a:solidFill>
                <a:latin typeface="Century Gothic" panose="020B0502020202020204" pitchFamily="34" charset="0"/>
              </a:rPr>
              <a:t>😋🍴 </a:t>
            </a:r>
            <a:endParaRPr lang="en-GB" sz="4400" dirty="0">
              <a:solidFill>
                <a:srgbClr val="002060"/>
              </a:solidFill>
              <a:latin typeface="Century Gothic" panose="020B0502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D7BA043-376C-0759-63D6-CBFC1785DE82}"/>
              </a:ext>
            </a:extLst>
          </p:cNvPr>
          <p:cNvSpPr txBox="1"/>
          <p:nvPr/>
        </p:nvSpPr>
        <p:spPr>
          <a:xfrm>
            <a:off x="3443920" y="5755363"/>
            <a:ext cx="2308691"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hambrienta</a:t>
            </a:r>
            <a:endParaRPr lang="en-GB"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991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5" grpId="0" animBg="1"/>
      <p:bldP spid="37"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17424" y="1375283"/>
            <a:ext cx="9809771"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Una </a:t>
            </a:r>
            <a:r>
              <a:rPr lang="en-GB" sz="3600" dirty="0" err="1">
                <a:solidFill>
                  <a:srgbClr val="002060"/>
                </a:solidFill>
                <a:latin typeface="Century Gothic" panose="020B0502020202020204" pitchFamily="34" charset="0"/>
              </a:rPr>
              <a:t>noche</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a:solidFill>
                  <a:srgbClr val="002060"/>
                </a:solidFill>
                <a:latin typeface="Century Gothic" panose="020B0502020202020204" pitchFamily="34" charset="0"/>
              </a:rPr>
              <a:t>a la luz* de la </a:t>
            </a:r>
            <a:r>
              <a:rPr lang="en-GB" sz="3600" dirty="0" err="1">
                <a:solidFill>
                  <a:srgbClr val="002060"/>
                </a:solidFill>
                <a:latin typeface="Century Gothic" panose="020B0502020202020204" pitchFamily="34" charset="0"/>
              </a:rPr>
              <a:t>luna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llena</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err="1">
                <a:solidFill>
                  <a:srgbClr val="002060"/>
                </a:solidFill>
                <a:latin typeface="Century Gothic" panose="020B0502020202020204" pitchFamily="34" charset="0"/>
              </a:rPr>
              <a:t>reposa</a:t>
            </a:r>
            <a:r>
              <a:rPr lang="en-GB" sz="3600" dirty="0">
                <a:solidFill>
                  <a:srgbClr val="002060"/>
                </a:solidFill>
                <a:latin typeface="Century Gothic" panose="020B0502020202020204" pitchFamily="34" charset="0"/>
              </a:rPr>
              <a:t>* un </a:t>
            </a:r>
            <a:r>
              <a:rPr lang="en-GB" sz="3600" dirty="0" err="1">
                <a:solidFill>
                  <a:srgbClr val="002060"/>
                </a:solidFill>
                <a:latin typeface="Century Gothic" panose="020B0502020202020204" pitchFamily="34" charset="0"/>
              </a:rPr>
              <a:t>huevecito</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a:solidFill>
                  <a:srgbClr val="002060"/>
                </a:solidFill>
                <a:latin typeface="Century Gothic" panose="020B0502020202020204" pitchFamily="34" charset="0"/>
              </a:rPr>
              <a:t>sobre </a:t>
            </a:r>
            <a:r>
              <a:rPr lang="en-GB" sz="3600" dirty="0" err="1">
                <a:solidFill>
                  <a:srgbClr val="002060"/>
                </a:solidFill>
                <a:latin typeface="Century Gothic" panose="020B0502020202020204" pitchFamily="34" charset="0"/>
              </a:rPr>
              <a:t>una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hoja</a:t>
            </a:r>
            <a:r>
              <a:rPr lang="en-GB" sz="3600" dirty="0">
                <a:solidFill>
                  <a:srgbClr val="002060"/>
                </a:solidFill>
                <a:latin typeface="Century Gothic" panose="020B0502020202020204" pitchFamily="34" charset="0"/>
              </a:rPr>
              <a:t> 🍃</a:t>
            </a:r>
          </a:p>
        </p:txBody>
      </p:sp>
      <p:grpSp>
        <p:nvGrpSpPr>
          <p:cNvPr id="65" name="Group 64">
            <a:extLst>
              <a:ext uri="{FF2B5EF4-FFF2-40B4-BE49-F238E27FC236}">
                <a16:creationId xmlns:a16="http://schemas.microsoft.com/office/drawing/2014/main" id="{D5B34F4A-317D-23D1-6E86-60D5417A4EB6}"/>
              </a:ext>
            </a:extLst>
          </p:cNvPr>
          <p:cNvGrpSpPr/>
          <p:nvPr/>
        </p:nvGrpSpPr>
        <p:grpSpPr>
          <a:xfrm>
            <a:off x="7716033" y="2160166"/>
            <a:ext cx="4019550" cy="3238500"/>
            <a:chOff x="7716033" y="2160166"/>
            <a:chExt cx="4019550" cy="3238500"/>
          </a:xfrm>
        </p:grpSpPr>
        <p:pic>
          <p:nvPicPr>
            <p:cNvPr id="66" name="Picture 2" descr="Free vector graphics of Plant">
              <a:extLst>
                <a:ext uri="{FF2B5EF4-FFF2-40B4-BE49-F238E27FC236}">
                  <a16:creationId xmlns:a16="http://schemas.microsoft.com/office/drawing/2014/main" id="{A4DD46E5-8B2C-0BA8-9B32-D4E47F15AE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6033" y="2160166"/>
              <a:ext cx="40195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Gráficos vectoriales gratis de Huevo">
              <a:extLst>
                <a:ext uri="{FF2B5EF4-FFF2-40B4-BE49-F238E27FC236}">
                  <a16:creationId xmlns:a16="http://schemas.microsoft.com/office/drawing/2014/main" id="{6C896226-D3BA-DCE9-9EF2-B80B4B75F1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025125">
              <a:off x="11027393" y="3442208"/>
              <a:ext cx="253878" cy="325730"/>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TextBox 67">
            <a:extLst>
              <a:ext uri="{FF2B5EF4-FFF2-40B4-BE49-F238E27FC236}">
                <a16:creationId xmlns:a16="http://schemas.microsoft.com/office/drawing/2014/main" id="{D066A10D-82D8-5E8C-D14F-D622F835A2C6}"/>
              </a:ext>
            </a:extLst>
          </p:cNvPr>
          <p:cNvSpPr txBox="1"/>
          <p:nvPr/>
        </p:nvSpPr>
        <p:spPr>
          <a:xfrm>
            <a:off x="7091983" y="117622"/>
            <a:ext cx="2531499"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r>
              <a:rPr lang="en-GB" sz="2000" b="1" dirty="0">
                <a:solidFill>
                  <a:srgbClr val="002060"/>
                </a:solidFill>
                <a:latin typeface="Century Gothic" panose="020B0502020202020204" pitchFamily="34" charset="0"/>
              </a:rPr>
              <a:t>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3" y="1048453"/>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090341" y="823585"/>
            <a:ext cx="2541390"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(la) </a:t>
            </a:r>
            <a:r>
              <a:rPr lang="en-GB" sz="2000" b="1" dirty="0">
                <a:solidFill>
                  <a:srgbClr val="002060"/>
                </a:solidFill>
                <a:latin typeface="Century Gothic" panose="020B0502020202020204" pitchFamily="34" charset="0"/>
              </a:rPr>
              <a:t>luz </a:t>
            </a:r>
            <a:r>
              <a:rPr lang="en-GB" sz="2000" dirty="0">
                <a:solidFill>
                  <a:srgbClr val="002060"/>
                </a:solidFill>
                <a:latin typeface="Century Gothic" panose="020B0502020202020204" pitchFamily="34" charset="0"/>
              </a:rPr>
              <a:t>= light</a:t>
            </a:r>
            <a:endParaRPr lang="en-GB" sz="2000" b="1" dirty="0">
              <a:solidFill>
                <a:srgbClr val="002060"/>
              </a:solidFill>
              <a:latin typeface="Century Gothic" panose="020B0502020202020204" pitchFamily="34"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16033" y="4383223"/>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50DE85A5-DA98-A1CA-5C1C-1EBF175029D1}"/>
              </a:ext>
            </a:extLst>
          </p:cNvPr>
          <p:cNvSpPr txBox="1"/>
          <p:nvPr/>
        </p:nvSpPr>
        <p:spPr>
          <a:xfrm>
            <a:off x="7091982" y="1174628"/>
            <a:ext cx="2524347"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reposa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it lies</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245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animEffect transition="in" filter="fade">
                                      <p:cBhvr>
                                        <p:cTn id="15" dur="500"/>
                                        <p:tgtEl>
                                          <p:spTgt spid="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4">
                                            <p:txEl>
                                              <p:pRg st="1" end="1"/>
                                            </p:txEl>
                                          </p:spTgt>
                                        </p:tgtEl>
                                        <p:attrNameLst>
                                          <p:attrName>style.visibility</p:attrName>
                                        </p:attrNameLst>
                                      </p:cBhvr>
                                      <p:to>
                                        <p:strVal val="visible"/>
                                      </p:to>
                                    </p:set>
                                    <p:animEffect transition="in" filter="fade">
                                      <p:cBhvr>
                                        <p:cTn id="20" dur="500"/>
                                        <p:tgtEl>
                                          <p:spTgt spid="64">
                                            <p:txEl>
                                              <p:pRg st="1" end="1"/>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
                                            <p:txEl>
                                              <p:pRg st="2" end="2"/>
                                            </p:txEl>
                                          </p:spTgt>
                                        </p:tgtEl>
                                        <p:attrNameLst>
                                          <p:attrName>style.visibility</p:attrName>
                                        </p:attrNameLst>
                                      </p:cBhvr>
                                      <p:to>
                                        <p:strVal val="visible"/>
                                      </p:to>
                                    </p:set>
                                    <p:animEffect transition="in" filter="fade">
                                      <p:cBhvr>
                                        <p:cTn id="29" dur="500"/>
                                        <p:tgtEl>
                                          <p:spTgt spid="64">
                                            <p:txEl>
                                              <p:pRg st="2" end="2"/>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4">
                                            <p:txEl>
                                              <p:pRg st="3" end="3"/>
                                            </p:txEl>
                                          </p:spTgt>
                                        </p:tgtEl>
                                        <p:attrNameLst>
                                          <p:attrName>style.visibility</p:attrName>
                                        </p:attrNameLst>
                                      </p:cBhvr>
                                      <p:to>
                                        <p:strVal val="visible"/>
                                      </p:to>
                                    </p:set>
                                    <p:animEffect transition="in" filter="fade">
                                      <p:cBhvr>
                                        <p:cTn id="38" dur="500"/>
                                        <p:tgtEl>
                                          <p:spTgt spid="6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3" grpId="0" animBg="1"/>
      <p:bldP spid="8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8" name="Text Box 4">
            <a:extLst>
              <a:ext uri="{FF2B5EF4-FFF2-40B4-BE49-F238E27FC236}">
                <a16:creationId xmlns:a16="http://schemas.microsoft.com/office/drawing/2014/main" id="{628BDB11-A030-70B8-13DE-FEAB06862890}"/>
              </a:ext>
            </a:extLst>
          </p:cNvPr>
          <p:cNvSpPr txBox="1">
            <a:spLocks noChangeArrowheads="1"/>
          </p:cNvSpPr>
          <p:nvPr/>
        </p:nvSpPr>
        <p:spPr bwMode="auto">
          <a:xfrm>
            <a:off x="248629" y="1853368"/>
            <a:ext cx="461207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sz="3600" dirty="0">
              <a:solidFill>
                <a:srgbClr val="002060"/>
              </a:solidFill>
              <a:latin typeface="Century Gothic" panose="020B0502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3EEAFE5-39E9-2574-92F9-0E496D455C7B}"/>
              </a:ext>
            </a:extLst>
          </p:cNvPr>
          <p:cNvSpPr txBox="1"/>
          <p:nvPr/>
        </p:nvSpPr>
        <p:spPr>
          <a:xfrm>
            <a:off x="7003998" y="123156"/>
            <a:ext cx="2769367"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sale</a:t>
            </a:r>
            <a:r>
              <a:rPr lang="en-GB" sz="2000" dirty="0">
                <a:solidFill>
                  <a:srgbClr val="002060"/>
                </a:solidFill>
                <a:latin typeface="Century Gothic" panose="020B0502020202020204" pitchFamily="34" charset="0"/>
              </a:rPr>
              <a:t> = s/he, it leaves</a:t>
            </a:r>
            <a:endParaRPr lang="en-GB" sz="2000" dirty="0"/>
          </a:p>
        </p:txBody>
      </p:sp>
      <p:sp>
        <p:nvSpPr>
          <p:cNvPr id="20" name="Text Box 5">
            <a:extLst>
              <a:ext uri="{FF2B5EF4-FFF2-40B4-BE49-F238E27FC236}">
                <a16:creationId xmlns:a16="http://schemas.microsoft.com/office/drawing/2014/main" id="{8428295E-1081-8E78-A587-F1920E66676B}"/>
              </a:ext>
            </a:extLst>
          </p:cNvPr>
          <p:cNvSpPr txBox="1">
            <a:spLocks noChangeArrowheads="1"/>
          </p:cNvSpPr>
          <p:nvPr/>
        </p:nvSpPr>
        <p:spPr bwMode="auto">
          <a:xfrm>
            <a:off x="238223" y="1352573"/>
            <a:ext cx="10312616"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Un ________ </a:t>
            </a:r>
          </a:p>
          <a:p>
            <a:pPr>
              <a:lnSpc>
                <a:spcPct val="200000"/>
              </a:lnSpc>
              <a:spcBef>
                <a:spcPct val="50000"/>
              </a:spcBef>
            </a:pPr>
            <a:r>
              <a:rPr lang="en-GB" sz="3600" dirty="0" err="1">
                <a:solidFill>
                  <a:srgbClr val="002060"/>
                </a:solidFill>
                <a:latin typeface="Century Gothic" panose="020B0502020202020204" pitchFamily="34" charset="0"/>
              </a:rPr>
              <a:t>por</a:t>
            </a:r>
            <a:r>
              <a:rPr lang="en-GB" sz="3600" dirty="0">
                <a:solidFill>
                  <a:srgbClr val="002060"/>
                </a:solidFill>
                <a:latin typeface="Century Gothic" panose="020B0502020202020204" pitchFamily="34" charset="0"/>
              </a:rPr>
              <a:t> la </a:t>
            </a:r>
            <a:r>
              <a:rPr lang="en-GB" sz="3600" dirty="0" err="1">
                <a:solidFill>
                  <a:srgbClr val="002060"/>
                </a:solidFill>
                <a:latin typeface="Century Gothic" panose="020B0502020202020204" pitchFamily="34" charset="0"/>
              </a:rPr>
              <a:t>ma</a:t>
            </a:r>
            <a:r>
              <a:rPr lang="en-GB" sz="3600" dirty="0" err="1">
                <a:solidFill>
                  <a:srgbClr val="002060"/>
                </a:solidFill>
                <a:latin typeface="Century Gothic" panose="020B0502020202020204" pitchFamily="34" charset="0"/>
                <a:cs typeface="Arial" panose="020B0604020202020204" pitchFamily="34" charset="0"/>
              </a:rPr>
              <a:t>ñana</a:t>
            </a:r>
            <a:r>
              <a:rPr lang="en-GB" sz="3600" dirty="0">
                <a:solidFill>
                  <a:srgbClr val="002060"/>
                </a:solidFill>
                <a:latin typeface="Century Gothic" panose="020B0502020202020204" pitchFamily="34" charset="0"/>
                <a:cs typeface="Arial" panose="020B0604020202020204" pitchFamily="34" charset="0"/>
              </a:rPr>
              <a:t> 🌄</a:t>
            </a:r>
          </a:p>
          <a:p>
            <a:pPr>
              <a:lnSpc>
                <a:spcPct val="200000"/>
              </a:lnSpc>
              <a:spcBef>
                <a:spcPct val="50000"/>
              </a:spcBef>
            </a:pPr>
            <a:r>
              <a:rPr lang="en-GB" sz="3600" dirty="0" err="1">
                <a:solidFill>
                  <a:srgbClr val="002060"/>
                </a:solidFill>
                <a:latin typeface="Century Gothic" panose="020B0502020202020204" pitchFamily="34" charset="0"/>
                <a:cs typeface="Arial" panose="020B0604020202020204" pitchFamily="34" charset="0"/>
              </a:rPr>
              <a:t>una</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oruga</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pequeña</a:t>
            </a:r>
            <a:r>
              <a:rPr lang="en-GB" sz="3600" dirty="0">
                <a:solidFill>
                  <a:srgbClr val="002060"/>
                </a:solidFill>
                <a:latin typeface="Century Gothic" panose="020B0502020202020204" pitchFamily="34" charset="0"/>
                <a:cs typeface="Arial" panose="020B0604020202020204" pitchFamily="34" charset="0"/>
              </a:rPr>
              <a:t> 🐛 </a:t>
            </a:r>
          </a:p>
          <a:p>
            <a:pPr>
              <a:lnSpc>
                <a:spcPct val="200000"/>
              </a:lnSpc>
              <a:spcBef>
                <a:spcPct val="50000"/>
              </a:spcBef>
            </a:pPr>
            <a:r>
              <a:rPr lang="en-GB" sz="3600" dirty="0">
                <a:solidFill>
                  <a:srgbClr val="002060"/>
                </a:solidFill>
                <a:latin typeface="Century Gothic" panose="020B0502020202020204" pitchFamily="34" charset="0"/>
                <a:cs typeface="Arial" panose="020B0604020202020204" pitchFamily="34" charset="0"/>
              </a:rPr>
              <a:t>sale del </a:t>
            </a:r>
            <a:r>
              <a:rPr lang="en-GB" sz="3600" dirty="0" err="1">
                <a:solidFill>
                  <a:srgbClr val="002060"/>
                </a:solidFill>
                <a:latin typeface="Century Gothic" panose="020B0502020202020204" pitchFamily="34" charset="0"/>
                <a:cs typeface="Arial" panose="020B0604020202020204" pitchFamily="34" charset="0"/>
              </a:rPr>
              <a:t>huevecito</a:t>
            </a:r>
            <a:r>
              <a:rPr lang="en-GB" sz="3600" dirty="0">
                <a:solidFill>
                  <a:srgbClr val="002060"/>
                </a:solidFill>
                <a:latin typeface="Century Gothic" panose="020B0502020202020204" pitchFamily="34" charset="0"/>
                <a:cs typeface="Arial" panose="020B0604020202020204" pitchFamily="34" charset="0"/>
              </a:rPr>
              <a:t> 🥚</a:t>
            </a:r>
          </a:p>
        </p:txBody>
      </p:sp>
      <p:sp>
        <p:nvSpPr>
          <p:cNvPr id="32" name="Speech Bubble: Rectangle with Corners Rounded 31">
            <a:extLst>
              <a:ext uri="{FF2B5EF4-FFF2-40B4-BE49-F238E27FC236}">
                <a16:creationId xmlns:a16="http://schemas.microsoft.com/office/drawing/2014/main" id="{C31F4180-9F98-4B91-DDB1-D59165AD8119}"/>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4" name="TextBox 33">
            <a:extLst>
              <a:ext uri="{FF2B5EF4-FFF2-40B4-BE49-F238E27FC236}">
                <a16:creationId xmlns:a16="http://schemas.microsoft.com/office/drawing/2014/main" id="{22674A10-712A-AA3C-D121-AD84D51F500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35" name="Graphic 34" descr="Teacher">
            <a:extLst>
              <a:ext uri="{FF2B5EF4-FFF2-40B4-BE49-F238E27FC236}">
                <a16:creationId xmlns:a16="http://schemas.microsoft.com/office/drawing/2014/main" id="{B11DF54F-6855-76C6-926D-B24E3F99A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36" name="Speech Bubble: Rectangle with Corners Rounded 35">
            <a:extLst>
              <a:ext uri="{FF2B5EF4-FFF2-40B4-BE49-F238E27FC236}">
                <a16:creationId xmlns:a16="http://schemas.microsoft.com/office/drawing/2014/main" id="{8F09FEEE-440B-91D7-E18B-D537866BEA2E}"/>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7" name="TextBox 36">
            <a:extLst>
              <a:ext uri="{FF2B5EF4-FFF2-40B4-BE49-F238E27FC236}">
                <a16:creationId xmlns:a16="http://schemas.microsoft.com/office/drawing/2014/main" id="{5DC18BFB-E5B4-0873-297D-0E7C65B2E2C4}"/>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grpSp>
        <p:nvGrpSpPr>
          <p:cNvPr id="39" name="Group 38">
            <a:extLst>
              <a:ext uri="{FF2B5EF4-FFF2-40B4-BE49-F238E27FC236}">
                <a16:creationId xmlns:a16="http://schemas.microsoft.com/office/drawing/2014/main" id="{CD5923B2-2375-CE16-AEA4-F0ADFFE6F66B}"/>
              </a:ext>
            </a:extLst>
          </p:cNvPr>
          <p:cNvGrpSpPr/>
          <p:nvPr/>
        </p:nvGrpSpPr>
        <p:grpSpPr>
          <a:xfrm>
            <a:off x="7716034" y="1958748"/>
            <a:ext cx="4019550" cy="3439918"/>
            <a:chOff x="7152914" y="2868460"/>
            <a:chExt cx="4696186" cy="4000458"/>
          </a:xfrm>
        </p:grpSpPr>
        <p:grpSp>
          <p:nvGrpSpPr>
            <p:cNvPr id="40" name="Group 39">
              <a:extLst>
                <a:ext uri="{FF2B5EF4-FFF2-40B4-BE49-F238E27FC236}">
                  <a16:creationId xmlns:a16="http://schemas.microsoft.com/office/drawing/2014/main" id="{8DBA6271-B687-8F9B-BC56-A43A5086149E}"/>
                </a:ext>
              </a:extLst>
            </p:cNvPr>
            <p:cNvGrpSpPr/>
            <p:nvPr/>
          </p:nvGrpSpPr>
          <p:grpSpPr>
            <a:xfrm>
              <a:off x="7152914" y="2868460"/>
              <a:ext cx="4696186" cy="4000458"/>
              <a:chOff x="7152914" y="2868460"/>
              <a:chExt cx="4696186" cy="4000458"/>
            </a:xfrm>
          </p:grpSpPr>
          <p:pic>
            <p:nvPicPr>
              <p:cNvPr id="42" name="Picture 4" descr="Free vector graphics of Fields">
                <a:extLst>
                  <a:ext uri="{FF2B5EF4-FFF2-40B4-BE49-F238E27FC236}">
                    <a16:creationId xmlns:a16="http://schemas.microsoft.com/office/drawing/2014/main" id="{35CD435F-D393-0034-4939-A473247EAE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775" t="-6220" b="1"/>
              <a:stretch/>
            </p:blipFill>
            <p:spPr bwMode="auto">
              <a:xfrm>
                <a:off x="7152914" y="2868460"/>
                <a:ext cx="4696186" cy="40004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ree vector graphics of Plant">
                <a:extLst>
                  <a:ext uri="{FF2B5EF4-FFF2-40B4-BE49-F238E27FC236}">
                    <a16:creationId xmlns:a16="http://schemas.microsoft.com/office/drawing/2014/main" id="{0AFE72EF-3486-BE07-4D6A-3F2FEEF5C29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backgroundMark x1="61611" y1="39118" x2="68009" y2="34118"/>
                            <a14:backgroundMark x1="46209" y1="79118" x2="56398" y2="68529"/>
                            <a14:backgroundMark x1="56398" y1="68529" x2="68009" y2="73529"/>
                            <a14:backgroundMark x1="68009" y1="73529" x2="76777" y2="67647"/>
                            <a14:backgroundMark x1="63744" y1="36176" x2="78436" y2="37059"/>
                            <a14:backgroundMark x1="78436" y1="37059" x2="84597" y2="22353"/>
                            <a14:backgroundMark x1="84597" y1="22353" x2="73697" y2="12647"/>
                            <a14:backgroundMark x1="73697" y1="12647" x2="63033" y2="23235"/>
                            <a14:backgroundMark x1="63033" y1="23235" x2="62322" y2="36176"/>
                            <a14:backgroundMark x1="65877" y1="65588" x2="54028" y2="64118"/>
                            <a14:backgroundMark x1="54028" y1="64118" x2="53318" y2="64412"/>
                            <a14:backgroundMark x1="53318" y1="64412" x2="51896" y2="70000"/>
                            <a14:backgroundMark x1="11611" y1="66765" x2="12559" y2="66176"/>
                            <a14:backgroundMark x1="12559" y1="66176" x2="24408" y2="82353"/>
                            <a14:backgroundMark x1="24408" y1="82353" x2="30095" y2="68824"/>
                            <a14:backgroundMark x1="30095" y1="68824" x2="15640" y2="61176"/>
                            <a14:backgroundMark x1="15640" y1="61176" x2="10900" y2="68824"/>
                            <a14:backgroundMark x1="34834" y1="46471" x2="41943" y2="60588"/>
                            <a14:backgroundMark x1="41943" y1="60588" x2="36019" y2="47941"/>
                            <a14:backgroundMark x1="36019" y1="47941" x2="42891" y2="62059"/>
                            <a14:backgroundMark x1="42891" y1="62059" x2="42417" y2="65000"/>
                            <a14:backgroundMark x1="37441" y1="66176" x2="36256" y2="65588"/>
                            <a14:backgroundMark x1="80806" y1="54706" x2="67299" y2="61471"/>
                            <a14:backgroundMark x1="67299" y1="61471" x2="57109" y2="53824"/>
                            <a14:backgroundMark x1="57109" y1="53824" x2="47156" y2="62353"/>
                            <a14:backgroundMark x1="47156" y1="62353" x2="47867" y2="79118"/>
                            <a14:backgroundMark x1="47867" y1="79118" x2="64218" y2="60294"/>
                            <a14:backgroundMark x1="64218" y1="60294" x2="78199" y2="63235"/>
                            <a14:backgroundMark x1="78199" y1="63235" x2="62559" y2="65588"/>
                            <a14:backgroundMark x1="62559" y1="65588" x2="50948" y2="61471"/>
                            <a14:backgroundMark x1="50948" y1="61471" x2="69905" y2="65588"/>
                            <a14:backgroundMark x1="69905" y1="65588" x2="56398" y2="60588"/>
                            <a14:backgroundMark x1="56398" y1="60588" x2="56398" y2="60588"/>
                            <a14:backgroundMark x1="32227" y1="66176" x2="44076" y2="75294"/>
                            <a14:backgroundMark x1="44076" y1="75294" x2="32227" y2="66765"/>
                            <a14:backgroundMark x1="32227" y1="66765" x2="42417" y2="78529"/>
                            <a14:backgroundMark x1="42417" y1="78529" x2="37915" y2="74706"/>
                            <a14:backgroundMark x1="57583" y1="41765" x2="47393" y2="54412"/>
                            <a14:backgroundMark x1="47393" y1="54412" x2="51896" y2="48824"/>
                          </a14:backgroundRemoval>
                        </a14:imgEffect>
                      </a14:imgLayer>
                    </a14:imgProps>
                  </a:ext>
                  <a:ext uri="{28A0092B-C50C-407E-A947-70E740481C1C}">
                    <a14:useLocalDpi xmlns:a14="http://schemas.microsoft.com/office/drawing/2010/main" val="0"/>
                  </a:ext>
                </a:extLst>
              </a:blip>
              <a:srcRect/>
              <a:stretch>
                <a:fillRect/>
              </a:stretch>
            </p:blipFill>
            <p:spPr bwMode="auto">
              <a:xfrm>
                <a:off x="9935308" y="5148888"/>
                <a:ext cx="1567851" cy="12631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Gráficos vectoriales gratis de Animal">
                <a:extLst>
                  <a:ext uri="{FF2B5EF4-FFF2-40B4-BE49-F238E27FC236}">
                    <a16:creationId xmlns:a16="http://schemas.microsoft.com/office/drawing/2014/main" id="{1E390ACB-19BB-264E-1725-2F3B757C13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44200" y="6217011"/>
                <a:ext cx="575310" cy="392870"/>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10" descr="Gráficos vectoriales gratis de Sol">
              <a:extLst>
                <a:ext uri="{FF2B5EF4-FFF2-40B4-BE49-F238E27FC236}">
                  <a16:creationId xmlns:a16="http://schemas.microsoft.com/office/drawing/2014/main" id="{F7971ED9-C4D5-3223-01BA-39C92AFD564E}"/>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b="27523"/>
            <a:stretch/>
          </p:blipFill>
          <p:spPr bwMode="auto">
            <a:xfrm rot="20332426">
              <a:off x="7649308" y="4757897"/>
              <a:ext cx="1147315" cy="831537"/>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8" descr="Index Finger, Pointer, Click, Hand">
            <a:extLst>
              <a:ext uri="{FF2B5EF4-FFF2-40B4-BE49-F238E27FC236}">
                <a16:creationId xmlns:a16="http://schemas.microsoft.com/office/drawing/2014/main" id="{84F93C97-1F42-E97A-F921-607A86F8747F}"/>
              </a:ext>
            </a:extLst>
          </p:cNvPr>
          <p:cNvPicPr>
            <a:picLocks noChangeAspect="1" noChangeArrowheads="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16033" y="4383223"/>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45" name="Speech Bubble: Rectangle with Corners Rounded 44">
            <a:extLst>
              <a:ext uri="{FF2B5EF4-FFF2-40B4-BE49-F238E27FC236}">
                <a16:creationId xmlns:a16="http://schemas.microsoft.com/office/drawing/2014/main" id="{EBC92D46-1D93-BC44-3FB8-4B5B30232035}"/>
              </a:ext>
            </a:extLst>
          </p:cNvPr>
          <p:cNvSpPr/>
          <p:nvPr/>
        </p:nvSpPr>
        <p:spPr>
          <a:xfrm>
            <a:off x="1853824" y="956851"/>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46" name="TextBox 45">
            <a:extLst>
              <a:ext uri="{FF2B5EF4-FFF2-40B4-BE49-F238E27FC236}">
                <a16:creationId xmlns:a16="http://schemas.microsoft.com/office/drawing/2014/main" id="{A5BD86CA-B520-601A-FF59-94E2AA347DF6}"/>
              </a:ext>
            </a:extLst>
          </p:cNvPr>
          <p:cNvSpPr txBox="1"/>
          <p:nvPr/>
        </p:nvSpPr>
        <p:spPr>
          <a:xfrm>
            <a:off x="1955709" y="1023548"/>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80642D7D-A6E3-954F-2138-4F6CA6B9A38F}"/>
              </a:ext>
            </a:extLst>
          </p:cNvPr>
          <p:cNvSpPr txBox="1"/>
          <p:nvPr/>
        </p:nvSpPr>
        <p:spPr>
          <a:xfrm>
            <a:off x="1078039" y="1741430"/>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domingo</a:t>
            </a:r>
            <a:endParaRPr lang="en-GB" sz="3600" b="1" dirty="0">
              <a:solidFill>
                <a:srgbClr val="92D050"/>
              </a:solidFill>
              <a:latin typeface="Segoe Print" panose="02000600000000000000" pitchFamily="2" charset="0"/>
            </a:endParaRPr>
          </a:p>
        </p:txBody>
      </p:sp>
    </p:spTree>
    <p:extLst>
      <p:ext uri="{BB962C8B-B14F-4D97-AF65-F5344CB8AC3E}">
        <p14:creationId xmlns:p14="http://schemas.microsoft.com/office/powerpoint/2010/main" val="5242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500"/>
                                        <p:tgtEl>
                                          <p:spTgt spid="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500"/>
                                        <p:tgtEl>
                                          <p:spTgt spid="2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1" name="Text Box 4">
            <a:extLst>
              <a:ext uri="{FF2B5EF4-FFF2-40B4-BE49-F238E27FC236}">
                <a16:creationId xmlns:a16="http://schemas.microsoft.com/office/drawing/2014/main" id="{9B22CF81-626A-0BC9-F08D-A5FDCE62BF00}"/>
              </a:ext>
            </a:extLst>
          </p:cNvPr>
          <p:cNvSpPr txBox="1">
            <a:spLocks noChangeArrowheads="1"/>
          </p:cNvSpPr>
          <p:nvPr/>
        </p:nvSpPr>
        <p:spPr bwMode="auto">
          <a:xfrm>
            <a:off x="248629" y="1853368"/>
            <a:ext cx="461207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sz="3600" dirty="0">
              <a:solidFill>
                <a:srgbClr val="002060"/>
              </a:solidFill>
              <a:latin typeface="Century Gothic" panose="020B0502020202020204" pitchFamily="34" charset="0"/>
              <a:cs typeface="Arial" panose="020B0604020202020204" pitchFamily="34" charset="0"/>
            </a:endParaRPr>
          </a:p>
        </p:txBody>
      </p:sp>
      <p:sp>
        <p:nvSpPr>
          <p:cNvPr id="32" name="Text Box 5">
            <a:extLst>
              <a:ext uri="{FF2B5EF4-FFF2-40B4-BE49-F238E27FC236}">
                <a16:creationId xmlns:a16="http://schemas.microsoft.com/office/drawing/2014/main" id="{FC4634B9-D10A-9237-C16A-68FD6EAD5FFA}"/>
              </a:ext>
            </a:extLst>
          </p:cNvPr>
          <p:cNvSpPr txBox="1">
            <a:spLocks noChangeArrowheads="1"/>
          </p:cNvSpPr>
          <p:nvPr/>
        </p:nvSpPr>
        <p:spPr bwMode="auto">
          <a:xfrm>
            <a:off x="776012" y="1597760"/>
            <a:ext cx="10312616" cy="4165051"/>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Tiene </a:t>
            </a:r>
            <a:r>
              <a:rPr lang="en-GB" sz="3600" dirty="0" err="1">
                <a:solidFill>
                  <a:srgbClr val="002060"/>
                </a:solidFill>
                <a:latin typeface="Century Gothic" panose="020B0502020202020204" pitchFamily="34" charset="0"/>
              </a:rPr>
              <a:t>mucha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hambre</a:t>
            </a:r>
            <a:r>
              <a:rPr lang="en-GB" sz="4800" dirty="0">
                <a:solidFill>
                  <a:srgbClr val="002060"/>
                </a:solidFill>
                <a:latin typeface="Century Gothic" panose="020B0502020202020204" pitchFamily="34" charset="0"/>
              </a:rPr>
              <a:t> </a:t>
            </a:r>
            <a:r>
              <a:rPr lang="en-GB" sz="3600" dirty="0">
                <a:solidFill>
                  <a:srgbClr val="002060"/>
                </a:solidFill>
                <a:latin typeface="Century Gothic" panose="020B0502020202020204" pitchFamily="34" charset="0"/>
              </a:rPr>
              <a:t>😋🍴 </a:t>
            </a:r>
            <a:endParaRPr lang="en-GB" sz="3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3600" dirty="0">
                <a:solidFill>
                  <a:srgbClr val="002060"/>
                </a:solidFill>
                <a:latin typeface="Century Gothic" panose="020B0502020202020204" pitchFamily="34" charset="0"/>
                <a:cs typeface="Arial" panose="020B0604020202020204" pitchFamily="34" charset="0"/>
              </a:rPr>
              <a:t>y </a:t>
            </a:r>
            <a:r>
              <a:rPr lang="en-GB" sz="3600" dirty="0" err="1">
                <a:solidFill>
                  <a:srgbClr val="002060"/>
                </a:solidFill>
                <a:latin typeface="Century Gothic" panose="020B0502020202020204" pitchFamily="34" charset="0"/>
                <a:cs typeface="Arial" panose="020B0604020202020204" pitchFamily="34" charset="0"/>
              </a:rPr>
              <a:t>busca</a:t>
            </a:r>
            <a:r>
              <a:rPr lang="en-GB" sz="3600" dirty="0">
                <a:solidFill>
                  <a:srgbClr val="002060"/>
                </a:solidFill>
                <a:latin typeface="Century Gothic" panose="020B0502020202020204" pitchFamily="34" charset="0"/>
                <a:cs typeface="Arial" panose="020B0604020202020204" pitchFamily="34" charset="0"/>
              </a:rPr>
              <a:t>* 🔎 </a:t>
            </a:r>
          </a:p>
          <a:p>
            <a:pPr>
              <a:lnSpc>
                <a:spcPct val="200000"/>
              </a:lnSpc>
              <a:spcBef>
                <a:spcPct val="50000"/>
              </a:spcBef>
            </a:pPr>
            <a:r>
              <a:rPr lang="en-GB" sz="3600" dirty="0">
                <a:solidFill>
                  <a:srgbClr val="002060"/>
                </a:solidFill>
                <a:latin typeface="Century Gothic" panose="020B0502020202020204" pitchFamily="34" charset="0"/>
                <a:cs typeface="Arial" panose="020B0604020202020204" pitchFamily="34" charset="0"/>
              </a:rPr>
              <a:t> algo* de comer </a:t>
            </a:r>
          </a:p>
        </p:txBody>
      </p:sp>
      <p:sp>
        <p:nvSpPr>
          <p:cNvPr id="65" name="Speech Bubble: Rectangle with Corners Rounded 64">
            <a:extLst>
              <a:ext uri="{FF2B5EF4-FFF2-40B4-BE49-F238E27FC236}">
                <a16:creationId xmlns:a16="http://schemas.microsoft.com/office/drawing/2014/main" id="{E21EC09D-CB69-F679-3CBA-7061CA05B552}"/>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66" name="TextBox 65">
            <a:extLst>
              <a:ext uri="{FF2B5EF4-FFF2-40B4-BE49-F238E27FC236}">
                <a16:creationId xmlns:a16="http://schemas.microsoft.com/office/drawing/2014/main" id="{AE068D43-0015-14C4-68A8-A95465930D75}"/>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7" name="Graphic 66" descr="Teacher">
            <a:extLst>
              <a:ext uri="{FF2B5EF4-FFF2-40B4-BE49-F238E27FC236}">
                <a16:creationId xmlns:a16="http://schemas.microsoft.com/office/drawing/2014/main" id="{8143B035-42EB-509F-C1CE-7C07BB03DF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8" name="Speech Bubble: Rectangle with Corners Rounded 67">
            <a:extLst>
              <a:ext uri="{FF2B5EF4-FFF2-40B4-BE49-F238E27FC236}">
                <a16:creationId xmlns:a16="http://schemas.microsoft.com/office/drawing/2014/main" id="{02F23F18-38AD-2360-C8FF-F2D1B7DE39CE}"/>
              </a:ext>
            </a:extLst>
          </p:cNvPr>
          <p:cNvSpPr/>
          <p:nvPr/>
        </p:nvSpPr>
        <p:spPr>
          <a:xfrm>
            <a:off x="2842503" y="970720"/>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69" name="TextBox 68">
            <a:extLst>
              <a:ext uri="{FF2B5EF4-FFF2-40B4-BE49-F238E27FC236}">
                <a16:creationId xmlns:a16="http://schemas.microsoft.com/office/drawing/2014/main" id="{501900FD-998C-E5C6-0B77-D9C4BA19F69D}"/>
              </a:ext>
            </a:extLst>
          </p:cNvPr>
          <p:cNvSpPr txBox="1"/>
          <p:nvPr/>
        </p:nvSpPr>
        <p:spPr>
          <a:xfrm>
            <a:off x="2904618" y="1017612"/>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grpSp>
        <p:nvGrpSpPr>
          <p:cNvPr id="4" name="Group 3">
            <a:extLst>
              <a:ext uri="{FF2B5EF4-FFF2-40B4-BE49-F238E27FC236}">
                <a16:creationId xmlns:a16="http://schemas.microsoft.com/office/drawing/2014/main" id="{E15DDC45-42C6-3396-6F5E-D8F25DBA53AC}"/>
              </a:ext>
            </a:extLst>
          </p:cNvPr>
          <p:cNvGrpSpPr/>
          <p:nvPr/>
        </p:nvGrpSpPr>
        <p:grpSpPr>
          <a:xfrm>
            <a:off x="6438637" y="3272683"/>
            <a:ext cx="4972323" cy="1407317"/>
            <a:chOff x="6438637" y="3272683"/>
            <a:chExt cx="4972323" cy="1407317"/>
          </a:xfrm>
        </p:grpSpPr>
        <p:pic>
          <p:nvPicPr>
            <p:cNvPr id="34" name="Picture 10" descr="Gráficos vectoriales gratis de Animal">
              <a:extLst>
                <a:ext uri="{FF2B5EF4-FFF2-40B4-BE49-F238E27FC236}">
                  <a16:creationId xmlns:a16="http://schemas.microsoft.com/office/drawing/2014/main" id="{60085617-F58C-7A24-C4F0-D8CD62F0C1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32986">
              <a:off x="9281341" y="3272683"/>
              <a:ext cx="1708741" cy="11668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agnifying Glass, Magnifier Glass, Glass">
              <a:extLst>
                <a:ext uri="{FF2B5EF4-FFF2-40B4-BE49-F238E27FC236}">
                  <a16:creationId xmlns:a16="http://schemas.microsoft.com/office/drawing/2014/main" id="{DB30C965-440D-3AE5-57DA-7CD609B54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5550461">
              <a:off x="9004704" y="3831766"/>
              <a:ext cx="752907" cy="74199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Gráficos vectoriales gratis de Fresa">
              <a:extLst>
                <a:ext uri="{FF2B5EF4-FFF2-40B4-BE49-F238E27FC236}">
                  <a16:creationId xmlns:a16="http://schemas.microsoft.com/office/drawing/2014/main" id="{37806BEC-6A09-CDB1-CC21-702C5769FE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8928" y="4143982"/>
              <a:ext cx="211973" cy="31199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omer, Comestible, Fruta">
              <a:extLst>
                <a:ext uri="{FF2B5EF4-FFF2-40B4-BE49-F238E27FC236}">
                  <a16:creationId xmlns:a16="http://schemas.microsoft.com/office/drawing/2014/main" id="{141E3B05-4DE4-2030-EDDD-9535577C23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0045" y="4029357"/>
              <a:ext cx="464363" cy="4657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ráficos vectoriales gratis de Ciruelas">
              <a:extLst>
                <a:ext uri="{FF2B5EF4-FFF2-40B4-BE49-F238E27FC236}">
                  <a16:creationId xmlns:a16="http://schemas.microsoft.com/office/drawing/2014/main" id="{F285D8DC-C5E7-BA15-1B94-6DB116B4C4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8889" y="4099880"/>
              <a:ext cx="418938" cy="35609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Free vector graphics of Apple">
              <a:extLst>
                <a:ext uri="{FF2B5EF4-FFF2-40B4-BE49-F238E27FC236}">
                  <a16:creationId xmlns:a16="http://schemas.microsoft.com/office/drawing/2014/main" id="{7FBDD859-88A7-72E2-464F-279BB9B433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79585" y="4107482"/>
              <a:ext cx="316829" cy="34089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Gráficos vectoriales gratis de Cesped">
              <a:extLst>
                <a:ext uri="{FF2B5EF4-FFF2-40B4-BE49-F238E27FC236}">
                  <a16:creationId xmlns:a16="http://schemas.microsoft.com/office/drawing/2014/main" id="{FAEBBFE5-E85E-274C-FEF9-010FD6794C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80156"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Gráficos vectoriales gratis de Cesped">
              <a:extLst>
                <a:ext uri="{FF2B5EF4-FFF2-40B4-BE49-F238E27FC236}">
                  <a16:creationId xmlns:a16="http://schemas.microsoft.com/office/drawing/2014/main" id="{D312C59D-F769-1C24-7190-FE2985568F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0607"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áficos vectoriales gratis de Cesped">
              <a:extLst>
                <a:ext uri="{FF2B5EF4-FFF2-40B4-BE49-F238E27FC236}">
                  <a16:creationId xmlns:a16="http://schemas.microsoft.com/office/drawing/2014/main" id="{BF64CBC9-B056-404C-50B0-59F15F64D7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92552"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Gráficos vectoriales gratis de Cesped">
              <a:extLst>
                <a:ext uri="{FF2B5EF4-FFF2-40B4-BE49-F238E27FC236}">
                  <a16:creationId xmlns:a16="http://schemas.microsoft.com/office/drawing/2014/main" id="{8A417B3B-E121-5221-AE35-22BA825D4A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83003"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Gráficos vectoriales gratis de Cesped">
              <a:extLst>
                <a:ext uri="{FF2B5EF4-FFF2-40B4-BE49-F238E27FC236}">
                  <a16:creationId xmlns:a16="http://schemas.microsoft.com/office/drawing/2014/main" id="{E0DF1C57-BDDF-B90B-6286-4144C1BF69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85091"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Gráficos vectoriales gratis de Cesped">
              <a:extLst>
                <a:ext uri="{FF2B5EF4-FFF2-40B4-BE49-F238E27FC236}">
                  <a16:creationId xmlns:a16="http://schemas.microsoft.com/office/drawing/2014/main" id="{288A6FF1-BE02-F918-4130-E6A775CB49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5542"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áficos vectoriales gratis de Cesped">
              <a:extLst>
                <a:ext uri="{FF2B5EF4-FFF2-40B4-BE49-F238E27FC236}">
                  <a16:creationId xmlns:a16="http://schemas.microsoft.com/office/drawing/2014/main" id="{49664C87-91A0-A8BE-409D-0DBD8A1BBC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37"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Gráficos vectoriales gratis de Cesped">
              <a:extLst>
                <a:ext uri="{FF2B5EF4-FFF2-40B4-BE49-F238E27FC236}">
                  <a16:creationId xmlns:a16="http://schemas.microsoft.com/office/drawing/2014/main" id="{56ED771F-AE86-1D13-4285-B89A89D50C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90456" y="4201614"/>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Gráficos vectoriales gratis de Cesped">
              <a:extLst>
                <a:ext uri="{FF2B5EF4-FFF2-40B4-BE49-F238E27FC236}">
                  <a16:creationId xmlns:a16="http://schemas.microsoft.com/office/drawing/2014/main" id="{1ED70D9D-C15E-BF68-587B-DF3C363F74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08789" y="421359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Gráficos vectoriales gratis de Cesped">
              <a:extLst>
                <a:ext uri="{FF2B5EF4-FFF2-40B4-BE49-F238E27FC236}">
                  <a16:creationId xmlns:a16="http://schemas.microsoft.com/office/drawing/2014/main" id="{CB6D1801-08A2-59CA-1C1A-6628E7E418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71884" y="421359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Gráficos vectoriales gratis de Cesped">
              <a:extLst>
                <a:ext uri="{FF2B5EF4-FFF2-40B4-BE49-F238E27FC236}">
                  <a16:creationId xmlns:a16="http://schemas.microsoft.com/office/drawing/2014/main" id="{420FB9F8-3F16-33AD-B038-B4611D027C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0427" y="420965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Gráficos vectoriales gratis de Cesped">
              <a:extLst>
                <a:ext uri="{FF2B5EF4-FFF2-40B4-BE49-F238E27FC236}">
                  <a16:creationId xmlns:a16="http://schemas.microsoft.com/office/drawing/2014/main" id="{7AEB9A1E-EAFE-78DF-DBDC-80AFA52D8F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79142" y="4210007"/>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Gráficos vectoriales gratis de Cesped">
              <a:extLst>
                <a:ext uri="{FF2B5EF4-FFF2-40B4-BE49-F238E27FC236}">
                  <a16:creationId xmlns:a16="http://schemas.microsoft.com/office/drawing/2014/main" id="{E9C5B6EF-7022-9FD6-6198-C8CB1B655E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0839" y="4213463"/>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Gráficos vectoriales gratis de Suelo">
              <a:extLst>
                <a:ext uri="{FF2B5EF4-FFF2-40B4-BE49-F238E27FC236}">
                  <a16:creationId xmlns:a16="http://schemas.microsoft.com/office/drawing/2014/main" id="{9B9A95D1-F6E9-EDA3-7845-1057D97F8B3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44386"/>
            <a:stretch/>
          </p:blipFill>
          <p:spPr bwMode="auto">
            <a:xfrm>
              <a:off x="6452489" y="4226376"/>
              <a:ext cx="4889393" cy="453624"/>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8" descr="Index Finger, Pointer, Click, Hand">
            <a:extLst>
              <a:ext uri="{FF2B5EF4-FFF2-40B4-BE49-F238E27FC236}">
                <a16:creationId xmlns:a16="http://schemas.microsoft.com/office/drawing/2014/main" id="{883F3235-8E3A-EC1F-A820-994C14994A2D}"/>
              </a:ext>
            </a:extLst>
          </p:cNvPr>
          <p:cNvPicPr>
            <a:picLocks noChangeAspect="1" noChangeArrowheads="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379822" y="3510109"/>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A41869C3-5A09-7992-D503-BC93A7D1EBEE}"/>
              </a:ext>
            </a:extLst>
          </p:cNvPr>
          <p:cNvSpPr txBox="1"/>
          <p:nvPr/>
        </p:nvSpPr>
        <p:spPr>
          <a:xfrm>
            <a:off x="7003998" y="123156"/>
            <a:ext cx="2769367"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busca</a:t>
            </a:r>
            <a:r>
              <a:rPr lang="en-GB" sz="2000" dirty="0">
                <a:solidFill>
                  <a:srgbClr val="002060"/>
                </a:solidFill>
                <a:latin typeface="Century Gothic" panose="020B0502020202020204" pitchFamily="34" charset="0"/>
              </a:rPr>
              <a:t> = s/he, it looks for, is looking for</a:t>
            </a:r>
            <a:endParaRPr lang="en-GB" sz="2000" dirty="0"/>
          </a:p>
        </p:txBody>
      </p:sp>
      <p:sp>
        <p:nvSpPr>
          <p:cNvPr id="75" name="TextBox 74">
            <a:extLst>
              <a:ext uri="{FF2B5EF4-FFF2-40B4-BE49-F238E27FC236}">
                <a16:creationId xmlns:a16="http://schemas.microsoft.com/office/drawing/2014/main" id="{B820F668-1C52-AFFD-E352-FA7750E58F4B}"/>
              </a:ext>
            </a:extLst>
          </p:cNvPr>
          <p:cNvSpPr txBox="1"/>
          <p:nvPr/>
        </p:nvSpPr>
        <p:spPr>
          <a:xfrm>
            <a:off x="7012577" y="797279"/>
            <a:ext cx="2769367"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algo</a:t>
            </a:r>
            <a:r>
              <a:rPr lang="en-GB" sz="2000" dirty="0">
                <a:solidFill>
                  <a:srgbClr val="002060"/>
                </a:solidFill>
                <a:latin typeface="Century Gothic" panose="020B0502020202020204" pitchFamily="34" charset="0"/>
              </a:rPr>
              <a:t> = something</a:t>
            </a:r>
            <a:endParaRPr lang="en-GB" sz="2000" dirty="0"/>
          </a:p>
        </p:txBody>
      </p:sp>
    </p:spTree>
    <p:extLst>
      <p:ext uri="{BB962C8B-B14F-4D97-AF65-F5344CB8AC3E}">
        <p14:creationId xmlns:p14="http://schemas.microsoft.com/office/powerpoint/2010/main" val="42313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500"/>
                                        <p:tgtEl>
                                          <p:spTgt spid="32">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4" name="Group 3">
            <a:extLst>
              <a:ext uri="{FF2B5EF4-FFF2-40B4-BE49-F238E27FC236}">
                <a16:creationId xmlns:a16="http://schemas.microsoft.com/office/drawing/2014/main" id="{D8A0D70B-15B5-8299-9CF9-7C65EA010B07}"/>
              </a:ext>
            </a:extLst>
          </p:cNvPr>
          <p:cNvGrpSpPr/>
          <p:nvPr/>
        </p:nvGrpSpPr>
        <p:grpSpPr>
          <a:xfrm>
            <a:off x="7632874" y="2578955"/>
            <a:ext cx="4125959" cy="2689793"/>
            <a:chOff x="7817412" y="2981144"/>
            <a:chExt cx="4125959" cy="2689793"/>
          </a:xfrm>
        </p:grpSpPr>
        <p:pic>
          <p:nvPicPr>
            <p:cNvPr id="81" name="Picture 6" descr="Gráficos vectoriales gratis de Cesped">
              <a:extLst>
                <a:ext uri="{FF2B5EF4-FFF2-40B4-BE49-F238E27FC236}">
                  <a16:creationId xmlns:a16="http://schemas.microsoft.com/office/drawing/2014/main" id="{60F68649-CF30-F57A-B355-6D0C51888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344" y="5129562"/>
              <a:ext cx="728275" cy="397512"/>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61E8637F-FBC3-7F95-460D-4F04D05BC172}"/>
                </a:ext>
              </a:extLst>
            </p:cNvPr>
            <p:cNvGrpSpPr/>
            <p:nvPr/>
          </p:nvGrpSpPr>
          <p:grpSpPr>
            <a:xfrm>
              <a:off x="8464780" y="2981144"/>
              <a:ext cx="3478591" cy="2580867"/>
              <a:chOff x="8996716" y="4077970"/>
              <a:chExt cx="2961996" cy="2213261"/>
            </a:xfrm>
          </p:grpSpPr>
          <p:pic>
            <p:nvPicPr>
              <p:cNvPr id="55" name="Picture 2" descr="Manzana, Comido, Centro, Masticado">
                <a:extLst>
                  <a:ext uri="{FF2B5EF4-FFF2-40B4-BE49-F238E27FC236}">
                    <a16:creationId xmlns:a16="http://schemas.microsoft.com/office/drawing/2014/main" id="{DE52A8D9-0E6E-ADCF-3B63-477D5FCBE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5730" flipH="1">
                <a:off x="9384633" y="5038528"/>
                <a:ext cx="762102" cy="11217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Gráficos vectoriales gratis de Animal">
                <a:extLst>
                  <a:ext uri="{FF2B5EF4-FFF2-40B4-BE49-F238E27FC236}">
                    <a16:creationId xmlns:a16="http://schemas.microsoft.com/office/drawing/2014/main" id="{4BD72F63-53E8-790F-5E1D-F4A55EDDC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58955" flipH="1">
                <a:off x="9903153" y="5684305"/>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Gráficos vectoriales gratis de Cesped">
                <a:extLst>
                  <a:ext uri="{FF2B5EF4-FFF2-40B4-BE49-F238E27FC236}">
                    <a16:creationId xmlns:a16="http://schemas.microsoft.com/office/drawing/2014/main" id="{34F71F3E-167D-9E17-4A50-4E53DEDC4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947" y="5939447"/>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Gráficos vectoriales gratis de Cesped">
                <a:extLst>
                  <a:ext uri="{FF2B5EF4-FFF2-40B4-BE49-F238E27FC236}">
                    <a16:creationId xmlns:a16="http://schemas.microsoft.com/office/drawing/2014/main" id="{2681775F-A6A2-1F05-849E-EA9BA0B3B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621" y="595033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Gráficos vectoriales gratis de Cesped">
                <a:extLst>
                  <a:ext uri="{FF2B5EF4-FFF2-40B4-BE49-F238E27FC236}">
                    <a16:creationId xmlns:a16="http://schemas.microsoft.com/office/drawing/2014/main" id="{D3781A2E-40EA-D751-80C0-61BB40FDE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716" y="595033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Gráficos vectoriales gratis de Cesped">
                <a:extLst>
                  <a:ext uri="{FF2B5EF4-FFF2-40B4-BE49-F238E27FC236}">
                    <a16:creationId xmlns:a16="http://schemas.microsoft.com/office/drawing/2014/main" id="{E6E1FBD3-3151-C205-4361-9321B3578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277" y="595033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Burbuja Del Discurso, Globo De Discurso">
                <a:extLst>
                  <a:ext uri="{FF2B5EF4-FFF2-40B4-BE49-F238E27FC236}">
                    <a16:creationId xmlns:a16="http://schemas.microsoft.com/office/drawing/2014/main" id="{2054333A-8E0F-F214-3457-D723C737B0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9273" y="4077970"/>
                <a:ext cx="1597653" cy="153446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336AB7B8-6A92-9E60-0DAA-9E7D401DB0FD}"/>
                  </a:ext>
                </a:extLst>
              </p:cNvPr>
              <p:cNvSpPr txBox="1"/>
              <p:nvPr/>
            </p:nvSpPr>
            <p:spPr>
              <a:xfrm>
                <a:off x="10036802" y="4278173"/>
                <a:ext cx="1921910" cy="830997"/>
              </a:xfrm>
              <a:prstGeom prst="rect">
                <a:avLst/>
              </a:prstGeom>
              <a:noFill/>
            </p:spPr>
            <p:txBody>
              <a:bodyPr wrap="square" rtlCol="0">
                <a:spAutoFit/>
              </a:bodyPr>
              <a:lstStyle/>
              <a:p>
                <a:pPr algn="ctr"/>
                <a:r>
                  <a:rPr lang="en-GB" sz="2400" dirty="0">
                    <a:solidFill>
                      <a:srgbClr val="002060"/>
                    </a:solidFill>
                    <a:latin typeface="Segoe Print" panose="02000600000000000000" pitchFamily="2" charset="0"/>
                  </a:rPr>
                  <a:t>Tengo </a:t>
                </a:r>
                <a:r>
                  <a:rPr lang="en-GB" sz="2400" dirty="0" err="1">
                    <a:solidFill>
                      <a:srgbClr val="002060"/>
                    </a:solidFill>
                    <a:latin typeface="Segoe Print" panose="02000600000000000000" pitchFamily="2" charset="0"/>
                  </a:rPr>
                  <a:t>hambre</a:t>
                </a:r>
                <a:r>
                  <a:rPr lang="en-GB" sz="2400" dirty="0">
                    <a:solidFill>
                      <a:srgbClr val="002060"/>
                    </a:solidFill>
                    <a:latin typeface="Segoe Print" panose="02000600000000000000" pitchFamily="2" charset="0"/>
                  </a:rPr>
                  <a:t>.</a:t>
                </a:r>
              </a:p>
            </p:txBody>
          </p:sp>
        </p:grpSp>
        <p:pic>
          <p:nvPicPr>
            <p:cNvPr id="77" name="Picture 6" descr="Gráficos vectoriales gratis de Cesped">
              <a:extLst>
                <a:ext uri="{FF2B5EF4-FFF2-40B4-BE49-F238E27FC236}">
                  <a16:creationId xmlns:a16="http://schemas.microsoft.com/office/drawing/2014/main" id="{B017C658-34D1-B62F-D94C-D44ECD6AC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317" y="5219828"/>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Gráficos vectoriales gratis de Cesped">
              <a:extLst>
                <a:ext uri="{FF2B5EF4-FFF2-40B4-BE49-F238E27FC236}">
                  <a16:creationId xmlns:a16="http://schemas.microsoft.com/office/drawing/2014/main" id="{1D8198D7-50C9-1403-8EC8-404CA18D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412" y="5219828"/>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Gráficos vectoriales gratis de Suelo">
              <a:extLst>
                <a:ext uri="{FF2B5EF4-FFF2-40B4-BE49-F238E27FC236}">
                  <a16:creationId xmlns:a16="http://schemas.microsoft.com/office/drawing/2014/main" id="{9B6731A1-7223-3A47-6E2E-6D4ECC0EDA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386"/>
            <a:stretch/>
          </p:blipFill>
          <p:spPr bwMode="auto">
            <a:xfrm>
              <a:off x="7868046" y="5217313"/>
              <a:ext cx="3693249" cy="453624"/>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 Box 5">
            <a:extLst>
              <a:ext uri="{FF2B5EF4-FFF2-40B4-BE49-F238E27FC236}">
                <a16:creationId xmlns:a16="http://schemas.microsoft.com/office/drawing/2014/main" id="{9C3AF0B6-1A11-30C4-EC74-AC9A8CD874B7}"/>
              </a:ext>
            </a:extLst>
          </p:cNvPr>
          <p:cNvSpPr txBox="1">
            <a:spLocks noChangeArrowheads="1"/>
          </p:cNvSpPr>
          <p:nvPr/>
        </p:nvSpPr>
        <p:spPr bwMode="auto">
          <a:xfrm>
            <a:off x="342618" y="1869458"/>
            <a:ext cx="10312616" cy="3797450"/>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El ________ </a:t>
            </a:r>
          </a:p>
          <a:p>
            <a:pPr>
              <a:lnSpc>
                <a:spcPct val="200000"/>
              </a:lnSpc>
              <a:spcBef>
                <a:spcPct val="50000"/>
              </a:spcBef>
            </a:pPr>
            <a:r>
              <a:rPr lang="en-GB" sz="3600" dirty="0">
                <a:solidFill>
                  <a:srgbClr val="002060"/>
                </a:solidFill>
                <a:latin typeface="Century Gothic" panose="020B0502020202020204" pitchFamily="34" charset="0"/>
              </a:rPr>
              <a:t>come </a:t>
            </a:r>
            <a:r>
              <a:rPr lang="en-GB" sz="3600" b="1" dirty="0" err="1">
                <a:solidFill>
                  <a:srgbClr val="002060"/>
                </a:solidFill>
                <a:latin typeface="Century Gothic" panose="020B0502020202020204" pitchFamily="34" charset="0"/>
              </a:rPr>
              <a:t>una</a:t>
            </a:r>
            <a:r>
              <a:rPr lang="en-GB" sz="3600" dirty="0">
                <a:solidFill>
                  <a:srgbClr val="002060"/>
                </a:solidFill>
                <a:latin typeface="Century Gothic" panose="020B0502020202020204" pitchFamily="34" charset="0"/>
              </a:rPr>
              <a:t> manzana 🍎</a:t>
            </a:r>
          </a:p>
          <a:p>
            <a:pPr>
              <a:lnSpc>
                <a:spcPct val="200000"/>
              </a:lnSpc>
              <a:spcBef>
                <a:spcPct val="50000"/>
              </a:spcBef>
            </a:pPr>
            <a:r>
              <a:rPr lang="en-GB" sz="3600" dirty="0" err="1">
                <a:solidFill>
                  <a:srgbClr val="002060"/>
                </a:solidFill>
                <a:latin typeface="Century Gothic" panose="020B0502020202020204" pitchFamily="34" charset="0"/>
              </a:rPr>
              <a:t>pero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a</a:t>
            </a:r>
            <a:r>
              <a:rPr lang="en-GB" sz="3600" dirty="0" err="1">
                <a:solidFill>
                  <a:srgbClr val="002060"/>
                </a:solidFill>
                <a:latin typeface="Century Gothic" panose="020B0502020202020204" pitchFamily="34" charset="0"/>
                <a:cs typeface="Arial" panose="020B0604020202020204" pitchFamily="34" charset="0"/>
              </a:rPr>
              <a:t>ún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hambre</a:t>
            </a:r>
            <a:r>
              <a:rPr lang="en-GB" sz="3600" dirty="0">
                <a:solidFill>
                  <a:srgbClr val="002060"/>
                </a:solidFill>
                <a:latin typeface="Century Gothic" panose="020B0502020202020204" pitchFamily="34" charset="0"/>
                <a:cs typeface="Arial" panose="020B0604020202020204" pitchFamily="34" charset="0"/>
              </a:rPr>
              <a:t> </a:t>
            </a:r>
            <a:r>
              <a:rPr lang="en-GB" sz="3600" dirty="0">
                <a:solidFill>
                  <a:srgbClr val="002060"/>
                </a:solidFill>
                <a:latin typeface="Century Gothic" panose="020B0502020202020204" pitchFamily="34" charset="0"/>
              </a:rPr>
              <a:t>😋🍴 </a:t>
            </a:r>
            <a:r>
              <a:rPr lang="en-GB" sz="3600" dirty="0">
                <a:solidFill>
                  <a:srgbClr val="002060"/>
                </a:solidFill>
                <a:latin typeface="Century Gothic" panose="020B0502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8">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9">
            <a:alphaModFix/>
            <a:duotone>
              <a:schemeClr val="accent6">
                <a:shade val="45000"/>
                <a:satMod val="135000"/>
              </a:schemeClr>
              <a:prstClr val="white"/>
            </a:duotone>
            <a:extLst>
              <a:ext uri="{BEBA8EAE-BF5A-486C-A8C5-ECC9F3942E4B}">
                <a14:imgProps xmlns:a14="http://schemas.microsoft.com/office/drawing/2010/main">
                  <a14:imgLayer r:embed="rId10">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69" name="Speech Bubble: Rectangle with Corners Rounded 68">
            <a:extLst>
              <a:ext uri="{FF2B5EF4-FFF2-40B4-BE49-F238E27FC236}">
                <a16:creationId xmlns:a16="http://schemas.microsoft.com/office/drawing/2014/main" id="{0DA0617C-27EA-E86C-599C-7E59FC9609B9}"/>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E3FFC9B5-EA8A-1F74-44E1-EF0E0A07CDE5}"/>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71" name="Graphic 70" descr="Teacher">
            <a:extLst>
              <a:ext uri="{FF2B5EF4-FFF2-40B4-BE49-F238E27FC236}">
                <a16:creationId xmlns:a16="http://schemas.microsoft.com/office/drawing/2014/main" id="{E711E461-8F92-99F0-7419-6D56D876B5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01" y="0"/>
            <a:ext cx="914400" cy="914400"/>
          </a:xfrm>
          <a:prstGeom prst="rect">
            <a:avLst/>
          </a:prstGeom>
        </p:spPr>
      </p:pic>
      <p:sp>
        <p:nvSpPr>
          <p:cNvPr id="72" name="Speech Bubble: Rectangle with Corners Rounded 71">
            <a:extLst>
              <a:ext uri="{FF2B5EF4-FFF2-40B4-BE49-F238E27FC236}">
                <a16:creationId xmlns:a16="http://schemas.microsoft.com/office/drawing/2014/main" id="{00B4C017-37E1-D6BD-D2C5-C1CF9BBE9AB8}"/>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3" name="TextBox 72">
            <a:extLst>
              <a:ext uri="{FF2B5EF4-FFF2-40B4-BE49-F238E27FC236}">
                <a16:creationId xmlns:a16="http://schemas.microsoft.com/office/drawing/2014/main" id="{1035AAE7-7FB3-1FA8-BB99-9BC59B2D3DD6}"/>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pic>
        <p:nvPicPr>
          <p:cNvPr id="75" name="Picture 8" descr="Index Finger, Pointer, Click, Hand">
            <a:extLst>
              <a:ext uri="{FF2B5EF4-FFF2-40B4-BE49-F238E27FC236}">
                <a16:creationId xmlns:a16="http://schemas.microsoft.com/office/drawing/2014/main" id="{F6A221CD-5B93-1941-DE57-AD5E9D40CBEB}"/>
              </a:ext>
            </a:extLst>
          </p:cNvPr>
          <p:cNvPicPr>
            <a:picLocks noChangeAspect="1" noChangeArrowheads="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435971" y="4036846"/>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82" name="Speech Bubble: Rectangle with Corners Rounded 81">
            <a:extLst>
              <a:ext uri="{FF2B5EF4-FFF2-40B4-BE49-F238E27FC236}">
                <a16:creationId xmlns:a16="http://schemas.microsoft.com/office/drawing/2014/main" id="{B90AB742-AF92-A3FA-A3F2-CEDB57E169C0}"/>
              </a:ext>
            </a:extLst>
          </p:cNvPr>
          <p:cNvSpPr/>
          <p:nvPr/>
        </p:nvSpPr>
        <p:spPr>
          <a:xfrm>
            <a:off x="1853824" y="956851"/>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83" name="TextBox 82">
            <a:extLst>
              <a:ext uri="{FF2B5EF4-FFF2-40B4-BE49-F238E27FC236}">
                <a16:creationId xmlns:a16="http://schemas.microsoft.com/office/drawing/2014/main" id="{ADBD2237-2D50-4A71-B90B-74D071C5D8AF}"/>
              </a:ext>
            </a:extLst>
          </p:cNvPr>
          <p:cNvSpPr txBox="1"/>
          <p:nvPr/>
        </p:nvSpPr>
        <p:spPr>
          <a:xfrm>
            <a:off x="1955709" y="1023548"/>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DD7DE771-3113-E2ED-984C-2037562A1007}"/>
              </a:ext>
            </a:extLst>
          </p:cNvPr>
          <p:cNvSpPr txBox="1"/>
          <p:nvPr/>
        </p:nvSpPr>
        <p:spPr>
          <a:xfrm>
            <a:off x="1013388" y="2255789"/>
            <a:ext cx="2524959" cy="646331"/>
          </a:xfrm>
          <a:prstGeom prst="rect">
            <a:avLst/>
          </a:prstGeom>
          <a:noFill/>
          <a:ln>
            <a:noFill/>
          </a:ln>
        </p:spPr>
        <p:txBody>
          <a:bodyPr wrap="square" rtlCol="0">
            <a:spAutoFit/>
          </a:bodyPr>
          <a:lstStyle/>
          <a:p>
            <a:pPr eaLnBrk="1" hangingPunct="1">
              <a:spcBef>
                <a:spcPct val="50000"/>
              </a:spcBef>
            </a:pPr>
            <a:r>
              <a:rPr lang="en-GB" sz="3600" b="1" dirty="0">
                <a:solidFill>
                  <a:srgbClr val="92D050"/>
                </a:solidFill>
                <a:latin typeface="Segoe Print" panose="02000600000000000000" pitchFamily="2" charset="0"/>
                <a:cs typeface="Arial" panose="020B0604020202020204" pitchFamily="34" charset="0"/>
              </a:rPr>
              <a:t>lunes</a:t>
            </a:r>
            <a:endParaRPr lang="en-GB" sz="3600" b="1" dirty="0">
              <a:solidFill>
                <a:srgbClr val="92D050"/>
              </a:solidFill>
              <a:latin typeface="Segoe Print" panose="02000600000000000000" pitchFamily="2" charset="0"/>
            </a:endParaRPr>
          </a:p>
        </p:txBody>
      </p:sp>
      <p:sp>
        <p:nvSpPr>
          <p:cNvPr id="86" name="TextBox 85">
            <a:extLst>
              <a:ext uri="{FF2B5EF4-FFF2-40B4-BE49-F238E27FC236}">
                <a16:creationId xmlns:a16="http://schemas.microsoft.com/office/drawing/2014/main" id="{EE056ACA-E6A2-77D2-BEC4-D8C1C6B3A619}"/>
              </a:ext>
            </a:extLst>
          </p:cNvPr>
          <p:cNvSpPr txBox="1"/>
          <p:nvPr/>
        </p:nvSpPr>
        <p:spPr>
          <a:xfrm>
            <a:off x="10859250" y="6385323"/>
            <a:ext cx="13327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aún</a:t>
            </a:r>
            <a:r>
              <a:rPr lang="en-GB" sz="2000" dirty="0">
                <a:solidFill>
                  <a:srgbClr val="002060"/>
                </a:solidFill>
                <a:latin typeface="Century Gothic" panose="020B0502020202020204" pitchFamily="34" charset="0"/>
              </a:rPr>
              <a:t> = still</a:t>
            </a:r>
            <a:endParaRPr lang="en-GB" sz="2000" dirty="0"/>
          </a:p>
        </p:txBody>
      </p:sp>
    </p:spTree>
    <p:extLst>
      <p:ext uri="{BB962C8B-B14F-4D97-AF65-F5344CB8AC3E}">
        <p14:creationId xmlns:p14="http://schemas.microsoft.com/office/powerpoint/2010/main" val="13325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5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5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5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1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11" name="Google Shape;387;p19">
            <a:extLst>
              <a:ext uri="{FF2B5EF4-FFF2-40B4-BE49-F238E27FC236}">
                <a16:creationId xmlns:a16="http://schemas.microsoft.com/office/drawing/2014/main" id="{3EA2D366-8196-4CBE-BE7D-EC49182FB5B4}"/>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2" name="Google Shape;395;p19">
            <a:extLst>
              <a:ext uri="{FF2B5EF4-FFF2-40B4-BE49-F238E27FC236}">
                <a16:creationId xmlns:a16="http://schemas.microsoft.com/office/drawing/2014/main" id="{C618C5E9-C910-42FD-9E19-34D8BA0BAD6F}"/>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3" name="Google Shape;388;p19">
            <a:extLst>
              <a:ext uri="{FF2B5EF4-FFF2-40B4-BE49-F238E27FC236}">
                <a16:creationId xmlns:a16="http://schemas.microsoft.com/office/drawing/2014/main" id="{125B3C67-F3D0-44FF-B785-70CD0E29E8E7}"/>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Google Shape;157;p2">
            <a:extLst>
              <a:ext uri="{FF2B5EF4-FFF2-40B4-BE49-F238E27FC236}">
                <a16:creationId xmlns:a16="http://schemas.microsoft.com/office/drawing/2014/main" id="{DA39CFEA-F68F-4097-8318-B810AA31AD16}"/>
              </a:ext>
            </a:extLst>
          </p:cNvPr>
          <p:cNvSpPr txBox="1"/>
          <p:nvPr/>
        </p:nvSpPr>
        <p:spPr>
          <a:xfrm>
            <a:off x="11194063" y="2185394"/>
            <a:ext cx="93207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minuto</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1" name="TextBox 40">
            <a:extLst>
              <a:ext uri="{FF2B5EF4-FFF2-40B4-BE49-F238E27FC236}">
                <a16:creationId xmlns:a16="http://schemas.microsoft.com/office/drawing/2014/main" id="{8077D47D-D21F-489E-B86F-484362C5FC0B}"/>
              </a:ext>
            </a:extLst>
          </p:cNvPr>
          <p:cNvSpPr txBox="1"/>
          <p:nvPr/>
        </p:nvSpPr>
        <p:spPr>
          <a:xfrm>
            <a:off x="7537938" y="101266"/>
            <a:ext cx="2841875" cy="400110"/>
          </a:xfrm>
          <a:prstGeom prst="rect">
            <a:avLst/>
          </a:prstGeom>
          <a:solidFill>
            <a:srgbClr val="DDF0C8"/>
          </a:solidFill>
        </p:spPr>
        <p:txBody>
          <a:bodyPr wrap="square">
            <a:spAutoFit/>
          </a:bodyPr>
          <a:lstStyle/>
          <a:p>
            <a:r>
              <a:rPr lang="en-GB" sz="2000" b="1" dirty="0" err="1">
                <a:solidFill>
                  <a:srgbClr val="002060"/>
                </a:solidFill>
                <a:latin typeface="Century Gothic" panose="020B0502020202020204" pitchFamily="34" charset="0"/>
              </a:rPr>
              <a:t>repite</a:t>
            </a:r>
            <a:r>
              <a:rPr lang="en-GB" sz="2000" dirty="0">
                <a:solidFill>
                  <a:srgbClr val="002060"/>
                </a:solidFill>
                <a:latin typeface="Century Gothic" panose="020B0502020202020204" pitchFamily="34" charset="0"/>
              </a:rPr>
              <a:t> = repeat</a:t>
            </a:r>
            <a:endParaRPr lang="en-GB" sz="2000" dirty="0"/>
          </a:p>
        </p:txBody>
      </p:sp>
      <p:pic>
        <p:nvPicPr>
          <p:cNvPr id="1028" name="Picture 4" descr="Gráficos vectoriales gratis de Fresa">
            <a:extLst>
              <a:ext uri="{FF2B5EF4-FFF2-40B4-BE49-F238E27FC236}">
                <a16:creationId xmlns:a16="http://schemas.microsoft.com/office/drawing/2014/main" id="{71038042-A367-3C4F-111C-A5D4C149AC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44" y="1087834"/>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áficos vectoriales gratis de Animal">
            <a:extLst>
              <a:ext uri="{FF2B5EF4-FFF2-40B4-BE49-F238E27FC236}">
                <a16:creationId xmlns:a16="http://schemas.microsoft.com/office/drawing/2014/main" id="{D766B6EC-2890-FE02-C8C6-1EAAB06C8D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8278" y="4533497"/>
            <a:ext cx="2308691" cy="157656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11597A90-72A9-2E2E-AA69-F8AED8B40FD1}"/>
              </a:ext>
            </a:extLst>
          </p:cNvPr>
          <p:cNvSpPr txBox="1"/>
          <p:nvPr/>
        </p:nvSpPr>
        <p:spPr>
          <a:xfrm>
            <a:off x="504111" y="2996775"/>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manzana</a:t>
            </a:r>
          </a:p>
        </p:txBody>
      </p:sp>
      <p:sp>
        <p:nvSpPr>
          <p:cNvPr id="44" name="TextBox 43">
            <a:extLst>
              <a:ext uri="{FF2B5EF4-FFF2-40B4-BE49-F238E27FC236}">
                <a16:creationId xmlns:a16="http://schemas.microsoft.com/office/drawing/2014/main" id="{DAA17644-6225-321F-46AF-97D2135D9D7D}"/>
              </a:ext>
            </a:extLst>
          </p:cNvPr>
          <p:cNvSpPr txBox="1"/>
          <p:nvPr/>
        </p:nvSpPr>
        <p:spPr>
          <a:xfrm>
            <a:off x="2951144" y="3028571"/>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fresa</a:t>
            </a:r>
            <a:endParaRPr lang="en-GB" sz="28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CDBC0B0B-34F2-C53A-D0F9-96A3D104EB0B}"/>
              </a:ext>
            </a:extLst>
          </p:cNvPr>
          <p:cNvSpPr txBox="1"/>
          <p:nvPr/>
        </p:nvSpPr>
        <p:spPr>
          <a:xfrm>
            <a:off x="4831241" y="3043578"/>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ciruela</a:t>
            </a:r>
          </a:p>
        </p:txBody>
      </p:sp>
      <p:sp>
        <p:nvSpPr>
          <p:cNvPr id="46" name="TextBox 45">
            <a:extLst>
              <a:ext uri="{FF2B5EF4-FFF2-40B4-BE49-F238E27FC236}">
                <a16:creationId xmlns:a16="http://schemas.microsoft.com/office/drawing/2014/main" id="{D371365D-B2E3-649D-8C46-C5316054F4F6}"/>
              </a:ext>
            </a:extLst>
          </p:cNvPr>
          <p:cNvSpPr txBox="1"/>
          <p:nvPr/>
        </p:nvSpPr>
        <p:spPr>
          <a:xfrm>
            <a:off x="8875417" y="3009847"/>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naranja</a:t>
            </a:r>
            <a:endParaRPr lang="en-GB" sz="28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7BC70FEE-9483-54A9-6ADB-B657FF461241}"/>
              </a:ext>
            </a:extLst>
          </p:cNvPr>
          <p:cNvSpPr txBox="1"/>
          <p:nvPr/>
        </p:nvSpPr>
        <p:spPr>
          <a:xfrm>
            <a:off x="2114966" y="6190307"/>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oruga</a:t>
            </a:r>
            <a:endParaRPr lang="en-GB" sz="2800" dirty="0">
              <a:solidFill>
                <a:srgbClr val="002060"/>
              </a:solidFill>
              <a:latin typeface="Century Gothic" panose="020B0502020202020204" pitchFamily="34" charset="0"/>
            </a:endParaRPr>
          </a:p>
        </p:txBody>
      </p:sp>
      <p:pic>
        <p:nvPicPr>
          <p:cNvPr id="1038" name="Picture 14" descr="Gráficos vectoriales gratis de Raya">
            <a:extLst>
              <a:ext uri="{FF2B5EF4-FFF2-40B4-BE49-F238E27FC236}">
                <a16:creationId xmlns:a16="http://schemas.microsoft.com/office/drawing/2014/main" id="{E4D93CE2-0DC7-6A57-5D37-7CEBD947FF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56384" y="4871998"/>
            <a:ext cx="1238066" cy="1238066"/>
          </a:xfrm>
          <a:prstGeom prst="cloud">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1950901D-A260-5968-81F5-EE3C92916CA0}"/>
              </a:ext>
            </a:extLst>
          </p:cNvPr>
          <p:cNvSpPr txBox="1"/>
          <p:nvPr/>
        </p:nvSpPr>
        <p:spPr>
          <a:xfrm>
            <a:off x="8051077" y="6150024"/>
            <a:ext cx="2308691"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morado</a:t>
            </a:r>
            <a:endParaRPr lang="en-GB" sz="2800" dirty="0">
              <a:solidFill>
                <a:srgbClr val="002060"/>
              </a:solidFill>
              <a:latin typeface="Century Gothic" panose="020B0502020202020204" pitchFamily="34" charset="0"/>
            </a:endParaRPr>
          </a:p>
        </p:txBody>
      </p:sp>
      <p:pic>
        <p:nvPicPr>
          <p:cNvPr id="51" name="Picture 14" descr="Gráficos vectoriales gratis de Raya">
            <a:extLst>
              <a:ext uri="{FF2B5EF4-FFF2-40B4-BE49-F238E27FC236}">
                <a16:creationId xmlns:a16="http://schemas.microsoft.com/office/drawing/2014/main" id="{3EC8310A-418C-EEEA-3DF3-3055DA625E2F}"/>
              </a:ext>
            </a:extLst>
          </p:cNvPr>
          <p:cNvPicPr>
            <a:picLocks noChangeAspect="1" noChangeArrowheads="1"/>
          </p:cNvPicPr>
          <p:nvPr/>
        </p:nvPicPr>
        <p:blipFill>
          <a:blip r:embed="rId1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2925" y="4924714"/>
            <a:ext cx="1304329" cy="1304329"/>
          </a:xfrm>
          <a:prstGeom prst="cloud">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E77746CD-DD13-2A82-B3E2-C57522AF1CE2}"/>
              </a:ext>
            </a:extLst>
          </p:cNvPr>
          <p:cNvSpPr txBox="1"/>
          <p:nvPr/>
        </p:nvSpPr>
        <p:spPr>
          <a:xfrm>
            <a:off x="4517647" y="6165633"/>
            <a:ext cx="2308691"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naranja</a:t>
            </a:r>
            <a:endParaRPr lang="en-GB" sz="2800" dirty="0">
              <a:solidFill>
                <a:srgbClr val="002060"/>
              </a:solidFill>
              <a:latin typeface="Century Gothic" panose="020B0502020202020204" pitchFamily="34" charset="0"/>
            </a:endParaRPr>
          </a:p>
        </p:txBody>
      </p:sp>
      <p:pic>
        <p:nvPicPr>
          <p:cNvPr id="53" name="Picture 14" descr="Gráficos vectoriales gratis de Raya">
            <a:extLst>
              <a:ext uri="{FF2B5EF4-FFF2-40B4-BE49-F238E27FC236}">
                <a16:creationId xmlns:a16="http://schemas.microsoft.com/office/drawing/2014/main" id="{8519A955-2660-F703-4683-FACE3A714623}"/>
              </a:ext>
            </a:extLst>
          </p:cNvPr>
          <p:cNvPicPr>
            <a:picLocks noChangeAspect="1" noChangeArrowheads="1"/>
          </p:cNvPicPr>
          <p:nvPr/>
        </p:nvPicPr>
        <p:blipFill>
          <a:blip r:embed="rId1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8916" y="4992980"/>
            <a:ext cx="1373093" cy="1180978"/>
          </a:xfrm>
          <a:prstGeom prst="cloud">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59F4634-72F7-E8EF-F324-8B64CD361A1F}"/>
              </a:ext>
            </a:extLst>
          </p:cNvPr>
          <p:cNvSpPr txBox="1"/>
          <p:nvPr/>
        </p:nvSpPr>
        <p:spPr>
          <a:xfrm>
            <a:off x="6429982" y="6165633"/>
            <a:ext cx="2308691"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verde</a:t>
            </a:r>
            <a:endParaRPr lang="en-GB" sz="2800" dirty="0">
              <a:solidFill>
                <a:srgbClr val="002060"/>
              </a:solidFill>
              <a:latin typeface="Century Gothic" panose="020B0502020202020204" pitchFamily="34" charset="0"/>
            </a:endParaRPr>
          </a:p>
        </p:txBody>
      </p:sp>
      <p:pic>
        <p:nvPicPr>
          <p:cNvPr id="2" name="Picture 2" descr="Comer, Comestible, Fruta">
            <a:extLst>
              <a:ext uri="{FF2B5EF4-FFF2-40B4-BE49-F238E27FC236}">
                <a16:creationId xmlns:a16="http://schemas.microsoft.com/office/drawing/2014/main" id="{9E01DFAF-D98E-9E67-2C00-9C2695B9B8B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7612" y="1371281"/>
            <a:ext cx="1589462" cy="15941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C562929-7DAC-B2D9-63F0-24C8D9A1A40C}"/>
              </a:ext>
            </a:extLst>
          </p:cNvPr>
          <p:cNvSpPr txBox="1"/>
          <p:nvPr/>
        </p:nvSpPr>
        <p:spPr>
          <a:xfrm>
            <a:off x="7076981" y="3029892"/>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pera</a:t>
            </a:r>
            <a:endParaRPr lang="en-GB" sz="2800" dirty="0">
              <a:solidFill>
                <a:srgbClr val="002060"/>
              </a:solidFill>
              <a:latin typeface="Century Gothic" panose="020B0502020202020204" pitchFamily="34" charset="0"/>
            </a:endParaRPr>
          </a:p>
        </p:txBody>
      </p:sp>
      <p:pic>
        <p:nvPicPr>
          <p:cNvPr id="3" name="Picture 4" descr="Gráficos vectoriales gratis de Ciruelas">
            <a:extLst>
              <a:ext uri="{FF2B5EF4-FFF2-40B4-BE49-F238E27FC236}">
                <a16:creationId xmlns:a16="http://schemas.microsoft.com/office/drawing/2014/main" id="{3EA8317C-16BA-CA57-2D9B-546CFA2CD80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1241" y="138803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ree vector graphics of Apple">
            <a:extLst>
              <a:ext uri="{FF2B5EF4-FFF2-40B4-BE49-F238E27FC236}">
                <a16:creationId xmlns:a16="http://schemas.microsoft.com/office/drawing/2014/main" id="{00D99520-FD38-DAF7-BEC6-43FBD25BEC2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4554" y="1108704"/>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Naranja, La Naranja A La Mitad, Fruta">
            <a:extLst>
              <a:ext uri="{FF2B5EF4-FFF2-40B4-BE49-F238E27FC236}">
                <a16:creationId xmlns:a16="http://schemas.microsoft.com/office/drawing/2014/main" id="{23530161-F187-AA6D-51F6-BD9BC2944B3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92561" y="1433641"/>
            <a:ext cx="1257660" cy="1469430"/>
          </a:xfrm>
          <a:prstGeom prst="rect">
            <a:avLst/>
          </a:prstGeom>
          <a:noFill/>
          <a:extLst>
            <a:ext uri="{909E8E84-426E-40DD-AFC4-6F175D3DCCD1}">
              <a14:hiddenFill xmlns:a14="http://schemas.microsoft.com/office/drawing/2010/main">
                <a:solidFill>
                  <a:srgbClr val="FFFFFF"/>
                </a:solidFill>
              </a14:hiddenFill>
            </a:ext>
          </a:extLst>
        </p:spPr>
      </p:pic>
      <p:sp>
        <p:nvSpPr>
          <p:cNvPr id="32" name="Speech Bubble: Rectangle with Corners Rounded 31">
            <a:extLst>
              <a:ext uri="{FF2B5EF4-FFF2-40B4-BE49-F238E27FC236}">
                <a16:creationId xmlns:a16="http://schemas.microsoft.com/office/drawing/2014/main" id="{FD45E49F-570C-AA46-C2AF-B39F404F8C8A}"/>
              </a:ext>
            </a:extLst>
          </p:cNvPr>
          <p:cNvSpPr/>
          <p:nvPr/>
        </p:nvSpPr>
        <p:spPr>
          <a:xfrm>
            <a:off x="1108458" y="123156"/>
            <a:ext cx="318218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4" name="TextBox 33">
            <a:hlinkClick r:id="" action="ppaction://noaction">
              <a:snd r:embed="rId21" name="3_1.wav"/>
            </a:hlinkClick>
            <a:extLst>
              <a:ext uri="{FF2B5EF4-FFF2-40B4-BE49-F238E27FC236}">
                <a16:creationId xmlns:a16="http://schemas.microsoft.com/office/drawing/2014/main" id="{51EB282F-58AD-B888-717B-B03EF2D92964}"/>
              </a:ext>
            </a:extLst>
          </p:cNvPr>
          <p:cNvSpPr txBox="1"/>
          <p:nvPr/>
        </p:nvSpPr>
        <p:spPr>
          <a:xfrm>
            <a:off x="1141999" y="170048"/>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a:t>
            </a:r>
            <a:r>
              <a:rPr lang="en-GB" sz="2800" b="1" dirty="0" err="1">
                <a:solidFill>
                  <a:schemeClr val="bg1"/>
                </a:solidFill>
                <a:latin typeface="Century Gothic" panose="020B0502020202020204" pitchFamily="34" charset="0"/>
                <a:cs typeface="Arial" panose="020B0604020202020204" pitchFamily="34" charset="0"/>
              </a:rPr>
              <a:t>repite</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35" name="Graphic 34" descr="Teacher">
            <a:extLst>
              <a:ext uri="{FF2B5EF4-FFF2-40B4-BE49-F238E27FC236}">
                <a16:creationId xmlns:a16="http://schemas.microsoft.com/office/drawing/2014/main" id="{60036AE9-153C-C6DD-6F0C-25D6D630298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01" y="0"/>
            <a:ext cx="914400" cy="914400"/>
          </a:xfrm>
          <a:prstGeom prst="rect">
            <a:avLst/>
          </a:prstGeom>
        </p:spPr>
      </p:pic>
      <p:sp>
        <p:nvSpPr>
          <p:cNvPr id="36" name="Speech Bubble: Rectangle with Corners Rounded 35">
            <a:extLst>
              <a:ext uri="{FF2B5EF4-FFF2-40B4-BE49-F238E27FC236}">
                <a16:creationId xmlns:a16="http://schemas.microsoft.com/office/drawing/2014/main" id="{9B87C5E2-8E83-C70F-74E3-8DB1CF7F5425}"/>
              </a:ext>
            </a:extLst>
          </p:cNvPr>
          <p:cNvSpPr/>
          <p:nvPr/>
        </p:nvSpPr>
        <p:spPr>
          <a:xfrm>
            <a:off x="1258378" y="119421"/>
            <a:ext cx="5399919"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7" name="TextBox 36">
            <a:extLst>
              <a:ext uri="{FF2B5EF4-FFF2-40B4-BE49-F238E27FC236}">
                <a16:creationId xmlns:a16="http://schemas.microsoft.com/office/drawing/2014/main" id="{702E6158-4396-03FC-821A-1D3053EBCB0F}"/>
              </a:ext>
            </a:extLst>
          </p:cNvPr>
          <p:cNvSpPr txBox="1"/>
          <p:nvPr/>
        </p:nvSpPr>
        <p:spPr>
          <a:xfrm>
            <a:off x="1113170" y="150068"/>
            <a:ext cx="6395940" cy="523220"/>
          </a:xfrm>
          <a:prstGeom prst="rect">
            <a:avLst/>
          </a:prstGeom>
          <a:noFill/>
          <a:ln>
            <a:noFill/>
          </a:ln>
        </p:spPr>
        <p:txBody>
          <a:bodyPr wrap="square" rtlCol="0">
            <a:spAutoFit/>
          </a:bodyPr>
          <a:lstStyle/>
          <a:p>
            <a:pPr eaLnBrk="1" hangingPunct="1">
              <a:spcBef>
                <a:spcPct val="50000"/>
              </a:spcBef>
            </a:pPr>
            <a:r>
              <a:rPr lang="en-GB" sz="2800" b="1" dirty="0" err="1">
                <a:solidFill>
                  <a:schemeClr val="bg1"/>
                </a:solidFill>
                <a:latin typeface="Century Gothic" panose="020B0502020202020204" pitchFamily="34" charset="0"/>
                <a:cs typeface="Arial" panose="020B0604020202020204" pitchFamily="34" charset="0"/>
              </a:rPr>
              <a:t>Practica</a:t>
            </a:r>
            <a:r>
              <a:rPr lang="en-GB" sz="2800" b="1" dirty="0">
                <a:solidFill>
                  <a:schemeClr val="bg1"/>
                </a:solidFill>
                <a:latin typeface="Century Gothic" panose="020B0502020202020204" pitchFamily="34" charset="0"/>
                <a:cs typeface="Arial" panose="020B0604020202020204" pitchFamily="34" charset="0"/>
              </a:rPr>
              <a:t> con </a:t>
            </a:r>
            <a:r>
              <a:rPr lang="en-GB" sz="2800" b="1" dirty="0" err="1">
                <a:solidFill>
                  <a:schemeClr val="bg1"/>
                </a:solidFill>
                <a:latin typeface="Century Gothic" panose="020B0502020202020204" pitchFamily="34" charset="0"/>
                <a:cs typeface="Arial" panose="020B0604020202020204" pitchFamily="34" charset="0"/>
              </a:rPr>
              <a:t>tu</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compañero</a:t>
            </a:r>
            <a:r>
              <a:rPr lang="en-GB" sz="2800" b="1" dirty="0">
                <a:solidFill>
                  <a:schemeClr val="bg1"/>
                </a:solidFill>
                <a:latin typeface="Century Gothic" panose="020B0502020202020204" pitchFamily="34" charset="0"/>
                <a:cs typeface="Arial" panose="020B0604020202020204" pitchFamily="34" charset="0"/>
              </a:rPr>
              <a:t>/a.</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008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3_3.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subTnLst>
                                    <p:audio>
                                      <p:cMediaNode>
                                        <p:cTn display="0" masterRel="sameClick">
                                          <p:stCondLst>
                                            <p:cond evt="begin" delay="0">
                                              <p:tn val="16"/>
                                            </p:cond>
                                          </p:stCondLst>
                                          <p:endCondLst>
                                            <p:cond evt="onStopAudio" delay="0">
                                              <p:tgtEl>
                                                <p:sldTgt/>
                                              </p:tgtEl>
                                            </p:cond>
                                          </p:endCondLst>
                                        </p:cTn>
                                        <p:tgtEl>
                                          <p:sndTgt r:embed="rId4" name="3_4.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5" name="3_5.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3_6.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subTnLst>
                                    <p:audio>
                                      <p:cMediaNode>
                                        <p:cTn display="0" masterRel="sameClick">
                                          <p:stCondLst>
                                            <p:cond evt="begin" delay="0">
                                              <p:tn val="37"/>
                                            </p:cond>
                                          </p:stCondLst>
                                          <p:endCondLst>
                                            <p:cond evt="onStopAudio" delay="0">
                                              <p:tgtEl>
                                                <p:sldTgt/>
                                              </p:tgtEl>
                                            </p:cond>
                                          </p:endCondLst>
                                        </p:cTn>
                                        <p:tgtEl>
                                          <p:sndTgt r:embed="rId7" name="3_7.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subTnLst>
                                    <p:audio>
                                      <p:cMediaNode>
                                        <p:cTn display="0" masterRel="sameClick">
                                          <p:stCondLst>
                                            <p:cond evt="begin" delay="0">
                                              <p:tn val="45"/>
                                            </p:cond>
                                          </p:stCondLst>
                                          <p:endCondLst>
                                            <p:cond evt="onStopAudio" delay="0">
                                              <p:tgtEl>
                                                <p:sldTgt/>
                                              </p:tgtEl>
                                            </p:cond>
                                          </p:endCondLst>
                                        </p:cTn>
                                        <p:tgtEl>
                                          <p:sndTgt r:embed="rId8" name="3_8.wav"/>
                                        </p:tgtEl>
                                      </p:cMediaNode>
                                    </p:audio>
                                  </p:sub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subTnLst>
                                    <p:audio>
                                      <p:cMediaNode>
                                        <p:cTn display="0" masterRel="sameClick">
                                          <p:stCondLst>
                                            <p:cond evt="begin" delay="0">
                                              <p:tn val="53"/>
                                            </p:cond>
                                          </p:stCondLst>
                                          <p:endCondLst>
                                            <p:cond evt="onStopAudio" delay="0">
                                              <p:tgtEl>
                                                <p:sldTgt/>
                                              </p:tgtEl>
                                            </p:cond>
                                          </p:endCondLst>
                                        </p:cTn>
                                        <p:tgtEl>
                                          <p:sndTgt r:embed="rId9" name="3_9.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subTnLst>
                                    <p:audio>
                                      <p:cMediaNode>
                                        <p:cTn display="0" masterRel="sameClick">
                                          <p:stCondLst>
                                            <p:cond evt="begin" delay="0">
                                              <p:tn val="64"/>
                                            </p:cond>
                                          </p:stCondLst>
                                          <p:endCondLst>
                                            <p:cond evt="onStopAudio" delay="0">
                                              <p:tgtEl>
                                                <p:sldTgt/>
                                              </p:tgtEl>
                                            </p:cond>
                                          </p:endCondLst>
                                        </p:cTn>
                                        <p:tgtEl>
                                          <p:sndTgt r:embed="rId10" name="3_10.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8"/>
                                        </p:tgtEl>
                                        <p:attrNameLst>
                                          <p:attrName>style.visibility</p:attrName>
                                        </p:attrNameLst>
                                      </p:cBhvr>
                                      <p:to>
                                        <p:strVal val="visible"/>
                                      </p:to>
                                    </p:set>
                                    <p:animEffect transition="in" filter="fade">
                                      <p:cBhvr>
                                        <p:cTn id="71" dur="500"/>
                                        <p:tgtEl>
                                          <p:spTgt spid="1038"/>
                                        </p:tgtEl>
                                      </p:cBhvr>
                                    </p:animEffect>
                                  </p:childTnLst>
                                  <p:subTnLst>
                                    <p:audio>
                                      <p:cMediaNode>
                                        <p:cTn display="0" masterRel="sameClick">
                                          <p:stCondLst>
                                            <p:cond evt="begin" delay="0">
                                              <p:tn val="69"/>
                                            </p:cond>
                                          </p:stCondLst>
                                          <p:endCondLst>
                                            <p:cond evt="onStopAudio" delay="0">
                                              <p:tgtEl>
                                                <p:sldTgt/>
                                              </p:tgtEl>
                                            </p:cond>
                                          </p:endCondLst>
                                        </p:cTn>
                                        <p:tgtEl>
                                          <p:sndTgt r:embed="rId11" name="3_11.wav"/>
                                        </p:tgtEl>
                                      </p:cMediaNode>
                                    </p:audio>
                                  </p:sub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subTnLst>
                                    <p:audio>
                                      <p:cMediaNode>
                                        <p:cTn display="0" masterRel="sameClick">
                                          <p:stCondLst>
                                            <p:cond evt="begin" delay="0">
                                              <p:tn val="77"/>
                                            </p:cond>
                                          </p:stCondLst>
                                          <p:endCondLst>
                                            <p:cond evt="onStopAudio" delay="0">
                                              <p:tgtEl>
                                                <p:sldTgt/>
                                              </p:tgtEl>
                                            </p:cond>
                                          </p:endCondLst>
                                        </p:cTn>
                                        <p:tgtEl>
                                          <p:sndTgt r:embed="rId12" name="3_2.wav"/>
                                        </p:tgtEl>
                                      </p:cMediaNode>
                                    </p:audio>
                                  </p:sub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grpId="0" nodeType="clickEffect">
                                  <p:stCondLst>
                                    <p:cond delay="0"/>
                                  </p:stCondLst>
                                  <p:childTnLst>
                                    <p:anim calcmode="lin" valueType="num">
                                      <p:cBhvr additive="base">
                                        <p:cTn id="87" dur="59000"/>
                                        <p:tgtEl>
                                          <p:spTgt spid="13"/>
                                        </p:tgtEl>
                                        <p:attrNameLst>
                                          <p:attrName>ppt_y</p:attrName>
                                        </p:attrNameLst>
                                      </p:cBhvr>
                                      <p:tavLst>
                                        <p:tav tm="0">
                                          <p:val>
                                            <p:strVal val="#ppt_y"/>
                                          </p:val>
                                        </p:tav>
                                        <p:tav tm="100000">
                                          <p:val>
                                            <p:strVal val="#ppt_y+#ppt_h*1.125000"/>
                                          </p:val>
                                        </p:tav>
                                      </p:tavLst>
                                    </p:anim>
                                    <p:animEffect transition="out" filter="wipe(down)">
                                      <p:cBhvr>
                                        <p:cTn id="88" dur="59000"/>
                                        <p:tgtEl>
                                          <p:spTgt spid="13"/>
                                        </p:tgtEl>
                                      </p:cBhvr>
                                    </p:animEffect>
                                    <p:set>
                                      <p:cBhvr>
                                        <p:cTn id="89"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43" grpId="0"/>
      <p:bldP spid="44" grpId="0"/>
      <p:bldP spid="45" grpId="0"/>
      <p:bldP spid="46" grpId="0"/>
      <p:bldP spid="47" grpId="0"/>
      <p:bldP spid="50" grpId="0"/>
      <p:bldP spid="52" grpId="0"/>
      <p:bldP spid="54" grpId="0"/>
      <p:bldP spid="29" grpId="0"/>
      <p:bldP spid="36"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0" name="Text Box 4">
            <a:extLst>
              <a:ext uri="{FF2B5EF4-FFF2-40B4-BE49-F238E27FC236}">
                <a16:creationId xmlns:a16="http://schemas.microsoft.com/office/drawing/2014/main" id="{E4994C35-62CB-8A4E-8822-E9E871ED756C}"/>
              </a:ext>
            </a:extLst>
          </p:cNvPr>
          <p:cNvSpPr txBox="1">
            <a:spLocks noChangeArrowheads="1"/>
          </p:cNvSpPr>
          <p:nvPr/>
        </p:nvSpPr>
        <p:spPr bwMode="auto">
          <a:xfrm>
            <a:off x="248629" y="1853368"/>
            <a:ext cx="461207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sz="3600" dirty="0">
              <a:solidFill>
                <a:srgbClr val="002060"/>
              </a:solidFill>
              <a:latin typeface="Century Gothic" panose="020B0502020202020204" pitchFamily="34" charset="0"/>
              <a:cs typeface="Arial" panose="020B0604020202020204" pitchFamily="34" charset="0"/>
            </a:endParaRPr>
          </a:p>
        </p:txBody>
      </p:sp>
      <p:sp>
        <p:nvSpPr>
          <p:cNvPr id="37" name="Text Box 5">
            <a:extLst>
              <a:ext uri="{FF2B5EF4-FFF2-40B4-BE49-F238E27FC236}">
                <a16:creationId xmlns:a16="http://schemas.microsoft.com/office/drawing/2014/main" id="{DB2244FC-6A43-884D-236E-9D110FA5E08E}"/>
              </a:ext>
            </a:extLst>
          </p:cNvPr>
          <p:cNvSpPr txBox="1">
            <a:spLocks noChangeArrowheads="1"/>
          </p:cNvSpPr>
          <p:nvPr/>
        </p:nvSpPr>
        <p:spPr bwMode="auto">
          <a:xfrm>
            <a:off x="271662" y="1854916"/>
            <a:ext cx="10312616" cy="3797450"/>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El ________</a:t>
            </a:r>
          </a:p>
          <a:p>
            <a:pPr>
              <a:lnSpc>
                <a:spcPct val="200000"/>
              </a:lnSpc>
              <a:spcBef>
                <a:spcPct val="50000"/>
              </a:spcBef>
            </a:pPr>
            <a:r>
              <a:rPr lang="en-GB" sz="3600" dirty="0">
                <a:solidFill>
                  <a:srgbClr val="002060"/>
                </a:solidFill>
                <a:latin typeface="Century Gothic" panose="020B0502020202020204" pitchFamily="34" charset="0"/>
              </a:rPr>
              <a:t>come </a:t>
            </a:r>
            <a:r>
              <a:rPr lang="en-GB" sz="3600" b="1" dirty="0">
                <a:solidFill>
                  <a:srgbClr val="002060"/>
                </a:solidFill>
                <a:latin typeface="Century Gothic" panose="020B0502020202020204" pitchFamily="34" charset="0"/>
              </a:rPr>
              <a:t>dos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peras</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err="1">
                <a:solidFill>
                  <a:srgbClr val="002060"/>
                </a:solidFill>
                <a:latin typeface="Century Gothic" panose="020B0502020202020204" pitchFamily="34" charset="0"/>
              </a:rPr>
              <a:t>pero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a</a:t>
            </a:r>
            <a:r>
              <a:rPr lang="en-GB" sz="3600" dirty="0" err="1">
                <a:solidFill>
                  <a:srgbClr val="002060"/>
                </a:solidFill>
                <a:latin typeface="Century Gothic" panose="020B0502020202020204" pitchFamily="34" charset="0"/>
                <a:cs typeface="Arial" panose="020B0604020202020204" pitchFamily="34" charset="0"/>
              </a:rPr>
              <a:t>ún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hambre</a:t>
            </a:r>
            <a:r>
              <a:rPr lang="en-GB" sz="3600" dirty="0">
                <a:solidFill>
                  <a:srgbClr val="002060"/>
                </a:solidFill>
                <a:latin typeface="Century Gothic" panose="020B0502020202020204" pitchFamily="34" charset="0"/>
                <a:cs typeface="Arial" panose="020B0604020202020204" pitchFamily="34" charset="0"/>
              </a:rPr>
              <a:t> </a:t>
            </a:r>
            <a:r>
              <a:rPr lang="en-GB" sz="3600" dirty="0">
                <a:solidFill>
                  <a:srgbClr val="002060"/>
                </a:solidFill>
                <a:latin typeface="Century Gothic" panose="020B0502020202020204" pitchFamily="34" charset="0"/>
              </a:rPr>
              <a:t>😋🍴 </a:t>
            </a:r>
            <a:r>
              <a:rPr lang="en-GB" sz="3600" dirty="0">
                <a:solidFill>
                  <a:srgbClr val="002060"/>
                </a:solidFill>
                <a:latin typeface="Century Gothic" panose="020B0502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BC371C00-9C15-D612-7A10-2003E19D69A1}"/>
              </a:ext>
            </a:extLst>
          </p:cNvPr>
          <p:cNvGrpSpPr/>
          <p:nvPr/>
        </p:nvGrpSpPr>
        <p:grpSpPr>
          <a:xfrm>
            <a:off x="7110969" y="2995154"/>
            <a:ext cx="4384711" cy="2157419"/>
            <a:chOff x="7110969" y="2995154"/>
            <a:chExt cx="4384711" cy="2157419"/>
          </a:xfrm>
        </p:grpSpPr>
        <p:pic>
          <p:nvPicPr>
            <p:cNvPr id="1026" name="Picture 2" descr="Pera, Fruta, Mordido, Peras, Morder">
              <a:extLst>
                <a:ext uri="{FF2B5EF4-FFF2-40B4-BE49-F238E27FC236}">
                  <a16:creationId xmlns:a16="http://schemas.microsoft.com/office/drawing/2014/main" id="{B61D98B9-6A02-076E-C3C8-705ED08B2543}"/>
                </a:ext>
              </a:extLst>
            </p:cNvPr>
            <p:cNvPicPr>
              <a:picLocks noChangeAspect="1" noChangeArrowheads="1"/>
            </p:cNvPicPr>
            <p:nvPr/>
          </p:nvPicPr>
          <p:blipFill rotWithShape="1">
            <a:blip r:embed="rId6">
              <a:duotone>
                <a:prstClr val="black"/>
                <a:schemeClr val="accent4">
                  <a:tint val="45000"/>
                  <a:satMod val="400000"/>
                </a:schemeClr>
              </a:duotone>
              <a:extLst>
                <a:ext uri="{28A0092B-C50C-407E-A947-70E740481C1C}">
                  <a14:useLocalDpi xmlns:a14="http://schemas.microsoft.com/office/drawing/2010/main" val="0"/>
                </a:ext>
              </a:extLst>
            </a:blip>
            <a:srcRect l="55025"/>
            <a:stretch/>
          </p:blipFill>
          <p:spPr bwMode="auto">
            <a:xfrm rot="20806999">
              <a:off x="7972653" y="3978881"/>
              <a:ext cx="444348" cy="10422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era, Fruta, Mordido, Peras, Morder">
              <a:extLst>
                <a:ext uri="{FF2B5EF4-FFF2-40B4-BE49-F238E27FC236}">
                  <a16:creationId xmlns:a16="http://schemas.microsoft.com/office/drawing/2014/main" id="{EBA668E3-B2C9-3F2A-A68B-3C9C2B41C799}"/>
                </a:ext>
              </a:extLst>
            </p:cNvPr>
            <p:cNvPicPr>
              <a:picLocks noChangeAspect="1" noChangeArrowheads="1"/>
            </p:cNvPicPr>
            <p:nvPr/>
          </p:nvPicPr>
          <p:blipFill rotWithShape="1">
            <a:blip r:embed="rId6">
              <a:duotone>
                <a:prstClr val="black"/>
                <a:schemeClr val="accent6">
                  <a:tint val="45000"/>
                  <a:satMod val="400000"/>
                </a:schemeClr>
              </a:duotone>
              <a:extLst>
                <a:ext uri="{28A0092B-C50C-407E-A947-70E740481C1C}">
                  <a14:useLocalDpi xmlns:a14="http://schemas.microsoft.com/office/drawing/2010/main" val="0"/>
                </a:ext>
              </a:extLst>
            </a:blip>
            <a:srcRect l="55025"/>
            <a:stretch/>
          </p:blipFill>
          <p:spPr bwMode="auto">
            <a:xfrm rot="18927278">
              <a:off x="7461803" y="4208356"/>
              <a:ext cx="397468" cy="9323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Gráficos vectoriales gratis de Animal">
              <a:extLst>
                <a:ext uri="{FF2B5EF4-FFF2-40B4-BE49-F238E27FC236}">
                  <a16:creationId xmlns:a16="http://schemas.microsoft.com/office/drawing/2014/main" id="{67D52BE7-D79E-895A-95AD-C91EE4F5C0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36576" flipH="1">
              <a:off x="9389451" y="4361095"/>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Gráficos vectoriales gratis de Cesped">
              <a:extLst>
                <a:ext uri="{FF2B5EF4-FFF2-40B4-BE49-F238E27FC236}">
                  <a16:creationId xmlns:a16="http://schemas.microsoft.com/office/drawing/2014/main" id="{1222B49C-D8AA-11BD-5A28-1D065A940F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8685" y="465788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Gráficos vectoriales gratis de Cesped">
              <a:extLst>
                <a:ext uri="{FF2B5EF4-FFF2-40B4-BE49-F238E27FC236}">
                  <a16:creationId xmlns:a16="http://schemas.microsoft.com/office/drawing/2014/main" id="{D2CCAF20-AF62-C1B9-075F-7DB9430A50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1780" y="465788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Gráficos vectoriales gratis de Cesped">
              <a:extLst>
                <a:ext uri="{FF2B5EF4-FFF2-40B4-BE49-F238E27FC236}">
                  <a16:creationId xmlns:a16="http://schemas.microsoft.com/office/drawing/2014/main" id="{ECFC6C2B-31DD-2C48-E04D-687D9DB5A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8478" y="4657890"/>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Gráficos vectoriales gratis de Cesped">
              <a:extLst>
                <a:ext uri="{FF2B5EF4-FFF2-40B4-BE49-F238E27FC236}">
                  <a16:creationId xmlns:a16="http://schemas.microsoft.com/office/drawing/2014/main" id="{7617A27E-90B8-4A65-29DA-3AD73D201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7134" y="4657890"/>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Burbuja Del Discurso, Globo De Discurso">
              <a:extLst>
                <a:ext uri="{FF2B5EF4-FFF2-40B4-BE49-F238E27FC236}">
                  <a16:creationId xmlns:a16="http://schemas.microsoft.com/office/drawing/2014/main" id="{595F126A-C146-8133-3732-5AB50C9587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9366" y="2995154"/>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B725DA00-B2AE-34C8-2AAC-F4B8B032F6E2}"/>
                </a:ext>
              </a:extLst>
            </p:cNvPr>
            <p:cNvSpPr txBox="1"/>
            <p:nvPr/>
          </p:nvSpPr>
          <p:spPr>
            <a:xfrm>
              <a:off x="9573770" y="3186896"/>
              <a:ext cx="1921910" cy="830997"/>
            </a:xfrm>
            <a:prstGeom prst="rect">
              <a:avLst/>
            </a:prstGeom>
            <a:noFill/>
          </p:spPr>
          <p:txBody>
            <a:bodyPr wrap="square" rtlCol="0">
              <a:spAutoFit/>
            </a:bodyPr>
            <a:lstStyle/>
            <a:p>
              <a:pPr algn="ctr"/>
              <a:r>
                <a:rPr lang="en-GB" sz="2400" dirty="0">
                  <a:solidFill>
                    <a:srgbClr val="002060"/>
                  </a:solidFill>
                  <a:latin typeface="Segoe Print" panose="02000600000000000000" pitchFamily="2" charset="0"/>
                </a:rPr>
                <a:t>Tengo </a:t>
              </a:r>
              <a:r>
                <a:rPr lang="en-GB" sz="2400" dirty="0" err="1">
                  <a:solidFill>
                    <a:srgbClr val="002060"/>
                  </a:solidFill>
                  <a:latin typeface="Segoe Print" panose="02000600000000000000" pitchFamily="2" charset="0"/>
                </a:rPr>
                <a:t>hambre</a:t>
              </a:r>
              <a:r>
                <a:rPr lang="en-GB" sz="2400" dirty="0">
                  <a:solidFill>
                    <a:srgbClr val="002060"/>
                  </a:solidFill>
                  <a:latin typeface="Segoe Print" panose="02000600000000000000" pitchFamily="2" charset="0"/>
                </a:rPr>
                <a:t>.</a:t>
              </a:r>
            </a:p>
          </p:txBody>
        </p:sp>
        <p:pic>
          <p:nvPicPr>
            <p:cNvPr id="39" name="Picture 6" descr="Gráficos vectoriales gratis de Cesped">
              <a:extLst>
                <a:ext uri="{FF2B5EF4-FFF2-40B4-BE49-F238E27FC236}">
                  <a16:creationId xmlns:a16="http://schemas.microsoft.com/office/drawing/2014/main" id="{11EA1C5B-DB8A-2823-931B-6FEB6C9FBC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4878" y="4748233"/>
              <a:ext cx="459026" cy="2505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Gráficos vectoriales gratis de Cesped">
              <a:extLst>
                <a:ext uri="{FF2B5EF4-FFF2-40B4-BE49-F238E27FC236}">
                  <a16:creationId xmlns:a16="http://schemas.microsoft.com/office/drawing/2014/main" id="{C6CF3B72-A5B6-1BE2-3CC7-B649658427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9774" y="4764896"/>
              <a:ext cx="455779" cy="2505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áficos vectoriales gratis de Cesped">
              <a:extLst>
                <a:ext uri="{FF2B5EF4-FFF2-40B4-BE49-F238E27FC236}">
                  <a16:creationId xmlns:a16="http://schemas.microsoft.com/office/drawing/2014/main" id="{6105ADEE-29E9-B6FD-DD6F-5CA0B818CD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0969" y="4751224"/>
              <a:ext cx="480649" cy="2642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Gráficos vectoriales gratis de Suelo">
              <a:extLst>
                <a:ext uri="{FF2B5EF4-FFF2-40B4-BE49-F238E27FC236}">
                  <a16:creationId xmlns:a16="http://schemas.microsoft.com/office/drawing/2014/main" id="{D7F59866-E276-6304-A217-9B7CF1A0C16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4386"/>
            <a:stretch/>
          </p:blipFill>
          <p:spPr bwMode="auto">
            <a:xfrm>
              <a:off x="7168512" y="4698949"/>
              <a:ext cx="3693249" cy="453624"/>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Speech Bubble: Rectangle with Corners Rounded 68">
            <a:extLst>
              <a:ext uri="{FF2B5EF4-FFF2-40B4-BE49-F238E27FC236}">
                <a16:creationId xmlns:a16="http://schemas.microsoft.com/office/drawing/2014/main" id="{E7862D86-295B-871A-71FD-B7EC23CC96D7}"/>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5F6F6C94-B37E-6C2A-677A-736E0A475968}"/>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71" name="Graphic 70" descr="Teacher">
            <a:extLst>
              <a:ext uri="{FF2B5EF4-FFF2-40B4-BE49-F238E27FC236}">
                <a16:creationId xmlns:a16="http://schemas.microsoft.com/office/drawing/2014/main" id="{8FFA1999-46AB-005D-90ED-DA3B51E665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01" y="0"/>
            <a:ext cx="914400" cy="914400"/>
          </a:xfrm>
          <a:prstGeom prst="rect">
            <a:avLst/>
          </a:prstGeom>
        </p:spPr>
      </p:pic>
      <p:pic>
        <p:nvPicPr>
          <p:cNvPr id="74" name="Picture 8" descr="Index Finger, Pointer, Click, Hand">
            <a:extLst>
              <a:ext uri="{FF2B5EF4-FFF2-40B4-BE49-F238E27FC236}">
                <a16:creationId xmlns:a16="http://schemas.microsoft.com/office/drawing/2014/main" id="{B7DEE85A-C3AB-5993-65AF-C509EB03F697}"/>
              </a:ext>
            </a:extLst>
          </p:cNvPr>
          <p:cNvPicPr>
            <a:picLocks noChangeAspect="1" noChangeArrowheads="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427406" y="4014056"/>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79" name="Speech Bubble: Rectangle with Corners Rounded 78">
            <a:extLst>
              <a:ext uri="{FF2B5EF4-FFF2-40B4-BE49-F238E27FC236}">
                <a16:creationId xmlns:a16="http://schemas.microsoft.com/office/drawing/2014/main" id="{ADE550DE-E9C4-0B0C-8E40-C3C1DC21FCE9}"/>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80" name="TextBox 79">
            <a:extLst>
              <a:ext uri="{FF2B5EF4-FFF2-40B4-BE49-F238E27FC236}">
                <a16:creationId xmlns:a16="http://schemas.microsoft.com/office/drawing/2014/main" id="{760C695B-81CA-8165-F10A-C2829E3BA6D6}"/>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81" name="Speech Bubble: Rectangle with Corners Rounded 80">
            <a:extLst>
              <a:ext uri="{FF2B5EF4-FFF2-40B4-BE49-F238E27FC236}">
                <a16:creationId xmlns:a16="http://schemas.microsoft.com/office/drawing/2014/main" id="{524E6FBC-60C9-88C9-F29A-7A9F241AA873}"/>
              </a:ext>
            </a:extLst>
          </p:cNvPr>
          <p:cNvSpPr/>
          <p:nvPr/>
        </p:nvSpPr>
        <p:spPr>
          <a:xfrm>
            <a:off x="1853824" y="956851"/>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82" name="TextBox 81">
            <a:extLst>
              <a:ext uri="{FF2B5EF4-FFF2-40B4-BE49-F238E27FC236}">
                <a16:creationId xmlns:a16="http://schemas.microsoft.com/office/drawing/2014/main" id="{989AA10E-AE10-2E5C-3CDD-16543C226ADC}"/>
              </a:ext>
            </a:extLst>
          </p:cNvPr>
          <p:cNvSpPr txBox="1"/>
          <p:nvPr/>
        </p:nvSpPr>
        <p:spPr>
          <a:xfrm>
            <a:off x="1955709" y="1023548"/>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83" name="TextBox 82">
            <a:extLst>
              <a:ext uri="{FF2B5EF4-FFF2-40B4-BE49-F238E27FC236}">
                <a16:creationId xmlns:a16="http://schemas.microsoft.com/office/drawing/2014/main" id="{1EC1C0B8-FFBB-AC6D-0D02-DF04347676A9}"/>
              </a:ext>
            </a:extLst>
          </p:cNvPr>
          <p:cNvSpPr txBox="1"/>
          <p:nvPr/>
        </p:nvSpPr>
        <p:spPr>
          <a:xfrm>
            <a:off x="899085" y="2255789"/>
            <a:ext cx="2524959" cy="646331"/>
          </a:xfrm>
          <a:prstGeom prst="rect">
            <a:avLst/>
          </a:prstGeom>
          <a:noFill/>
          <a:ln>
            <a:noFill/>
          </a:ln>
        </p:spPr>
        <p:txBody>
          <a:bodyPr wrap="square" rtlCol="0">
            <a:spAutoFit/>
          </a:bodyPr>
          <a:lstStyle/>
          <a:p>
            <a:pPr eaLnBrk="1" hangingPunct="1">
              <a:spcBef>
                <a:spcPct val="50000"/>
              </a:spcBef>
            </a:pPr>
            <a:r>
              <a:rPr lang="en-GB" sz="3600" b="1" dirty="0">
                <a:solidFill>
                  <a:srgbClr val="92D050"/>
                </a:solidFill>
                <a:latin typeface="Segoe Print" panose="02000600000000000000" pitchFamily="2" charset="0"/>
                <a:cs typeface="Arial" panose="020B0604020202020204" pitchFamily="34" charset="0"/>
              </a:rPr>
              <a:t>martes</a:t>
            </a:r>
            <a:endParaRPr lang="en-GB" sz="3600" b="1" dirty="0">
              <a:solidFill>
                <a:srgbClr val="92D050"/>
              </a:solidFill>
              <a:latin typeface="Segoe Print" panose="02000600000000000000" pitchFamily="2" charset="0"/>
            </a:endParaRPr>
          </a:p>
        </p:txBody>
      </p:sp>
      <p:sp>
        <p:nvSpPr>
          <p:cNvPr id="84" name="TextBox 83">
            <a:extLst>
              <a:ext uri="{FF2B5EF4-FFF2-40B4-BE49-F238E27FC236}">
                <a16:creationId xmlns:a16="http://schemas.microsoft.com/office/drawing/2014/main" id="{057B30F2-B688-4D7C-14AD-F70E71E8978A}"/>
              </a:ext>
            </a:extLst>
          </p:cNvPr>
          <p:cNvSpPr txBox="1"/>
          <p:nvPr/>
        </p:nvSpPr>
        <p:spPr>
          <a:xfrm>
            <a:off x="10859250" y="6385323"/>
            <a:ext cx="13327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aún</a:t>
            </a:r>
            <a:r>
              <a:rPr lang="en-GB" sz="2000" dirty="0">
                <a:solidFill>
                  <a:srgbClr val="002060"/>
                </a:solidFill>
                <a:latin typeface="Century Gothic" panose="020B0502020202020204" pitchFamily="34" charset="0"/>
              </a:rPr>
              <a:t> = still</a:t>
            </a:r>
            <a:endParaRPr lang="en-GB" sz="2000" dirty="0"/>
          </a:p>
        </p:txBody>
      </p:sp>
    </p:spTree>
    <p:extLst>
      <p:ext uri="{BB962C8B-B14F-4D97-AF65-F5344CB8AC3E}">
        <p14:creationId xmlns:p14="http://schemas.microsoft.com/office/powerpoint/2010/main" val="33745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fade">
                                      <p:cBhvr>
                                        <p:cTn id="12" dur="5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3" name="Text Box 5">
            <a:extLst>
              <a:ext uri="{FF2B5EF4-FFF2-40B4-BE49-F238E27FC236}">
                <a16:creationId xmlns:a16="http://schemas.microsoft.com/office/drawing/2014/main" id="{7C0E0CB3-7107-0FDE-1190-3B929B2810D7}"/>
              </a:ext>
            </a:extLst>
          </p:cNvPr>
          <p:cNvSpPr txBox="1">
            <a:spLocks noChangeArrowheads="1"/>
          </p:cNvSpPr>
          <p:nvPr/>
        </p:nvSpPr>
        <p:spPr bwMode="auto">
          <a:xfrm>
            <a:off x="342618" y="1925088"/>
            <a:ext cx="10312616" cy="3797450"/>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El ________ </a:t>
            </a:r>
          </a:p>
          <a:p>
            <a:pPr>
              <a:lnSpc>
                <a:spcPct val="200000"/>
              </a:lnSpc>
              <a:spcBef>
                <a:spcPct val="50000"/>
              </a:spcBef>
            </a:pPr>
            <a:r>
              <a:rPr lang="en-GB" sz="3600" dirty="0">
                <a:solidFill>
                  <a:srgbClr val="002060"/>
                </a:solidFill>
                <a:latin typeface="Century Gothic" panose="020B0502020202020204" pitchFamily="34" charset="0"/>
              </a:rPr>
              <a:t>come </a:t>
            </a:r>
            <a:r>
              <a:rPr lang="en-GB" sz="3600" b="1" dirty="0" err="1">
                <a:solidFill>
                  <a:srgbClr val="002060"/>
                </a:solidFill>
                <a:latin typeface="Century Gothic" panose="020B0502020202020204" pitchFamily="34" charset="0"/>
              </a:rPr>
              <a:t>tres</a:t>
            </a:r>
            <a:r>
              <a:rPr lang="en-GB" sz="3600" dirty="0">
                <a:solidFill>
                  <a:srgbClr val="002060"/>
                </a:solidFill>
                <a:latin typeface="Century Gothic" panose="020B0502020202020204" pitchFamily="34" charset="0"/>
              </a:rPr>
              <a:t> ciruelas </a:t>
            </a:r>
          </a:p>
          <a:p>
            <a:pPr>
              <a:lnSpc>
                <a:spcPct val="200000"/>
              </a:lnSpc>
              <a:spcBef>
                <a:spcPct val="50000"/>
              </a:spcBef>
            </a:pPr>
            <a:r>
              <a:rPr lang="en-GB" sz="3600" dirty="0" err="1">
                <a:solidFill>
                  <a:srgbClr val="002060"/>
                </a:solidFill>
                <a:latin typeface="Century Gothic" panose="020B0502020202020204" pitchFamily="34" charset="0"/>
              </a:rPr>
              <a:t>pero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a</a:t>
            </a:r>
            <a:r>
              <a:rPr lang="en-GB" sz="3600" dirty="0" err="1">
                <a:solidFill>
                  <a:srgbClr val="002060"/>
                </a:solidFill>
                <a:latin typeface="Century Gothic" panose="020B0502020202020204" pitchFamily="34" charset="0"/>
                <a:cs typeface="Arial" panose="020B0604020202020204" pitchFamily="34" charset="0"/>
              </a:rPr>
              <a:t>ún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hambre</a:t>
            </a:r>
            <a:r>
              <a:rPr lang="en-GB" sz="3600" dirty="0">
                <a:solidFill>
                  <a:srgbClr val="002060"/>
                </a:solidFill>
                <a:latin typeface="Century Gothic" panose="020B0502020202020204" pitchFamily="34" charset="0"/>
                <a:cs typeface="Arial" panose="020B0604020202020204" pitchFamily="34" charset="0"/>
              </a:rPr>
              <a:t> </a:t>
            </a:r>
            <a:r>
              <a:rPr lang="en-GB" sz="3600" dirty="0">
                <a:solidFill>
                  <a:srgbClr val="002060"/>
                </a:solidFill>
                <a:latin typeface="Century Gothic" panose="020B0502020202020204" pitchFamily="34" charset="0"/>
              </a:rPr>
              <a:t>😋🍴 </a:t>
            </a:r>
            <a:r>
              <a:rPr lang="en-GB" sz="3600" dirty="0">
                <a:solidFill>
                  <a:srgbClr val="002060"/>
                </a:solidFill>
                <a:latin typeface="Century Gothic" panose="020B0502020202020204" pitchFamily="34" charset="0"/>
                <a:cs typeface="Arial" panose="020B0604020202020204" pitchFamily="34" charset="0"/>
              </a:rPr>
              <a:t>.</a:t>
            </a:r>
          </a:p>
        </p:txBody>
      </p:sp>
      <p:pic>
        <p:nvPicPr>
          <p:cNvPr id="23" name="Picture 4" descr="Gráficos vectoriales gratis de Ciruelas">
            <a:extLst>
              <a:ext uri="{FF2B5EF4-FFF2-40B4-BE49-F238E27FC236}">
                <a16:creationId xmlns:a16="http://schemas.microsoft.com/office/drawing/2014/main" id="{7C0DCA06-45DB-BD7F-B115-F7EE527A6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9874" y="3692575"/>
            <a:ext cx="528137" cy="448917"/>
          </a:xfrm>
          <a:prstGeom prst="rect">
            <a:avLst/>
          </a:prstGeom>
          <a:noFill/>
          <a:extLst>
            <a:ext uri="{909E8E84-426E-40DD-AFC4-6F175D3DCCD1}">
              <a14:hiddenFill xmlns:a14="http://schemas.microsoft.com/office/drawing/2010/main">
                <a:solidFill>
                  <a:srgbClr val="FFFFFF"/>
                </a:solidFill>
              </a14:hiddenFill>
            </a:ext>
          </a:extLst>
        </p:spPr>
      </p:pic>
      <p:sp>
        <p:nvSpPr>
          <p:cNvPr id="25" name="Speech Bubble: Rectangle with Corners Rounded 24">
            <a:extLst>
              <a:ext uri="{FF2B5EF4-FFF2-40B4-BE49-F238E27FC236}">
                <a16:creationId xmlns:a16="http://schemas.microsoft.com/office/drawing/2014/main" id="{16B8A740-B1D8-AA6A-750F-56BBD3115794}"/>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36" name="TextBox 35">
            <a:extLst>
              <a:ext uri="{FF2B5EF4-FFF2-40B4-BE49-F238E27FC236}">
                <a16:creationId xmlns:a16="http://schemas.microsoft.com/office/drawing/2014/main" id="{2E2F7B59-4F31-C1A9-C2F9-AEE1A3923003}"/>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37" name="Graphic 36" descr="Teacher">
            <a:extLst>
              <a:ext uri="{FF2B5EF4-FFF2-40B4-BE49-F238E27FC236}">
                <a16:creationId xmlns:a16="http://schemas.microsoft.com/office/drawing/2014/main" id="{3044BA5C-457D-8EF7-E440-DE2DA6258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grpSp>
        <p:nvGrpSpPr>
          <p:cNvPr id="6" name="Group 5">
            <a:extLst>
              <a:ext uri="{FF2B5EF4-FFF2-40B4-BE49-F238E27FC236}">
                <a16:creationId xmlns:a16="http://schemas.microsoft.com/office/drawing/2014/main" id="{6F245B67-43F5-D1FC-B02B-B83891CF4CD4}"/>
              </a:ext>
            </a:extLst>
          </p:cNvPr>
          <p:cNvGrpSpPr/>
          <p:nvPr/>
        </p:nvGrpSpPr>
        <p:grpSpPr>
          <a:xfrm>
            <a:off x="7844279" y="3118753"/>
            <a:ext cx="3450276" cy="2219294"/>
            <a:chOff x="7110969" y="2933279"/>
            <a:chExt cx="3450276" cy="2219294"/>
          </a:xfrm>
        </p:grpSpPr>
        <p:pic>
          <p:nvPicPr>
            <p:cNvPr id="59" name="Picture 2" descr="Gráficos vectoriales gratis de Suelo">
              <a:extLst>
                <a:ext uri="{FF2B5EF4-FFF2-40B4-BE49-F238E27FC236}">
                  <a16:creationId xmlns:a16="http://schemas.microsoft.com/office/drawing/2014/main" id="{CEB0C272-D5B1-1EC4-CEC0-25AD392104E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44386"/>
            <a:stretch/>
          </p:blipFill>
          <p:spPr bwMode="auto">
            <a:xfrm>
              <a:off x="7168512" y="4698949"/>
              <a:ext cx="3392733" cy="453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6B8CC8-C02B-7592-2761-9329FCEB6C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10" b="88288" l="9217" r="98157">
                          <a14:foregroundMark x1="93088" y1="46847" x2="93088" y2="46847"/>
                          <a14:foregroundMark x1="98157" y1="50450" x2="98157" y2="50450"/>
                        </a14:backgroundRemoval>
                      </a14:imgEffect>
                    </a14:imgLayer>
                  </a14:imgProps>
                </a:ext>
              </a:extLst>
            </a:blip>
            <a:stretch>
              <a:fillRect/>
            </a:stretch>
          </p:blipFill>
          <p:spPr>
            <a:xfrm rot="216052">
              <a:off x="8385038" y="4581127"/>
              <a:ext cx="1039895" cy="531928"/>
            </a:xfrm>
            <a:prstGeom prst="rect">
              <a:avLst/>
            </a:prstGeom>
          </p:spPr>
        </p:pic>
        <p:pic>
          <p:nvPicPr>
            <p:cNvPr id="46" name="Picture 10" descr="Gráficos vectoriales gratis de Animal">
              <a:extLst>
                <a:ext uri="{FF2B5EF4-FFF2-40B4-BE49-F238E27FC236}">
                  <a16:creationId xmlns:a16="http://schemas.microsoft.com/office/drawing/2014/main" id="{0C893886-8A4A-5ACC-2E6D-0FC777A395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136576" flipH="1">
              <a:off x="7809618" y="4415050"/>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Burbuja Del Discurso, Globo De Discurso">
              <a:extLst>
                <a:ext uri="{FF2B5EF4-FFF2-40B4-BE49-F238E27FC236}">
                  <a16:creationId xmlns:a16="http://schemas.microsoft.com/office/drawing/2014/main" id="{6F714BC2-61AB-9563-BF45-9F3A443893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41119" y="2933279"/>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DD683BC7-7EDD-C921-63DF-FD275FC3A986}"/>
                </a:ext>
              </a:extLst>
            </p:cNvPr>
            <p:cNvSpPr txBox="1"/>
            <p:nvPr/>
          </p:nvSpPr>
          <p:spPr>
            <a:xfrm>
              <a:off x="8285523" y="3125021"/>
              <a:ext cx="1921910" cy="830997"/>
            </a:xfrm>
            <a:prstGeom prst="rect">
              <a:avLst/>
            </a:prstGeom>
            <a:noFill/>
          </p:spPr>
          <p:txBody>
            <a:bodyPr wrap="square" rtlCol="0">
              <a:spAutoFit/>
            </a:bodyPr>
            <a:lstStyle/>
            <a:p>
              <a:pPr algn="ctr"/>
              <a:r>
                <a:rPr lang="en-GB" sz="2400" dirty="0">
                  <a:solidFill>
                    <a:srgbClr val="002060"/>
                  </a:solidFill>
                  <a:latin typeface="Segoe Print" panose="02000600000000000000" pitchFamily="2" charset="0"/>
                </a:rPr>
                <a:t>Tengo </a:t>
              </a:r>
              <a:r>
                <a:rPr lang="en-GB" sz="2400" dirty="0" err="1">
                  <a:solidFill>
                    <a:srgbClr val="002060"/>
                  </a:solidFill>
                  <a:latin typeface="Segoe Print" panose="02000600000000000000" pitchFamily="2" charset="0"/>
                </a:rPr>
                <a:t>hambre</a:t>
              </a:r>
              <a:r>
                <a:rPr lang="en-GB" sz="2400" dirty="0">
                  <a:solidFill>
                    <a:srgbClr val="002060"/>
                  </a:solidFill>
                  <a:latin typeface="Segoe Print" panose="02000600000000000000" pitchFamily="2" charset="0"/>
                </a:rPr>
                <a:t>.</a:t>
              </a:r>
            </a:p>
          </p:txBody>
        </p:sp>
        <p:pic>
          <p:nvPicPr>
            <p:cNvPr id="54" name="Picture 6" descr="Gráficos vectoriales gratis de Cesped">
              <a:extLst>
                <a:ext uri="{FF2B5EF4-FFF2-40B4-BE49-F238E27FC236}">
                  <a16:creationId xmlns:a16="http://schemas.microsoft.com/office/drawing/2014/main" id="{DB973454-B20B-C22F-4743-E8FB99F7B8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55088" y="4698949"/>
              <a:ext cx="459026" cy="25054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Gráficos vectoriales gratis de Cesped">
              <a:extLst>
                <a:ext uri="{FF2B5EF4-FFF2-40B4-BE49-F238E27FC236}">
                  <a16:creationId xmlns:a16="http://schemas.microsoft.com/office/drawing/2014/main" id="{28BF7ADE-B924-425A-F480-94C70DC6DF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9774" y="4764896"/>
              <a:ext cx="566907" cy="2505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Gráficos vectoriales gratis de Cesped">
              <a:extLst>
                <a:ext uri="{FF2B5EF4-FFF2-40B4-BE49-F238E27FC236}">
                  <a16:creationId xmlns:a16="http://schemas.microsoft.com/office/drawing/2014/main" id="{5B20F135-11F3-DED9-6E44-8D405435F0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10969" y="4751224"/>
              <a:ext cx="480649" cy="264222"/>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8" descr="Index Finger, Pointer, Click, Hand">
            <a:extLst>
              <a:ext uri="{FF2B5EF4-FFF2-40B4-BE49-F238E27FC236}">
                <a16:creationId xmlns:a16="http://schemas.microsoft.com/office/drawing/2014/main" id="{1B5570FA-75CD-2608-5026-6131895AA42A}"/>
              </a:ext>
            </a:extLst>
          </p:cNvPr>
          <p:cNvPicPr>
            <a:picLocks noChangeAspect="1" noChangeArrowheads="1"/>
          </p:cNvPicPr>
          <p:nvPr/>
        </p:nvPicPr>
        <p:blipFill>
          <a:blip r:embed="rId1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431064" y="4068830"/>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79" name="Speech Bubble: Rectangle with Corners Rounded 78">
            <a:extLst>
              <a:ext uri="{FF2B5EF4-FFF2-40B4-BE49-F238E27FC236}">
                <a16:creationId xmlns:a16="http://schemas.microsoft.com/office/drawing/2014/main" id="{70B29AB1-EA6B-2AD0-14CF-DAC2C8E42BB1}"/>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80" name="TextBox 79">
            <a:extLst>
              <a:ext uri="{FF2B5EF4-FFF2-40B4-BE49-F238E27FC236}">
                <a16:creationId xmlns:a16="http://schemas.microsoft.com/office/drawing/2014/main" id="{C77A05EC-2982-CFBF-9FB7-3207D2E53D6E}"/>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81" name="Speech Bubble: Rectangle with Corners Rounded 80">
            <a:extLst>
              <a:ext uri="{FF2B5EF4-FFF2-40B4-BE49-F238E27FC236}">
                <a16:creationId xmlns:a16="http://schemas.microsoft.com/office/drawing/2014/main" id="{AD2BCEF4-D0CA-1163-CD4E-7D21CD273B76}"/>
              </a:ext>
            </a:extLst>
          </p:cNvPr>
          <p:cNvSpPr/>
          <p:nvPr/>
        </p:nvSpPr>
        <p:spPr>
          <a:xfrm>
            <a:off x="1853824" y="956851"/>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82" name="TextBox 81">
            <a:extLst>
              <a:ext uri="{FF2B5EF4-FFF2-40B4-BE49-F238E27FC236}">
                <a16:creationId xmlns:a16="http://schemas.microsoft.com/office/drawing/2014/main" id="{C843839F-5458-A72D-0FEE-9069CA673CAB}"/>
              </a:ext>
            </a:extLst>
          </p:cNvPr>
          <p:cNvSpPr txBox="1"/>
          <p:nvPr/>
        </p:nvSpPr>
        <p:spPr>
          <a:xfrm>
            <a:off x="1955709" y="1023548"/>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83" name="TextBox 82">
            <a:extLst>
              <a:ext uri="{FF2B5EF4-FFF2-40B4-BE49-F238E27FC236}">
                <a16:creationId xmlns:a16="http://schemas.microsoft.com/office/drawing/2014/main" id="{5873D8E2-D740-07ED-4D2A-892334002910}"/>
              </a:ext>
            </a:extLst>
          </p:cNvPr>
          <p:cNvSpPr txBox="1"/>
          <p:nvPr/>
        </p:nvSpPr>
        <p:spPr>
          <a:xfrm>
            <a:off x="899085" y="2255789"/>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miércoles</a:t>
            </a:r>
            <a:endParaRPr lang="en-GB" sz="3600" b="1" dirty="0">
              <a:solidFill>
                <a:srgbClr val="92D050"/>
              </a:solidFill>
              <a:latin typeface="Segoe Print" panose="02000600000000000000" pitchFamily="2" charset="0"/>
            </a:endParaRPr>
          </a:p>
        </p:txBody>
      </p:sp>
      <p:sp>
        <p:nvSpPr>
          <p:cNvPr id="84" name="TextBox 83">
            <a:extLst>
              <a:ext uri="{FF2B5EF4-FFF2-40B4-BE49-F238E27FC236}">
                <a16:creationId xmlns:a16="http://schemas.microsoft.com/office/drawing/2014/main" id="{AFC9600E-C599-B948-E8AC-899E86B3B062}"/>
              </a:ext>
            </a:extLst>
          </p:cNvPr>
          <p:cNvSpPr txBox="1"/>
          <p:nvPr/>
        </p:nvSpPr>
        <p:spPr>
          <a:xfrm>
            <a:off x="10859250" y="6385323"/>
            <a:ext cx="13327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aún</a:t>
            </a:r>
            <a:r>
              <a:rPr lang="en-GB" sz="2000" dirty="0">
                <a:solidFill>
                  <a:srgbClr val="002060"/>
                </a:solidFill>
                <a:latin typeface="Century Gothic" panose="020B0502020202020204" pitchFamily="34" charset="0"/>
              </a:rPr>
              <a:t> = still</a:t>
            </a:r>
            <a:endParaRPr lang="en-GB" sz="2000" dirty="0"/>
          </a:p>
        </p:txBody>
      </p:sp>
    </p:spTree>
    <p:extLst>
      <p:ext uri="{BB962C8B-B14F-4D97-AF65-F5344CB8AC3E}">
        <p14:creationId xmlns:p14="http://schemas.microsoft.com/office/powerpoint/2010/main" val="15719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
                                            <p:txEl>
                                              <p:pRg st="2" end="2"/>
                                            </p:txEl>
                                          </p:spTgt>
                                        </p:tgtEl>
                                        <p:attrNameLst>
                                          <p:attrName>style.visibility</p:attrName>
                                        </p:attrNameLst>
                                      </p:cBhvr>
                                      <p:to>
                                        <p:strVal val="visible"/>
                                      </p:to>
                                    </p:set>
                                    <p:animEffect transition="in" filter="fade">
                                      <p:cBhvr>
                                        <p:cTn id="19" dur="500"/>
                                        <p:tgtEl>
                                          <p:spTgt spid="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050" name="Picture 2" descr="Gráficos vectoriales gratis de Suelo">
            <a:extLst>
              <a:ext uri="{FF2B5EF4-FFF2-40B4-BE49-F238E27FC236}">
                <a16:creationId xmlns:a16="http://schemas.microsoft.com/office/drawing/2014/main" id="{357445F6-F26B-3514-1F03-245D416CA8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386"/>
          <a:stretch/>
        </p:blipFill>
        <p:spPr bwMode="auto">
          <a:xfrm>
            <a:off x="7900321" y="3967992"/>
            <a:ext cx="3569514" cy="4536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4">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0" name="Text Box 4">
            <a:extLst>
              <a:ext uri="{FF2B5EF4-FFF2-40B4-BE49-F238E27FC236}">
                <a16:creationId xmlns:a16="http://schemas.microsoft.com/office/drawing/2014/main" id="{E4994C35-62CB-8A4E-8822-E9E871ED756C}"/>
              </a:ext>
            </a:extLst>
          </p:cNvPr>
          <p:cNvSpPr txBox="1">
            <a:spLocks noChangeArrowheads="1"/>
          </p:cNvSpPr>
          <p:nvPr/>
        </p:nvSpPr>
        <p:spPr bwMode="auto">
          <a:xfrm>
            <a:off x="248629" y="1853368"/>
            <a:ext cx="461207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sz="3600" dirty="0">
              <a:solidFill>
                <a:srgbClr val="002060"/>
              </a:solidFill>
              <a:latin typeface="Century Gothic" panose="020B0502020202020204" pitchFamily="34" charset="0"/>
              <a:cs typeface="Arial" panose="020B0604020202020204" pitchFamily="34" charset="0"/>
            </a:endParaRPr>
          </a:p>
        </p:txBody>
      </p:sp>
      <p:sp>
        <p:nvSpPr>
          <p:cNvPr id="53" name="Text Box 5">
            <a:extLst>
              <a:ext uri="{FF2B5EF4-FFF2-40B4-BE49-F238E27FC236}">
                <a16:creationId xmlns:a16="http://schemas.microsoft.com/office/drawing/2014/main" id="{7C0E0CB3-7107-0FDE-1190-3B929B2810D7}"/>
              </a:ext>
            </a:extLst>
          </p:cNvPr>
          <p:cNvSpPr txBox="1">
            <a:spLocks noChangeArrowheads="1"/>
          </p:cNvSpPr>
          <p:nvPr/>
        </p:nvSpPr>
        <p:spPr bwMode="auto">
          <a:xfrm>
            <a:off x="248629" y="1900439"/>
            <a:ext cx="10312616" cy="3797450"/>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El ________ </a:t>
            </a:r>
          </a:p>
          <a:p>
            <a:pPr>
              <a:lnSpc>
                <a:spcPct val="200000"/>
              </a:lnSpc>
              <a:spcBef>
                <a:spcPct val="50000"/>
              </a:spcBef>
            </a:pPr>
            <a:r>
              <a:rPr lang="en-GB" sz="3600" dirty="0">
                <a:solidFill>
                  <a:srgbClr val="002060"/>
                </a:solidFill>
                <a:latin typeface="Century Gothic" panose="020B0502020202020204" pitchFamily="34" charset="0"/>
              </a:rPr>
              <a:t>come </a:t>
            </a:r>
            <a:r>
              <a:rPr lang="en-GB" sz="3600" b="1" dirty="0">
                <a:solidFill>
                  <a:srgbClr val="002060"/>
                </a:solidFill>
                <a:latin typeface="Century Gothic" panose="020B0502020202020204" pitchFamily="34" charset="0"/>
              </a:rPr>
              <a:t>cuatro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fresas</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err="1">
                <a:solidFill>
                  <a:srgbClr val="002060"/>
                </a:solidFill>
                <a:latin typeface="Century Gothic" panose="020B0502020202020204" pitchFamily="34" charset="0"/>
              </a:rPr>
              <a:t>pero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a</a:t>
            </a:r>
            <a:r>
              <a:rPr lang="en-GB" sz="3600" dirty="0" err="1">
                <a:solidFill>
                  <a:srgbClr val="002060"/>
                </a:solidFill>
                <a:latin typeface="Century Gothic" panose="020B0502020202020204" pitchFamily="34" charset="0"/>
                <a:cs typeface="Arial" panose="020B0604020202020204" pitchFamily="34" charset="0"/>
              </a:rPr>
              <a:t>ún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hambre</a:t>
            </a:r>
            <a:r>
              <a:rPr lang="en-GB" sz="3600" dirty="0">
                <a:solidFill>
                  <a:srgbClr val="002060"/>
                </a:solidFill>
                <a:latin typeface="Century Gothic" panose="020B0502020202020204" pitchFamily="34" charset="0"/>
                <a:cs typeface="Arial" panose="020B0604020202020204" pitchFamily="34" charset="0"/>
              </a:rPr>
              <a:t> </a:t>
            </a:r>
            <a:r>
              <a:rPr lang="en-GB" sz="3600" dirty="0">
                <a:solidFill>
                  <a:srgbClr val="002060"/>
                </a:solidFill>
                <a:latin typeface="Century Gothic" panose="020B0502020202020204" pitchFamily="34" charset="0"/>
              </a:rPr>
              <a:t>😋🍴 </a:t>
            </a:r>
            <a:r>
              <a:rPr lang="en-GB" sz="3600" dirty="0">
                <a:solidFill>
                  <a:srgbClr val="002060"/>
                </a:solidFill>
                <a:latin typeface="Century Gothic" panose="020B0502020202020204" pitchFamily="34" charset="0"/>
                <a:cs typeface="Arial" panose="020B0604020202020204" pitchFamily="34" charset="0"/>
              </a:rPr>
              <a:t>.</a:t>
            </a:r>
          </a:p>
        </p:txBody>
      </p:sp>
      <p:pic>
        <p:nvPicPr>
          <p:cNvPr id="22" name="Picture 21">
            <a:extLst>
              <a:ext uri="{FF2B5EF4-FFF2-40B4-BE49-F238E27FC236}">
                <a16:creationId xmlns:a16="http://schemas.microsoft.com/office/drawing/2014/main" id="{D31C6252-D3D0-3334-197B-73200462561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943610">
            <a:off x="9632755" y="4009341"/>
            <a:ext cx="304732" cy="331819"/>
          </a:xfrm>
          <a:prstGeom prst="rect">
            <a:avLst/>
          </a:prstGeom>
        </p:spPr>
      </p:pic>
      <p:pic>
        <p:nvPicPr>
          <p:cNvPr id="24" name="Picture 23">
            <a:extLst>
              <a:ext uri="{FF2B5EF4-FFF2-40B4-BE49-F238E27FC236}">
                <a16:creationId xmlns:a16="http://schemas.microsoft.com/office/drawing/2014/main" id="{16C4E36A-D598-22CB-5B85-5E9739CB73F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1190841">
            <a:off x="9832005" y="4020234"/>
            <a:ext cx="268951" cy="292858"/>
          </a:xfrm>
          <a:prstGeom prst="rect">
            <a:avLst/>
          </a:prstGeom>
        </p:spPr>
      </p:pic>
      <p:pic>
        <p:nvPicPr>
          <p:cNvPr id="26" name="Picture 10" descr="Gráficos vectoriales gratis de Animal">
            <a:extLst>
              <a:ext uri="{FF2B5EF4-FFF2-40B4-BE49-F238E27FC236}">
                <a16:creationId xmlns:a16="http://schemas.microsoft.com/office/drawing/2014/main" id="{281EEFF5-3AB5-4F71-FC31-8DF723AD68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67287" y="3671198"/>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Burbuja Del Discurso, Globo De Discurso">
            <a:extLst>
              <a:ext uri="{FF2B5EF4-FFF2-40B4-BE49-F238E27FC236}">
                <a16:creationId xmlns:a16="http://schemas.microsoft.com/office/drawing/2014/main" id="{07FA7C7D-0B65-23D2-619B-A6863EA546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21840" y="2483370"/>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6BC9DE4-1630-EFA2-D6EB-A2ABC5451029}"/>
              </a:ext>
            </a:extLst>
          </p:cNvPr>
          <p:cNvSpPr txBox="1"/>
          <p:nvPr/>
        </p:nvSpPr>
        <p:spPr>
          <a:xfrm>
            <a:off x="8966244" y="2683370"/>
            <a:ext cx="1921910" cy="830997"/>
          </a:xfrm>
          <a:prstGeom prst="rect">
            <a:avLst/>
          </a:prstGeom>
          <a:noFill/>
        </p:spPr>
        <p:txBody>
          <a:bodyPr wrap="square" rtlCol="0">
            <a:spAutoFit/>
          </a:bodyPr>
          <a:lstStyle/>
          <a:p>
            <a:pPr algn="ctr"/>
            <a:r>
              <a:rPr lang="en-GB" sz="2400" dirty="0">
                <a:solidFill>
                  <a:srgbClr val="002060"/>
                </a:solidFill>
                <a:latin typeface="Segoe Print" panose="02000600000000000000" pitchFamily="2" charset="0"/>
              </a:rPr>
              <a:t>Tengo </a:t>
            </a:r>
            <a:r>
              <a:rPr lang="en-GB" sz="2400" dirty="0" err="1">
                <a:solidFill>
                  <a:srgbClr val="002060"/>
                </a:solidFill>
                <a:latin typeface="Segoe Print" panose="02000600000000000000" pitchFamily="2" charset="0"/>
              </a:rPr>
              <a:t>hambre</a:t>
            </a:r>
            <a:r>
              <a:rPr lang="en-GB" sz="2400" dirty="0">
                <a:solidFill>
                  <a:srgbClr val="002060"/>
                </a:solidFill>
                <a:latin typeface="Segoe Print" panose="02000600000000000000" pitchFamily="2" charset="0"/>
              </a:rPr>
              <a:t>.</a:t>
            </a:r>
          </a:p>
        </p:txBody>
      </p:sp>
      <p:pic>
        <p:nvPicPr>
          <p:cNvPr id="37" name="Picture 36">
            <a:extLst>
              <a:ext uri="{FF2B5EF4-FFF2-40B4-BE49-F238E27FC236}">
                <a16:creationId xmlns:a16="http://schemas.microsoft.com/office/drawing/2014/main" id="{DEE687D6-4DA7-BFFF-6991-9CA737C22BE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943610">
            <a:off x="9419602" y="4030111"/>
            <a:ext cx="304732" cy="331819"/>
          </a:xfrm>
          <a:prstGeom prst="rect">
            <a:avLst/>
          </a:prstGeom>
        </p:spPr>
      </p:pic>
      <p:pic>
        <p:nvPicPr>
          <p:cNvPr id="38" name="Picture 37">
            <a:extLst>
              <a:ext uri="{FF2B5EF4-FFF2-40B4-BE49-F238E27FC236}">
                <a16:creationId xmlns:a16="http://schemas.microsoft.com/office/drawing/2014/main" id="{B7B98447-DF57-039D-53AD-5107D32EA1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943610">
            <a:off x="10016020" y="3975284"/>
            <a:ext cx="304732" cy="331819"/>
          </a:xfrm>
          <a:prstGeom prst="rect">
            <a:avLst/>
          </a:prstGeom>
        </p:spPr>
      </p:pic>
      <p:pic>
        <p:nvPicPr>
          <p:cNvPr id="39" name="Picture 6" descr="Gráficos vectoriales gratis de Cesped">
            <a:extLst>
              <a:ext uri="{FF2B5EF4-FFF2-40B4-BE49-F238E27FC236}">
                <a16:creationId xmlns:a16="http://schemas.microsoft.com/office/drawing/2014/main" id="{C3D27DBB-68D5-B96C-D3A2-A7E3EFFBB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24429" y="3919900"/>
            <a:ext cx="620121" cy="340892"/>
          </a:xfrm>
          <a:prstGeom prst="rect">
            <a:avLst/>
          </a:prstGeom>
          <a:noFill/>
          <a:extLst>
            <a:ext uri="{909E8E84-426E-40DD-AFC4-6F175D3DCCD1}">
              <a14:hiddenFill xmlns:a14="http://schemas.microsoft.com/office/drawing/2010/main">
                <a:solidFill>
                  <a:srgbClr val="FFFFFF"/>
                </a:solidFill>
              </a14:hiddenFill>
            </a:ext>
          </a:extLst>
        </p:spPr>
      </p:pic>
      <p:sp>
        <p:nvSpPr>
          <p:cNvPr id="40" name="Speech Bubble: Rectangle with Corners Rounded 39">
            <a:extLst>
              <a:ext uri="{FF2B5EF4-FFF2-40B4-BE49-F238E27FC236}">
                <a16:creationId xmlns:a16="http://schemas.microsoft.com/office/drawing/2014/main" id="{0C44625A-4927-7243-B985-7927E3512D27}"/>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41" name="TextBox 40">
            <a:extLst>
              <a:ext uri="{FF2B5EF4-FFF2-40B4-BE49-F238E27FC236}">
                <a16:creationId xmlns:a16="http://schemas.microsoft.com/office/drawing/2014/main" id="{85A8A3C8-955D-5DC5-8992-F7136902A756}"/>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42" name="Graphic 41" descr="Teacher">
            <a:extLst>
              <a:ext uri="{FF2B5EF4-FFF2-40B4-BE49-F238E27FC236}">
                <a16:creationId xmlns:a16="http://schemas.microsoft.com/office/drawing/2014/main" id="{7B6B17C7-86A3-99C7-653F-32519C0775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01" y="0"/>
            <a:ext cx="914400" cy="914400"/>
          </a:xfrm>
          <a:prstGeom prst="rect">
            <a:avLst/>
          </a:prstGeom>
        </p:spPr>
      </p:pic>
      <p:pic>
        <p:nvPicPr>
          <p:cNvPr id="45" name="Picture 8" descr="Index Finger, Pointer, Click, Hand">
            <a:extLst>
              <a:ext uri="{FF2B5EF4-FFF2-40B4-BE49-F238E27FC236}">
                <a16:creationId xmlns:a16="http://schemas.microsoft.com/office/drawing/2014/main" id="{8C17BF82-46A2-81FD-01D5-D63EF75493F9}"/>
              </a:ext>
            </a:extLst>
          </p:cNvPr>
          <p:cNvPicPr>
            <a:picLocks noChangeAspect="1" noChangeArrowheads="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289671" y="3429000"/>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51" name="Speech Bubble: Rectangle with Corners Rounded 50">
            <a:extLst>
              <a:ext uri="{FF2B5EF4-FFF2-40B4-BE49-F238E27FC236}">
                <a16:creationId xmlns:a16="http://schemas.microsoft.com/office/drawing/2014/main" id="{2297063C-3836-1E81-81EE-1A4305C61EF3}"/>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2" name="TextBox 51">
            <a:extLst>
              <a:ext uri="{FF2B5EF4-FFF2-40B4-BE49-F238E27FC236}">
                <a16:creationId xmlns:a16="http://schemas.microsoft.com/office/drawing/2014/main" id="{2D922281-94E8-A711-5D01-1D5E2731914D}"/>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66" name="Speech Bubble: Rectangle with Corners Rounded 65">
            <a:extLst>
              <a:ext uri="{FF2B5EF4-FFF2-40B4-BE49-F238E27FC236}">
                <a16:creationId xmlns:a16="http://schemas.microsoft.com/office/drawing/2014/main" id="{A7DE7E7E-6FB9-4079-7157-21CA48141A67}"/>
              </a:ext>
            </a:extLst>
          </p:cNvPr>
          <p:cNvSpPr/>
          <p:nvPr/>
        </p:nvSpPr>
        <p:spPr>
          <a:xfrm>
            <a:off x="1853824" y="956851"/>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67" name="TextBox 66">
            <a:extLst>
              <a:ext uri="{FF2B5EF4-FFF2-40B4-BE49-F238E27FC236}">
                <a16:creationId xmlns:a16="http://schemas.microsoft.com/office/drawing/2014/main" id="{AE687196-206E-9177-7A78-834D52422A2A}"/>
              </a:ext>
            </a:extLst>
          </p:cNvPr>
          <p:cNvSpPr txBox="1"/>
          <p:nvPr/>
        </p:nvSpPr>
        <p:spPr>
          <a:xfrm>
            <a:off x="1955709" y="1023548"/>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78EE9B32-4E5E-701D-F210-4E703E6826B9}"/>
              </a:ext>
            </a:extLst>
          </p:cNvPr>
          <p:cNvSpPr txBox="1"/>
          <p:nvPr/>
        </p:nvSpPr>
        <p:spPr>
          <a:xfrm>
            <a:off x="899085" y="2255789"/>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jueves</a:t>
            </a:r>
            <a:endParaRPr lang="en-GB" sz="3600" b="1" dirty="0">
              <a:solidFill>
                <a:srgbClr val="92D050"/>
              </a:solidFill>
              <a:latin typeface="Segoe Print" panose="02000600000000000000" pitchFamily="2" charset="0"/>
            </a:endParaRPr>
          </a:p>
        </p:txBody>
      </p:sp>
      <p:sp>
        <p:nvSpPr>
          <p:cNvPr id="69" name="TextBox 68">
            <a:extLst>
              <a:ext uri="{FF2B5EF4-FFF2-40B4-BE49-F238E27FC236}">
                <a16:creationId xmlns:a16="http://schemas.microsoft.com/office/drawing/2014/main" id="{DC7F0F76-36AB-AF07-A14F-D9996DB2459D}"/>
              </a:ext>
            </a:extLst>
          </p:cNvPr>
          <p:cNvSpPr txBox="1"/>
          <p:nvPr/>
        </p:nvSpPr>
        <p:spPr>
          <a:xfrm>
            <a:off x="10859250" y="6385323"/>
            <a:ext cx="13327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aún</a:t>
            </a:r>
            <a:r>
              <a:rPr lang="en-GB" sz="2000" dirty="0">
                <a:solidFill>
                  <a:srgbClr val="002060"/>
                </a:solidFill>
                <a:latin typeface="Century Gothic" panose="020B0502020202020204" pitchFamily="34" charset="0"/>
              </a:rPr>
              <a:t> = still</a:t>
            </a:r>
            <a:endParaRPr lang="en-GB" sz="2000" dirty="0"/>
          </a:p>
        </p:txBody>
      </p:sp>
    </p:spTree>
    <p:extLst>
      <p:ext uri="{BB962C8B-B14F-4D97-AF65-F5344CB8AC3E}">
        <p14:creationId xmlns:p14="http://schemas.microsoft.com/office/powerpoint/2010/main" val="31725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40" name="Speech Bubble: Rectangle with Corners Rounded 39">
            <a:extLst>
              <a:ext uri="{FF2B5EF4-FFF2-40B4-BE49-F238E27FC236}">
                <a16:creationId xmlns:a16="http://schemas.microsoft.com/office/drawing/2014/main" id="{0C44625A-4927-7243-B985-7927E3512D27}"/>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41" name="TextBox 40">
            <a:extLst>
              <a:ext uri="{FF2B5EF4-FFF2-40B4-BE49-F238E27FC236}">
                <a16:creationId xmlns:a16="http://schemas.microsoft.com/office/drawing/2014/main" id="{85A8A3C8-955D-5DC5-8992-F7136902A756}"/>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42" name="Graphic 41" descr="Teacher">
            <a:extLst>
              <a:ext uri="{FF2B5EF4-FFF2-40B4-BE49-F238E27FC236}">
                <a16:creationId xmlns:a16="http://schemas.microsoft.com/office/drawing/2014/main" id="{7B6B17C7-86A3-99C7-653F-32519C0775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43" name="Speech Bubble: Rectangle with Corners Rounded 42">
            <a:extLst>
              <a:ext uri="{FF2B5EF4-FFF2-40B4-BE49-F238E27FC236}">
                <a16:creationId xmlns:a16="http://schemas.microsoft.com/office/drawing/2014/main" id="{682D56E9-8C81-7D5A-A637-C610BA772A6C}"/>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44" name="TextBox 43">
            <a:extLst>
              <a:ext uri="{FF2B5EF4-FFF2-40B4-BE49-F238E27FC236}">
                <a16:creationId xmlns:a16="http://schemas.microsoft.com/office/drawing/2014/main" id="{0FEF2363-0571-3FC4-58D0-49D2E5728491}"/>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25" name="Text Box 4">
            <a:extLst>
              <a:ext uri="{FF2B5EF4-FFF2-40B4-BE49-F238E27FC236}">
                <a16:creationId xmlns:a16="http://schemas.microsoft.com/office/drawing/2014/main" id="{C12DBAC0-96DC-A774-FD6B-4A750E93799F}"/>
              </a:ext>
            </a:extLst>
          </p:cNvPr>
          <p:cNvSpPr txBox="1">
            <a:spLocks noChangeArrowheads="1"/>
          </p:cNvSpPr>
          <p:nvPr/>
        </p:nvSpPr>
        <p:spPr bwMode="auto">
          <a:xfrm>
            <a:off x="248629" y="1853368"/>
            <a:ext cx="461207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GB" sz="3600" dirty="0">
              <a:solidFill>
                <a:srgbClr val="002060"/>
              </a:solidFill>
              <a:latin typeface="Century Gothic" panose="020B0502020202020204" pitchFamily="34" charset="0"/>
              <a:cs typeface="Arial" panose="020B0604020202020204" pitchFamily="34" charset="0"/>
            </a:endParaRPr>
          </a:p>
        </p:txBody>
      </p:sp>
      <p:sp>
        <p:nvSpPr>
          <p:cNvPr id="27" name="Text Box 5">
            <a:extLst>
              <a:ext uri="{FF2B5EF4-FFF2-40B4-BE49-F238E27FC236}">
                <a16:creationId xmlns:a16="http://schemas.microsoft.com/office/drawing/2014/main" id="{D51427E6-67B0-EB84-D24A-110C70B1FC98}"/>
              </a:ext>
            </a:extLst>
          </p:cNvPr>
          <p:cNvSpPr txBox="1">
            <a:spLocks noChangeArrowheads="1"/>
          </p:cNvSpPr>
          <p:nvPr/>
        </p:nvSpPr>
        <p:spPr bwMode="auto">
          <a:xfrm>
            <a:off x="271663" y="1819071"/>
            <a:ext cx="10312616" cy="3797450"/>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El ________ </a:t>
            </a:r>
          </a:p>
          <a:p>
            <a:pPr>
              <a:lnSpc>
                <a:spcPct val="200000"/>
              </a:lnSpc>
              <a:spcBef>
                <a:spcPct val="50000"/>
              </a:spcBef>
            </a:pPr>
            <a:r>
              <a:rPr lang="en-GB" sz="3600" dirty="0">
                <a:solidFill>
                  <a:srgbClr val="002060"/>
                </a:solidFill>
                <a:latin typeface="Century Gothic" panose="020B0502020202020204" pitchFamily="34" charset="0"/>
              </a:rPr>
              <a:t>come </a:t>
            </a:r>
            <a:r>
              <a:rPr lang="en-GB" sz="3600" dirty="0" err="1">
                <a:solidFill>
                  <a:srgbClr val="002060"/>
                </a:solidFill>
                <a:latin typeface="Century Gothic" panose="020B0502020202020204" pitchFamily="34" charset="0"/>
              </a:rPr>
              <a:t>cinco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naranjas</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err="1">
                <a:solidFill>
                  <a:srgbClr val="002060"/>
                </a:solidFill>
                <a:latin typeface="Century Gothic" panose="020B0502020202020204" pitchFamily="34" charset="0"/>
              </a:rPr>
              <a:t>pero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a</a:t>
            </a:r>
            <a:r>
              <a:rPr lang="en-GB" sz="3600" dirty="0" err="1">
                <a:solidFill>
                  <a:srgbClr val="002060"/>
                </a:solidFill>
                <a:latin typeface="Century Gothic" panose="020B0502020202020204" pitchFamily="34" charset="0"/>
                <a:cs typeface="Arial" panose="020B0604020202020204" pitchFamily="34" charset="0"/>
              </a:rPr>
              <a:t>ún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hambre</a:t>
            </a:r>
            <a:r>
              <a:rPr lang="en-GB" sz="3600" dirty="0">
                <a:solidFill>
                  <a:srgbClr val="002060"/>
                </a:solidFill>
                <a:latin typeface="Century Gothic" panose="020B0502020202020204" pitchFamily="34" charset="0"/>
                <a:cs typeface="Arial" panose="020B0604020202020204" pitchFamily="34" charset="0"/>
              </a:rPr>
              <a:t> </a:t>
            </a:r>
            <a:r>
              <a:rPr lang="en-GB" sz="3600" dirty="0">
                <a:solidFill>
                  <a:srgbClr val="002060"/>
                </a:solidFill>
                <a:latin typeface="Century Gothic" panose="020B0502020202020204" pitchFamily="34" charset="0"/>
              </a:rPr>
              <a:t>😋🍴</a:t>
            </a:r>
            <a:r>
              <a:rPr lang="en-GB" sz="3600" dirty="0">
                <a:solidFill>
                  <a:srgbClr val="002060"/>
                </a:solidFill>
                <a:latin typeface="Century Gothic" panose="020B0502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28C05FD1-2C17-CD90-54F4-688F14D851C5}"/>
              </a:ext>
            </a:extLst>
          </p:cNvPr>
          <p:cNvGrpSpPr/>
          <p:nvPr/>
        </p:nvGrpSpPr>
        <p:grpSpPr>
          <a:xfrm>
            <a:off x="7204462" y="2679318"/>
            <a:ext cx="4203245" cy="2347395"/>
            <a:chOff x="7647204" y="2429577"/>
            <a:chExt cx="4203245" cy="2347395"/>
          </a:xfrm>
        </p:grpSpPr>
        <p:pic>
          <p:nvPicPr>
            <p:cNvPr id="23" name="Picture 2" descr="Gráficos vectoriales gratis de Suelo">
              <a:extLst>
                <a:ext uri="{FF2B5EF4-FFF2-40B4-BE49-F238E27FC236}">
                  <a16:creationId xmlns:a16="http://schemas.microsoft.com/office/drawing/2014/main" id="{F40F91BD-BF6E-4297-A07E-76478C6CB2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4386"/>
            <a:stretch/>
          </p:blipFill>
          <p:spPr bwMode="auto">
            <a:xfrm>
              <a:off x="7647204" y="4323348"/>
              <a:ext cx="3921642" cy="4536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Gráficos vectoriales gratis de Animal">
              <a:extLst>
                <a:ext uri="{FF2B5EF4-FFF2-40B4-BE49-F238E27FC236}">
                  <a16:creationId xmlns:a16="http://schemas.microsoft.com/office/drawing/2014/main" id="{4D143DC2-A7C2-BE0A-06E8-1BE7F9CF47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80323" flipH="1">
              <a:off x="10328831" y="4026554"/>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Burbuja Del Discurso, Globo De Discurso">
              <a:extLst>
                <a:ext uri="{FF2B5EF4-FFF2-40B4-BE49-F238E27FC236}">
                  <a16:creationId xmlns:a16="http://schemas.microsoft.com/office/drawing/2014/main" id="{02F949FD-6CCC-FDAD-0F3B-A2A4093656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4135" y="2429577"/>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E826B49-C7E2-3BDA-7F02-DC2455E59F03}"/>
                </a:ext>
              </a:extLst>
            </p:cNvPr>
            <p:cNvSpPr txBox="1"/>
            <p:nvPr/>
          </p:nvSpPr>
          <p:spPr>
            <a:xfrm>
              <a:off x="9928539" y="2621319"/>
              <a:ext cx="1921910" cy="830997"/>
            </a:xfrm>
            <a:prstGeom prst="rect">
              <a:avLst/>
            </a:prstGeom>
            <a:noFill/>
          </p:spPr>
          <p:txBody>
            <a:bodyPr wrap="square" rtlCol="0">
              <a:spAutoFit/>
            </a:bodyPr>
            <a:lstStyle/>
            <a:p>
              <a:pPr algn="ctr"/>
              <a:r>
                <a:rPr lang="en-GB" sz="2400" dirty="0">
                  <a:solidFill>
                    <a:srgbClr val="002060"/>
                  </a:solidFill>
                  <a:latin typeface="Segoe Print" panose="02000600000000000000" pitchFamily="2" charset="0"/>
                </a:rPr>
                <a:t>¡Tengo </a:t>
              </a:r>
              <a:r>
                <a:rPr lang="en-GB" sz="2400" dirty="0" err="1">
                  <a:solidFill>
                    <a:srgbClr val="002060"/>
                  </a:solidFill>
                  <a:latin typeface="Segoe Print" panose="02000600000000000000" pitchFamily="2" charset="0"/>
                </a:rPr>
                <a:t>hambre</a:t>
              </a:r>
              <a:r>
                <a:rPr lang="en-GB" sz="2400" dirty="0">
                  <a:solidFill>
                    <a:srgbClr val="002060"/>
                  </a:solidFill>
                  <a:latin typeface="Segoe Print" panose="02000600000000000000" pitchFamily="2" charset="0"/>
                </a:rPr>
                <a:t>!</a:t>
              </a:r>
            </a:p>
          </p:txBody>
        </p:sp>
        <p:pic>
          <p:nvPicPr>
            <p:cNvPr id="32" name="Picture 2" descr="Peel, Tropical, Food, Background">
              <a:extLst>
                <a:ext uri="{FF2B5EF4-FFF2-40B4-BE49-F238E27FC236}">
                  <a16:creationId xmlns:a16="http://schemas.microsoft.com/office/drawing/2014/main" id="{E86C68BC-E5C2-1F55-28E7-36FF5F34411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00435" y="4350243"/>
              <a:ext cx="705478" cy="3998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Peel, Tropical, Food, Background">
              <a:extLst>
                <a:ext uri="{FF2B5EF4-FFF2-40B4-BE49-F238E27FC236}">
                  <a16:creationId xmlns:a16="http://schemas.microsoft.com/office/drawing/2014/main" id="{3134B6BF-7252-C417-390D-13AC10A51751}"/>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06333" y="4377138"/>
              <a:ext cx="705478" cy="3998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Gráficos vectoriales gratis de Cesped">
              <a:extLst>
                <a:ext uri="{FF2B5EF4-FFF2-40B4-BE49-F238E27FC236}">
                  <a16:creationId xmlns:a16="http://schemas.microsoft.com/office/drawing/2014/main" id="{954F5747-F1B3-8025-7C7E-696EFCA88F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5999" y="431026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Peel, Tropical, Food, Background">
              <a:extLst>
                <a:ext uri="{FF2B5EF4-FFF2-40B4-BE49-F238E27FC236}">
                  <a16:creationId xmlns:a16="http://schemas.microsoft.com/office/drawing/2014/main" id="{12F70807-123E-30C5-9A1E-286AD6776CC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27460" y="4363691"/>
              <a:ext cx="705478" cy="3998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A83D517D-DEE0-D2C7-2D23-7FFCAA585216}"/>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046" b="94636" l="3810" r="94286">
                          <a14:foregroundMark x1="41905" y1="41379" x2="44762" y2="40230"/>
                          <a14:foregroundMark x1="8254" y1="43295" x2="7619" y2="52107"/>
                          <a14:foregroundMark x1="6984" y1="39464" x2="5079" y2="59387"/>
                          <a14:foregroundMark x1="5079" y1="59387" x2="11111" y2="78161"/>
                          <a14:foregroundMark x1="11111" y1="78161" x2="23175" y2="91188"/>
                          <a14:foregroundMark x1="5397" y1="42146" x2="3810" y2="63985"/>
                          <a14:foregroundMark x1="3810" y1="63985" x2="5714" y2="69732"/>
                          <a14:foregroundMark x1="29841" y1="93103" x2="46667" y2="94636"/>
                          <a14:foregroundMark x1="46667" y1="94636" x2="62540" y2="91571"/>
                          <a14:foregroundMark x1="62540" y1="91571" x2="76825" y2="82375"/>
                          <a14:foregroundMark x1="76825" y1="82375" x2="91746" y2="60920"/>
                          <a14:foregroundMark x1="91746" y1="60920" x2="96190" y2="39080"/>
                          <a14:foregroundMark x1="96190" y1="39080" x2="91111" y2="9195"/>
                          <a14:foregroundMark x1="91111" y1="9195" x2="84127" y2="31418"/>
                          <a14:foregroundMark x1="84127" y1="31418" x2="83810" y2="31801"/>
                          <a14:foregroundMark x1="92698" y1="16092" x2="96508" y2="36015"/>
                          <a14:foregroundMark x1="96508" y1="36015" x2="94603" y2="59387"/>
                          <a14:foregroundMark x1="94603" y1="59387" x2="89841" y2="65900"/>
                          <a14:foregroundMark x1="86032" y1="8046" x2="52381" y2="9579"/>
                          <a14:foregroundMark x1="27619" y1="93487" x2="44127" y2="95785"/>
                          <a14:foregroundMark x1="44127" y1="95785" x2="60635" y2="94636"/>
                          <a14:foregroundMark x1="60635" y1="94636" x2="60635" y2="94636"/>
                        </a14:backgroundRemoval>
                      </a14:imgEffect>
                    </a14:imgLayer>
                  </a14:imgProps>
                </a:ext>
              </a:extLst>
            </a:blip>
            <a:stretch>
              <a:fillRect/>
            </a:stretch>
          </p:blipFill>
          <p:spPr>
            <a:xfrm>
              <a:off x="9997114" y="4431415"/>
              <a:ext cx="319087" cy="264386"/>
            </a:xfrm>
            <a:prstGeom prst="rect">
              <a:avLst/>
            </a:prstGeom>
          </p:spPr>
        </p:pic>
        <p:pic>
          <p:nvPicPr>
            <p:cNvPr id="48" name="Picture 2" descr="Peel, Tropical, Food, Background">
              <a:extLst>
                <a:ext uri="{FF2B5EF4-FFF2-40B4-BE49-F238E27FC236}">
                  <a16:creationId xmlns:a16="http://schemas.microsoft.com/office/drawing/2014/main" id="{86C2F92A-6C9B-5248-3706-DE0FF5B611D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67849" y="4370415"/>
              <a:ext cx="705478" cy="399834"/>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8" descr="Index Finger, Pointer, Click, Hand">
            <a:extLst>
              <a:ext uri="{FF2B5EF4-FFF2-40B4-BE49-F238E27FC236}">
                <a16:creationId xmlns:a16="http://schemas.microsoft.com/office/drawing/2014/main" id="{3BE570E3-526A-1258-F38D-508D99371699}"/>
              </a:ext>
            </a:extLst>
          </p:cNvPr>
          <p:cNvPicPr>
            <a:picLocks noChangeAspect="1" noChangeArrowheads="1"/>
          </p:cNvPicPr>
          <p:nvPr/>
        </p:nvPicPr>
        <p:blipFill>
          <a:blip r:embed="rId1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482644" y="4017793"/>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50" name="Speech Bubble: Rectangle with Corners Rounded 49">
            <a:extLst>
              <a:ext uri="{FF2B5EF4-FFF2-40B4-BE49-F238E27FC236}">
                <a16:creationId xmlns:a16="http://schemas.microsoft.com/office/drawing/2014/main" id="{69A90AB3-A96A-3575-39A1-F66901BEBFC3}"/>
              </a:ext>
            </a:extLst>
          </p:cNvPr>
          <p:cNvSpPr/>
          <p:nvPr/>
        </p:nvSpPr>
        <p:spPr>
          <a:xfrm>
            <a:off x="4462536" y="954669"/>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1" name="TextBox 50">
            <a:extLst>
              <a:ext uri="{FF2B5EF4-FFF2-40B4-BE49-F238E27FC236}">
                <a16:creationId xmlns:a16="http://schemas.microsoft.com/office/drawing/2014/main" id="{606172AE-3036-E628-9A92-B0813A59BF92}"/>
              </a:ext>
            </a:extLst>
          </p:cNvPr>
          <p:cNvSpPr txBox="1"/>
          <p:nvPr/>
        </p:nvSpPr>
        <p:spPr>
          <a:xfrm>
            <a:off x="4524651" y="1001561"/>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52" name="Speech Bubble: Rectangle with Corners Rounded 51">
            <a:extLst>
              <a:ext uri="{FF2B5EF4-FFF2-40B4-BE49-F238E27FC236}">
                <a16:creationId xmlns:a16="http://schemas.microsoft.com/office/drawing/2014/main" id="{7924F427-4739-24BC-A55A-7617E22FFAC7}"/>
              </a:ext>
            </a:extLst>
          </p:cNvPr>
          <p:cNvSpPr/>
          <p:nvPr/>
        </p:nvSpPr>
        <p:spPr>
          <a:xfrm>
            <a:off x="1853824" y="956851"/>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54" name="TextBox 53">
            <a:extLst>
              <a:ext uri="{FF2B5EF4-FFF2-40B4-BE49-F238E27FC236}">
                <a16:creationId xmlns:a16="http://schemas.microsoft.com/office/drawing/2014/main" id="{4A0E6835-882D-98A2-69E5-CC0C20443457}"/>
              </a:ext>
            </a:extLst>
          </p:cNvPr>
          <p:cNvSpPr txBox="1"/>
          <p:nvPr/>
        </p:nvSpPr>
        <p:spPr>
          <a:xfrm>
            <a:off x="1955709" y="1023548"/>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3AE44308-4400-8265-5633-CAB5C9474C6A}"/>
              </a:ext>
            </a:extLst>
          </p:cNvPr>
          <p:cNvSpPr txBox="1"/>
          <p:nvPr/>
        </p:nvSpPr>
        <p:spPr>
          <a:xfrm>
            <a:off x="833769" y="2223131"/>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viernes</a:t>
            </a:r>
            <a:endParaRPr lang="en-GB" sz="3600" b="1" dirty="0">
              <a:solidFill>
                <a:srgbClr val="92D050"/>
              </a:solidFill>
              <a:latin typeface="Segoe Print" panose="02000600000000000000" pitchFamily="2" charset="0"/>
            </a:endParaRPr>
          </a:p>
        </p:txBody>
      </p:sp>
      <p:sp>
        <p:nvSpPr>
          <p:cNvPr id="58" name="TextBox 57">
            <a:extLst>
              <a:ext uri="{FF2B5EF4-FFF2-40B4-BE49-F238E27FC236}">
                <a16:creationId xmlns:a16="http://schemas.microsoft.com/office/drawing/2014/main" id="{71DE82B3-0816-4A61-2FAF-B36BDA777689}"/>
              </a:ext>
            </a:extLst>
          </p:cNvPr>
          <p:cNvSpPr txBox="1"/>
          <p:nvPr/>
        </p:nvSpPr>
        <p:spPr>
          <a:xfrm>
            <a:off x="10859250" y="6385323"/>
            <a:ext cx="13327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aún</a:t>
            </a:r>
            <a:r>
              <a:rPr lang="en-GB" sz="2000" dirty="0">
                <a:solidFill>
                  <a:srgbClr val="002060"/>
                </a:solidFill>
                <a:latin typeface="Century Gothic" panose="020B0502020202020204" pitchFamily="34" charset="0"/>
              </a:rPr>
              <a:t> = still</a:t>
            </a:r>
            <a:endParaRPr lang="en-GB" sz="2000" dirty="0"/>
          </a:p>
        </p:txBody>
      </p:sp>
    </p:spTree>
    <p:extLst>
      <p:ext uri="{BB962C8B-B14F-4D97-AF65-F5344CB8AC3E}">
        <p14:creationId xmlns:p14="http://schemas.microsoft.com/office/powerpoint/2010/main" val="15490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855093652"/>
              </p:ext>
            </p:extLst>
          </p:nvPr>
        </p:nvGraphicFramePr>
        <p:xfrm>
          <a:off x="-2" y="0"/>
          <a:ext cx="12192003" cy="6858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gridCol w="4064001">
                  <a:extLst>
                    <a:ext uri="{9D8B030D-6E8A-4147-A177-3AD203B41FA5}">
                      <a16:colId xmlns:a16="http://schemas.microsoft.com/office/drawing/2014/main" val="3422445644"/>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grpSp>
        <p:nvGrpSpPr>
          <p:cNvPr id="89" name="Group 88">
            <a:extLst>
              <a:ext uri="{FF2B5EF4-FFF2-40B4-BE49-F238E27FC236}">
                <a16:creationId xmlns:a16="http://schemas.microsoft.com/office/drawing/2014/main" id="{01AA5686-CA12-AB04-7629-C45EABAC74E1}"/>
              </a:ext>
            </a:extLst>
          </p:cNvPr>
          <p:cNvGrpSpPr/>
          <p:nvPr/>
        </p:nvGrpSpPr>
        <p:grpSpPr>
          <a:xfrm>
            <a:off x="4392437" y="3657437"/>
            <a:ext cx="3445227" cy="2987458"/>
            <a:chOff x="7830037" y="3607724"/>
            <a:chExt cx="4019550" cy="3238500"/>
          </a:xfrm>
        </p:grpSpPr>
        <p:pic>
          <p:nvPicPr>
            <p:cNvPr id="90" name="Picture 2" descr="Free vector graphics of Plant">
              <a:extLst>
                <a:ext uri="{FF2B5EF4-FFF2-40B4-BE49-F238E27FC236}">
                  <a16:creationId xmlns:a16="http://schemas.microsoft.com/office/drawing/2014/main" id="{5909ABF0-911C-9FFD-5616-2F89B6B4B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037" y="3607724"/>
              <a:ext cx="40195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Gráficos vectoriales gratis de Huevo">
              <a:extLst>
                <a:ext uri="{FF2B5EF4-FFF2-40B4-BE49-F238E27FC236}">
                  <a16:creationId xmlns:a16="http://schemas.microsoft.com/office/drawing/2014/main" id="{BCFEDD04-FFDE-B29D-C1B4-93E3BE260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25125">
              <a:off x="11141397" y="4889766"/>
              <a:ext cx="253878" cy="325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FC2377D-E370-6344-6849-63A5B9C2BF45}"/>
              </a:ext>
            </a:extLst>
          </p:cNvPr>
          <p:cNvPicPr>
            <a:picLocks noChangeAspect="1"/>
          </p:cNvPicPr>
          <p:nvPr/>
        </p:nvPicPr>
        <p:blipFill>
          <a:blip r:embed="rId4"/>
          <a:stretch>
            <a:fillRect/>
          </a:stretch>
        </p:blipFill>
        <p:spPr>
          <a:xfrm>
            <a:off x="4364557" y="-54529"/>
            <a:ext cx="3462885" cy="3323651"/>
          </a:xfrm>
          <a:prstGeom prst="rect">
            <a:avLst/>
          </a:prstGeom>
        </p:spPr>
      </p:pic>
      <p:pic>
        <p:nvPicPr>
          <p:cNvPr id="9" name="Picture 8">
            <a:extLst>
              <a:ext uri="{FF2B5EF4-FFF2-40B4-BE49-F238E27FC236}">
                <a16:creationId xmlns:a16="http://schemas.microsoft.com/office/drawing/2014/main" id="{10203319-33F6-C289-4039-A61064AFD19B}"/>
              </a:ext>
            </a:extLst>
          </p:cNvPr>
          <p:cNvPicPr>
            <a:picLocks noChangeAspect="1"/>
          </p:cNvPicPr>
          <p:nvPr/>
        </p:nvPicPr>
        <p:blipFill>
          <a:blip r:embed="rId5"/>
          <a:stretch>
            <a:fillRect/>
          </a:stretch>
        </p:blipFill>
        <p:spPr>
          <a:xfrm>
            <a:off x="76201" y="4907384"/>
            <a:ext cx="3924300" cy="1737511"/>
          </a:xfrm>
          <a:prstGeom prst="rect">
            <a:avLst/>
          </a:prstGeom>
        </p:spPr>
      </p:pic>
      <p:pic>
        <p:nvPicPr>
          <p:cNvPr id="5" name="Picture 4">
            <a:extLst>
              <a:ext uri="{FF2B5EF4-FFF2-40B4-BE49-F238E27FC236}">
                <a16:creationId xmlns:a16="http://schemas.microsoft.com/office/drawing/2014/main" id="{F4337B54-042B-D031-BD60-0566339DAFC7}"/>
              </a:ext>
            </a:extLst>
          </p:cNvPr>
          <p:cNvPicPr>
            <a:picLocks noChangeAspect="1"/>
          </p:cNvPicPr>
          <p:nvPr/>
        </p:nvPicPr>
        <p:blipFill>
          <a:blip r:embed="rId6"/>
          <a:stretch>
            <a:fillRect/>
          </a:stretch>
        </p:blipFill>
        <p:spPr>
          <a:xfrm>
            <a:off x="76200" y="440333"/>
            <a:ext cx="4127350" cy="2828789"/>
          </a:xfrm>
          <a:prstGeom prst="rect">
            <a:avLst/>
          </a:prstGeom>
        </p:spPr>
      </p:pic>
      <p:pic>
        <p:nvPicPr>
          <p:cNvPr id="25" name="Picture 24">
            <a:extLst>
              <a:ext uri="{FF2B5EF4-FFF2-40B4-BE49-F238E27FC236}">
                <a16:creationId xmlns:a16="http://schemas.microsoft.com/office/drawing/2014/main" id="{E76A4528-AD60-8310-441D-22017632F84C}"/>
              </a:ext>
            </a:extLst>
          </p:cNvPr>
          <p:cNvPicPr>
            <a:picLocks noChangeAspect="1"/>
          </p:cNvPicPr>
          <p:nvPr/>
        </p:nvPicPr>
        <p:blipFill rotWithShape="1">
          <a:blip r:embed="rId7"/>
          <a:srcRect l="10936"/>
          <a:stretch/>
        </p:blipFill>
        <p:spPr>
          <a:xfrm>
            <a:off x="8234858" y="762000"/>
            <a:ext cx="3908964" cy="2507122"/>
          </a:xfrm>
          <a:prstGeom prst="rect">
            <a:avLst/>
          </a:prstGeom>
        </p:spPr>
      </p:pic>
      <p:pic>
        <p:nvPicPr>
          <p:cNvPr id="27" name="Picture 26">
            <a:extLst>
              <a:ext uri="{FF2B5EF4-FFF2-40B4-BE49-F238E27FC236}">
                <a16:creationId xmlns:a16="http://schemas.microsoft.com/office/drawing/2014/main" id="{0227BB16-8819-EA52-F7C1-46D9E114DA8D}"/>
              </a:ext>
            </a:extLst>
          </p:cNvPr>
          <p:cNvPicPr>
            <a:picLocks noChangeAspect="1"/>
          </p:cNvPicPr>
          <p:nvPr/>
        </p:nvPicPr>
        <p:blipFill rotWithShape="1">
          <a:blip r:embed="rId8"/>
          <a:srcRect r="11172"/>
          <a:stretch/>
        </p:blipFill>
        <p:spPr>
          <a:xfrm>
            <a:off x="8086185" y="3736128"/>
            <a:ext cx="3908964" cy="2830075"/>
          </a:xfrm>
          <a:prstGeom prst="rect">
            <a:avLst/>
          </a:prstGeom>
        </p:spPr>
      </p:pic>
    </p:spTree>
    <p:extLst>
      <p:ext uri="{BB962C8B-B14F-4D97-AF65-F5344CB8AC3E}">
        <p14:creationId xmlns:p14="http://schemas.microsoft.com/office/powerpoint/2010/main" val="3220373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331309976"/>
              </p:ext>
            </p:extLst>
          </p:nvPr>
        </p:nvGraphicFramePr>
        <p:xfrm>
          <a:off x="-2" y="0"/>
          <a:ext cx="8128002" cy="3429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bl>
          </a:graphicData>
        </a:graphic>
      </p:graphicFrame>
      <p:pic>
        <p:nvPicPr>
          <p:cNvPr id="11" name="Picture 10">
            <a:extLst>
              <a:ext uri="{FF2B5EF4-FFF2-40B4-BE49-F238E27FC236}">
                <a16:creationId xmlns:a16="http://schemas.microsoft.com/office/drawing/2014/main" id="{73068F11-CD35-8698-3082-59FDD3616D3D}"/>
              </a:ext>
            </a:extLst>
          </p:cNvPr>
          <p:cNvPicPr>
            <a:picLocks noChangeAspect="1"/>
          </p:cNvPicPr>
          <p:nvPr/>
        </p:nvPicPr>
        <p:blipFill>
          <a:blip r:embed="rId2"/>
          <a:stretch>
            <a:fillRect/>
          </a:stretch>
        </p:blipFill>
        <p:spPr>
          <a:xfrm>
            <a:off x="32658" y="828966"/>
            <a:ext cx="4084034" cy="1999661"/>
          </a:xfrm>
          <a:prstGeom prst="rect">
            <a:avLst/>
          </a:prstGeom>
        </p:spPr>
      </p:pic>
      <p:pic>
        <p:nvPicPr>
          <p:cNvPr id="12" name="Picture 11">
            <a:extLst>
              <a:ext uri="{FF2B5EF4-FFF2-40B4-BE49-F238E27FC236}">
                <a16:creationId xmlns:a16="http://schemas.microsoft.com/office/drawing/2014/main" id="{C6B017A3-BC76-6872-BE9F-AF8AD0FE9AEE}"/>
              </a:ext>
            </a:extLst>
          </p:cNvPr>
          <p:cNvPicPr>
            <a:picLocks noChangeAspect="1"/>
          </p:cNvPicPr>
          <p:nvPr/>
        </p:nvPicPr>
        <p:blipFill>
          <a:blip r:embed="rId3"/>
          <a:stretch>
            <a:fillRect/>
          </a:stretch>
        </p:blipFill>
        <p:spPr>
          <a:xfrm>
            <a:off x="4135631" y="566823"/>
            <a:ext cx="4084034" cy="2278133"/>
          </a:xfrm>
          <a:prstGeom prst="rect">
            <a:avLst/>
          </a:prstGeom>
        </p:spPr>
      </p:pic>
      <p:graphicFrame>
        <p:nvGraphicFramePr>
          <p:cNvPr id="4" name="Table 3">
            <a:extLst>
              <a:ext uri="{FF2B5EF4-FFF2-40B4-BE49-F238E27FC236}">
                <a16:creationId xmlns:a16="http://schemas.microsoft.com/office/drawing/2014/main" id="{F1788121-6269-2C80-182C-30847141E68E}"/>
              </a:ext>
            </a:extLst>
          </p:cNvPr>
          <p:cNvGraphicFramePr>
            <a:graphicFrameLocks noGrp="1"/>
          </p:cNvGraphicFramePr>
          <p:nvPr>
            <p:extLst>
              <p:ext uri="{D42A27DB-BD31-4B8C-83A1-F6EECF244321}">
                <p14:modId xmlns:p14="http://schemas.microsoft.com/office/powerpoint/2010/main" val="1195190662"/>
              </p:ext>
            </p:extLst>
          </p:nvPr>
        </p:nvGraphicFramePr>
        <p:xfrm>
          <a:off x="-3" y="3440642"/>
          <a:ext cx="8128002" cy="3417357"/>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62941171"/>
                    </a:ext>
                  </a:extLst>
                </a:gridCol>
                <a:gridCol w="4064001">
                  <a:extLst>
                    <a:ext uri="{9D8B030D-6E8A-4147-A177-3AD203B41FA5}">
                      <a16:colId xmlns:a16="http://schemas.microsoft.com/office/drawing/2014/main" val="873503341"/>
                    </a:ext>
                  </a:extLst>
                </a:gridCol>
              </a:tblGrid>
              <a:tr h="1139119">
                <a:tc>
                  <a:txBody>
                    <a:bodyPr/>
                    <a:lstStyle/>
                    <a:p>
                      <a:pPr algn="ctr"/>
                      <a:r>
                        <a:rPr lang="en-GB" sz="4800" dirty="0">
                          <a:solidFill>
                            <a:srgbClr val="002060"/>
                          </a:solidFill>
                          <a:latin typeface="Segoe Print" panose="02000600000000000000" pitchFamily="2" charset="0"/>
                        </a:rPr>
                        <a:t>lunes</a:t>
                      </a: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a:solidFill>
                            <a:srgbClr val="002060"/>
                          </a:solidFill>
                          <a:latin typeface="Segoe Print" panose="02000600000000000000" pitchFamily="2" charset="0"/>
                        </a:rPr>
                        <a:t>martes</a:t>
                      </a: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813861221"/>
                  </a:ext>
                </a:extLst>
              </a:tr>
              <a:tr h="1139119">
                <a:tc>
                  <a:txBody>
                    <a:bodyPr/>
                    <a:lstStyle/>
                    <a:p>
                      <a:pPr algn="ctr"/>
                      <a:r>
                        <a:rPr lang="en-GB" sz="4800" dirty="0" err="1">
                          <a:solidFill>
                            <a:srgbClr val="002060"/>
                          </a:solidFill>
                          <a:latin typeface="Segoe Print" panose="02000600000000000000" pitchFamily="2" charset="0"/>
                        </a:rPr>
                        <a:t>jueves</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viernes</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983231897"/>
                  </a:ext>
                </a:extLst>
              </a:tr>
              <a:tr h="1139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dirty="0" err="1">
                          <a:solidFill>
                            <a:srgbClr val="002060"/>
                          </a:solidFill>
                          <a:latin typeface="Segoe Print" panose="02000600000000000000" pitchFamily="2" charset="0"/>
                        </a:rPr>
                        <a:t>miércoles</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domingo</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732804362"/>
                  </a:ext>
                </a:extLst>
              </a:tr>
            </a:tbl>
          </a:graphicData>
        </a:graphic>
      </p:graphicFrame>
    </p:spTree>
    <p:extLst>
      <p:ext uri="{BB962C8B-B14F-4D97-AF65-F5344CB8AC3E}">
        <p14:creationId xmlns:p14="http://schemas.microsoft.com/office/powerpoint/2010/main" val="288137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9516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naranja</a:t>
            </a:r>
            <a:endParaRPr lang="en-GB" sz="3200"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fresa</a:t>
            </a:r>
            <a:endParaRPr lang="en-GB" sz="3200"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8257947" y="2510719"/>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pera</a:t>
            </a:r>
            <a:endParaRPr lang="en-GB" sz="3200" dirty="0">
              <a:solidFill>
                <a:srgbClr val="002060"/>
              </a:solidFill>
              <a:latin typeface="Century Gothic" panose="020B0502020202020204" pitchFamily="34" charset="0"/>
            </a:endParaRPr>
          </a:p>
        </p:txBody>
      </p:sp>
      <p:pic>
        <p:nvPicPr>
          <p:cNvPr id="20" name="Picture 19">
            <a:extLst>
              <a:ext uri="{FF2B5EF4-FFF2-40B4-BE49-F238E27FC236}">
                <a16:creationId xmlns:a16="http://schemas.microsoft.com/office/drawing/2014/main" id="{FEE4AFC1-0F5A-4B1A-B0E7-8714D2D42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9495" y="2235842"/>
            <a:ext cx="527764" cy="549754"/>
          </a:xfrm>
          <a:prstGeom prst="rect">
            <a:avLst/>
          </a:prstGeom>
        </p:spPr>
      </p:pic>
      <p:sp>
        <p:nvSpPr>
          <p:cNvPr id="24" name="Speech Bubble: Rectangle with Corners Rounded 23">
            <a:extLst>
              <a:ext uri="{FF2B5EF4-FFF2-40B4-BE49-F238E27FC236}">
                <a16:creationId xmlns:a16="http://schemas.microsoft.com/office/drawing/2014/main" id="{24775ECD-D921-9C73-8FDF-B1B4C013046E}"/>
              </a:ext>
            </a:extLst>
          </p:cNvPr>
          <p:cNvSpPr/>
          <p:nvPr/>
        </p:nvSpPr>
        <p:spPr>
          <a:xfrm>
            <a:off x="1108458" y="123156"/>
            <a:ext cx="30539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7040F1F8-D566-3653-F711-1AB39D266520}"/>
              </a:ext>
            </a:extLst>
          </p:cNvPr>
          <p:cNvSpPr txBox="1"/>
          <p:nvPr/>
        </p:nvSpPr>
        <p:spPr>
          <a:xfrm>
            <a:off x="1141999" y="170048"/>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Qué es </a:t>
            </a:r>
            <a:r>
              <a:rPr lang="en-GB" sz="2800" b="1" dirty="0" err="1">
                <a:solidFill>
                  <a:schemeClr val="bg1"/>
                </a:solidFill>
                <a:latin typeface="Century Gothic" panose="020B0502020202020204" pitchFamily="34" charset="0"/>
              </a:rPr>
              <a:t>verde</a:t>
            </a:r>
            <a:r>
              <a:rPr lang="en-GB" sz="2800" b="1" dirty="0">
                <a:solidFill>
                  <a:schemeClr val="bg1"/>
                </a:solidFill>
                <a:latin typeface="Century Gothic" panose="020B0502020202020204" pitchFamily="34" charset="0"/>
              </a:rPr>
              <a:t>?</a:t>
            </a:r>
          </a:p>
        </p:txBody>
      </p:sp>
      <p:pic>
        <p:nvPicPr>
          <p:cNvPr id="26" name="Graphic 25" descr="Teacher">
            <a:extLst>
              <a:ext uri="{FF2B5EF4-FFF2-40B4-BE49-F238E27FC236}">
                <a16:creationId xmlns:a16="http://schemas.microsoft.com/office/drawing/2014/main" id="{3CDD8ED1-0E70-FC53-CD5C-029A5514E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pic>
        <p:nvPicPr>
          <p:cNvPr id="21" name="Picture 2" descr="Comer, Comestible, Fruta">
            <a:extLst>
              <a:ext uri="{FF2B5EF4-FFF2-40B4-BE49-F238E27FC236}">
                <a16:creationId xmlns:a16="http://schemas.microsoft.com/office/drawing/2014/main" id="{0E5516C2-9BDC-98D6-74E1-224D3A7733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6816" y="4484850"/>
            <a:ext cx="1846524" cy="18519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ACF515C9-DA66-C322-CEC0-E1D4A81CC0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7887" y="4509711"/>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ráficos vectoriales gratis de Raya">
            <a:extLst>
              <a:ext uri="{FF2B5EF4-FFF2-40B4-BE49-F238E27FC236}">
                <a16:creationId xmlns:a16="http://schemas.microsoft.com/office/drawing/2014/main" id="{6C126155-A4A0-8F19-DB74-A5FE95AD063F}"/>
              </a:ext>
            </a:extLst>
          </p:cNvPr>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7812" y="185518"/>
            <a:ext cx="543364" cy="543364"/>
          </a:xfrm>
          <a:prstGeom prst="cloud">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73EB23-AAB5-7203-1BCB-A7CEEF0D21D7}"/>
              </a:ext>
            </a:extLst>
          </p:cNvPr>
          <p:cNvSpPr txBox="1"/>
          <p:nvPr/>
        </p:nvSpPr>
        <p:spPr>
          <a:xfrm>
            <a:off x="4859764" y="46937"/>
            <a:ext cx="1236236"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1</a:t>
            </a:r>
            <a:r>
              <a:rPr lang="en-GB" sz="3600" dirty="0">
                <a:solidFill>
                  <a:srgbClr val="002060"/>
                </a:solidFill>
                <a:latin typeface="Century Gothic" panose="020B0502020202020204" pitchFamily="34" charset="0"/>
              </a:rPr>
              <a:t>/6]</a:t>
            </a:r>
          </a:p>
        </p:txBody>
      </p:sp>
      <p:pic>
        <p:nvPicPr>
          <p:cNvPr id="16" name="Picture 2" descr="Naranja, La Naranja A La Mitad, Fruta">
            <a:extLst>
              <a:ext uri="{FF2B5EF4-FFF2-40B4-BE49-F238E27FC236}">
                <a16:creationId xmlns:a16="http://schemas.microsoft.com/office/drawing/2014/main" id="{E342B84D-F3A9-FEF0-DD65-4219C8E13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157" y="4509711"/>
            <a:ext cx="1650168" cy="192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0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9516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pera</a:t>
            </a:r>
            <a:endParaRPr lang="en-GB" sz="3200"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fresa</a:t>
            </a:r>
            <a:endParaRPr lang="en-GB" sz="3200"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8257947" y="2510719"/>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ciruela</a:t>
            </a:r>
          </a:p>
        </p:txBody>
      </p:sp>
      <p:pic>
        <p:nvPicPr>
          <p:cNvPr id="20" name="Picture 19">
            <a:extLst>
              <a:ext uri="{FF2B5EF4-FFF2-40B4-BE49-F238E27FC236}">
                <a16:creationId xmlns:a16="http://schemas.microsoft.com/office/drawing/2014/main" id="{FEE4AFC1-0F5A-4B1A-B0E7-8714D2D42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9495" y="2235842"/>
            <a:ext cx="527764" cy="549754"/>
          </a:xfrm>
          <a:prstGeom prst="rect">
            <a:avLst/>
          </a:prstGeom>
        </p:spPr>
      </p:pic>
      <p:sp>
        <p:nvSpPr>
          <p:cNvPr id="24" name="Speech Bubble: Rectangle with Corners Rounded 23">
            <a:extLst>
              <a:ext uri="{FF2B5EF4-FFF2-40B4-BE49-F238E27FC236}">
                <a16:creationId xmlns:a16="http://schemas.microsoft.com/office/drawing/2014/main" id="{24775ECD-D921-9C73-8FDF-B1B4C013046E}"/>
              </a:ext>
            </a:extLst>
          </p:cNvPr>
          <p:cNvSpPr/>
          <p:nvPr/>
        </p:nvSpPr>
        <p:spPr>
          <a:xfrm>
            <a:off x="1108458" y="123156"/>
            <a:ext cx="3421036"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7040F1F8-D566-3653-F711-1AB39D266520}"/>
              </a:ext>
            </a:extLst>
          </p:cNvPr>
          <p:cNvSpPr txBox="1"/>
          <p:nvPr/>
        </p:nvSpPr>
        <p:spPr>
          <a:xfrm>
            <a:off x="1170574" y="170048"/>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Qué es </a:t>
            </a:r>
            <a:r>
              <a:rPr lang="en-GB" sz="2800" b="1" dirty="0" err="1">
                <a:solidFill>
                  <a:schemeClr val="bg1"/>
                </a:solidFill>
                <a:latin typeface="Century Gothic" panose="020B0502020202020204" pitchFamily="34" charset="0"/>
              </a:rPr>
              <a:t>morado</a:t>
            </a:r>
            <a:r>
              <a:rPr lang="en-GB" sz="2800" b="1" dirty="0">
                <a:solidFill>
                  <a:schemeClr val="bg1"/>
                </a:solidFill>
                <a:latin typeface="Century Gothic" panose="020B0502020202020204" pitchFamily="34" charset="0"/>
              </a:rPr>
              <a:t>?</a:t>
            </a:r>
          </a:p>
        </p:txBody>
      </p:sp>
      <p:pic>
        <p:nvPicPr>
          <p:cNvPr id="26" name="Graphic 25" descr="Teacher">
            <a:extLst>
              <a:ext uri="{FF2B5EF4-FFF2-40B4-BE49-F238E27FC236}">
                <a16:creationId xmlns:a16="http://schemas.microsoft.com/office/drawing/2014/main" id="{3CDD8ED1-0E70-FC53-CD5C-029A5514E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pic>
        <p:nvPicPr>
          <p:cNvPr id="21" name="Picture 2" descr="Comer, Comestible, Fruta">
            <a:extLst>
              <a:ext uri="{FF2B5EF4-FFF2-40B4-BE49-F238E27FC236}">
                <a16:creationId xmlns:a16="http://schemas.microsoft.com/office/drawing/2014/main" id="{0E5516C2-9BDC-98D6-74E1-224D3A7733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1934" y="4424674"/>
            <a:ext cx="1846524" cy="18519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ACF515C9-DA66-C322-CEC0-E1D4A81CC0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9541" y="4424674"/>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ráficos vectoriales gratis de Ciruelas">
            <a:extLst>
              <a:ext uri="{FF2B5EF4-FFF2-40B4-BE49-F238E27FC236}">
                <a16:creationId xmlns:a16="http://schemas.microsoft.com/office/drawing/2014/main" id="{35E8A49D-C9C6-896D-67D1-F312576955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7992" y="4808879"/>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Gráficos vectoriales gratis de Raya">
            <a:extLst>
              <a:ext uri="{FF2B5EF4-FFF2-40B4-BE49-F238E27FC236}">
                <a16:creationId xmlns:a16="http://schemas.microsoft.com/office/drawing/2014/main" id="{036EE6D3-7605-D5D2-C0E6-29462198BC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8856" y="167705"/>
            <a:ext cx="523220" cy="523220"/>
          </a:xfrm>
          <a:prstGeom prst="cloud">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C8403F-698B-0C8D-C4A2-5EB33F3907A1}"/>
              </a:ext>
            </a:extLst>
          </p:cNvPr>
          <p:cNvSpPr txBox="1"/>
          <p:nvPr/>
        </p:nvSpPr>
        <p:spPr>
          <a:xfrm>
            <a:off x="5067584" y="46937"/>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2</a:t>
            </a:r>
            <a:r>
              <a:rPr lang="en-GB" sz="3600" dirty="0">
                <a:solidFill>
                  <a:srgbClr val="002060"/>
                </a:solidFill>
                <a:latin typeface="Century Gothic" panose="020B0502020202020204" pitchFamily="34" charset="0"/>
              </a:rPr>
              <a:t>/6]</a:t>
            </a:r>
          </a:p>
        </p:txBody>
      </p:sp>
    </p:spTree>
    <p:extLst>
      <p:ext uri="{BB962C8B-B14F-4D97-AF65-F5344CB8AC3E}">
        <p14:creationId xmlns:p14="http://schemas.microsoft.com/office/powerpoint/2010/main" val="40256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9516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manzana</a:t>
            </a: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naranja</a:t>
            </a:r>
            <a:endParaRPr lang="en-GB" sz="3200"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8257947" y="2510719"/>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pera</a:t>
            </a:r>
            <a:endParaRPr lang="en-GB" sz="3200" dirty="0">
              <a:solidFill>
                <a:srgbClr val="002060"/>
              </a:solidFill>
              <a:latin typeface="Century Gothic" panose="020B0502020202020204" pitchFamily="34" charset="0"/>
            </a:endParaRPr>
          </a:p>
        </p:txBody>
      </p:sp>
      <p:pic>
        <p:nvPicPr>
          <p:cNvPr id="20" name="Picture 19">
            <a:extLst>
              <a:ext uri="{FF2B5EF4-FFF2-40B4-BE49-F238E27FC236}">
                <a16:creationId xmlns:a16="http://schemas.microsoft.com/office/drawing/2014/main" id="{FEE4AFC1-0F5A-4B1A-B0E7-8714D2D42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63" y="2262074"/>
            <a:ext cx="527764" cy="549754"/>
          </a:xfrm>
          <a:prstGeom prst="rect">
            <a:avLst/>
          </a:prstGeom>
        </p:spPr>
      </p:pic>
      <p:sp>
        <p:nvSpPr>
          <p:cNvPr id="24" name="Speech Bubble: Rectangle with Corners Rounded 23">
            <a:extLst>
              <a:ext uri="{FF2B5EF4-FFF2-40B4-BE49-F238E27FC236}">
                <a16:creationId xmlns:a16="http://schemas.microsoft.com/office/drawing/2014/main" id="{24775ECD-D921-9C73-8FDF-B1B4C013046E}"/>
              </a:ext>
            </a:extLst>
          </p:cNvPr>
          <p:cNvSpPr/>
          <p:nvPr/>
        </p:nvSpPr>
        <p:spPr>
          <a:xfrm>
            <a:off x="1108458" y="123156"/>
            <a:ext cx="27110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7040F1F8-D566-3653-F711-1AB39D266520}"/>
              </a:ext>
            </a:extLst>
          </p:cNvPr>
          <p:cNvSpPr txBox="1"/>
          <p:nvPr/>
        </p:nvSpPr>
        <p:spPr>
          <a:xfrm>
            <a:off x="1170574" y="212254"/>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Qué es rojo?</a:t>
            </a:r>
          </a:p>
        </p:txBody>
      </p:sp>
      <p:pic>
        <p:nvPicPr>
          <p:cNvPr id="26" name="Graphic 25" descr="Teacher">
            <a:extLst>
              <a:ext uri="{FF2B5EF4-FFF2-40B4-BE49-F238E27FC236}">
                <a16:creationId xmlns:a16="http://schemas.microsoft.com/office/drawing/2014/main" id="{3CDD8ED1-0E70-FC53-CD5C-029A5514E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pic>
        <p:nvPicPr>
          <p:cNvPr id="28" name="Picture 2" descr="Comer, Comestible, Fruta">
            <a:extLst>
              <a:ext uri="{FF2B5EF4-FFF2-40B4-BE49-F238E27FC236}">
                <a16:creationId xmlns:a16="http://schemas.microsoft.com/office/drawing/2014/main" id="{6E86B2D2-A438-CAE3-09F5-E6CA60C8DD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2043" y="4546076"/>
            <a:ext cx="1846524" cy="18519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ree vector graphics of Apple">
            <a:extLst>
              <a:ext uri="{FF2B5EF4-FFF2-40B4-BE49-F238E27FC236}">
                <a16:creationId xmlns:a16="http://schemas.microsoft.com/office/drawing/2014/main" id="{1A4C0C76-6F26-2156-BCA2-2FB3D5897C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228" y="4546076"/>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Gráficos vectoriales gratis de Espiral de fondo">
            <a:extLst>
              <a:ext uri="{FF2B5EF4-FFF2-40B4-BE49-F238E27FC236}">
                <a16:creationId xmlns:a16="http://schemas.microsoft.com/office/drawing/2014/main" id="{F2E41679-A09A-F111-C294-A6890076D2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0430" y="181626"/>
            <a:ext cx="523220" cy="523220"/>
          </a:xfrm>
          <a:prstGeom prst="cloud">
            <a:avLst/>
          </a:prstGeom>
          <a:noFill/>
          <a:extLst>
            <a:ext uri="{909E8E84-426E-40DD-AFC4-6F175D3DCCD1}">
              <a14:hiddenFill xmlns:a14="http://schemas.microsoft.com/office/drawing/2010/main">
                <a:solidFill>
                  <a:srgbClr val="FFFFFF"/>
                </a:solidFill>
              </a14:hiddenFill>
            </a:ext>
          </a:extLst>
        </p:spPr>
      </p:pic>
      <p:pic>
        <p:nvPicPr>
          <p:cNvPr id="16" name="Picture 2" descr="Naranja, La Naranja A La Mitad, Fruta">
            <a:extLst>
              <a:ext uri="{FF2B5EF4-FFF2-40B4-BE49-F238E27FC236}">
                <a16:creationId xmlns:a16="http://schemas.microsoft.com/office/drawing/2014/main" id="{4F07634F-2180-DCD4-5EA9-60C20EF1C9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7227" y="4508046"/>
            <a:ext cx="1650168" cy="19280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0ADD906-3EF1-DF0E-9585-EF9A4C24219C}"/>
              </a:ext>
            </a:extLst>
          </p:cNvPr>
          <p:cNvSpPr txBox="1"/>
          <p:nvPr/>
        </p:nvSpPr>
        <p:spPr>
          <a:xfrm>
            <a:off x="5067584" y="46937"/>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3</a:t>
            </a:r>
            <a:r>
              <a:rPr lang="en-GB" sz="3600" dirty="0">
                <a:solidFill>
                  <a:srgbClr val="002060"/>
                </a:solidFill>
                <a:latin typeface="Century Gothic" panose="020B0502020202020204" pitchFamily="34" charset="0"/>
              </a:rPr>
              <a:t>/6]</a:t>
            </a:r>
          </a:p>
        </p:txBody>
      </p:sp>
    </p:spTree>
    <p:extLst>
      <p:ext uri="{BB962C8B-B14F-4D97-AF65-F5344CB8AC3E}">
        <p14:creationId xmlns:p14="http://schemas.microsoft.com/office/powerpoint/2010/main" val="35165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9516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naranja</a:t>
            </a:r>
            <a:endParaRPr lang="en-GB" sz="3200"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fresa</a:t>
            </a:r>
            <a:endParaRPr lang="en-GB" sz="3200"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8257946" y="2510719"/>
            <a:ext cx="2664993"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manzana</a:t>
            </a:r>
          </a:p>
        </p:txBody>
      </p:sp>
      <p:pic>
        <p:nvPicPr>
          <p:cNvPr id="20" name="Picture 19">
            <a:extLst>
              <a:ext uri="{FF2B5EF4-FFF2-40B4-BE49-F238E27FC236}">
                <a16:creationId xmlns:a16="http://schemas.microsoft.com/office/drawing/2014/main" id="{FEE4AFC1-0F5A-4B1A-B0E7-8714D2D42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63" y="2262074"/>
            <a:ext cx="527764" cy="549754"/>
          </a:xfrm>
          <a:prstGeom prst="rect">
            <a:avLst/>
          </a:prstGeom>
        </p:spPr>
      </p:pic>
      <p:sp>
        <p:nvSpPr>
          <p:cNvPr id="24" name="Speech Bubble: Rectangle with Corners Rounded 23">
            <a:extLst>
              <a:ext uri="{FF2B5EF4-FFF2-40B4-BE49-F238E27FC236}">
                <a16:creationId xmlns:a16="http://schemas.microsoft.com/office/drawing/2014/main" id="{24775ECD-D921-9C73-8FDF-B1B4C013046E}"/>
              </a:ext>
            </a:extLst>
          </p:cNvPr>
          <p:cNvSpPr/>
          <p:nvPr/>
        </p:nvSpPr>
        <p:spPr>
          <a:xfrm>
            <a:off x="1108458" y="123156"/>
            <a:ext cx="3358920"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7040F1F8-D566-3653-F711-1AB39D266520}"/>
              </a:ext>
            </a:extLst>
          </p:cNvPr>
          <p:cNvSpPr txBox="1"/>
          <p:nvPr/>
        </p:nvSpPr>
        <p:spPr>
          <a:xfrm>
            <a:off x="1170574" y="170048"/>
            <a:ext cx="3358920"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Qué es </a:t>
            </a:r>
            <a:r>
              <a:rPr lang="en-GB" sz="2800" b="1" dirty="0" err="1">
                <a:solidFill>
                  <a:schemeClr val="bg1"/>
                </a:solidFill>
                <a:latin typeface="Century Gothic" panose="020B0502020202020204" pitchFamily="34" charset="0"/>
              </a:rPr>
              <a:t>naranja</a:t>
            </a:r>
            <a:r>
              <a:rPr lang="en-GB" sz="2800" b="1" dirty="0">
                <a:solidFill>
                  <a:schemeClr val="bg1"/>
                </a:solidFill>
                <a:latin typeface="Century Gothic" panose="020B0502020202020204" pitchFamily="34" charset="0"/>
              </a:rPr>
              <a:t>?</a:t>
            </a:r>
          </a:p>
        </p:txBody>
      </p:sp>
      <p:pic>
        <p:nvPicPr>
          <p:cNvPr id="26" name="Graphic 25" descr="Teacher">
            <a:extLst>
              <a:ext uri="{FF2B5EF4-FFF2-40B4-BE49-F238E27FC236}">
                <a16:creationId xmlns:a16="http://schemas.microsoft.com/office/drawing/2014/main" id="{3CDD8ED1-0E70-FC53-CD5C-029A5514E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pic>
        <p:nvPicPr>
          <p:cNvPr id="29" name="Picture 4" descr="Free vector graphics of Apple">
            <a:extLst>
              <a:ext uri="{FF2B5EF4-FFF2-40B4-BE49-F238E27FC236}">
                <a16:creationId xmlns:a16="http://schemas.microsoft.com/office/drawing/2014/main" id="{1A4C0C76-6F26-2156-BCA2-2FB3D5897C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2384" y="4504414"/>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DA24CE87-D2E2-153E-0AF5-0594586E19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7584" y="4504414"/>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ráficos vectoriales gratis de Espiral de fondo">
            <a:extLst>
              <a:ext uri="{FF2B5EF4-FFF2-40B4-BE49-F238E27FC236}">
                <a16:creationId xmlns:a16="http://schemas.microsoft.com/office/drawing/2014/main" id="{D248B45C-BEE5-38C8-4D04-A24ADC9D5DD4}"/>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9090" y="167705"/>
            <a:ext cx="523220" cy="523220"/>
          </a:xfrm>
          <a:prstGeom prst="cloud">
            <a:avLst/>
          </a:prstGeom>
          <a:noFill/>
          <a:extLst>
            <a:ext uri="{909E8E84-426E-40DD-AFC4-6F175D3DCCD1}">
              <a14:hiddenFill xmlns:a14="http://schemas.microsoft.com/office/drawing/2010/main">
                <a:solidFill>
                  <a:srgbClr val="FFFFFF"/>
                </a:solidFill>
              </a14:hiddenFill>
            </a:ext>
          </a:extLst>
        </p:spPr>
      </p:pic>
      <p:pic>
        <p:nvPicPr>
          <p:cNvPr id="16" name="Picture 2" descr="Naranja, La Naranja A La Mitad, Fruta">
            <a:extLst>
              <a:ext uri="{FF2B5EF4-FFF2-40B4-BE49-F238E27FC236}">
                <a16:creationId xmlns:a16="http://schemas.microsoft.com/office/drawing/2014/main" id="{D068220E-F213-D787-B984-96D5980DD6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3482" y="4436297"/>
            <a:ext cx="1650168" cy="19280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52C1691-5DBD-4B64-28DE-A5245AD9604D}"/>
              </a:ext>
            </a:extLst>
          </p:cNvPr>
          <p:cNvSpPr txBox="1"/>
          <p:nvPr/>
        </p:nvSpPr>
        <p:spPr>
          <a:xfrm>
            <a:off x="5067584" y="46937"/>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4</a:t>
            </a:r>
            <a:r>
              <a:rPr lang="en-GB" sz="3600" dirty="0">
                <a:solidFill>
                  <a:srgbClr val="002060"/>
                </a:solidFill>
                <a:latin typeface="Century Gothic" panose="020B0502020202020204" pitchFamily="34" charset="0"/>
              </a:rPr>
              <a:t>/6]</a:t>
            </a:r>
          </a:p>
        </p:txBody>
      </p:sp>
    </p:spTree>
    <p:extLst>
      <p:ext uri="{BB962C8B-B14F-4D97-AF65-F5344CB8AC3E}">
        <p14:creationId xmlns:p14="http://schemas.microsoft.com/office/powerpoint/2010/main" val="17764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9516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oruga</a:t>
            </a:r>
            <a:endParaRPr lang="en-GB" sz="3200"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fresa</a:t>
            </a:r>
            <a:endParaRPr lang="en-GB" sz="3200"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8257946" y="2510719"/>
            <a:ext cx="2664993"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naranja</a:t>
            </a:r>
            <a:endParaRPr lang="en-GB" sz="3200" dirty="0">
              <a:solidFill>
                <a:srgbClr val="002060"/>
              </a:solidFill>
              <a:latin typeface="Century Gothic" panose="020B0502020202020204" pitchFamily="34" charset="0"/>
            </a:endParaRPr>
          </a:p>
        </p:txBody>
      </p:sp>
      <p:pic>
        <p:nvPicPr>
          <p:cNvPr id="20" name="Picture 19">
            <a:extLst>
              <a:ext uri="{FF2B5EF4-FFF2-40B4-BE49-F238E27FC236}">
                <a16:creationId xmlns:a16="http://schemas.microsoft.com/office/drawing/2014/main" id="{FEE4AFC1-0F5A-4B1A-B0E7-8714D2D42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63" y="2262074"/>
            <a:ext cx="527764" cy="549754"/>
          </a:xfrm>
          <a:prstGeom prst="rect">
            <a:avLst/>
          </a:prstGeom>
        </p:spPr>
      </p:pic>
      <p:pic>
        <p:nvPicPr>
          <p:cNvPr id="21" name="Picture 4" descr="Gráficos vectoriales gratis de Fresa">
            <a:extLst>
              <a:ext uri="{FF2B5EF4-FFF2-40B4-BE49-F238E27FC236}">
                <a16:creationId xmlns:a16="http://schemas.microsoft.com/office/drawing/2014/main" id="{DA24CE87-D2E2-153E-0AF5-0594586E19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584" y="4502490"/>
            <a:ext cx="1217367" cy="1791795"/>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with Corners Rounded 15">
            <a:extLst>
              <a:ext uri="{FF2B5EF4-FFF2-40B4-BE49-F238E27FC236}">
                <a16:creationId xmlns:a16="http://schemas.microsoft.com/office/drawing/2014/main" id="{6C499BF9-054E-25A3-3179-FF59B1A80CD2}"/>
              </a:ext>
            </a:extLst>
          </p:cNvPr>
          <p:cNvSpPr/>
          <p:nvPr/>
        </p:nvSpPr>
        <p:spPr>
          <a:xfrm>
            <a:off x="1108458" y="123156"/>
            <a:ext cx="30539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22" name="Graphic 21" descr="Teacher">
            <a:extLst>
              <a:ext uri="{FF2B5EF4-FFF2-40B4-BE49-F238E27FC236}">
                <a16:creationId xmlns:a16="http://schemas.microsoft.com/office/drawing/2014/main" id="{75110E89-46FE-FB26-E3CE-5D04C36709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pic>
        <p:nvPicPr>
          <p:cNvPr id="28" name="Picture 27" descr="Gráficos vectoriales gratis de Raya">
            <a:extLst>
              <a:ext uri="{FF2B5EF4-FFF2-40B4-BE49-F238E27FC236}">
                <a16:creationId xmlns:a16="http://schemas.microsoft.com/office/drawing/2014/main" id="{C30BDB8D-1F36-9551-A1A4-6DB73BA00BC0}"/>
              </a:ext>
            </a:extLst>
          </p:cNvPr>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7812" y="185518"/>
            <a:ext cx="543364" cy="543364"/>
          </a:xfrm>
          <a:prstGeom prst="cloud">
            <a:avLst/>
          </a:prstGeom>
          <a:noFill/>
          <a:extLst>
            <a:ext uri="{909E8E84-426E-40DD-AFC4-6F175D3DCCD1}">
              <a14:hiddenFill xmlns:a14="http://schemas.microsoft.com/office/drawing/2010/main">
                <a:solidFill>
                  <a:srgbClr val="FFFFFF"/>
                </a:solidFill>
              </a14:hiddenFill>
            </a:ext>
          </a:extLst>
        </p:spPr>
      </p:pic>
      <p:pic>
        <p:nvPicPr>
          <p:cNvPr id="30" name="Picture 10" descr="Gráficos vectoriales gratis de Animal">
            <a:extLst>
              <a:ext uri="{FF2B5EF4-FFF2-40B4-BE49-F238E27FC236}">
                <a16:creationId xmlns:a16="http://schemas.microsoft.com/office/drawing/2014/main" id="{A65818A3-A703-63E4-E7BB-14FDC57442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590" y="4502490"/>
            <a:ext cx="2308691" cy="15765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Naranja, La Naranja A La Mitad, Fruta">
            <a:extLst>
              <a:ext uri="{FF2B5EF4-FFF2-40B4-BE49-F238E27FC236}">
                <a16:creationId xmlns:a16="http://schemas.microsoft.com/office/drawing/2014/main" id="{D97A0CEF-64A6-24BD-819F-CBDB5006F4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4286" y="4502490"/>
            <a:ext cx="1650168" cy="19280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F997E31-CBEE-115C-93A0-78B836E39BF9}"/>
              </a:ext>
            </a:extLst>
          </p:cNvPr>
          <p:cNvSpPr txBox="1"/>
          <p:nvPr/>
        </p:nvSpPr>
        <p:spPr>
          <a:xfrm>
            <a:off x="5067584" y="46937"/>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5</a:t>
            </a:r>
            <a:r>
              <a:rPr lang="en-GB" sz="3600" dirty="0">
                <a:solidFill>
                  <a:srgbClr val="002060"/>
                </a:solidFill>
                <a:latin typeface="Century Gothic" panose="020B0502020202020204" pitchFamily="34" charset="0"/>
              </a:rPr>
              <a:t>/6]</a:t>
            </a:r>
          </a:p>
        </p:txBody>
      </p:sp>
      <p:sp>
        <p:nvSpPr>
          <p:cNvPr id="25" name="TextBox 24">
            <a:extLst>
              <a:ext uri="{FF2B5EF4-FFF2-40B4-BE49-F238E27FC236}">
                <a16:creationId xmlns:a16="http://schemas.microsoft.com/office/drawing/2014/main" id="{918254DB-1D4B-AF3D-D797-FEDDFAD362DC}"/>
              </a:ext>
            </a:extLst>
          </p:cNvPr>
          <p:cNvSpPr txBox="1"/>
          <p:nvPr/>
        </p:nvSpPr>
        <p:spPr>
          <a:xfrm>
            <a:off x="1141999" y="170048"/>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Qué es </a:t>
            </a:r>
            <a:r>
              <a:rPr lang="en-GB" sz="2800" b="1" dirty="0" err="1">
                <a:solidFill>
                  <a:schemeClr val="bg1"/>
                </a:solidFill>
                <a:latin typeface="Century Gothic" panose="020B0502020202020204" pitchFamily="34" charset="0"/>
              </a:rPr>
              <a:t>verde</a:t>
            </a:r>
            <a:r>
              <a:rPr lang="en-GB" sz="28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246450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95160"/>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14" name="Rectangle: Rounded Corners 13">
            <a:extLst>
              <a:ext uri="{FF2B5EF4-FFF2-40B4-BE49-F238E27FC236}">
                <a16:creationId xmlns:a16="http://schemas.microsoft.com/office/drawing/2014/main" id="{A1F782A6-EAD0-4EAB-AB8A-BFA2AC84991D}"/>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ciruela</a:t>
            </a:r>
          </a:p>
        </p:txBody>
      </p:sp>
      <p:sp>
        <p:nvSpPr>
          <p:cNvPr id="17" name="Rectangle: Rounded Corners 16">
            <a:extLst>
              <a:ext uri="{FF2B5EF4-FFF2-40B4-BE49-F238E27FC236}">
                <a16:creationId xmlns:a16="http://schemas.microsoft.com/office/drawing/2014/main" id="{3538F295-9103-4B98-8BE1-7D0DBB6E9BE5}"/>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fresa</a:t>
            </a:r>
            <a:endParaRPr lang="en-GB" sz="3200" dirty="0">
              <a:solidFill>
                <a:srgbClr val="002060"/>
              </a:solidFill>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18E951E0-88C0-43BD-8FFB-90F0349D97C5}"/>
              </a:ext>
            </a:extLst>
          </p:cNvPr>
          <p:cNvSpPr/>
          <p:nvPr/>
        </p:nvSpPr>
        <p:spPr>
          <a:xfrm>
            <a:off x="8257946" y="2510719"/>
            <a:ext cx="2664993"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manzana</a:t>
            </a:r>
          </a:p>
        </p:txBody>
      </p:sp>
      <p:pic>
        <p:nvPicPr>
          <p:cNvPr id="20" name="Picture 19">
            <a:extLst>
              <a:ext uri="{FF2B5EF4-FFF2-40B4-BE49-F238E27FC236}">
                <a16:creationId xmlns:a16="http://schemas.microsoft.com/office/drawing/2014/main" id="{FEE4AFC1-0F5A-4B1A-B0E7-8714D2D42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8460" y="2336048"/>
            <a:ext cx="527764" cy="549754"/>
          </a:xfrm>
          <a:prstGeom prst="rect">
            <a:avLst/>
          </a:prstGeom>
        </p:spPr>
      </p:pic>
      <p:sp>
        <p:nvSpPr>
          <p:cNvPr id="24" name="Speech Bubble: Rectangle with Corners Rounded 23">
            <a:extLst>
              <a:ext uri="{FF2B5EF4-FFF2-40B4-BE49-F238E27FC236}">
                <a16:creationId xmlns:a16="http://schemas.microsoft.com/office/drawing/2014/main" id="{24775ECD-D921-9C73-8FDF-B1B4C013046E}"/>
              </a:ext>
            </a:extLst>
          </p:cNvPr>
          <p:cNvSpPr/>
          <p:nvPr/>
        </p:nvSpPr>
        <p:spPr>
          <a:xfrm>
            <a:off x="1108458" y="123156"/>
            <a:ext cx="27110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7040F1F8-D566-3653-F711-1AB39D266520}"/>
              </a:ext>
            </a:extLst>
          </p:cNvPr>
          <p:cNvSpPr txBox="1"/>
          <p:nvPr/>
        </p:nvSpPr>
        <p:spPr>
          <a:xfrm>
            <a:off x="1170574" y="170048"/>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a:t>
            </a:r>
            <a:r>
              <a:rPr lang="en-GB" sz="2800" b="1" dirty="0">
                <a:solidFill>
                  <a:schemeClr val="bg1"/>
                </a:solidFill>
                <a:latin typeface="Century Gothic" panose="020B0502020202020204" pitchFamily="34" charset="0"/>
              </a:rPr>
              <a:t>Qué es rojo?</a:t>
            </a:r>
          </a:p>
        </p:txBody>
      </p:sp>
      <p:pic>
        <p:nvPicPr>
          <p:cNvPr id="26" name="Graphic 25" descr="Teacher">
            <a:extLst>
              <a:ext uri="{FF2B5EF4-FFF2-40B4-BE49-F238E27FC236}">
                <a16:creationId xmlns:a16="http://schemas.microsoft.com/office/drawing/2014/main" id="{3CDD8ED1-0E70-FC53-CD5C-029A5514E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pic>
        <p:nvPicPr>
          <p:cNvPr id="29" name="Picture 4" descr="Free vector graphics of Apple">
            <a:extLst>
              <a:ext uri="{FF2B5EF4-FFF2-40B4-BE49-F238E27FC236}">
                <a16:creationId xmlns:a16="http://schemas.microsoft.com/office/drawing/2014/main" id="{1A4C0C76-6F26-2156-BCA2-2FB3D5897C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507" y="4428440"/>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DA24CE87-D2E2-153E-0AF5-0594586E19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683" y="4591603"/>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áficos vectoriales gratis de Ciruelas">
            <a:extLst>
              <a:ext uri="{FF2B5EF4-FFF2-40B4-BE49-F238E27FC236}">
                <a16:creationId xmlns:a16="http://schemas.microsoft.com/office/drawing/2014/main" id="{21834313-3ABD-3592-41C0-BB4C57C6D7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442" y="4888705"/>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B5F57C4-876D-0721-8B30-2AC5E6C6A1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0047" y="2336048"/>
            <a:ext cx="527764" cy="549754"/>
          </a:xfrm>
          <a:prstGeom prst="rect">
            <a:avLst/>
          </a:prstGeom>
        </p:spPr>
      </p:pic>
      <p:pic>
        <p:nvPicPr>
          <p:cNvPr id="22" name="Picture 2" descr="Gráficos vectoriales gratis de Espiral de fondo">
            <a:extLst>
              <a:ext uri="{FF2B5EF4-FFF2-40B4-BE49-F238E27FC236}">
                <a16:creationId xmlns:a16="http://schemas.microsoft.com/office/drawing/2014/main" id="{D81C95F0-E013-C9CC-898B-715732CFE8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0430" y="181626"/>
            <a:ext cx="523220" cy="523220"/>
          </a:xfrm>
          <a:prstGeom prst="cloud">
            <a:avLst/>
          </a:prstGeom>
          <a:noFill/>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a16="http://schemas.microsoft.com/office/drawing/2014/main" id="{E8725353-451F-917E-012D-D458AAA0CE01}"/>
              </a:ext>
            </a:extLst>
          </p:cNvPr>
          <p:cNvSpPr/>
          <p:nvPr/>
        </p:nvSpPr>
        <p:spPr>
          <a:xfrm>
            <a:off x="2114174" y="863254"/>
            <a:ext cx="2016956" cy="612318"/>
          </a:xfrm>
          <a:prstGeom prst="wedgeRoundRectCallout">
            <a:avLst>
              <a:gd name="adj1" fmla="val 45592"/>
              <a:gd name="adj2" fmla="val 99082"/>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7" name="TextBox 26">
            <a:extLst>
              <a:ext uri="{FF2B5EF4-FFF2-40B4-BE49-F238E27FC236}">
                <a16:creationId xmlns:a16="http://schemas.microsoft.com/office/drawing/2014/main" id="{B94362A6-5474-DFE4-05A7-C5C4D1F608D8}"/>
              </a:ext>
            </a:extLst>
          </p:cNvPr>
          <p:cNvSpPr txBox="1"/>
          <p:nvPr/>
        </p:nvSpPr>
        <p:spPr>
          <a:xfrm>
            <a:off x="2176289" y="910146"/>
            <a:ext cx="2085468"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¡Hay dos!</a:t>
            </a:r>
            <a:endParaRPr lang="en-GB" sz="2800" b="1"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0F06B5CB-8B21-1639-9DB4-8A3B2B0BF3C8}"/>
              </a:ext>
            </a:extLst>
          </p:cNvPr>
          <p:cNvSpPr txBox="1"/>
          <p:nvPr/>
        </p:nvSpPr>
        <p:spPr>
          <a:xfrm>
            <a:off x="5067584" y="46937"/>
            <a:ext cx="122501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a:t>
            </a:r>
            <a:r>
              <a:rPr lang="en-GB" sz="3600" b="1" dirty="0">
                <a:solidFill>
                  <a:srgbClr val="002060"/>
                </a:solidFill>
                <a:latin typeface="Century Gothic" panose="020B0502020202020204" pitchFamily="34" charset="0"/>
              </a:rPr>
              <a:t>6</a:t>
            </a:r>
            <a:r>
              <a:rPr lang="en-GB" sz="3600" dirty="0">
                <a:solidFill>
                  <a:srgbClr val="002060"/>
                </a:solidFill>
                <a:latin typeface="Century Gothic" panose="020B0502020202020204" pitchFamily="34" charset="0"/>
              </a:rPr>
              <a:t>/6]</a:t>
            </a:r>
          </a:p>
        </p:txBody>
      </p:sp>
    </p:spTree>
    <p:extLst>
      <p:ext uri="{BB962C8B-B14F-4D97-AF65-F5344CB8AC3E}">
        <p14:creationId xmlns:p14="http://schemas.microsoft.com/office/powerpoint/2010/main" val="23817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16257</TotalTime>
  <Words>1613</Words>
  <Application>Microsoft Office PowerPoint</Application>
  <PresentationFormat>Widescreen</PresentationFormat>
  <Paragraphs>458</Paragraphs>
  <Slides>36</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Century Gothic</vt:lpstr>
      <vt:lpstr>Modern Love</vt:lpstr>
      <vt:lpstr>Segoe Print</vt:lpstr>
      <vt:lpstr>Office Theme</vt:lpstr>
      <vt:lpstr>español, con Sofía</vt:lpstr>
      <vt:lpstr>Una historia</vt:lpstr>
      <vt:lpstr>PowerPoint Presentation</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Leer y hablar</vt:lpstr>
      <vt:lpstr>escuchar</vt:lpstr>
      <vt:lpstr>escuchar</vt:lpstr>
      <vt:lpstr>escuchar</vt:lpstr>
      <vt:lpstr>escuchar</vt:lpstr>
      <vt:lpstr>escuchar</vt:lpstr>
      <vt:lpstr>escuchar</vt:lpstr>
      <vt:lpstr>escuchar</vt:lpstr>
      <vt:lpstr>escuchar</vt:lpstr>
      <vt:lpstr>¡adiós!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106</cp:revision>
  <dcterms:created xsi:type="dcterms:W3CDTF">2022-01-14T11:53:29Z</dcterms:created>
  <dcterms:modified xsi:type="dcterms:W3CDTF">2023-07-10T10:48:00Z</dcterms:modified>
</cp:coreProperties>
</file>