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813" r:id="rId3"/>
    <p:sldId id="1074" r:id="rId4"/>
    <p:sldId id="1080" r:id="rId5"/>
    <p:sldId id="1077" r:id="rId6"/>
    <p:sldId id="389" r:id="rId7"/>
    <p:sldId id="1053" r:id="rId8"/>
    <p:sldId id="1079" r:id="rId9"/>
    <p:sldId id="10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F9AD"/>
    <a:srgbClr val="AAFF8F"/>
    <a:srgbClr val="D4ECBA"/>
    <a:srgbClr val="FFCDE6"/>
    <a:srgbClr val="FF2D82"/>
    <a:srgbClr val="92D050"/>
    <a:srgbClr val="86CFE2"/>
    <a:srgbClr val="4A8522"/>
    <a:srgbClr val="E9FBF6"/>
    <a:srgbClr val="22A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677EA-1744-4D5B-9DD7-D8D0EFC2D740}" v="42" dt="2022-08-18T15:23:18.173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1610" autoAdjust="0"/>
  </p:normalViewPr>
  <p:slideViewPr>
    <p:cSldViewPr snapToGrid="0">
      <p:cViewPr varScale="1">
        <p:scale>
          <a:sx n="78" d="100"/>
          <a:sy n="78" d="100"/>
        </p:scale>
        <p:origin x="1764" y="72"/>
      </p:cViewPr>
      <p:guideLst/>
    </p:cSldViewPr>
  </p:slideViewPr>
  <p:outlineViewPr>
    <p:cViewPr>
      <p:scale>
        <a:sx n="33" d="100"/>
        <a:sy n="33" d="100"/>
      </p:scale>
      <p:origin x="0" y="-7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ED8C-D6CA-402F-8669-D82900E01E51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3F50B-9AC3-487C-8FE4-F7E6C7E81E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1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</a:t>
            </a:r>
            <a:br>
              <a:rPr lang="en-GB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</a:br>
            <a:endParaRPr lang="en-GB" sz="1200" b="0" i="0" u="none" strike="noStrike" dirty="0">
              <a:solidFill>
                <a:srgbClr val="1F3864"/>
              </a:solidFill>
              <a:effectLst/>
              <a:latin typeface="Calibri" panose="020F0502020204030204" pitchFamily="34" charset="0"/>
            </a:endParaRPr>
          </a:p>
          <a:p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Glossed:  </a:t>
            </a:r>
            <a:endParaRPr lang="en-GB" b="0" i="0" dirty="0">
              <a:solidFill>
                <a:srgbClr val="222222"/>
              </a:solidFill>
              <a:effectLst/>
              <a:latin typeface="Effr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escoger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[1918]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guided production of numbers with the vocabulary for the week.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Elicit the number and the fruit from pupils, ensuring the use the plural form.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98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written production of numbers with the vocabulary for the week.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do the sum and write down the number and fruit; ensure pupils use the plural form.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05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dirty="0"/>
              <a:t>to practise days of the week and the vocabulary introduced this week.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could work in pairs or groups.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Hand out a set of cards and ask pupils to take turns to turns to say sentences practising t</a:t>
            </a:r>
            <a:r>
              <a:rPr lang="en-GB" dirty="0"/>
              <a:t>he vocabulary (some could be encouraged to add adjectives to their sentences so that they get practise agreement of adjectives of colour). 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NB. </a:t>
            </a:r>
            <a:r>
              <a:rPr lang="en-GB" dirty="0"/>
              <a:t>Pupils could colour these in and write sentences in preparation or after the speaking activity.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completar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[2003]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poema</a:t>
            </a:r>
            <a:r>
              <a:rPr lang="en-GB" b="0" dirty="0">
                <a:solidFill>
                  <a:srgbClr val="002060"/>
                </a:solidFill>
                <a:latin typeface="Century Gothic" panose="020B0502020202020204" pitchFamily="34" charset="0"/>
              </a:rPr>
              <a:t> [1430]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propio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[183]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163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Further practice of SSC knowledge and comprehension of key vocabulary introduced this week. Listening to parts of the story told by a partner.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could work in pairs or groups.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Hand out a set of cards and ask pupils to take turns to read a scene from the story. Partner B chooses the card that goes with the scene and then they swap roles.</a:t>
            </a:r>
            <a:r>
              <a:rPr lang="en-GB" dirty="0"/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escoger</a:t>
            </a:r>
            <a:r>
              <a:rPr lang="en-GB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 [1918]</a:t>
            </a:r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349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F50B-9AC3-487C-8FE4-F7E6C7E81E2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93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3F50B-9AC3-487C-8FE4-F7E6C7E81E2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3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AEF1-E9A9-45DF-8F8A-820D142A1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CBC73-4B47-4B6F-8AE8-B4BE32B6D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1F4E-7DC3-4597-ADFB-4D17A52E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07248-F113-4053-AF70-4ACB1533E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577AB-C642-4B51-883E-1DD06CB5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9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0F77-6495-47C4-94D3-0C869729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EA67D-8089-46D5-A677-0D6CA81C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22A4-9A5C-4948-B03B-359BD8F7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D737-9B78-45C7-9AE0-B31F27F2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DFA7-2DC5-4AE0-9E2A-38F02AF7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A31D9-71F9-4417-AAF3-5C6C85635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D6C63-19F9-4723-B9F3-E1B376806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4EAD-65C1-408E-9DA1-62833EAD7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FEDFB-FA53-4AD9-9540-58537D9E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9F97A-FEB4-4FD8-ABDC-4C725FB9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02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26E5-6EF7-407D-A97B-3A4B7FC0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8E906-6B97-48C1-9987-A79DDD5D7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21A4A-4706-41C1-AB81-25A5A93A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3850B-BF17-40D4-A2E4-CBCECA8DE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7F9C-26D2-4034-9D17-762CCAE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3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CFD36-37E1-4D24-9158-8BC171A0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C6762-C841-4C8C-A4AB-FA38C59AF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E9455-4283-4275-B333-FD0AF68EB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BC11A-1550-4A85-984E-3F0D07F3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A8BA1-8AD6-4ED5-A642-D4BD2A3C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11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3D1B-512A-4E53-8685-3FC16F95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5B8D-1694-45CD-AB91-3B6C7154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12219-EF92-4C16-9674-FBC337B1B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F8F59-C5BF-4B49-8EBD-0153CE49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7040E-A5C5-4F79-AE30-701D131D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22812-2BF2-4084-BFEC-10DA51F3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5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7F79-C95C-4656-A784-EABA63C2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4F3F9-3BFE-4873-AB73-7322F2498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2D2C8-23DA-4FFB-A46E-01B77CAD6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95E8E-92D1-4C9A-9680-B45450E6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F955C-62A4-43E7-A750-D04A8D0BE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2F72C9-8A56-4457-8419-6699640A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E023A-D839-4229-B588-BD8B2CA7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3E236-C3A5-4087-8737-F3334D4C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59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D67E-D74E-46A8-A9D9-5955D9C1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73ADE-4FD2-493D-8222-B2E88B81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BF9A3A-EC54-431A-9543-647DB2D8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DDF58-FC01-4979-9C2A-91D68A29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8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80233-F644-4B8E-A9D1-5FD1450B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29125-EF96-457A-BF24-8E9B48EE6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F3017-2FCF-49E9-A61B-513355FB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5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C23C-429B-4B92-85B3-E3AE0886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2F64-194D-4DAE-87FE-732C2BEA0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77D49-F974-4FF5-AAE4-4F0D1A4F9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D43BF-9C01-429F-B3C8-D9201DD2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843BA-B094-44B7-8CEF-66825474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78742-DD3D-4EFC-AA6F-31518014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7E41-A995-401D-B0BD-03CC164C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AC2FF-356A-4468-A8C6-29A5A4A84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66CF4-1C65-42FA-8D06-CB0097D56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05562-5CA4-4BC6-9CFF-5A51E049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999B8-835E-40ED-87FD-B4791BB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EF19C-F877-4124-8995-D9B9FA52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CECAC-E826-45F8-980C-2AE234B9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BD633-CAA7-4A6A-8559-1309B89F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28B02-8564-434A-9062-CCCA88A3C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0640-4EEC-4058-87AD-DDF7A2331AB5}" type="datetimeFigureOut">
              <a:rPr lang="en-GB" smtClean="0"/>
              <a:t>10/07/2023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F6642-B23F-4F47-8FAE-531783CE4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BF0C-1249-45ED-B362-373E8D457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30811-EE47-46D4-A519-5BA6953744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4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26" Type="http://schemas.microsoft.com/office/2007/relationships/hdphoto" Target="../media/hdphoto1.wdp"/><Relationship Id="rId39" Type="http://schemas.openxmlformats.org/officeDocument/2006/relationships/image" Target="../media/image17.png"/><Relationship Id="rId21" Type="http://schemas.openxmlformats.org/officeDocument/2006/relationships/audio" Target="../media/audio19.wav"/><Relationship Id="rId34" Type="http://schemas.openxmlformats.org/officeDocument/2006/relationships/image" Target="../media/image12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5" Type="http://schemas.openxmlformats.org/officeDocument/2006/relationships/image" Target="../media/image5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4.wav"/><Relationship Id="rId20" Type="http://schemas.openxmlformats.org/officeDocument/2006/relationships/audio" Target="../media/audio18.wav"/><Relationship Id="rId29" Type="http://schemas.openxmlformats.org/officeDocument/2006/relationships/image" Target="../media/image7.sv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4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23" Type="http://schemas.openxmlformats.org/officeDocument/2006/relationships/audio" Target="../media/audio21.wav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10" Type="http://schemas.openxmlformats.org/officeDocument/2006/relationships/audio" Target="../media/audio8.wav"/><Relationship Id="rId19" Type="http://schemas.openxmlformats.org/officeDocument/2006/relationships/audio" Target="../media/audio17.wav"/><Relationship Id="rId31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audio" Target="../media/audio20.wav"/><Relationship Id="rId27" Type="http://schemas.openxmlformats.org/officeDocument/2006/relationships/audio" Target="../media/audio22.wav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8" Type="http://schemas.openxmlformats.org/officeDocument/2006/relationships/audio" Target="../media/audio6.wav"/><Relationship Id="rId3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3" Type="http://schemas.openxmlformats.org/officeDocument/2006/relationships/audio" Target="../media/audio23.wav"/><Relationship Id="rId7" Type="http://schemas.openxmlformats.org/officeDocument/2006/relationships/audio" Target="../media/audio27.wav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6.wav"/><Relationship Id="rId11" Type="http://schemas.openxmlformats.org/officeDocument/2006/relationships/image" Target="../media/image17.png"/><Relationship Id="rId5" Type="http://schemas.openxmlformats.org/officeDocument/2006/relationships/audio" Target="../media/audio25.wav"/><Relationship Id="rId1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audio" Target="../media/audio24.wav"/><Relationship Id="rId9" Type="http://schemas.openxmlformats.org/officeDocument/2006/relationships/image" Target="../media/image8.png"/><Relationship Id="rId14" Type="http://schemas.openxmlformats.org/officeDocument/2006/relationships/audio" Target="../media/audio28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audio" Target="../media/audio29.wav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audio" Target="../media/audio30.wav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7.sv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6.png"/><Relationship Id="rId19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audio" Target="../media/audio31.wav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rojo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0"/>
            <a:ext cx="3962401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</a:t>
            </a:r>
            <a:r>
              <a:rPr lang="en-GB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historia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EB0411-1E89-4F70-8DAE-1EF097BB1FD4}"/>
              </a:ext>
            </a:extLst>
          </p:cNvPr>
          <p:cNvSpPr/>
          <p:nvPr/>
        </p:nvSpPr>
        <p:spPr>
          <a:xfrm>
            <a:off x="95534" y="1828800"/>
            <a:ext cx="4107976" cy="252483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Free vector graphics of Fruit">
            <a:extLst>
              <a:ext uri="{FF2B5EF4-FFF2-40B4-BE49-F238E27FC236}">
                <a16:creationId xmlns:a16="http://schemas.microsoft.com/office/drawing/2014/main" id="{D3BCEA67-873E-4D5F-B68D-0EE6446B6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9" y="2003673"/>
            <a:ext cx="3973546" cy="20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Gráficos vectoriales gratis de Animal">
            <a:extLst>
              <a:ext uri="{FF2B5EF4-FFF2-40B4-BE49-F238E27FC236}">
                <a16:creationId xmlns:a16="http://schemas.microsoft.com/office/drawing/2014/main" id="{AA1F22AC-86CF-4488-A7EB-AB2EB682E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34" y="3740319"/>
            <a:ext cx="1233268" cy="8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0C7CE0-3370-4806-86C6-2559D1CEBB7B}"/>
              </a:ext>
            </a:extLst>
          </p:cNvPr>
          <p:cNvSpPr txBox="1"/>
          <p:nvPr/>
        </p:nvSpPr>
        <p:spPr>
          <a:xfrm>
            <a:off x="9518073" y="6425095"/>
            <a:ext cx="267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1: </a:t>
            </a:r>
            <a:endParaRPr lang="es-AR" sz="3200" dirty="0"/>
          </a:p>
        </p:txBody>
      </p:sp>
      <p:pic>
        <p:nvPicPr>
          <p:cNvPr id="74" name="Google Shape;319;p15" descr="Speech Icon, Voice, Talking, Audio, Speech">
            <a:extLst>
              <a:ext uri="{FF2B5EF4-FFF2-40B4-BE49-F238E27FC236}">
                <a16:creationId xmlns:a16="http://schemas.microsoft.com/office/drawing/2014/main" id="{7563E22E-CF83-7270-98D1-ECA24FA61157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307;p14">
            <a:extLst>
              <a:ext uri="{FF2B5EF4-FFF2-40B4-BE49-F238E27FC236}">
                <a16:creationId xmlns:a16="http://schemas.microsoft.com/office/drawing/2014/main" id="{A8A81B45-093A-E21F-290B-C0B8616E5701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76" name="Google Shape;283;p13">
            <a:extLst>
              <a:ext uri="{FF2B5EF4-FFF2-40B4-BE49-F238E27FC236}">
                <a16:creationId xmlns:a16="http://schemas.microsoft.com/office/drawing/2014/main" id="{EBDD7DD5-4A15-E492-3ACE-BAA0C36D8B3E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282;p13" descr="Reading, Book, Symbol, Icon, Reader, Man">
            <a:extLst>
              <a:ext uri="{FF2B5EF4-FFF2-40B4-BE49-F238E27FC236}">
                <a16:creationId xmlns:a16="http://schemas.microsoft.com/office/drawing/2014/main" id="{51764C43-2675-3581-3329-070AF5D0D404}"/>
              </a:ext>
            </a:extLst>
          </p:cNvPr>
          <p:cNvPicPr preferRelativeResize="0"/>
          <p:nvPr/>
        </p:nvPicPr>
        <p:blipFill rotWithShape="1">
          <a:blip r:embed="rId2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708FE953-020F-E679-B94E-A9949A84EF05}"/>
              </a:ext>
            </a:extLst>
          </p:cNvPr>
          <p:cNvSpPr/>
          <p:nvPr/>
        </p:nvSpPr>
        <p:spPr>
          <a:xfrm>
            <a:off x="5612400" y="65054"/>
            <a:ext cx="4026508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9" name="TextBox 78">
            <a:hlinkClick r:id="" action="ppaction://noaction">
              <a:snd r:embed="rId27" name="1_1.wav"/>
            </a:hlinkClick>
            <a:extLst>
              <a:ext uri="{FF2B5EF4-FFF2-40B4-BE49-F238E27FC236}">
                <a16:creationId xmlns:a16="http://schemas.microsoft.com/office/drawing/2014/main" id="{4B608F6B-4595-1177-844B-1328A7DC58D7}"/>
              </a:ext>
            </a:extLst>
          </p:cNvPr>
          <p:cNvSpPr txBox="1"/>
          <p:nvPr/>
        </p:nvSpPr>
        <p:spPr>
          <a:xfrm>
            <a:off x="5677164" y="109298"/>
            <a:ext cx="38567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Cuántas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frutas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hay?</a:t>
            </a:r>
          </a:p>
        </p:txBody>
      </p:sp>
      <p:pic>
        <p:nvPicPr>
          <p:cNvPr id="80" name="Graphic 79" descr="Teacher">
            <a:extLst>
              <a:ext uri="{FF2B5EF4-FFF2-40B4-BE49-F238E27FC236}">
                <a16:creationId xmlns:a16="http://schemas.microsoft.com/office/drawing/2014/main" id="{75FCD451-58C2-5E96-7196-FBC48057599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541043" y="29944"/>
            <a:ext cx="914400" cy="914400"/>
          </a:xfrm>
          <a:prstGeom prst="rect">
            <a:avLst/>
          </a:prstGeom>
        </p:spPr>
      </p:pic>
      <p:pic>
        <p:nvPicPr>
          <p:cNvPr id="81" name="Picture 4" descr="Free vector graphics of Apple">
            <a:extLst>
              <a:ext uri="{FF2B5EF4-FFF2-40B4-BE49-F238E27FC236}">
                <a16:creationId xmlns:a16="http://schemas.microsoft.com/office/drawing/2014/main" id="{F4192072-3B38-B479-65CB-EC68F34E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59" y="942637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0E53025-557A-A28C-9EFA-2E47BD101DE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44783" y="1482929"/>
            <a:ext cx="542591" cy="55783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31D3546-62B4-225A-DF06-F3E06EB9926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096908" y="2126550"/>
            <a:ext cx="667368" cy="43925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7B47A4D-DFF6-84BF-AAB9-4BE776A87FE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70760" y="2633125"/>
            <a:ext cx="914400" cy="465513"/>
          </a:xfrm>
          <a:prstGeom prst="rect">
            <a:avLst/>
          </a:prstGeom>
        </p:spPr>
      </p:pic>
      <p:pic>
        <p:nvPicPr>
          <p:cNvPr id="87" name="Picture 2" descr="Naranja, La Naranja A La Mitad, Fruta">
            <a:extLst>
              <a:ext uri="{FF2B5EF4-FFF2-40B4-BE49-F238E27FC236}">
                <a16:creationId xmlns:a16="http://schemas.microsoft.com/office/drawing/2014/main" id="{C59B400B-1FB8-429D-C430-BEA8427B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686" y="3165964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Naranja, La Naranja A La Mitad, Fruta">
            <a:extLst>
              <a:ext uri="{FF2B5EF4-FFF2-40B4-BE49-F238E27FC236}">
                <a16:creationId xmlns:a16="http://schemas.microsoft.com/office/drawing/2014/main" id="{727D34E2-F6F2-DE22-3714-E3A1315A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37" y="3175465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Naranja, La Naranja A La Mitad, Fruta">
            <a:extLst>
              <a:ext uri="{FF2B5EF4-FFF2-40B4-BE49-F238E27FC236}">
                <a16:creationId xmlns:a16="http://schemas.microsoft.com/office/drawing/2014/main" id="{1130516A-D5D2-7E47-3226-79C05F594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23" y="3170976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Naranja, La Naranja A La Mitad, Fruta">
            <a:extLst>
              <a:ext uri="{FF2B5EF4-FFF2-40B4-BE49-F238E27FC236}">
                <a16:creationId xmlns:a16="http://schemas.microsoft.com/office/drawing/2014/main" id="{5A528DE9-1870-07CC-CE29-01C554AC7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28" y="3180477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Naranja, La Naranja A La Mitad, Fruta">
            <a:extLst>
              <a:ext uri="{FF2B5EF4-FFF2-40B4-BE49-F238E27FC236}">
                <a16:creationId xmlns:a16="http://schemas.microsoft.com/office/drawing/2014/main" id="{3F713910-E8A9-F0B4-504B-7FC97801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893" y="3165964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Free vector graphics of Apple">
            <a:extLst>
              <a:ext uri="{FF2B5EF4-FFF2-40B4-BE49-F238E27FC236}">
                <a16:creationId xmlns:a16="http://schemas.microsoft.com/office/drawing/2014/main" id="{B0157367-7B06-AAA0-CCC4-9340A40FB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498" y="3781632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Free vector graphics of Apple">
            <a:extLst>
              <a:ext uri="{FF2B5EF4-FFF2-40B4-BE49-F238E27FC236}">
                <a16:creationId xmlns:a16="http://schemas.microsoft.com/office/drawing/2014/main" id="{CE8FB92F-AB99-B7D2-58DA-7A173800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35" y="3791133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Free vector graphics of Apple">
            <a:extLst>
              <a:ext uri="{FF2B5EF4-FFF2-40B4-BE49-F238E27FC236}">
                <a16:creationId xmlns:a16="http://schemas.microsoft.com/office/drawing/2014/main" id="{E5D18690-7EB8-AF72-7608-AA88236A7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17" y="3782210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Free vector graphics of Apple">
            <a:extLst>
              <a:ext uri="{FF2B5EF4-FFF2-40B4-BE49-F238E27FC236}">
                <a16:creationId xmlns:a16="http://schemas.microsoft.com/office/drawing/2014/main" id="{57DED5B4-EC8F-C6CF-C1A9-8AD133236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48" y="3791133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Free vector graphics of Apple">
            <a:extLst>
              <a:ext uri="{FF2B5EF4-FFF2-40B4-BE49-F238E27FC236}">
                <a16:creationId xmlns:a16="http://schemas.microsoft.com/office/drawing/2014/main" id="{DFD11510-E0DF-4A26-8773-F6479012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36" y="3776542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Free vector graphics of Apple">
            <a:extLst>
              <a:ext uri="{FF2B5EF4-FFF2-40B4-BE49-F238E27FC236}">
                <a16:creationId xmlns:a16="http://schemas.microsoft.com/office/drawing/2014/main" id="{F729ABAB-6F37-8907-FFFA-94576B1CD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52" y="3752645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DD025B7-EC2A-FBBE-0C5F-BEC4BF8CDD0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40788" y="4278401"/>
            <a:ext cx="608635" cy="55783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C35AD09-1F85-940A-98E3-DE93CCC34BD6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664187" y="4301084"/>
            <a:ext cx="712778" cy="55783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FEB6C35-ECDA-1B72-B66B-92F0C2F594B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410529" y="4300833"/>
            <a:ext cx="675391" cy="557833"/>
          </a:xfrm>
          <a:prstGeom prst="rect">
            <a:avLst/>
          </a:prstGeom>
        </p:spPr>
      </p:pic>
      <p:pic>
        <p:nvPicPr>
          <p:cNvPr id="101" name="Picture 2" descr="Comer, Comestible, Fruta">
            <a:extLst>
              <a:ext uri="{FF2B5EF4-FFF2-40B4-BE49-F238E27FC236}">
                <a16:creationId xmlns:a16="http://schemas.microsoft.com/office/drawing/2014/main" id="{0E511469-674B-A888-639B-865931F4C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4008366" y="4352758"/>
            <a:ext cx="453053" cy="5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D6705599-8D6A-7858-23DB-95275017BB9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028923" y="5018988"/>
            <a:ext cx="549579" cy="40034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C3C9C1D-405A-186D-30A8-9D1B9AAAE70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10800000">
            <a:off x="3264999" y="5488837"/>
            <a:ext cx="914400" cy="465513"/>
          </a:xfrm>
          <a:prstGeom prst="rect">
            <a:avLst/>
          </a:prstGeom>
        </p:spPr>
      </p:pic>
      <p:pic>
        <p:nvPicPr>
          <p:cNvPr id="104" name="Picture 4" descr="Gráficos vectoriales gratis de Fresa">
            <a:extLst>
              <a:ext uri="{FF2B5EF4-FFF2-40B4-BE49-F238E27FC236}">
                <a16:creationId xmlns:a16="http://schemas.microsoft.com/office/drawing/2014/main" id="{8BA8FBF2-B3D7-D0D7-3302-82FE72378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5429">
            <a:off x="2072622" y="5558642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Naranja, La Naranja A La Mitad, Fruta">
            <a:extLst>
              <a:ext uri="{FF2B5EF4-FFF2-40B4-BE49-F238E27FC236}">
                <a16:creationId xmlns:a16="http://schemas.microsoft.com/office/drawing/2014/main" id="{0D6969FD-555A-3292-35DB-D8354453C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58" y="6047335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Naranja, La Naranja A La Mitad, Fruta">
            <a:extLst>
              <a:ext uri="{FF2B5EF4-FFF2-40B4-BE49-F238E27FC236}">
                <a16:creationId xmlns:a16="http://schemas.microsoft.com/office/drawing/2014/main" id="{91349BC4-A192-E990-ED38-E8492303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13" y="6056836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Naranja, La Naranja A La Mitad, Fruta">
            <a:extLst>
              <a:ext uri="{FF2B5EF4-FFF2-40B4-BE49-F238E27FC236}">
                <a16:creationId xmlns:a16="http://schemas.microsoft.com/office/drawing/2014/main" id="{1DD12E02-6A83-B474-B98B-0DA0A76CD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781" y="6052347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Naranja, La Naranja A La Mitad, Fruta">
            <a:extLst>
              <a:ext uri="{FF2B5EF4-FFF2-40B4-BE49-F238E27FC236}">
                <a16:creationId xmlns:a16="http://schemas.microsoft.com/office/drawing/2014/main" id="{C2294A46-E6EC-4F75-46EF-30195B88A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62" y="6047296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Naranja, La Naranja A La Mitad, Fruta">
            <a:extLst>
              <a:ext uri="{FF2B5EF4-FFF2-40B4-BE49-F238E27FC236}">
                <a16:creationId xmlns:a16="http://schemas.microsoft.com/office/drawing/2014/main" id="{90BD70D5-B748-5381-1D8B-0E09E528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42" y="6056836"/>
            <a:ext cx="453053" cy="5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Gráficos vectoriales gratis de Fresa">
            <a:extLst>
              <a:ext uri="{FF2B5EF4-FFF2-40B4-BE49-F238E27FC236}">
                <a16:creationId xmlns:a16="http://schemas.microsoft.com/office/drawing/2014/main" id="{A2260A16-DC45-AD9D-5981-ED7C5A68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5429">
            <a:off x="2479917" y="5530465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Gráficos vectoriales gratis de Fresa">
            <a:extLst>
              <a:ext uri="{FF2B5EF4-FFF2-40B4-BE49-F238E27FC236}">
                <a16:creationId xmlns:a16="http://schemas.microsoft.com/office/drawing/2014/main" id="{82E043E3-50EE-E16F-B4B2-E863870A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396">
            <a:off x="2869028" y="5459950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Gráficos vectoriales gratis de Fresa">
            <a:extLst>
              <a:ext uri="{FF2B5EF4-FFF2-40B4-BE49-F238E27FC236}">
                <a16:creationId xmlns:a16="http://schemas.microsoft.com/office/drawing/2014/main" id="{3B81C83F-67E1-938E-A26B-CB8694E1A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5429">
            <a:off x="4373592" y="5481203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Gráficos vectoriales gratis de Fresa">
            <a:extLst>
              <a:ext uri="{FF2B5EF4-FFF2-40B4-BE49-F238E27FC236}">
                <a16:creationId xmlns:a16="http://schemas.microsoft.com/office/drawing/2014/main" id="{65BA0ADF-883B-4FB5-D484-F745F229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819">
            <a:off x="4795272" y="5407767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B1083D6F-84A2-C99A-9593-CE58D5F5DB0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669595" y="6115134"/>
            <a:ext cx="2080704" cy="48058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2A0D907-1C75-7CB2-97AD-A7F79A484C8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745786" y="5016964"/>
            <a:ext cx="549579" cy="40034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5A5E788-C800-D8FC-5B2B-26D3D483EF2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518777" y="5001426"/>
            <a:ext cx="549579" cy="40034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2939E8EE-593E-918C-DA4D-A1691A5AD06A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315577" y="4978024"/>
            <a:ext cx="549579" cy="400343"/>
          </a:xfrm>
          <a:prstGeom prst="rect">
            <a:avLst/>
          </a:prstGeom>
        </p:spPr>
      </p:pic>
      <p:sp>
        <p:nvSpPr>
          <p:cNvPr id="118" name="Speech Bubble: Rectangle with Corners Rounded 117">
            <a:extLst>
              <a:ext uri="{FF2B5EF4-FFF2-40B4-BE49-F238E27FC236}">
                <a16:creationId xmlns:a16="http://schemas.microsoft.com/office/drawing/2014/main" id="{2FAC87CF-35C4-CA34-ED41-405310400825}"/>
              </a:ext>
            </a:extLst>
          </p:cNvPr>
          <p:cNvSpPr/>
          <p:nvPr/>
        </p:nvSpPr>
        <p:spPr>
          <a:xfrm>
            <a:off x="6154594" y="834624"/>
            <a:ext cx="1458955" cy="612318"/>
          </a:xfrm>
          <a:prstGeom prst="wedgeRoundRectCallout">
            <a:avLst>
              <a:gd name="adj1" fmla="val 50626"/>
              <a:gd name="adj2" fmla="val 118045"/>
              <a:gd name="adj3" fmla="val 16667"/>
            </a:avLst>
          </a:prstGeom>
          <a:solidFill>
            <a:srgbClr val="FF4B94"/>
          </a:solidFill>
          <a:ln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53F5EFF-77FC-4339-BBC4-C917C62D3161}"/>
              </a:ext>
            </a:extLst>
          </p:cNvPr>
          <p:cNvSpPr txBox="1"/>
          <p:nvPr/>
        </p:nvSpPr>
        <p:spPr>
          <a:xfrm>
            <a:off x="6219358" y="878868"/>
            <a:ext cx="21053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Hay …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DF8CC33-E277-2415-E920-7E64287EBDAC}"/>
              </a:ext>
            </a:extLst>
          </p:cNvPr>
          <p:cNvSpPr txBox="1"/>
          <p:nvPr/>
        </p:nvSpPr>
        <p:spPr>
          <a:xfrm>
            <a:off x="898277" y="807570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0C51ED9-A47B-B0F5-0405-7ED1065D5FDD}"/>
              </a:ext>
            </a:extLst>
          </p:cNvPr>
          <p:cNvSpPr txBox="1"/>
          <p:nvPr/>
        </p:nvSpPr>
        <p:spPr>
          <a:xfrm>
            <a:off x="2998496" y="831689"/>
            <a:ext cx="2085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94D8401-EFD5-38A0-9FFB-DF835F047BE0}"/>
              </a:ext>
            </a:extLst>
          </p:cNvPr>
          <p:cNvSpPr txBox="1"/>
          <p:nvPr/>
        </p:nvSpPr>
        <p:spPr>
          <a:xfrm>
            <a:off x="994072" y="1429278"/>
            <a:ext cx="893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dos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5024E31-6694-D8D3-1A27-C2DBF53A003D}"/>
              </a:ext>
            </a:extLst>
          </p:cNvPr>
          <p:cNvSpPr txBox="1"/>
          <p:nvPr/>
        </p:nvSpPr>
        <p:spPr>
          <a:xfrm>
            <a:off x="2958384" y="1405473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B33E941-E462-675E-6178-228CE8084174}"/>
              </a:ext>
            </a:extLst>
          </p:cNvPr>
          <p:cNvSpPr txBox="1"/>
          <p:nvPr/>
        </p:nvSpPr>
        <p:spPr>
          <a:xfrm>
            <a:off x="1014910" y="2004702"/>
            <a:ext cx="872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tres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152A48C-E106-CFE8-7342-2304A9BA965B}"/>
              </a:ext>
            </a:extLst>
          </p:cNvPr>
          <p:cNvSpPr txBox="1"/>
          <p:nvPr/>
        </p:nvSpPr>
        <p:spPr>
          <a:xfrm>
            <a:off x="2985160" y="1932097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8B17D82-C306-14DD-AF1B-5885AAE7EE18}"/>
              </a:ext>
            </a:extLst>
          </p:cNvPr>
          <p:cNvSpPr txBox="1"/>
          <p:nvPr/>
        </p:nvSpPr>
        <p:spPr>
          <a:xfrm>
            <a:off x="409031" y="2540945"/>
            <a:ext cx="1513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cuatro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3B66722-6AE9-53D2-12CF-53482ACB87EA}"/>
              </a:ext>
            </a:extLst>
          </p:cNvPr>
          <p:cNvSpPr txBox="1"/>
          <p:nvPr/>
        </p:nvSpPr>
        <p:spPr>
          <a:xfrm>
            <a:off x="3037835" y="2505809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C0DA344-AD1E-D184-C1DD-F0FCDE96E6EC}"/>
              </a:ext>
            </a:extLst>
          </p:cNvPr>
          <p:cNvSpPr txBox="1"/>
          <p:nvPr/>
        </p:nvSpPr>
        <p:spPr>
          <a:xfrm>
            <a:off x="557204" y="3172187"/>
            <a:ext cx="1317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cinco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BE36CF1-AA9A-EFBC-6F18-FEBC2A0E5ADB}"/>
              </a:ext>
            </a:extLst>
          </p:cNvPr>
          <p:cNvSpPr txBox="1"/>
          <p:nvPr/>
        </p:nvSpPr>
        <p:spPr>
          <a:xfrm>
            <a:off x="4033396" y="3149902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7BF184-84AD-FBEF-3403-1C0E022FDD69}"/>
              </a:ext>
            </a:extLst>
          </p:cNvPr>
          <p:cNvSpPr txBox="1"/>
          <p:nvPr/>
        </p:nvSpPr>
        <p:spPr>
          <a:xfrm>
            <a:off x="1017150" y="3765204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seis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30996D3-D22C-4CD1-B350-2F64424CE3CC}"/>
              </a:ext>
            </a:extLst>
          </p:cNvPr>
          <p:cNvSpPr txBox="1"/>
          <p:nvPr/>
        </p:nvSpPr>
        <p:spPr>
          <a:xfrm>
            <a:off x="4408618" y="3721596"/>
            <a:ext cx="2266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42D1A54-2D88-71FE-6E1B-2B4EA3CD5A45}"/>
              </a:ext>
            </a:extLst>
          </p:cNvPr>
          <p:cNvSpPr txBox="1"/>
          <p:nvPr/>
        </p:nvSpPr>
        <p:spPr>
          <a:xfrm>
            <a:off x="834049" y="4319419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siete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F91372A-71FD-B89F-480B-8F998707AD71}"/>
              </a:ext>
            </a:extLst>
          </p:cNvPr>
          <p:cNvSpPr txBox="1"/>
          <p:nvPr/>
        </p:nvSpPr>
        <p:spPr>
          <a:xfrm>
            <a:off x="4460829" y="4330181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FF636F5-E40D-224E-34A5-9ADC8389561E}"/>
              </a:ext>
            </a:extLst>
          </p:cNvPr>
          <p:cNvSpPr txBox="1"/>
          <p:nvPr/>
        </p:nvSpPr>
        <p:spPr>
          <a:xfrm>
            <a:off x="689309" y="4896650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ocho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600B863-A59A-C81C-E02E-5F691FD607BC}"/>
              </a:ext>
            </a:extLst>
          </p:cNvPr>
          <p:cNvSpPr txBox="1"/>
          <p:nvPr/>
        </p:nvSpPr>
        <p:spPr>
          <a:xfrm>
            <a:off x="4998243" y="4877664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CBE0D434-9558-EB13-A974-2F63621B044D}"/>
              </a:ext>
            </a:extLst>
          </p:cNvPr>
          <p:cNvSpPr txBox="1"/>
          <p:nvPr/>
        </p:nvSpPr>
        <p:spPr>
          <a:xfrm>
            <a:off x="486198" y="5398502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nueve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E048A88-1956-C03A-3CD7-8CD530B5ACD1}"/>
              </a:ext>
            </a:extLst>
          </p:cNvPr>
          <p:cNvSpPr txBox="1"/>
          <p:nvPr/>
        </p:nvSpPr>
        <p:spPr>
          <a:xfrm>
            <a:off x="5071522" y="5378367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BAF1B32-F593-DA8B-2811-587ED2B458BF}"/>
              </a:ext>
            </a:extLst>
          </p:cNvPr>
          <p:cNvSpPr txBox="1"/>
          <p:nvPr/>
        </p:nvSpPr>
        <p:spPr>
          <a:xfrm>
            <a:off x="869696" y="6028096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diez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2C5ADF5-A556-D0FF-4547-7E4A42BF2BC2}"/>
              </a:ext>
            </a:extLst>
          </p:cNvPr>
          <p:cNvSpPr txBox="1"/>
          <p:nvPr/>
        </p:nvSpPr>
        <p:spPr>
          <a:xfrm>
            <a:off x="5777215" y="6063037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3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0" name="Table 18">
            <a:extLst>
              <a:ext uri="{FF2B5EF4-FFF2-40B4-BE49-F238E27FC236}">
                <a16:creationId xmlns:a16="http://schemas.microsoft.com/office/drawing/2014/main" id="{20A83F52-1FB8-DA05-8FB2-B4FF7273A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60518"/>
              </p:ext>
            </p:extLst>
          </p:nvPr>
        </p:nvGraphicFramePr>
        <p:xfrm>
          <a:off x="9154165" y="1990248"/>
          <a:ext cx="2964500" cy="311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978">
                  <a:extLst>
                    <a:ext uri="{9D8B030D-6E8A-4147-A177-3AD203B41FA5}">
                      <a16:colId xmlns:a16="http://schemas.microsoft.com/office/drawing/2014/main" val="1481774429"/>
                    </a:ext>
                  </a:extLst>
                </a:gridCol>
                <a:gridCol w="1813522">
                  <a:extLst>
                    <a:ext uri="{9D8B030D-6E8A-4147-A177-3AD203B41FA5}">
                      <a16:colId xmlns:a16="http://schemas.microsoft.com/office/drawing/2014/main" val="1133128579"/>
                    </a:ext>
                  </a:extLst>
                </a:gridCol>
              </a:tblGrid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84040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50316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77387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26305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48937"/>
                  </a:ext>
                </a:extLst>
              </a:tr>
            </a:tbl>
          </a:graphicData>
        </a:graphic>
      </p:graphicFrame>
      <p:pic>
        <p:nvPicPr>
          <p:cNvPr id="141" name="Picture 4" descr="Free vector graphics of Apple">
            <a:extLst>
              <a:ext uri="{FF2B5EF4-FFF2-40B4-BE49-F238E27FC236}">
                <a16:creationId xmlns:a16="http://schemas.microsoft.com/office/drawing/2014/main" id="{C14412AB-0C54-5C2D-3C6C-574ECB3E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40" y="2101282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85AF28A5-11B1-909B-65DA-3FA8CAD2EF72}"/>
              </a:ext>
            </a:extLst>
          </p:cNvPr>
          <p:cNvSpPr txBox="1"/>
          <p:nvPr/>
        </p:nvSpPr>
        <p:spPr>
          <a:xfrm>
            <a:off x="10296873" y="2055276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</a:t>
            </a:r>
          </a:p>
        </p:txBody>
      </p:sp>
      <p:pic>
        <p:nvPicPr>
          <p:cNvPr id="143" name="Picture 2" descr="Comer, Comestible, Fruta">
            <a:extLst>
              <a:ext uri="{FF2B5EF4-FFF2-40B4-BE49-F238E27FC236}">
                <a16:creationId xmlns:a16="http://schemas.microsoft.com/office/drawing/2014/main" id="{45A7FFE0-27F6-9489-0CDC-2A2B3EB81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9520838" y="3268380"/>
            <a:ext cx="414242" cy="5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 descr="Gráficos vectoriales gratis de Fresa">
            <a:extLst>
              <a:ext uri="{FF2B5EF4-FFF2-40B4-BE49-F238E27FC236}">
                <a16:creationId xmlns:a16="http://schemas.microsoft.com/office/drawing/2014/main" id="{8E7ADCA3-C956-6B4E-98FA-9D5E5D87D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396">
            <a:off x="9649983" y="3943420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4" descr="Gráficos vectoriales gratis de Ciruelas">
            <a:extLst>
              <a:ext uri="{FF2B5EF4-FFF2-40B4-BE49-F238E27FC236}">
                <a16:creationId xmlns:a16="http://schemas.microsoft.com/office/drawing/2014/main" id="{5C660118-77EB-91B2-588A-B68BED172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89" y="2670681"/>
            <a:ext cx="547662" cy="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Naranja, La Naranja A La Mitad, Fruta">
            <a:extLst>
              <a:ext uri="{FF2B5EF4-FFF2-40B4-BE49-F238E27FC236}">
                <a16:creationId xmlns:a16="http://schemas.microsoft.com/office/drawing/2014/main" id="{8734D441-A9E3-EAEE-6043-52E768EE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75" y="4563419"/>
            <a:ext cx="385062" cy="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5E96961E-CBE3-BCA4-9ADD-38E90AB17C08}"/>
              </a:ext>
            </a:extLst>
          </p:cNvPr>
          <p:cNvSpPr txBox="1"/>
          <p:nvPr/>
        </p:nvSpPr>
        <p:spPr>
          <a:xfrm>
            <a:off x="10327019" y="2659469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9F5048F-784A-CA8A-4A10-CB783C8EF8C9}"/>
              </a:ext>
            </a:extLst>
          </p:cNvPr>
          <p:cNvSpPr txBox="1"/>
          <p:nvPr/>
        </p:nvSpPr>
        <p:spPr>
          <a:xfrm>
            <a:off x="10334539" y="3291109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CCBCEE8-9028-3EDF-27EC-0AB2B00B9ADF}"/>
              </a:ext>
            </a:extLst>
          </p:cNvPr>
          <p:cNvSpPr txBox="1"/>
          <p:nvPr/>
        </p:nvSpPr>
        <p:spPr>
          <a:xfrm>
            <a:off x="10341326" y="386298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48E3367-E2E6-AED2-38F3-157521F3D7F2}"/>
              </a:ext>
            </a:extLst>
          </p:cNvPr>
          <p:cNvSpPr txBox="1"/>
          <p:nvPr/>
        </p:nvSpPr>
        <p:spPr>
          <a:xfrm>
            <a:off x="10334539" y="4504864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_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_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_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1_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_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_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1_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1_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1_1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1_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1_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1_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_1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1_2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1_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1_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2: </a:t>
            </a:r>
            <a:endParaRPr lang="es-AR" sz="3200" dirty="0"/>
          </a:p>
        </p:txBody>
      </p:sp>
      <p:pic>
        <p:nvPicPr>
          <p:cNvPr id="33" name="Picture 2" descr="Pen, Write, Pencil, Writing Tool, Work, Message, Blue">
            <a:extLst>
              <a:ext uri="{FF2B5EF4-FFF2-40B4-BE49-F238E27FC236}">
                <a16:creationId xmlns:a16="http://schemas.microsoft.com/office/drawing/2014/main" id="{D37DE5EA-ACA4-4EEA-B9D3-CCBF2FFE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11709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678CA49-6682-45FB-AB0B-BA31F56295EB}"/>
              </a:ext>
            </a:extLst>
          </p:cNvPr>
          <p:cNvSpPr txBox="1"/>
          <p:nvPr/>
        </p:nvSpPr>
        <p:spPr>
          <a:xfrm>
            <a:off x="10835060" y="1094549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escribir</a:t>
            </a: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B31715-BD2B-4E1B-9660-16293618CB18}"/>
              </a:ext>
            </a:extLst>
          </p:cNvPr>
          <p:cNvSpPr txBox="1"/>
          <p:nvPr/>
        </p:nvSpPr>
        <p:spPr>
          <a:xfrm>
            <a:off x="2334069" y="1354564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Picture 4" descr="Free vector graphics of Apple">
            <a:extLst>
              <a:ext uri="{FF2B5EF4-FFF2-40B4-BE49-F238E27FC236}">
                <a16:creationId xmlns:a16="http://schemas.microsoft.com/office/drawing/2014/main" id="{E98FA21D-53F7-D4BA-138A-D06BEEFD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4" y="1173947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vector graphics of Apple">
            <a:extLst>
              <a:ext uri="{FF2B5EF4-FFF2-40B4-BE49-F238E27FC236}">
                <a16:creationId xmlns:a16="http://schemas.microsoft.com/office/drawing/2014/main" id="{6FFC6B21-F830-1B6E-D4ED-AAA4B2084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90" y="1173947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ree vector graphics of Apple">
            <a:extLst>
              <a:ext uri="{FF2B5EF4-FFF2-40B4-BE49-F238E27FC236}">
                <a16:creationId xmlns:a16="http://schemas.microsoft.com/office/drawing/2014/main" id="{82549397-D26C-195F-9D82-5E7403CA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98" y="1173946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5F42C1-4FA6-D2EC-991A-DA284946FB73}"/>
              </a:ext>
            </a:extLst>
          </p:cNvPr>
          <p:cNvSpPr txBox="1"/>
          <p:nvPr/>
        </p:nvSpPr>
        <p:spPr>
          <a:xfrm>
            <a:off x="5040984" y="1354564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4" descr="Free vector graphics of Apple">
            <a:extLst>
              <a:ext uri="{FF2B5EF4-FFF2-40B4-BE49-F238E27FC236}">
                <a16:creationId xmlns:a16="http://schemas.microsoft.com/office/drawing/2014/main" id="{9993C91F-CA56-9695-D5B2-6A986D57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69" y="1173947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ree vector graphics of Apple">
            <a:extLst>
              <a:ext uri="{FF2B5EF4-FFF2-40B4-BE49-F238E27FC236}">
                <a16:creationId xmlns:a16="http://schemas.microsoft.com/office/drawing/2014/main" id="{11E4ABC9-7EE9-61D3-D92E-60C982929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05" y="1173947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ree vector graphics of Apple">
            <a:extLst>
              <a:ext uri="{FF2B5EF4-FFF2-40B4-BE49-F238E27FC236}">
                <a16:creationId xmlns:a16="http://schemas.microsoft.com/office/drawing/2014/main" id="{CC841E35-8878-5006-AE9C-05C962F4C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813" y="1173946"/>
            <a:ext cx="768576" cy="8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omer, Comestible, Fruta">
            <a:extLst>
              <a:ext uri="{FF2B5EF4-FFF2-40B4-BE49-F238E27FC236}">
                <a16:creationId xmlns:a16="http://schemas.microsoft.com/office/drawing/2014/main" id="{55002749-CB36-9000-21BA-4FFE68DF1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2" y="2318985"/>
            <a:ext cx="1086590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omer, Comestible, Fruta">
            <a:extLst>
              <a:ext uri="{FF2B5EF4-FFF2-40B4-BE49-F238E27FC236}">
                <a16:creationId xmlns:a16="http://schemas.microsoft.com/office/drawing/2014/main" id="{0496AEA6-BD4F-3987-EA36-6582B9660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2" y="2329848"/>
            <a:ext cx="1086590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omer, Comestible, Fruta">
            <a:extLst>
              <a:ext uri="{FF2B5EF4-FFF2-40B4-BE49-F238E27FC236}">
                <a16:creationId xmlns:a16="http://schemas.microsoft.com/office/drawing/2014/main" id="{84631C18-6768-941D-97DE-6F3FA31C2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1142033" y="2355225"/>
            <a:ext cx="630409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D226CB0-B36F-70F4-2C13-DBB4A870249C}"/>
              </a:ext>
            </a:extLst>
          </p:cNvPr>
          <p:cNvSpPr txBox="1"/>
          <p:nvPr/>
        </p:nvSpPr>
        <p:spPr>
          <a:xfrm>
            <a:off x="1934926" y="2682061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" descr="Comer, Comestible, Fruta">
            <a:extLst>
              <a:ext uri="{FF2B5EF4-FFF2-40B4-BE49-F238E27FC236}">
                <a16:creationId xmlns:a16="http://schemas.microsoft.com/office/drawing/2014/main" id="{5BBE571D-E574-3FEA-E543-3AF5F4BAE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84" y="2355225"/>
            <a:ext cx="1086590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mer, Comestible, Fruta">
            <a:extLst>
              <a:ext uri="{FF2B5EF4-FFF2-40B4-BE49-F238E27FC236}">
                <a16:creationId xmlns:a16="http://schemas.microsoft.com/office/drawing/2014/main" id="{9CB351E5-1443-5F51-93D7-13C8CC86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24" y="2366088"/>
            <a:ext cx="1086590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mer, Comestible, Fruta">
            <a:extLst>
              <a:ext uri="{FF2B5EF4-FFF2-40B4-BE49-F238E27FC236}">
                <a16:creationId xmlns:a16="http://schemas.microsoft.com/office/drawing/2014/main" id="{2B8CDB78-9EC5-EDB1-B188-89E450976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3611405" y="2362437"/>
            <a:ext cx="630409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omer, Comestible, Fruta">
            <a:extLst>
              <a:ext uri="{FF2B5EF4-FFF2-40B4-BE49-F238E27FC236}">
                <a16:creationId xmlns:a16="http://schemas.microsoft.com/office/drawing/2014/main" id="{7C67B8A4-3D20-1225-5F21-74C794072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4118121" y="2373300"/>
            <a:ext cx="630409" cy="108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523E54-CCCB-F377-8A50-2C752523E5E3}"/>
              </a:ext>
            </a:extLst>
          </p:cNvPr>
          <p:cNvSpPr txBox="1"/>
          <p:nvPr/>
        </p:nvSpPr>
        <p:spPr>
          <a:xfrm>
            <a:off x="5040983" y="2675726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4" descr="Gráficos vectoriales gratis de Ciruelas">
            <a:extLst>
              <a:ext uri="{FF2B5EF4-FFF2-40B4-BE49-F238E27FC236}">
                <a16:creationId xmlns:a16="http://schemas.microsoft.com/office/drawing/2014/main" id="{68E2CF2A-CBF4-30CA-CF3D-9911E2220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293" y="3790383"/>
            <a:ext cx="1169501" cy="9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Gráficos vectoriales gratis de Ciruelas">
            <a:extLst>
              <a:ext uri="{FF2B5EF4-FFF2-40B4-BE49-F238E27FC236}">
                <a16:creationId xmlns:a16="http://schemas.microsoft.com/office/drawing/2014/main" id="{59AEFA77-B32A-71C4-75E1-DB66F390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4" y="3754143"/>
            <a:ext cx="1169501" cy="9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04077C5-B6DE-113C-DFF6-D10FCA461A78}"/>
              </a:ext>
            </a:extLst>
          </p:cNvPr>
          <p:cNvSpPr txBox="1"/>
          <p:nvPr/>
        </p:nvSpPr>
        <p:spPr>
          <a:xfrm>
            <a:off x="2419805" y="4100847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762B7F-A514-9BC9-2A87-059403BC8BE5}"/>
              </a:ext>
            </a:extLst>
          </p:cNvPr>
          <p:cNvSpPr txBox="1"/>
          <p:nvPr/>
        </p:nvSpPr>
        <p:spPr>
          <a:xfrm>
            <a:off x="5525862" y="4094512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4" descr="Gráficos vectoriales gratis de Ciruelas">
            <a:extLst>
              <a:ext uri="{FF2B5EF4-FFF2-40B4-BE49-F238E27FC236}">
                <a16:creationId xmlns:a16="http://schemas.microsoft.com/office/drawing/2014/main" id="{7EC757D2-2D1E-CF70-4FFC-E9BE5B8E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47" y="3887022"/>
            <a:ext cx="1169501" cy="9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Gráficos vectoriales gratis de Ciruelas">
            <a:extLst>
              <a:ext uri="{FF2B5EF4-FFF2-40B4-BE49-F238E27FC236}">
                <a16:creationId xmlns:a16="http://schemas.microsoft.com/office/drawing/2014/main" id="{816A2ECA-DB70-7E1B-67BC-AA7F5128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08" y="3850782"/>
            <a:ext cx="1169501" cy="9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Gráficos vectoriales gratis de Fresa">
            <a:extLst>
              <a:ext uri="{FF2B5EF4-FFF2-40B4-BE49-F238E27FC236}">
                <a16:creationId xmlns:a16="http://schemas.microsoft.com/office/drawing/2014/main" id="{615816EE-9E99-F2BD-2529-5C38CB4D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8" y="5143411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Gráficos vectoriales gratis de Fresa">
            <a:extLst>
              <a:ext uri="{FF2B5EF4-FFF2-40B4-BE49-F238E27FC236}">
                <a16:creationId xmlns:a16="http://schemas.microsoft.com/office/drawing/2014/main" id="{B3DD2D1C-AC43-4821-0664-D012EF58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4" y="5143411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Gráficos vectoriales gratis de Fresa">
            <a:extLst>
              <a:ext uri="{FF2B5EF4-FFF2-40B4-BE49-F238E27FC236}">
                <a16:creationId xmlns:a16="http://schemas.microsoft.com/office/drawing/2014/main" id="{A1748D0B-19FD-D6B9-3116-98F58DF7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09" y="5143411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Gráficos vectoriales gratis de Fresa">
            <a:extLst>
              <a:ext uri="{FF2B5EF4-FFF2-40B4-BE49-F238E27FC236}">
                <a16:creationId xmlns:a16="http://schemas.microsoft.com/office/drawing/2014/main" id="{3CB67AE4-A3D4-5CEE-02F1-3AC27FDE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49" y="5125689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5F5D28A-B8C1-1B0E-FF40-99CE805F8D55}"/>
              </a:ext>
            </a:extLst>
          </p:cNvPr>
          <p:cNvSpPr txBox="1"/>
          <p:nvPr/>
        </p:nvSpPr>
        <p:spPr>
          <a:xfrm>
            <a:off x="2084245" y="5215868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69C9FD-8AAB-717F-6075-8991DABFACFC}"/>
              </a:ext>
            </a:extLst>
          </p:cNvPr>
          <p:cNvSpPr txBox="1"/>
          <p:nvPr/>
        </p:nvSpPr>
        <p:spPr>
          <a:xfrm>
            <a:off x="5190302" y="5209533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9" name="Picture 4" descr="Gráficos vectoriales gratis de Fresa">
            <a:extLst>
              <a:ext uri="{FF2B5EF4-FFF2-40B4-BE49-F238E27FC236}">
                <a16:creationId xmlns:a16="http://schemas.microsoft.com/office/drawing/2014/main" id="{C6532B69-3030-AD3A-894E-0E0F7C35C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76" y="5147446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Gráficos vectoriales gratis de Fresa">
            <a:extLst>
              <a:ext uri="{FF2B5EF4-FFF2-40B4-BE49-F238E27FC236}">
                <a16:creationId xmlns:a16="http://schemas.microsoft.com/office/drawing/2014/main" id="{1A1A5183-FCEE-50B8-FE65-06A81BADA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92" y="5147446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Gráficos vectoriales gratis de Fresa">
            <a:extLst>
              <a:ext uri="{FF2B5EF4-FFF2-40B4-BE49-F238E27FC236}">
                <a16:creationId xmlns:a16="http://schemas.microsoft.com/office/drawing/2014/main" id="{3E7CA192-51B6-9951-7418-9AAA30C7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57" y="5147446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Gráficos vectoriales gratis de Fresa">
            <a:extLst>
              <a:ext uri="{FF2B5EF4-FFF2-40B4-BE49-F238E27FC236}">
                <a16:creationId xmlns:a16="http://schemas.microsoft.com/office/drawing/2014/main" id="{69E2966B-88E2-C059-DFAF-48CB1BEF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797" y="5129724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Gráficos vectoriales gratis de Fresa">
            <a:extLst>
              <a:ext uri="{FF2B5EF4-FFF2-40B4-BE49-F238E27FC236}">
                <a16:creationId xmlns:a16="http://schemas.microsoft.com/office/drawing/2014/main" id="{E6BE520F-9A4B-FE78-5722-B7824549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37" y="5155101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Gráficos vectoriales gratis de Fresa">
            <a:extLst>
              <a:ext uri="{FF2B5EF4-FFF2-40B4-BE49-F238E27FC236}">
                <a16:creationId xmlns:a16="http://schemas.microsoft.com/office/drawing/2014/main" id="{CD086F33-E509-30EC-F86D-62484A51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02" y="5132206"/>
            <a:ext cx="452664" cy="6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2B64073-30DD-E086-3CFA-20ADB6AA11FF}"/>
              </a:ext>
            </a:extLst>
          </p:cNvPr>
          <p:cNvSpPr txBox="1"/>
          <p:nvPr/>
        </p:nvSpPr>
        <p:spPr>
          <a:xfrm>
            <a:off x="5551197" y="1391066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seis </a:t>
            </a:r>
          </a:p>
        </p:txBody>
      </p:sp>
      <p:graphicFrame>
        <p:nvGraphicFramePr>
          <p:cNvPr id="56" name="Table 18">
            <a:extLst>
              <a:ext uri="{FF2B5EF4-FFF2-40B4-BE49-F238E27FC236}">
                <a16:creationId xmlns:a16="http://schemas.microsoft.com/office/drawing/2014/main" id="{177E72BF-2A98-AF7F-84C5-AEF0890FE1FA}"/>
              </a:ext>
            </a:extLst>
          </p:cNvPr>
          <p:cNvGraphicFramePr>
            <a:graphicFrameLocks noGrp="1"/>
          </p:cNvGraphicFramePr>
          <p:nvPr/>
        </p:nvGraphicFramePr>
        <p:xfrm>
          <a:off x="9154165" y="1990248"/>
          <a:ext cx="2964500" cy="311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978">
                  <a:extLst>
                    <a:ext uri="{9D8B030D-6E8A-4147-A177-3AD203B41FA5}">
                      <a16:colId xmlns:a16="http://schemas.microsoft.com/office/drawing/2014/main" val="1481774429"/>
                    </a:ext>
                  </a:extLst>
                </a:gridCol>
                <a:gridCol w="1813522">
                  <a:extLst>
                    <a:ext uri="{9D8B030D-6E8A-4147-A177-3AD203B41FA5}">
                      <a16:colId xmlns:a16="http://schemas.microsoft.com/office/drawing/2014/main" val="1133128579"/>
                    </a:ext>
                  </a:extLst>
                </a:gridCol>
              </a:tblGrid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84040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50316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77387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26305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48937"/>
                  </a:ext>
                </a:extLst>
              </a:tr>
            </a:tbl>
          </a:graphicData>
        </a:graphic>
      </p:graphicFrame>
      <p:pic>
        <p:nvPicPr>
          <p:cNvPr id="57" name="Picture 4" descr="Free vector graphics of Apple">
            <a:extLst>
              <a:ext uri="{FF2B5EF4-FFF2-40B4-BE49-F238E27FC236}">
                <a16:creationId xmlns:a16="http://schemas.microsoft.com/office/drawing/2014/main" id="{61F02D2D-4B72-D425-8C0D-CCDF2196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40" y="2101282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1C05026-9792-4CE1-1832-22534FF16134}"/>
              </a:ext>
            </a:extLst>
          </p:cNvPr>
          <p:cNvSpPr txBox="1"/>
          <p:nvPr/>
        </p:nvSpPr>
        <p:spPr>
          <a:xfrm>
            <a:off x="10296873" y="2055276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</a:t>
            </a:r>
          </a:p>
        </p:txBody>
      </p:sp>
      <p:pic>
        <p:nvPicPr>
          <p:cNvPr id="59" name="Picture 2" descr="Comer, Comestible, Fruta">
            <a:extLst>
              <a:ext uri="{FF2B5EF4-FFF2-40B4-BE49-F238E27FC236}">
                <a16:creationId xmlns:a16="http://schemas.microsoft.com/office/drawing/2014/main" id="{66B154D2-541B-AEA9-6A19-578770430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9520838" y="3268380"/>
            <a:ext cx="414242" cy="5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Gráficos vectoriales gratis de Fresa">
            <a:extLst>
              <a:ext uri="{FF2B5EF4-FFF2-40B4-BE49-F238E27FC236}">
                <a16:creationId xmlns:a16="http://schemas.microsoft.com/office/drawing/2014/main" id="{3E128E78-4E46-D9CC-4159-A408FED0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396">
            <a:off x="9649983" y="3943420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Gráficos vectoriales gratis de Ciruelas">
            <a:extLst>
              <a:ext uri="{FF2B5EF4-FFF2-40B4-BE49-F238E27FC236}">
                <a16:creationId xmlns:a16="http://schemas.microsoft.com/office/drawing/2014/main" id="{95DF6A06-69DB-0926-EDCE-65912F43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89" y="2670681"/>
            <a:ext cx="547662" cy="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Naranja, La Naranja A La Mitad, Fruta">
            <a:extLst>
              <a:ext uri="{FF2B5EF4-FFF2-40B4-BE49-F238E27FC236}">
                <a16:creationId xmlns:a16="http://schemas.microsoft.com/office/drawing/2014/main" id="{CDB78351-2BAF-779F-AFC2-5CF043B1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75" y="4563419"/>
            <a:ext cx="385062" cy="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F64FC83-2F2D-9FCB-488C-E819E73C3F1A}"/>
              </a:ext>
            </a:extLst>
          </p:cNvPr>
          <p:cNvSpPr txBox="1"/>
          <p:nvPr/>
        </p:nvSpPr>
        <p:spPr>
          <a:xfrm>
            <a:off x="10327019" y="2659469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9277CA-A4DF-2373-118A-5E03E80DBB3F}"/>
              </a:ext>
            </a:extLst>
          </p:cNvPr>
          <p:cNvSpPr txBox="1"/>
          <p:nvPr/>
        </p:nvSpPr>
        <p:spPr>
          <a:xfrm>
            <a:off x="10334539" y="3291109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EC1FF0-1F5E-9E0D-C0DE-3212AEC7D752}"/>
              </a:ext>
            </a:extLst>
          </p:cNvPr>
          <p:cNvSpPr txBox="1"/>
          <p:nvPr/>
        </p:nvSpPr>
        <p:spPr>
          <a:xfrm>
            <a:off x="10341326" y="386298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F2C938E-188A-35E6-E362-21D2E5446EC2}"/>
              </a:ext>
            </a:extLst>
          </p:cNvPr>
          <p:cNvSpPr txBox="1"/>
          <p:nvPr/>
        </p:nvSpPr>
        <p:spPr>
          <a:xfrm>
            <a:off x="10334539" y="4504864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B39CD56-7583-A66F-B953-E2CBD24552A7}"/>
              </a:ext>
            </a:extLst>
          </p:cNvPr>
          <p:cNvSpPr txBox="1"/>
          <p:nvPr/>
        </p:nvSpPr>
        <p:spPr>
          <a:xfrm>
            <a:off x="6558415" y="1369240"/>
            <a:ext cx="2358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manzanas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B58AB7E-21BF-56D2-839D-4B24B7F07B85}"/>
              </a:ext>
            </a:extLst>
          </p:cNvPr>
          <p:cNvSpPr txBox="1"/>
          <p:nvPr/>
        </p:nvSpPr>
        <p:spPr>
          <a:xfrm>
            <a:off x="5559311" y="2729536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siete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2DF4F78-4074-8199-0D4C-505A93E229AF}"/>
              </a:ext>
            </a:extLst>
          </p:cNvPr>
          <p:cNvSpPr txBox="1"/>
          <p:nvPr/>
        </p:nvSpPr>
        <p:spPr>
          <a:xfrm>
            <a:off x="6566529" y="2707710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peras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30CEC5-5CE6-0019-B7B4-4CAD298453C0}"/>
              </a:ext>
            </a:extLst>
          </p:cNvPr>
          <p:cNvSpPr txBox="1"/>
          <p:nvPr/>
        </p:nvSpPr>
        <p:spPr>
          <a:xfrm>
            <a:off x="5946337" y="4129425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nueve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9E8E9D8-396E-AE10-8CFF-BEB817493CBD}"/>
              </a:ext>
            </a:extLst>
          </p:cNvPr>
          <p:cNvSpPr txBox="1"/>
          <p:nvPr/>
        </p:nvSpPr>
        <p:spPr>
          <a:xfrm>
            <a:off x="7392994" y="4142746"/>
            <a:ext cx="1806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ciruelas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08D691-B677-8D0D-E063-C9DECF2169AF}"/>
              </a:ext>
            </a:extLst>
          </p:cNvPr>
          <p:cNvSpPr txBox="1"/>
          <p:nvPr/>
        </p:nvSpPr>
        <p:spPr>
          <a:xfrm>
            <a:off x="5781305" y="5215868"/>
            <a:ext cx="1101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diez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0E955A-1173-A0A7-0365-DA8EDFF2ACE2}"/>
              </a:ext>
            </a:extLst>
          </p:cNvPr>
          <p:cNvSpPr txBox="1"/>
          <p:nvPr/>
        </p:nvSpPr>
        <p:spPr>
          <a:xfrm>
            <a:off x="7006271" y="5241644"/>
            <a:ext cx="141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fresas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74" name="Picture 2" descr="Naranja, La Naranja A La Mitad, Fruta">
            <a:extLst>
              <a:ext uri="{FF2B5EF4-FFF2-40B4-BE49-F238E27FC236}">
                <a16:creationId xmlns:a16="http://schemas.microsoft.com/office/drawing/2014/main" id="{62DA3DCE-BA49-8309-3733-3043A7012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5" y="6008639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Gráficos vectoriales gratis de Ciruelas">
            <a:extLst>
              <a:ext uri="{FF2B5EF4-FFF2-40B4-BE49-F238E27FC236}">
                <a16:creationId xmlns:a16="http://schemas.microsoft.com/office/drawing/2014/main" id="{AE50B86B-2958-77E1-58A1-16D0DCE12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9"/>
          <a:stretch/>
        </p:blipFill>
        <p:spPr bwMode="auto">
          <a:xfrm rot="663819">
            <a:off x="2912130" y="3864319"/>
            <a:ext cx="614116" cy="9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Naranja, La Naranja A La Mitad, Fruta">
            <a:extLst>
              <a:ext uri="{FF2B5EF4-FFF2-40B4-BE49-F238E27FC236}">
                <a16:creationId xmlns:a16="http://schemas.microsoft.com/office/drawing/2014/main" id="{8CBD67C4-7E4C-B7E4-4DD2-D53C8792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5" y="6008639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Naranja, La Naranja A La Mitad, Fruta">
            <a:extLst>
              <a:ext uri="{FF2B5EF4-FFF2-40B4-BE49-F238E27FC236}">
                <a16:creationId xmlns:a16="http://schemas.microsoft.com/office/drawing/2014/main" id="{197FB5D1-1223-6772-187A-778F4B77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60" y="6008639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Naranja, La Naranja A La Mitad, Fruta">
            <a:extLst>
              <a:ext uri="{FF2B5EF4-FFF2-40B4-BE49-F238E27FC236}">
                <a16:creationId xmlns:a16="http://schemas.microsoft.com/office/drawing/2014/main" id="{E52CB1EE-1D78-FD89-24BE-090DCB048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40" y="6016294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Naranja, La Naranja A La Mitad, Fruta">
            <a:extLst>
              <a:ext uri="{FF2B5EF4-FFF2-40B4-BE49-F238E27FC236}">
                <a16:creationId xmlns:a16="http://schemas.microsoft.com/office/drawing/2014/main" id="{5316DD6F-6A4C-E634-5850-00B2CD81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86" y="6008639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Naranja, La Naranja A La Mitad, Fruta">
            <a:extLst>
              <a:ext uri="{FF2B5EF4-FFF2-40B4-BE49-F238E27FC236}">
                <a16:creationId xmlns:a16="http://schemas.microsoft.com/office/drawing/2014/main" id="{66A49590-E308-E771-170E-53318F57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74" y="6028561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DDA2C530-4054-57CB-7350-94AEB66C771D}"/>
              </a:ext>
            </a:extLst>
          </p:cNvPr>
          <p:cNvSpPr txBox="1"/>
          <p:nvPr/>
        </p:nvSpPr>
        <p:spPr>
          <a:xfrm>
            <a:off x="2965608" y="6122243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" name="Picture 2" descr="Naranja, La Naranja A La Mitad, Fruta">
            <a:extLst>
              <a:ext uri="{FF2B5EF4-FFF2-40B4-BE49-F238E27FC236}">
                <a16:creationId xmlns:a16="http://schemas.microsoft.com/office/drawing/2014/main" id="{41AF9FF0-01D8-02DD-CBFC-E704C1BA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06" y="5997287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Naranja, La Naranja A La Mitad, Fruta">
            <a:extLst>
              <a:ext uri="{FF2B5EF4-FFF2-40B4-BE49-F238E27FC236}">
                <a16:creationId xmlns:a16="http://schemas.microsoft.com/office/drawing/2014/main" id="{D69E5DC4-DDF2-87FC-D263-60FE54400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426" y="5997287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Naranja, La Naranja A La Mitad, Fruta">
            <a:extLst>
              <a:ext uri="{FF2B5EF4-FFF2-40B4-BE49-F238E27FC236}">
                <a16:creationId xmlns:a16="http://schemas.microsoft.com/office/drawing/2014/main" id="{B0165918-4A52-5ECC-D4A6-8390CDBF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81" y="5997287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Naranja, La Naranja A La Mitad, Fruta">
            <a:extLst>
              <a:ext uri="{FF2B5EF4-FFF2-40B4-BE49-F238E27FC236}">
                <a16:creationId xmlns:a16="http://schemas.microsoft.com/office/drawing/2014/main" id="{FF7400CE-FFB0-8B32-D061-8405B7EA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61" y="6004942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Naranja, La Naranja A La Mitad, Fruta">
            <a:extLst>
              <a:ext uri="{FF2B5EF4-FFF2-40B4-BE49-F238E27FC236}">
                <a16:creationId xmlns:a16="http://schemas.microsoft.com/office/drawing/2014/main" id="{F30D14A5-4910-F3A4-7591-9D8AB5D4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63" y="5980820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Naranja, La Naranja A La Mitad, Fruta">
            <a:extLst>
              <a:ext uri="{FF2B5EF4-FFF2-40B4-BE49-F238E27FC236}">
                <a16:creationId xmlns:a16="http://schemas.microsoft.com/office/drawing/2014/main" id="{5B973DC7-8F3A-5277-DF81-2312278F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51" y="6000742"/>
            <a:ext cx="589005" cy="6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79126198-0290-2AD8-552A-8650757BA8CE}"/>
              </a:ext>
            </a:extLst>
          </p:cNvPr>
          <p:cNvSpPr txBox="1"/>
          <p:nvPr/>
        </p:nvSpPr>
        <p:spPr>
          <a:xfrm>
            <a:off x="5718538" y="6115908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AF33D72-DB0C-5689-41AA-6A276F4B39F9}"/>
              </a:ext>
            </a:extLst>
          </p:cNvPr>
          <p:cNvSpPr txBox="1"/>
          <p:nvPr/>
        </p:nvSpPr>
        <p:spPr>
          <a:xfrm>
            <a:off x="7753754" y="6128578"/>
            <a:ext cx="533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=</a:t>
            </a:r>
            <a:endParaRPr lang="en-GB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7524BE-0953-0C09-7929-F9D1BE94F447}"/>
              </a:ext>
            </a:extLst>
          </p:cNvPr>
          <p:cNvSpPr txBox="1"/>
          <p:nvPr/>
        </p:nvSpPr>
        <p:spPr>
          <a:xfrm>
            <a:off x="8344757" y="6134913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doce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B66FFC2-16F1-8132-122E-3788B21A4022}"/>
              </a:ext>
            </a:extLst>
          </p:cNvPr>
          <p:cNvSpPr txBox="1"/>
          <p:nvPr/>
        </p:nvSpPr>
        <p:spPr>
          <a:xfrm>
            <a:off x="9715166" y="6131970"/>
            <a:ext cx="1891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id="{A69DF83F-0137-4765-8162-008900F864DF}"/>
              </a:ext>
            </a:extLst>
          </p:cNvPr>
          <p:cNvSpPr/>
          <p:nvPr/>
        </p:nvSpPr>
        <p:spPr>
          <a:xfrm>
            <a:off x="4205812" y="63222"/>
            <a:ext cx="5729267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7" name="TextBox 86">
            <a:hlinkClick r:id="" action="ppaction://noaction">
              <a:snd r:embed="rId14" name="2_1.wav"/>
            </a:hlinkClick>
            <a:extLst>
              <a:ext uri="{FF2B5EF4-FFF2-40B4-BE49-F238E27FC236}">
                <a16:creationId xmlns:a16="http://schemas.microsoft.com/office/drawing/2014/main" id="{FD1EAD7A-182B-46B5-8732-8965188CBC9B}"/>
              </a:ext>
            </a:extLst>
          </p:cNvPr>
          <p:cNvSpPr txBox="1"/>
          <p:nvPr/>
        </p:nvSpPr>
        <p:spPr>
          <a:xfrm>
            <a:off x="4270577" y="107466"/>
            <a:ext cx="566450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número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la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fruta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94" name="Graphic 93" descr="Teacher">
            <a:extLst>
              <a:ext uri="{FF2B5EF4-FFF2-40B4-BE49-F238E27FC236}">
                <a16:creationId xmlns:a16="http://schemas.microsoft.com/office/drawing/2014/main" id="{C4D712D8-5DDF-490A-A305-BBC41D2232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34456" y="281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_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_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92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 3: </a:t>
            </a:r>
            <a:endParaRPr lang="es-AR" sz="3200" dirty="0"/>
          </a:p>
        </p:txBody>
      </p:sp>
      <p:pic>
        <p:nvPicPr>
          <p:cNvPr id="74" name="Google Shape;319;p15" descr="Speech Icon, Voice, Talking, Audio, Speech">
            <a:extLst>
              <a:ext uri="{FF2B5EF4-FFF2-40B4-BE49-F238E27FC236}">
                <a16:creationId xmlns:a16="http://schemas.microsoft.com/office/drawing/2014/main" id="{7563E22E-CF83-7270-98D1-ECA24FA611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307;p14">
            <a:extLst>
              <a:ext uri="{FF2B5EF4-FFF2-40B4-BE49-F238E27FC236}">
                <a16:creationId xmlns:a16="http://schemas.microsoft.com/office/drawing/2014/main" id="{A8A81B45-093A-E21F-290B-C0B8616E5701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5DB245-8843-ADD3-9D97-6A42A3155272}"/>
              </a:ext>
            </a:extLst>
          </p:cNvPr>
          <p:cNvSpPr txBox="1"/>
          <p:nvPr/>
        </p:nvSpPr>
        <p:spPr>
          <a:xfrm>
            <a:off x="9331413" y="6534438"/>
            <a:ext cx="2860587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coge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s/he chooses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415DF-5426-ED63-4FCB-546775EFA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976" y="1644304"/>
            <a:ext cx="6333300" cy="3569391"/>
          </a:xfrm>
          <a:prstGeom prst="rect">
            <a:avLst/>
          </a:prstGeom>
        </p:spPr>
      </p:pic>
      <p:graphicFrame>
        <p:nvGraphicFramePr>
          <p:cNvPr id="39" name="Table 18">
            <a:extLst>
              <a:ext uri="{FF2B5EF4-FFF2-40B4-BE49-F238E27FC236}">
                <a16:creationId xmlns:a16="http://schemas.microsoft.com/office/drawing/2014/main" id="{130308D6-8B3A-5330-2932-AAF9A3798349}"/>
              </a:ext>
            </a:extLst>
          </p:cNvPr>
          <p:cNvGraphicFramePr>
            <a:graphicFrameLocks noGrp="1"/>
          </p:cNvGraphicFramePr>
          <p:nvPr/>
        </p:nvGraphicFramePr>
        <p:xfrm>
          <a:off x="9154165" y="1990248"/>
          <a:ext cx="2964500" cy="3116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978">
                  <a:extLst>
                    <a:ext uri="{9D8B030D-6E8A-4147-A177-3AD203B41FA5}">
                      <a16:colId xmlns:a16="http://schemas.microsoft.com/office/drawing/2014/main" val="1481774429"/>
                    </a:ext>
                  </a:extLst>
                </a:gridCol>
                <a:gridCol w="1813522">
                  <a:extLst>
                    <a:ext uri="{9D8B030D-6E8A-4147-A177-3AD203B41FA5}">
                      <a16:colId xmlns:a16="http://schemas.microsoft.com/office/drawing/2014/main" val="1133128579"/>
                    </a:ext>
                  </a:extLst>
                </a:gridCol>
              </a:tblGrid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84040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50316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77387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426305"/>
                  </a:ext>
                </a:extLst>
              </a:tr>
              <a:tr h="62339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148937"/>
                  </a:ext>
                </a:extLst>
              </a:tr>
            </a:tbl>
          </a:graphicData>
        </a:graphic>
      </p:graphicFrame>
      <p:pic>
        <p:nvPicPr>
          <p:cNvPr id="40" name="Picture 4" descr="Free vector graphics of Apple">
            <a:extLst>
              <a:ext uri="{FF2B5EF4-FFF2-40B4-BE49-F238E27FC236}">
                <a16:creationId xmlns:a16="http://schemas.microsoft.com/office/drawing/2014/main" id="{1F216FC2-D1BF-6FBF-B323-9607CD2A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40" y="2101282"/>
            <a:ext cx="414241" cy="4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207343B-90A1-A70B-DE52-459924A911E8}"/>
              </a:ext>
            </a:extLst>
          </p:cNvPr>
          <p:cNvSpPr txBox="1"/>
          <p:nvPr/>
        </p:nvSpPr>
        <p:spPr>
          <a:xfrm>
            <a:off x="10296873" y="2055276"/>
            <a:ext cx="1848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manzana</a:t>
            </a:r>
          </a:p>
        </p:txBody>
      </p:sp>
      <p:pic>
        <p:nvPicPr>
          <p:cNvPr id="42" name="Picture 2" descr="Comer, Comestible, Fruta">
            <a:extLst>
              <a:ext uri="{FF2B5EF4-FFF2-40B4-BE49-F238E27FC236}">
                <a16:creationId xmlns:a16="http://schemas.microsoft.com/office/drawing/2014/main" id="{2EBC54A4-3B6B-1B1E-80B0-9914ECD74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9520838" y="3268380"/>
            <a:ext cx="414242" cy="51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Gráficos vectoriales gratis de Fresa">
            <a:extLst>
              <a:ext uri="{FF2B5EF4-FFF2-40B4-BE49-F238E27FC236}">
                <a16:creationId xmlns:a16="http://schemas.microsoft.com/office/drawing/2014/main" id="{77F46513-AC92-2A96-B9F9-2118D184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396">
            <a:off x="9649983" y="3943420"/>
            <a:ext cx="286565" cy="4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Gráficos vectoriales gratis de Ciruelas">
            <a:extLst>
              <a:ext uri="{FF2B5EF4-FFF2-40B4-BE49-F238E27FC236}">
                <a16:creationId xmlns:a16="http://schemas.microsoft.com/office/drawing/2014/main" id="{697B9C8D-BE36-0619-4384-332DA616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89" y="2670681"/>
            <a:ext cx="547662" cy="46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Naranja, La Naranja A La Mitad, Fruta">
            <a:extLst>
              <a:ext uri="{FF2B5EF4-FFF2-40B4-BE49-F238E27FC236}">
                <a16:creationId xmlns:a16="http://schemas.microsoft.com/office/drawing/2014/main" id="{89F66245-D110-289D-2934-37364125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475" y="4563419"/>
            <a:ext cx="385062" cy="4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4A9C923-7D05-4B08-08D4-12D1894041F4}"/>
              </a:ext>
            </a:extLst>
          </p:cNvPr>
          <p:cNvSpPr txBox="1"/>
          <p:nvPr/>
        </p:nvSpPr>
        <p:spPr>
          <a:xfrm>
            <a:off x="10327019" y="2659469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ciruela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0AF076-41B1-BE54-29B4-8E485F601628}"/>
              </a:ext>
            </a:extLst>
          </p:cNvPr>
          <p:cNvSpPr txBox="1"/>
          <p:nvPr/>
        </p:nvSpPr>
        <p:spPr>
          <a:xfrm>
            <a:off x="10334539" y="3291109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19C0F2-A783-2B7A-A3B2-6C3C2BC1F59B}"/>
              </a:ext>
            </a:extLst>
          </p:cNvPr>
          <p:cNvSpPr txBox="1"/>
          <p:nvPr/>
        </p:nvSpPr>
        <p:spPr>
          <a:xfrm>
            <a:off x="10341326" y="3862988"/>
            <a:ext cx="102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fresa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95237D-EB96-3213-EE29-3DF329D8C9A3}"/>
              </a:ext>
            </a:extLst>
          </p:cNvPr>
          <p:cNvSpPr txBox="1"/>
          <p:nvPr/>
        </p:nvSpPr>
        <p:spPr>
          <a:xfrm>
            <a:off x="10334539" y="4504864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naranja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7550E91A-B865-9245-2B64-78FD82C9E257}"/>
              </a:ext>
            </a:extLst>
          </p:cNvPr>
          <p:cNvSpPr/>
          <p:nvPr/>
        </p:nvSpPr>
        <p:spPr>
          <a:xfrm>
            <a:off x="5612400" y="65054"/>
            <a:ext cx="4026508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1" name="TextBox 50">
            <a:hlinkClick r:id="" action="ppaction://noaction">
              <a:snd r:embed="rId10" name="3_1.wav"/>
            </a:hlinkClick>
            <a:extLst>
              <a:ext uri="{FF2B5EF4-FFF2-40B4-BE49-F238E27FC236}">
                <a16:creationId xmlns:a16="http://schemas.microsoft.com/office/drawing/2014/main" id="{071503D0-B37A-E197-DCC1-0A8326262C76}"/>
              </a:ext>
            </a:extLst>
          </p:cNvPr>
          <p:cNvSpPr txBox="1"/>
          <p:nvPr/>
        </p:nvSpPr>
        <p:spPr>
          <a:xfrm>
            <a:off x="5724056" y="85852"/>
            <a:ext cx="38567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Practica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cuento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7B3C3939-363C-9596-752F-E4BE6FDAAD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41043" y="29944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986F8D-97B5-6291-6B8A-B036F75767BD}"/>
              </a:ext>
            </a:extLst>
          </p:cNvPr>
          <p:cNvSpPr txBox="1"/>
          <p:nvPr/>
        </p:nvSpPr>
        <p:spPr>
          <a:xfrm>
            <a:off x="146860" y="2028494"/>
            <a:ext cx="21307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lunes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martes</a:t>
            </a:r>
          </a:p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miércoles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jueves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viernes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9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s-AR" sz="3200" dirty="0"/>
          </a:p>
        </p:txBody>
      </p:sp>
      <p:pic>
        <p:nvPicPr>
          <p:cNvPr id="74" name="Google Shape;319;p15" descr="Speech Icon, Voice, Talking, Audio, Speech">
            <a:extLst>
              <a:ext uri="{FF2B5EF4-FFF2-40B4-BE49-F238E27FC236}">
                <a16:creationId xmlns:a16="http://schemas.microsoft.com/office/drawing/2014/main" id="{7563E22E-CF83-7270-98D1-ECA24FA611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307;p14">
            <a:extLst>
              <a:ext uri="{FF2B5EF4-FFF2-40B4-BE49-F238E27FC236}">
                <a16:creationId xmlns:a16="http://schemas.microsoft.com/office/drawing/2014/main" id="{A8A81B45-093A-E21F-290B-C0B8616E5701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76" name="Google Shape;283;p13">
            <a:extLst>
              <a:ext uri="{FF2B5EF4-FFF2-40B4-BE49-F238E27FC236}">
                <a16:creationId xmlns:a16="http://schemas.microsoft.com/office/drawing/2014/main" id="{EBDD7DD5-4A15-E492-3ACE-BAA0C36D8B3E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282;p13" descr="Reading, Book, Symbol, Icon, Reader, Man">
            <a:extLst>
              <a:ext uri="{FF2B5EF4-FFF2-40B4-BE49-F238E27FC236}">
                <a16:creationId xmlns:a16="http://schemas.microsoft.com/office/drawing/2014/main" id="{51764C43-2675-3581-3329-070AF5D0D404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DB18C-70AF-06A8-C250-5EC741F7DE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967" y="3268045"/>
            <a:ext cx="1743075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D52B82-8E58-D60E-BF3D-187BCBD202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1863" y="3458894"/>
            <a:ext cx="1870680" cy="1622359"/>
          </a:xfrm>
          <a:prstGeom prst="rect">
            <a:avLst/>
          </a:prstGeom>
        </p:spPr>
      </p:pic>
      <p:sp>
        <p:nvSpPr>
          <p:cNvPr id="151" name="Speech Bubble: Rectangle with Corners Rounded 150">
            <a:extLst>
              <a:ext uri="{FF2B5EF4-FFF2-40B4-BE49-F238E27FC236}">
                <a16:creationId xmlns:a16="http://schemas.microsoft.com/office/drawing/2014/main" id="{52A05F66-6883-8097-BB94-38DAFC27B989}"/>
              </a:ext>
            </a:extLst>
          </p:cNvPr>
          <p:cNvSpPr/>
          <p:nvPr/>
        </p:nvSpPr>
        <p:spPr>
          <a:xfrm>
            <a:off x="4674598" y="109298"/>
            <a:ext cx="4527945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2" name="TextBox 151">
            <a:hlinkClick r:id="" action="ppaction://noaction">
              <a:snd r:embed="rId9" name="3_2.wav"/>
            </a:hlinkClick>
            <a:extLst>
              <a:ext uri="{FF2B5EF4-FFF2-40B4-BE49-F238E27FC236}">
                <a16:creationId xmlns:a16="http://schemas.microsoft.com/office/drawing/2014/main" id="{FA835716-EF56-3695-605D-616FEB429EF0}"/>
              </a:ext>
            </a:extLst>
          </p:cNvPr>
          <p:cNvSpPr txBox="1"/>
          <p:nvPr/>
        </p:nvSpPr>
        <p:spPr>
          <a:xfrm>
            <a:off x="4761483" y="158094"/>
            <a:ext cx="43541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 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/a.</a:t>
            </a:r>
          </a:p>
        </p:txBody>
      </p:sp>
      <p:pic>
        <p:nvPicPr>
          <p:cNvPr id="153" name="Graphic 152" descr="Teacher">
            <a:extLst>
              <a:ext uri="{FF2B5EF4-FFF2-40B4-BE49-F238E27FC236}">
                <a16:creationId xmlns:a16="http://schemas.microsoft.com/office/drawing/2014/main" id="{45FCEA25-CF07-FB39-CD3B-6DDD53068E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03242" y="74188"/>
            <a:ext cx="914400" cy="914400"/>
          </a:xfrm>
          <a:prstGeom prst="rect">
            <a:avLst/>
          </a:prstGeom>
        </p:spPr>
      </p:pic>
      <p:sp>
        <p:nvSpPr>
          <p:cNvPr id="154" name="Speech Bubble: Rectangle with Corners Rounded 153">
            <a:extLst>
              <a:ext uri="{FF2B5EF4-FFF2-40B4-BE49-F238E27FC236}">
                <a16:creationId xmlns:a16="http://schemas.microsoft.com/office/drawing/2014/main" id="{842B72B1-241F-1893-E34E-4534FD957F67}"/>
              </a:ext>
            </a:extLst>
          </p:cNvPr>
          <p:cNvSpPr/>
          <p:nvPr/>
        </p:nvSpPr>
        <p:spPr>
          <a:xfrm>
            <a:off x="3116108" y="915871"/>
            <a:ext cx="6482874" cy="612318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B64D2DC-5D80-5B9E-D395-9589B74CB97A}"/>
              </a:ext>
            </a:extLst>
          </p:cNvPr>
          <p:cNvSpPr txBox="1"/>
          <p:nvPr/>
        </p:nvSpPr>
        <p:spPr>
          <a:xfrm>
            <a:off x="3202993" y="964667"/>
            <a:ext cx="64828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Tu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escoge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 imagen.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B5DB245-8843-ADD3-9D97-6A42A3155272}"/>
              </a:ext>
            </a:extLst>
          </p:cNvPr>
          <p:cNvSpPr txBox="1"/>
          <p:nvPr/>
        </p:nvSpPr>
        <p:spPr>
          <a:xfrm>
            <a:off x="9331413" y="6488668"/>
            <a:ext cx="286058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coge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=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 s/he chooses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C2EE0C-D022-A87F-79B3-F388F02F96A4}"/>
              </a:ext>
            </a:extLst>
          </p:cNvPr>
          <p:cNvGrpSpPr/>
          <p:nvPr/>
        </p:nvGrpSpPr>
        <p:grpSpPr>
          <a:xfrm>
            <a:off x="1181990" y="2356769"/>
            <a:ext cx="914400" cy="914400"/>
            <a:chOff x="1181990" y="2356769"/>
            <a:chExt cx="914400" cy="914400"/>
          </a:xfrm>
        </p:grpSpPr>
        <p:pic>
          <p:nvPicPr>
            <p:cNvPr id="157" name="Graphic 156" descr="User with solid fill">
              <a:extLst>
                <a:ext uri="{FF2B5EF4-FFF2-40B4-BE49-F238E27FC236}">
                  <a16:creationId xmlns:a16="http://schemas.microsoft.com/office/drawing/2014/main" id="{943F5B53-A3F7-4DBB-14CE-A8A1EDB1A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81990" y="2356769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FCD369-F3C9-5A3F-A318-EE46572A3208}"/>
                </a:ext>
              </a:extLst>
            </p:cNvPr>
            <p:cNvSpPr txBox="1"/>
            <p:nvPr/>
          </p:nvSpPr>
          <p:spPr>
            <a:xfrm>
              <a:off x="1449875" y="2813969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A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F3154C3-BC4A-1E89-AB92-8F46F33357FD}"/>
              </a:ext>
            </a:extLst>
          </p:cNvPr>
          <p:cNvGrpSpPr/>
          <p:nvPr/>
        </p:nvGrpSpPr>
        <p:grpSpPr>
          <a:xfrm>
            <a:off x="5987230" y="2510960"/>
            <a:ext cx="914400" cy="914400"/>
            <a:chOff x="1181990" y="2356769"/>
            <a:chExt cx="914400" cy="914400"/>
          </a:xfrm>
        </p:grpSpPr>
        <p:pic>
          <p:nvPicPr>
            <p:cNvPr id="160" name="Graphic 159" descr="User with solid fill">
              <a:extLst>
                <a:ext uri="{FF2B5EF4-FFF2-40B4-BE49-F238E27FC236}">
                  <a16:creationId xmlns:a16="http://schemas.microsoft.com/office/drawing/2014/main" id="{AED05E3A-B3EA-CC49-FB45-19C557C81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81990" y="2356769"/>
              <a:ext cx="914400" cy="914400"/>
            </a:xfrm>
            <a:prstGeom prst="rect">
              <a:avLst/>
            </a:prstGeom>
          </p:spPr>
        </p:pic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ADD739D-D694-69FC-8B1F-BA1C5C1AC9EF}"/>
                </a:ext>
              </a:extLst>
            </p:cNvPr>
            <p:cNvSpPr txBox="1"/>
            <p:nvPr/>
          </p:nvSpPr>
          <p:spPr>
            <a:xfrm>
              <a:off x="1449875" y="281396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B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702D6F4-33F9-0D9A-9815-6A615ED759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51868" y="3432641"/>
            <a:ext cx="2443718" cy="1674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A54A89-89B1-7AE3-2986-BC89511C451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37972" y="5162897"/>
            <a:ext cx="2792976" cy="1237944"/>
          </a:xfrm>
          <a:prstGeom prst="rect">
            <a:avLst/>
          </a:prstGeom>
        </p:spPr>
      </p:pic>
      <p:sp>
        <p:nvSpPr>
          <p:cNvPr id="164" name="Speech Bubble: Oval 163">
            <a:extLst>
              <a:ext uri="{FF2B5EF4-FFF2-40B4-BE49-F238E27FC236}">
                <a16:creationId xmlns:a16="http://schemas.microsoft.com/office/drawing/2014/main" id="{55EBD392-4688-067F-3EAF-8522A5297E82}"/>
              </a:ext>
            </a:extLst>
          </p:cNvPr>
          <p:cNvSpPr/>
          <p:nvPr/>
        </p:nvSpPr>
        <p:spPr>
          <a:xfrm>
            <a:off x="6694338" y="1871215"/>
            <a:ext cx="1602996" cy="939718"/>
          </a:xfrm>
          <a:prstGeom prst="wedgeEllipseCallout">
            <a:avLst>
              <a:gd name="adj1" fmla="val -33531"/>
              <a:gd name="adj2" fmla="val 71998"/>
            </a:avLst>
          </a:prstGeom>
          <a:solidFill>
            <a:srgbClr val="89D6EB"/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5379178-FBA2-6243-1A5C-1E733077A45D}"/>
              </a:ext>
            </a:extLst>
          </p:cNvPr>
          <p:cNvSpPr txBox="1"/>
          <p:nvPr/>
        </p:nvSpPr>
        <p:spPr>
          <a:xfrm>
            <a:off x="6966764" y="2113423"/>
            <a:ext cx="11094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Es…</a:t>
            </a:r>
            <a:endParaRPr lang="en-GB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1B0B78C-8BF8-AAAD-A16D-86F2A82A0C45}"/>
              </a:ext>
            </a:extLst>
          </p:cNvPr>
          <p:cNvGrpSpPr/>
          <p:nvPr/>
        </p:nvGrpSpPr>
        <p:grpSpPr>
          <a:xfrm>
            <a:off x="1162754" y="2344774"/>
            <a:ext cx="914400" cy="914400"/>
            <a:chOff x="1162754" y="2360469"/>
            <a:chExt cx="914400" cy="914400"/>
          </a:xfrm>
        </p:grpSpPr>
        <p:pic>
          <p:nvPicPr>
            <p:cNvPr id="168" name="Graphic 167" descr="User with solid fill">
              <a:extLst>
                <a:ext uri="{FF2B5EF4-FFF2-40B4-BE49-F238E27FC236}">
                  <a16:creationId xmlns:a16="http://schemas.microsoft.com/office/drawing/2014/main" id="{98057D06-AA96-94D7-55BE-A0037A1D8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62754" y="2360469"/>
              <a:ext cx="914400" cy="914400"/>
            </a:xfrm>
            <a:prstGeom prst="rect">
              <a:avLst/>
            </a:prstGeom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751A0602-AA48-A965-2FDD-591EF64FBA83}"/>
                </a:ext>
              </a:extLst>
            </p:cNvPr>
            <p:cNvSpPr txBox="1"/>
            <p:nvPr/>
          </p:nvSpPr>
          <p:spPr>
            <a:xfrm>
              <a:off x="1430639" y="2817669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B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4C8D2E5-F6AB-B8EF-A1AE-BB6A27360B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6326" y="3171306"/>
            <a:ext cx="1743074" cy="1837578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4EE53CC6-912D-D156-DAF9-DF754E3ADA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95999" y="5038642"/>
            <a:ext cx="1849487" cy="177512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593F07E-1D8B-9EB7-BA07-5888F549E67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0936"/>
          <a:stretch/>
        </p:blipFill>
        <p:spPr>
          <a:xfrm>
            <a:off x="4427052" y="3249913"/>
            <a:ext cx="2714365" cy="1740933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30EAF7AD-C9FF-E8C6-6364-6D1AD4E5214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97539" y="3723461"/>
            <a:ext cx="2666817" cy="1305751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C380E2-4408-FE95-3AED-2DB0397E8AB4}"/>
              </a:ext>
            </a:extLst>
          </p:cNvPr>
          <p:cNvGrpSpPr/>
          <p:nvPr/>
        </p:nvGrpSpPr>
        <p:grpSpPr>
          <a:xfrm>
            <a:off x="5987230" y="2506261"/>
            <a:ext cx="914400" cy="914400"/>
            <a:chOff x="1181990" y="2356769"/>
            <a:chExt cx="914400" cy="914400"/>
          </a:xfrm>
        </p:grpSpPr>
        <p:pic>
          <p:nvPicPr>
            <p:cNvPr id="174" name="Graphic 173" descr="User with solid fill">
              <a:extLst>
                <a:ext uri="{FF2B5EF4-FFF2-40B4-BE49-F238E27FC236}">
                  <a16:creationId xmlns:a16="http://schemas.microsoft.com/office/drawing/2014/main" id="{8BC5D547-EF4C-0E1C-1D8C-1A4636CB0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81990" y="2356769"/>
              <a:ext cx="914400" cy="914400"/>
            </a:xfrm>
            <a:prstGeom prst="rect">
              <a:avLst/>
            </a:prstGeom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449F8C4-ACD5-BF54-8F9A-CEE3F63607D7}"/>
                </a:ext>
              </a:extLst>
            </p:cNvPr>
            <p:cNvSpPr txBox="1"/>
            <p:nvPr/>
          </p:nvSpPr>
          <p:spPr>
            <a:xfrm>
              <a:off x="1449875" y="2813969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Segoe Script" panose="030B0504020000000003" pitchFamily="66" charset="0"/>
                </a:rPr>
                <a:t>A</a:t>
              </a:r>
            </a:p>
          </p:txBody>
        </p:sp>
      </p:grpSp>
      <p:sp>
        <p:nvSpPr>
          <p:cNvPr id="176" name="Speech Bubble: Oval 175">
            <a:extLst>
              <a:ext uri="{FF2B5EF4-FFF2-40B4-BE49-F238E27FC236}">
                <a16:creationId xmlns:a16="http://schemas.microsoft.com/office/drawing/2014/main" id="{3FB5E971-F0CA-94DB-A025-20AD9033EC40}"/>
              </a:ext>
            </a:extLst>
          </p:cNvPr>
          <p:cNvSpPr/>
          <p:nvPr/>
        </p:nvSpPr>
        <p:spPr>
          <a:xfrm>
            <a:off x="6694338" y="1887750"/>
            <a:ext cx="1602996" cy="939718"/>
          </a:xfrm>
          <a:prstGeom prst="wedgeEllipseCallout">
            <a:avLst>
              <a:gd name="adj1" fmla="val -33531"/>
              <a:gd name="adj2" fmla="val 71998"/>
            </a:avLst>
          </a:prstGeom>
          <a:solidFill>
            <a:srgbClr val="89D6EB"/>
          </a:solidFill>
          <a:ln>
            <a:solidFill>
              <a:srgbClr val="22A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F63F183-AD38-0C38-8E28-817AB93C3A87}"/>
              </a:ext>
            </a:extLst>
          </p:cNvPr>
          <p:cNvSpPr txBox="1"/>
          <p:nvPr/>
        </p:nvSpPr>
        <p:spPr>
          <a:xfrm>
            <a:off x="5654905" y="2028364"/>
            <a:ext cx="3686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Es…</a:t>
            </a:r>
            <a:endParaRPr lang="en-GB" sz="28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/>
      <p:bldP spid="164" grpId="0" animBg="1"/>
      <p:bldP spid="164" grpId="1" animBg="1"/>
      <p:bldP spid="165" grpId="0"/>
      <p:bldP spid="165" grpId="1"/>
      <p:bldP spid="176" grpId="0" animBg="1"/>
      <p:bldP spid="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087858"/>
              </p:ext>
            </p:extLst>
          </p:nvPr>
        </p:nvGraphicFramePr>
        <p:xfrm>
          <a:off x="-2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554041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142004419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978508"/>
                  </a:ext>
                </a:extLst>
              </a:tr>
            </a:tbl>
          </a:graphicData>
        </a:graphic>
      </p:graphicFrame>
      <p:pic>
        <p:nvPicPr>
          <p:cNvPr id="8" name="Picture 7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65603488-6B3D-F45D-04F7-D44D682B1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4" y="470280"/>
            <a:ext cx="1360851" cy="1469429"/>
          </a:xfrm>
          <a:prstGeom prst="rect">
            <a:avLst/>
          </a:prstGeom>
        </p:spPr>
      </p:pic>
      <p:pic>
        <p:nvPicPr>
          <p:cNvPr id="16" name="Picture 4" descr="Gráficos vectoriales gratis de Fresa">
            <a:extLst>
              <a:ext uri="{FF2B5EF4-FFF2-40B4-BE49-F238E27FC236}">
                <a16:creationId xmlns:a16="http://schemas.microsoft.com/office/drawing/2014/main" id="{9AA008F6-AF1D-39F4-9177-B25EFD21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31" y="512619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Gráficos vectoriales gratis de Animal">
            <a:extLst>
              <a:ext uri="{FF2B5EF4-FFF2-40B4-BE49-F238E27FC236}">
                <a16:creationId xmlns:a16="http://schemas.microsoft.com/office/drawing/2014/main" id="{8DBA4346-8980-6BE7-D7C0-CC010F04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" y="4965238"/>
            <a:ext cx="2151802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Naranja, La Naranja A La Mitad, Fruta">
            <a:extLst>
              <a:ext uri="{FF2B5EF4-FFF2-40B4-BE49-F238E27FC236}">
                <a16:creationId xmlns:a16="http://schemas.microsoft.com/office/drawing/2014/main" id="{8D971510-95E3-70B5-6DCD-A67C1B72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46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ráficos vectoriales gratis de Fresa">
            <a:extLst>
              <a:ext uri="{FF2B5EF4-FFF2-40B4-BE49-F238E27FC236}">
                <a16:creationId xmlns:a16="http://schemas.microsoft.com/office/drawing/2014/main" id="{67A79408-384E-C715-FA1F-83ECA868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55" y="512619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ráficos vectoriales gratis de Fresa">
            <a:extLst>
              <a:ext uri="{FF2B5EF4-FFF2-40B4-BE49-F238E27FC236}">
                <a16:creationId xmlns:a16="http://schemas.microsoft.com/office/drawing/2014/main" id="{F56A5D67-88B9-AA20-BC99-65BA26C9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97" y="606184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Gráficos vectoriales gratis de Fresa">
            <a:extLst>
              <a:ext uri="{FF2B5EF4-FFF2-40B4-BE49-F238E27FC236}">
                <a16:creationId xmlns:a16="http://schemas.microsoft.com/office/drawing/2014/main" id="{4E962319-5469-46C4-52E4-BA14A331B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762" y="568494"/>
            <a:ext cx="895465" cy="1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Naranja, La Naranja A La Mitad, Fruta">
            <a:extLst>
              <a:ext uri="{FF2B5EF4-FFF2-40B4-BE49-F238E27FC236}">
                <a16:creationId xmlns:a16="http://schemas.microsoft.com/office/drawing/2014/main" id="{BB5F39EE-9A3D-C5FB-9D5E-712B04FF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78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Naranja, La Naranja A La Mitad, Fruta">
            <a:extLst>
              <a:ext uri="{FF2B5EF4-FFF2-40B4-BE49-F238E27FC236}">
                <a16:creationId xmlns:a16="http://schemas.microsoft.com/office/drawing/2014/main" id="{72E97294-789C-D662-5AD2-229135B1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81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Naranja, La Naranja A La Mitad, Fruta">
            <a:extLst>
              <a:ext uri="{FF2B5EF4-FFF2-40B4-BE49-F238E27FC236}">
                <a16:creationId xmlns:a16="http://schemas.microsoft.com/office/drawing/2014/main" id="{657FC33C-350E-12E2-2BCE-FC60E67F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784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Naranja, La Naranja A La Mitad, Fruta">
            <a:extLst>
              <a:ext uri="{FF2B5EF4-FFF2-40B4-BE49-F238E27FC236}">
                <a16:creationId xmlns:a16="http://schemas.microsoft.com/office/drawing/2014/main" id="{B2271DFF-622D-93A9-0165-3FDAA006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8" y="2694285"/>
            <a:ext cx="1257660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omer, Comestible, Fruta">
            <a:extLst>
              <a:ext uri="{FF2B5EF4-FFF2-40B4-BE49-F238E27FC236}">
                <a16:creationId xmlns:a16="http://schemas.microsoft.com/office/drawing/2014/main" id="{C28234BE-52B6-920B-6A5E-065BCEFB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81" y="5012130"/>
            <a:ext cx="1465108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omer, Comestible, Fruta">
            <a:extLst>
              <a:ext uri="{FF2B5EF4-FFF2-40B4-BE49-F238E27FC236}">
                <a16:creationId xmlns:a16="http://schemas.microsoft.com/office/drawing/2014/main" id="{0876140A-7A1A-93F8-E1F0-CAFD3104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280" y="5069718"/>
            <a:ext cx="1465108" cy="14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ráficos vectoriales gratis de Ciruelas">
            <a:extLst>
              <a:ext uri="{FF2B5EF4-FFF2-40B4-BE49-F238E27FC236}">
                <a16:creationId xmlns:a16="http://schemas.microsoft.com/office/drawing/2014/main" id="{85D4A153-93D5-BEBD-B932-C29731371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9"/>
          <a:stretch/>
        </p:blipFill>
        <p:spPr bwMode="auto">
          <a:xfrm rot="663819">
            <a:off x="5434651" y="5026770"/>
            <a:ext cx="889690" cy="14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Gráficos vectoriales gratis de Ciruelas">
            <a:extLst>
              <a:ext uri="{FF2B5EF4-FFF2-40B4-BE49-F238E27FC236}">
                <a16:creationId xmlns:a16="http://schemas.microsoft.com/office/drawing/2014/main" id="{48E7DDF5-4AAF-BD1D-A2B5-DB9967369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09" y="5249807"/>
            <a:ext cx="1288910" cy="109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73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/>
        </p:nvGraphicFramePr>
        <p:xfrm>
          <a:off x="-2" y="0"/>
          <a:ext cx="12192003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1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4064001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</a:tbl>
          </a:graphicData>
        </a:graphic>
      </p:graphicFrame>
      <p:grpSp>
        <p:nvGrpSpPr>
          <p:cNvPr id="89" name="Group 88">
            <a:extLst>
              <a:ext uri="{FF2B5EF4-FFF2-40B4-BE49-F238E27FC236}">
                <a16:creationId xmlns:a16="http://schemas.microsoft.com/office/drawing/2014/main" id="{01AA5686-CA12-AB04-7629-C45EABAC74E1}"/>
              </a:ext>
            </a:extLst>
          </p:cNvPr>
          <p:cNvGrpSpPr/>
          <p:nvPr/>
        </p:nvGrpSpPr>
        <p:grpSpPr>
          <a:xfrm>
            <a:off x="4392437" y="3657437"/>
            <a:ext cx="3445227" cy="2987458"/>
            <a:chOff x="7830037" y="3607724"/>
            <a:chExt cx="4019550" cy="3238500"/>
          </a:xfrm>
        </p:grpSpPr>
        <p:pic>
          <p:nvPicPr>
            <p:cNvPr id="90" name="Picture 2" descr="Free vector graphics of Plant">
              <a:extLst>
                <a:ext uri="{FF2B5EF4-FFF2-40B4-BE49-F238E27FC236}">
                  <a16:creationId xmlns:a16="http://schemas.microsoft.com/office/drawing/2014/main" id="{5909ABF0-911C-9FFD-5616-2F89B6B4B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037" y="3607724"/>
              <a:ext cx="401955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Gráficos vectoriales gratis de Huevo">
              <a:extLst>
                <a:ext uri="{FF2B5EF4-FFF2-40B4-BE49-F238E27FC236}">
                  <a16:creationId xmlns:a16="http://schemas.microsoft.com/office/drawing/2014/main" id="{BCFEDD04-FFDE-B29D-C1B4-93E3BE260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25125">
              <a:off x="11141397" y="4889766"/>
              <a:ext cx="253878" cy="32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FC2377D-E370-6344-6849-63A5B9C2B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557" y="-54529"/>
            <a:ext cx="3462885" cy="3323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203319-33F6-C289-4039-A61064AFD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1" y="4907384"/>
            <a:ext cx="3924300" cy="1737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337B54-042B-D031-BD60-0566339DA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440333"/>
            <a:ext cx="4127350" cy="28287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6A4528-AD60-8310-441D-22017632F8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36"/>
          <a:stretch/>
        </p:blipFill>
        <p:spPr>
          <a:xfrm>
            <a:off x="8234858" y="762000"/>
            <a:ext cx="3908964" cy="2507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27BB16-8819-EA52-F7C1-46D9E114DA8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1172"/>
          <a:stretch/>
        </p:blipFill>
        <p:spPr>
          <a:xfrm>
            <a:off x="8086185" y="3736128"/>
            <a:ext cx="3908964" cy="28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2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A090698-233F-4A4C-C874-A6B08907D260}"/>
              </a:ext>
            </a:extLst>
          </p:cNvPr>
          <p:cNvGraphicFramePr>
            <a:graphicFrameLocks noGrp="1"/>
          </p:cNvGraphicFramePr>
          <p:nvPr/>
        </p:nvGraphicFramePr>
        <p:xfrm>
          <a:off x="-2" y="0"/>
          <a:ext cx="1219200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2">
                  <a:extLst>
                    <a:ext uri="{9D8B030D-6E8A-4147-A177-3AD203B41FA5}">
                      <a16:colId xmlns:a16="http://schemas.microsoft.com/office/drawing/2014/main" val="353982436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65893889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3422445644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115300753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 noche 🌃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la luz* de la luna llena 🌑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reposa* un huevecito 🥚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sobre una hoja 🍃.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[</a:t>
                      </a:r>
                      <a:r>
                        <a:rPr lang="es-AR" sz="1800" b="1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por la ma</a:t>
                      </a: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ñana 🌄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una oruga pequeña 🐛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sale del huevecito 🥚.</a:t>
                      </a:r>
                    </a:p>
                    <a:p>
                      <a:endParaRPr lang="es-AR" sz="1800" noProof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 mucha hambre 😋🍴 </a:t>
                      </a:r>
                      <a:endParaRPr lang="es-AR" sz="1600" noProof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y busca* 🔎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algo* de comer .</a:t>
                      </a:r>
                    </a:p>
                    <a:p>
                      <a:endParaRPr lang="es-AR" sz="1800" noProof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[</a:t>
                      </a:r>
                      <a:r>
                        <a:rPr lang="es-AR" sz="18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s-AR" sz="18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s-AR" sz="18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four</a:t>
                      </a:r>
                      <a:r>
                        <a:rPr lang="es-AR" sz="18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s-AR" sz="18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fresas 🍓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 a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ún tiene hambre 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😋🍴 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AR" sz="18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934430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[</a:t>
                      </a:r>
                      <a:r>
                        <a:rPr lang="es-AR" sz="17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s-AR" sz="17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one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manzana 🍎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 a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ún tiene hambre 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😋🍴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[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[two]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peras 🍐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 a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ún tiene hambre 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😋🍴. </a:t>
                      </a:r>
                      <a:endParaRPr lang="es-AR" sz="1600" noProof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[</a:t>
                      </a:r>
                      <a:r>
                        <a:rPr lang="es-AR" sz="17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s-AR" sz="17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three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ciruelas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 a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ún tiene hambre 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😋🍴 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[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come 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s-AR" sz="1700" b="1" noProof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five</a:t>
                      </a:r>
                      <a:r>
                        <a:rPr lang="es-AR" sz="1700" b="1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r>
                        <a:rPr lang="es-AR" sz="17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naranjas 🍊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ct val="50000"/>
                        </a:spcBef>
                      </a:pP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pero a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ún tiene hambre 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😋🍴</a:t>
                      </a:r>
                      <a:r>
                        <a:rPr lang="es-AR" sz="16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es-AR" sz="1700" noProof="0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035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5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14990</TotalTime>
  <Words>669</Words>
  <Application>Microsoft Office PowerPoint</Application>
  <PresentationFormat>Widescreen</PresentationFormat>
  <Paragraphs>170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Effra</vt:lpstr>
      <vt:lpstr>Modern Love</vt:lpstr>
      <vt:lpstr>Segoe Print</vt:lpstr>
      <vt:lpstr>Segoe Script</vt:lpstr>
      <vt:lpstr>Office Theme</vt:lpstr>
      <vt:lpstr>Una historia</vt:lpstr>
      <vt:lpstr>Follow up 1: </vt:lpstr>
      <vt:lpstr>Follow up 2: </vt:lpstr>
      <vt:lpstr>Follow up 3: </vt:lpstr>
      <vt:lpstr>Follow up 3: </vt:lpstr>
      <vt:lpstr>¡adiós!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I and others have</dc:title>
  <dc:creator>Paula Vázquez-Valero</dc:creator>
  <cp:lastModifiedBy>Rachel Hawkes</cp:lastModifiedBy>
  <cp:revision>128</cp:revision>
  <dcterms:created xsi:type="dcterms:W3CDTF">2022-01-09T12:56:32Z</dcterms:created>
  <dcterms:modified xsi:type="dcterms:W3CDTF">2023-07-10T10:49:17Z</dcterms:modified>
</cp:coreProperties>
</file>