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91" r:id="rId2"/>
    <p:sldId id="396" r:id="rId3"/>
    <p:sldId id="378" r:id="rId4"/>
    <p:sldId id="394" r:id="rId5"/>
    <p:sldId id="395" r:id="rId6"/>
    <p:sldId id="393" r:id="rId7"/>
    <p:sldId id="397" r:id="rId8"/>
    <p:sldId id="398" r:id="rId9"/>
    <p:sldId id="402" r:id="rId10"/>
    <p:sldId id="4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99FF"/>
    <a:srgbClr val="99FF33"/>
    <a:srgbClr val="FFFF66"/>
    <a:srgbClr val="00CC99"/>
    <a:srgbClr val="DDF0C8"/>
    <a:srgbClr val="CC99FF"/>
    <a:srgbClr val="FF5050"/>
    <a:srgbClr val="F3B70D"/>
    <a:srgbClr val="FFD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772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8BDD-C3F3-4CEA-9EFE-5B0E045ADAD4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AA6D-8055-400A-BBF5-68275BAEE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8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br>
              <a:rPr lang="en-GB" sz="1200" dirty="0"/>
            </a:b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lesson includes a phonics assessment of the SSC practised this year.  The ratio of old to new SSC is 50:50.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Phonics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SSC – [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[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[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gui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[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[j] [h] [i] [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ll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[ñ] [o] [que] [r-/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rr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[v] [z]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 frequency: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buque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[3923]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disgusto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[&gt;5000]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debajo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[1366]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elegir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[561]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guiar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[2422]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horno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[3602]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llover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[2134] mover [467]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nacer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[426]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otoño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[3504]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pedazo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[2026]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polvo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[1643]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rabia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[2500]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unir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[760]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audio version for preparation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98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59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94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85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54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89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66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Pupil feedback and assessment sheet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26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4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9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1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0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4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6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9.wav"/><Relationship Id="rId18" Type="http://schemas.openxmlformats.org/officeDocument/2006/relationships/audio" Target="../media/audio14.wav"/><Relationship Id="rId3" Type="http://schemas.openxmlformats.org/officeDocument/2006/relationships/image" Target="../media/image3.png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17" Type="http://schemas.openxmlformats.org/officeDocument/2006/relationships/audio" Target="../media/audio13.wav"/><Relationship Id="rId2" Type="http://schemas.openxmlformats.org/officeDocument/2006/relationships/notesSlide" Target="../notesSlides/notesSlide10.xml"/><Relationship Id="rId16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11" Type="http://schemas.openxmlformats.org/officeDocument/2006/relationships/audio" Target="../media/audio7.wav"/><Relationship Id="rId5" Type="http://schemas.openxmlformats.org/officeDocument/2006/relationships/image" Target="../media/image21.png"/><Relationship Id="rId15" Type="http://schemas.openxmlformats.org/officeDocument/2006/relationships/audio" Target="../media/audio11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audio" Target="../media/audio5.wav"/><Relationship Id="rId1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audio" Target="../media/audio6.wav"/><Relationship Id="rId10" Type="http://schemas.openxmlformats.org/officeDocument/2006/relationships/image" Target="../media/image12.svg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do I know now?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65746B-695B-4BBF-906C-E7A2F9497B19}"/>
              </a:ext>
            </a:extLst>
          </p:cNvPr>
          <p:cNvSpPr txBox="1"/>
          <p:nvPr/>
        </p:nvSpPr>
        <p:spPr>
          <a:xfrm>
            <a:off x="216063" y="6122048"/>
            <a:ext cx="3918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Phonics quiz</a:t>
            </a:r>
          </a:p>
        </p:txBody>
      </p:sp>
      <p:pic>
        <p:nvPicPr>
          <p:cNvPr id="4" name="Picture 3" descr="A cartoon of 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6421CBB4-ECF7-474F-B422-9C041A302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5" y="1907111"/>
            <a:ext cx="3472401" cy="30437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194293"/>
            <a:ext cx="4755367" cy="396360"/>
          </a:xfrm>
          <a:noFill/>
        </p:spPr>
        <p:txBody>
          <a:bodyPr>
            <a:norm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Teacher audio version</a:t>
            </a: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282579" y="98132"/>
            <a:ext cx="570574" cy="507856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60B1503-B46A-4E35-BE7C-2731CD54F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53483"/>
              </p:ext>
            </p:extLst>
          </p:nvPr>
        </p:nvGraphicFramePr>
        <p:xfrm>
          <a:off x="1071150" y="707158"/>
          <a:ext cx="4422858" cy="57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72179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lv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peda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ll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over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dis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que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7EAEC12F-DCD1-4C7D-92D8-458447DF2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925366"/>
              </p:ext>
            </p:extLst>
          </p:nvPr>
        </p:nvGraphicFramePr>
        <p:xfrm>
          <a:off x="7046126" y="706104"/>
          <a:ext cx="4422858" cy="57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72179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ele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deba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abia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oto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ñ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orno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</a:tbl>
          </a:graphicData>
        </a:graphic>
      </p:graphicFrame>
      <p:pic>
        <p:nvPicPr>
          <p:cNvPr id="20" name="Google Shape;338;p8">
            <a:hlinkClick r:id="" action="ppaction://noaction">
              <a:snd r:embed="rId4" name="polvo.wav"/>
            </a:hlinkClick>
            <a:extLst>
              <a:ext uri="{FF2B5EF4-FFF2-40B4-BE49-F238E27FC236}">
                <a16:creationId xmlns:a16="http://schemas.microsoft.com/office/drawing/2014/main" id="{1D08DCDD-FB47-4C66-B27B-DCB62EC4287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775" y="1573853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Google Shape;338;p8">
            <a:hlinkClick r:id="" action="ppaction://noaction">
              <a:snd r:embed="rId6" name="T3_W11_2.wav"/>
            </a:hlinkClick>
            <a:extLst>
              <a:ext uri="{FF2B5EF4-FFF2-40B4-BE49-F238E27FC236}">
                <a16:creationId xmlns:a16="http://schemas.microsoft.com/office/drawing/2014/main" id="{F9ADF47F-B5CF-4D6F-A79F-793E39F6774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775" y="2286853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Google Shape;338;p8">
            <a:hlinkClick r:id="" action="ppaction://noaction">
              <a:snd r:embed="rId7" name="T3_W11_3.wav"/>
            </a:hlinkClick>
            <a:extLst>
              <a:ext uri="{FF2B5EF4-FFF2-40B4-BE49-F238E27FC236}">
                <a16:creationId xmlns:a16="http://schemas.microsoft.com/office/drawing/2014/main" id="{563E7C43-4E91-43FE-95D9-6DAE75DAA1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635" y="304392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Google Shape;338;p8">
            <a:hlinkClick r:id="" action="ppaction://noaction">
              <a:snd r:embed="rId8" name="T3_W11_4.wav"/>
            </a:hlinkClick>
            <a:extLst>
              <a:ext uri="{FF2B5EF4-FFF2-40B4-BE49-F238E27FC236}">
                <a16:creationId xmlns:a16="http://schemas.microsoft.com/office/drawing/2014/main" id="{01E0FAB8-CA7B-49C8-998C-3A9D740901E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635" y="381377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Google Shape;338;p8">
            <a:hlinkClick r:id="" action="ppaction://noaction">
              <a:snd r:embed="rId9" name="T3_W11_5.wav"/>
            </a:hlinkClick>
            <a:extLst>
              <a:ext uri="{FF2B5EF4-FFF2-40B4-BE49-F238E27FC236}">
                <a16:creationId xmlns:a16="http://schemas.microsoft.com/office/drawing/2014/main" id="{FD06D39C-C8C3-49C8-9310-95C66A2444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635" y="457048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Google Shape;338;p8">
            <a:hlinkClick r:id="" action="ppaction://noaction">
              <a:snd r:embed="rId10" name="T3_W11_6.wav"/>
            </a:hlinkClick>
            <a:extLst>
              <a:ext uri="{FF2B5EF4-FFF2-40B4-BE49-F238E27FC236}">
                <a16:creationId xmlns:a16="http://schemas.microsoft.com/office/drawing/2014/main" id="{C6641C0C-029F-4D9A-80E0-873A6782D3F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635" y="526164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Google Shape;338;p8">
            <a:hlinkClick r:id="" action="ppaction://noaction">
              <a:snd r:embed="rId11" name="T3_W11_7.wav"/>
            </a:hlinkClick>
            <a:extLst>
              <a:ext uri="{FF2B5EF4-FFF2-40B4-BE49-F238E27FC236}">
                <a16:creationId xmlns:a16="http://schemas.microsoft.com/office/drawing/2014/main" id="{CA5F43F2-8894-4D31-AD36-916EAA53618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635" y="595280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Google Shape;338;p8">
            <a:hlinkClick r:id="" action="ppaction://noaction">
              <a:snd r:embed="rId12" name="T3_W11_8.wav"/>
            </a:hlinkClick>
            <a:extLst>
              <a:ext uri="{FF2B5EF4-FFF2-40B4-BE49-F238E27FC236}">
                <a16:creationId xmlns:a16="http://schemas.microsoft.com/office/drawing/2014/main" id="{60830CE9-229E-4567-B7D2-3960255E188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5753" y="1637893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Google Shape;338;p8">
            <a:hlinkClick r:id="" action="ppaction://noaction">
              <a:snd r:embed="rId13" name="T3_W11_9.wav"/>
            </a:hlinkClick>
            <a:extLst>
              <a:ext uri="{FF2B5EF4-FFF2-40B4-BE49-F238E27FC236}">
                <a16:creationId xmlns:a16="http://schemas.microsoft.com/office/drawing/2014/main" id="{BE59AD9C-EDBD-49A0-BC5B-4AD08E0729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5753" y="2350893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Google Shape;338;p8">
            <a:hlinkClick r:id="" action="ppaction://noaction">
              <a:snd r:embed="rId14" name="T3_W11_10.wav"/>
            </a:hlinkClick>
            <a:extLst>
              <a:ext uri="{FF2B5EF4-FFF2-40B4-BE49-F238E27FC236}">
                <a16:creationId xmlns:a16="http://schemas.microsoft.com/office/drawing/2014/main" id="{F9B12E0E-C2DF-4BEF-8071-56D45BA2B85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5613" y="310796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Google Shape;338;p8">
            <a:hlinkClick r:id="" action="ppaction://noaction">
              <a:snd r:embed="rId15" name="T3_W11_11.wav"/>
            </a:hlinkClick>
            <a:extLst>
              <a:ext uri="{FF2B5EF4-FFF2-40B4-BE49-F238E27FC236}">
                <a16:creationId xmlns:a16="http://schemas.microsoft.com/office/drawing/2014/main" id="{512C8E3F-E009-4B14-A745-9BDC99ED51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5613" y="387781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Google Shape;338;p8">
            <a:hlinkClick r:id="" action="ppaction://noaction">
              <a:snd r:embed="rId16" name="T3_W11_12.wav"/>
            </a:hlinkClick>
            <a:extLst>
              <a:ext uri="{FF2B5EF4-FFF2-40B4-BE49-F238E27FC236}">
                <a16:creationId xmlns:a16="http://schemas.microsoft.com/office/drawing/2014/main" id="{6C05203B-1B60-4D44-B980-633880A9802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5613" y="463452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Google Shape;338;p8">
            <a:hlinkClick r:id="" action="ppaction://noaction">
              <a:snd r:embed="rId17" name="T3_W11_13.wav"/>
            </a:hlinkClick>
            <a:extLst>
              <a:ext uri="{FF2B5EF4-FFF2-40B4-BE49-F238E27FC236}">
                <a16:creationId xmlns:a16="http://schemas.microsoft.com/office/drawing/2014/main" id="{BB1191FD-A6E0-4C8F-8D40-F1D6DFCC2D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5613" y="532568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Google Shape;338;p8">
            <a:hlinkClick r:id="" action="ppaction://noaction">
              <a:snd r:embed="rId18" name="T3_W11_14.wav"/>
            </a:hlinkClick>
            <a:extLst>
              <a:ext uri="{FF2B5EF4-FFF2-40B4-BE49-F238E27FC236}">
                <a16:creationId xmlns:a16="http://schemas.microsoft.com/office/drawing/2014/main" id="{3CF59F34-2BED-4E73-84DB-10BA78E9CE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5613" y="601684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57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43791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[o]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13362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98737" y="5350109"/>
            <a:ext cx="4639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lv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hlinkClick r:id="" action="ppaction://noaction">
              <a:snd r:embed="rId4" name="T3_W11_2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 descr="A picture containing screenshot, black and white&#10;&#10;Description automatically generated">
            <a:hlinkClick r:id="" action="ppaction://noaction">
              <a:snd r:embed="rId5" name="polvo.wav"/>
            </a:hlinkClick>
            <a:extLst>
              <a:ext uri="{FF2B5EF4-FFF2-40B4-BE49-F238E27FC236}">
                <a16:creationId xmlns:a16="http://schemas.microsoft.com/office/drawing/2014/main" id="{0EC6F05A-7A79-49C5-90E3-B2A581AB5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6" y="1848431"/>
            <a:ext cx="3568127" cy="31611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F06CC5-F7D9-4028-87F0-98E321B0BDB7}"/>
              </a:ext>
            </a:extLst>
          </p:cNvPr>
          <p:cNvSpPr txBox="1"/>
          <p:nvPr/>
        </p:nvSpPr>
        <p:spPr>
          <a:xfrm>
            <a:off x="2237273" y="4791578"/>
            <a:ext cx="16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[dust]</a:t>
            </a:r>
          </a:p>
        </p:txBody>
      </p:sp>
      <p:pic>
        <p:nvPicPr>
          <p:cNvPr id="18" name="Picture 17" descr="A group of colorful people holding hands in a circle&#10;&#10;Description automatically generated with medium confidence">
            <a:hlinkClick r:id="" action="ppaction://noaction">
              <a:snd r:embed="rId4" name="T3_W11_2.wav"/>
            </a:hlinkClick>
            <a:extLst>
              <a:ext uri="{FF2B5EF4-FFF2-40B4-BE49-F238E27FC236}">
                <a16:creationId xmlns:a16="http://schemas.microsoft.com/office/drawing/2014/main" id="{EED5A3AB-F264-4639-9AA0-BAF8D4583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34" y="1156889"/>
            <a:ext cx="3704232" cy="37042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1C9B64E-4A85-4EE7-88F5-AEBDD12F8779}"/>
              </a:ext>
            </a:extLst>
          </p:cNvPr>
          <p:cNvSpPr txBox="1"/>
          <p:nvPr/>
        </p:nvSpPr>
        <p:spPr>
          <a:xfrm>
            <a:off x="8264434" y="4791578"/>
            <a:ext cx="16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[to unite]</a:t>
            </a:r>
          </a:p>
        </p:txBody>
      </p:sp>
    </p:spTree>
    <p:extLst>
      <p:ext uri="{BB962C8B-B14F-4D97-AF65-F5344CB8AC3E}">
        <p14:creationId xmlns:p14="http://schemas.microsoft.com/office/powerpoint/2010/main" val="236339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13362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z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13362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ll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hlinkClick r:id="" action="ppaction://noaction">
              <a:snd r:embed="rId4" name="T3_W11_3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peda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hlinkClick r:id="" action="ppaction://noaction">
              <a:snd r:embed="rId5" name="T3_W11_4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ll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over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A picture containing drawing, clipart, cartoon, illustration&#10;&#10;Description automatically generated">
            <a:hlinkClick r:id="" action="ppaction://noaction">
              <a:snd r:embed="rId4" name="T3_W11_3.wav"/>
            </a:hlinkClick>
            <a:extLst>
              <a:ext uri="{FF2B5EF4-FFF2-40B4-BE49-F238E27FC236}">
                <a16:creationId xmlns:a16="http://schemas.microsoft.com/office/drawing/2014/main" id="{C0863F95-8D4D-4751-B90D-8851E223C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" y="2521425"/>
            <a:ext cx="3948352" cy="209756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99ED21-E681-4ED9-AAB6-50D77E1B1F84}"/>
              </a:ext>
            </a:extLst>
          </p:cNvPr>
          <p:cNvCxnSpPr>
            <a:cxnSpLocks/>
          </p:cNvCxnSpPr>
          <p:nvPr/>
        </p:nvCxnSpPr>
        <p:spPr>
          <a:xfrm flipH="1">
            <a:off x="4583877" y="3153768"/>
            <a:ext cx="284214" cy="748947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C1D0CE2-0084-4A21-8CAB-485D16EAECA8}"/>
              </a:ext>
            </a:extLst>
          </p:cNvPr>
          <p:cNvSpPr txBox="1"/>
          <p:nvPr/>
        </p:nvSpPr>
        <p:spPr>
          <a:xfrm>
            <a:off x="2009203" y="4785251"/>
            <a:ext cx="193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[piece, bit]</a:t>
            </a:r>
          </a:p>
        </p:txBody>
      </p:sp>
      <p:pic>
        <p:nvPicPr>
          <p:cNvPr id="20" name="Picture 19" descr="A picture containing screenshot, design&#10;&#10;Description automatically generated">
            <a:hlinkClick r:id="" action="ppaction://noaction">
              <a:snd r:embed="rId5" name="T3_W11_4.wav"/>
            </a:hlinkClick>
            <a:extLst>
              <a:ext uri="{FF2B5EF4-FFF2-40B4-BE49-F238E27FC236}">
                <a16:creationId xmlns:a16="http://schemas.microsoft.com/office/drawing/2014/main" id="{C07B8C05-AF08-4156-A471-C45B129B26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1"/>
          <a:stretch/>
        </p:blipFill>
        <p:spPr>
          <a:xfrm>
            <a:off x="7838805" y="1947173"/>
            <a:ext cx="2541658" cy="27675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8FF0592-15D7-4725-BDD6-8A4C75F91C32}"/>
              </a:ext>
            </a:extLst>
          </p:cNvPr>
          <p:cNvSpPr txBox="1"/>
          <p:nvPr/>
        </p:nvSpPr>
        <p:spPr>
          <a:xfrm>
            <a:off x="8141795" y="4766991"/>
            <a:ext cx="193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[to rain]</a:t>
            </a:r>
          </a:p>
        </p:txBody>
      </p:sp>
    </p:spTree>
    <p:extLst>
      <p:ext uri="{BB962C8B-B14F-4D97-AF65-F5344CB8AC3E}">
        <p14:creationId xmlns:p14="http://schemas.microsoft.com/office/powerpoint/2010/main" val="296121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77806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[g</a:t>
            </a:r>
            <a:r>
              <a:rPr lang="en-GB" sz="8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ui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49827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gu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hlinkClick r:id="" action="ppaction://noaction">
              <a:snd r:embed="rId4" name="T3_W11_5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gui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hlinkClick r:id="" action="ppaction://noaction">
              <a:snd r:embed="rId5" name="T3_W11_6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6924183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dis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gu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sto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Graphic 4" descr="Angry face outline with solid fill">
            <a:hlinkClick r:id="" action="ppaction://noaction">
              <a:snd r:embed="rId5" name="T3_W11_6.wav"/>
            </a:hlinkClick>
            <a:extLst>
              <a:ext uri="{FF2B5EF4-FFF2-40B4-BE49-F238E27FC236}">
                <a16:creationId xmlns:a16="http://schemas.microsoft.com/office/drawing/2014/main" id="{F5CCAB86-94D5-4635-B27A-C73869B24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5993" y="2112127"/>
            <a:ext cx="3000880" cy="30008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4ED0AF-9E12-4134-B201-68B35152EFBA}"/>
              </a:ext>
            </a:extLst>
          </p:cNvPr>
          <p:cNvSpPr txBox="1"/>
          <p:nvPr/>
        </p:nvSpPr>
        <p:spPr>
          <a:xfrm>
            <a:off x="7879191" y="4766991"/>
            <a:ext cx="2468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[displeasure]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219297-D33E-4A38-A553-32E2EC1F8EE2}"/>
              </a:ext>
            </a:extLst>
          </p:cNvPr>
          <p:cNvSpPr txBox="1"/>
          <p:nvPr/>
        </p:nvSpPr>
        <p:spPr>
          <a:xfrm>
            <a:off x="1826521" y="4745180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[to guide, lead]</a:t>
            </a:r>
          </a:p>
        </p:txBody>
      </p:sp>
      <p:pic>
        <p:nvPicPr>
          <p:cNvPr id="19" name="Picture 18" descr="Icon&#10;&#10;Description automatically generated">
            <a:hlinkClick r:id="" action="ppaction://noaction">
              <a:snd r:embed="rId4" name="T3_W11_5.wav"/>
            </a:hlinkClick>
            <a:extLst>
              <a:ext uri="{FF2B5EF4-FFF2-40B4-BE49-F238E27FC236}">
                <a16:creationId xmlns:a16="http://schemas.microsoft.com/office/drawing/2014/main" id="{9AF9D839-40EF-423C-90BF-D7151C52D5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196" y="2702402"/>
            <a:ext cx="1703360" cy="2054442"/>
          </a:xfrm>
          <a:prstGeom prst="rect">
            <a:avLst/>
          </a:prstGeom>
        </p:spPr>
      </p:pic>
      <p:pic>
        <p:nvPicPr>
          <p:cNvPr id="20" name="Graphic 19" descr="Children">
            <a:hlinkClick r:id="" action="ppaction://noaction">
              <a:snd r:embed="rId4" name="T3_W11_5.wav"/>
            </a:hlinkClick>
            <a:extLst>
              <a:ext uri="{FF2B5EF4-FFF2-40B4-BE49-F238E27FC236}">
                <a16:creationId xmlns:a16="http://schemas.microsoft.com/office/drawing/2014/main" id="{6E615C79-2C2B-48A3-AA77-93E4D91614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08368" y="1823177"/>
            <a:ext cx="2851003" cy="28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5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39140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[que]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25860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ce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hlinkClick r:id="" action="ppaction://noaction">
              <a:snd r:embed="rId4" name="T3_W11_7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que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hlinkClick r:id="" action="ppaction://noaction">
              <a:snd r:embed="rId5" name="T3_W11_8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cer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A picture containing ship&#10;&#10;Description automatically generated">
            <a:hlinkClick r:id="" action="ppaction://noaction">
              <a:snd r:embed="rId4" name="T3_W11_7.wav"/>
            </a:hlinkClick>
            <a:extLst>
              <a:ext uri="{FF2B5EF4-FFF2-40B4-BE49-F238E27FC236}">
                <a16:creationId xmlns:a16="http://schemas.microsoft.com/office/drawing/2014/main" id="{79DB777D-5433-4B91-9147-11DE2A58D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9" y="2156880"/>
            <a:ext cx="5180730" cy="2590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A4F71E-6FFB-4F5E-884E-427EB8D57B95}"/>
              </a:ext>
            </a:extLst>
          </p:cNvPr>
          <p:cNvSpPr txBox="1"/>
          <p:nvPr/>
        </p:nvSpPr>
        <p:spPr>
          <a:xfrm>
            <a:off x="1723006" y="4745180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[ship]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0B43D0-F1A4-46F8-9D5E-387CF3D05435}"/>
              </a:ext>
            </a:extLst>
          </p:cNvPr>
          <p:cNvSpPr txBox="1"/>
          <p:nvPr/>
        </p:nvSpPr>
        <p:spPr>
          <a:xfrm>
            <a:off x="7848694" y="4745179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[to be born]</a:t>
            </a:r>
          </a:p>
        </p:txBody>
      </p:sp>
      <p:pic>
        <p:nvPicPr>
          <p:cNvPr id="14" name="Picture 13" descr="A cartoon of a chick hatching from an egg&#10;&#10;Description automatically generated with low confidence">
            <a:hlinkClick r:id="" action="ppaction://noaction">
              <a:snd r:embed="rId5" name="T3_W11_8.wav"/>
            </a:hlinkClick>
            <a:extLst>
              <a:ext uri="{FF2B5EF4-FFF2-40B4-BE49-F238E27FC236}">
                <a16:creationId xmlns:a16="http://schemas.microsoft.com/office/drawing/2014/main" id="{E2DDD843-154C-4B0A-AC2C-FED75D417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08" y="1947233"/>
            <a:ext cx="3229535" cy="272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9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52515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gi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5" y="511241"/>
            <a:ext cx="2621815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[j]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hlinkClick r:id="" action="ppaction://noaction">
              <a:snd r:embed="rId4" name="T3_W11_9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ele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gi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hlinkClick r:id="" action="ppaction://noaction">
              <a:snd r:embed="rId5" name="T3_W11_10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deba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j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A cartoon of a person looking at a flag on a mountain&#10;&#10;Description automatically generated with medium confidence">
            <a:hlinkClick r:id="" action="ppaction://noaction">
              <a:snd r:embed="rId4" name="T3_W11_9.wav"/>
            </a:hlinkClick>
            <a:extLst>
              <a:ext uri="{FF2B5EF4-FFF2-40B4-BE49-F238E27FC236}">
                <a16:creationId xmlns:a16="http://schemas.microsoft.com/office/drawing/2014/main" id="{916DBBC9-5C0D-4DE3-93B4-5E38159834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85" y="2013187"/>
            <a:ext cx="4022731" cy="2831625"/>
          </a:xfrm>
          <a:prstGeom prst="rect">
            <a:avLst/>
          </a:prstGeom>
        </p:spPr>
      </p:pic>
      <p:pic>
        <p:nvPicPr>
          <p:cNvPr id="26" name="Picture 25" descr="A cartoon of a whale swimming in the water&#10;&#10;Description automatically generated with low confidence">
            <a:hlinkClick r:id="" action="ppaction://noaction">
              <a:snd r:embed="rId5" name="T3_W11_10.wav"/>
            </a:hlinkClick>
            <a:extLst>
              <a:ext uri="{FF2B5EF4-FFF2-40B4-BE49-F238E27FC236}">
                <a16:creationId xmlns:a16="http://schemas.microsoft.com/office/drawing/2014/main" id="{8EC7CAE4-4D2F-4168-90E4-75CB7BDD9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89" y="1629885"/>
            <a:ext cx="3126644" cy="31242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C9E46AF-C659-4AF8-8656-15F020AD89E0}"/>
              </a:ext>
            </a:extLst>
          </p:cNvPr>
          <p:cNvSpPr txBox="1"/>
          <p:nvPr/>
        </p:nvSpPr>
        <p:spPr>
          <a:xfrm>
            <a:off x="1723006" y="4745180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[to choose]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3BFA0C-B97C-46D3-AAC2-72BFB11C5581}"/>
              </a:ext>
            </a:extLst>
          </p:cNvPr>
          <p:cNvSpPr txBox="1"/>
          <p:nvPr/>
        </p:nvSpPr>
        <p:spPr>
          <a:xfrm>
            <a:off x="7724490" y="4754086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[under(neath)]</a:t>
            </a:r>
          </a:p>
        </p:txBody>
      </p:sp>
    </p:spTree>
    <p:extLst>
      <p:ext uri="{BB962C8B-B14F-4D97-AF65-F5344CB8AC3E}">
        <p14:creationId xmlns:p14="http://schemas.microsoft.com/office/powerpoint/2010/main" val="296757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39140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[r-/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rr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25860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[ñ]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hlinkClick r:id="" action="ppaction://noaction">
              <a:snd r:embed="rId4" name="T3_W11_11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r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abia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hlinkClick r:id="" action="ppaction://noaction">
              <a:snd r:embed="rId5" name="T3_W11_12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oto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ñ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yellow face with white smoke coming out of it&#10;&#10;Description automatically generated with low confidence">
            <a:hlinkClick r:id="" action="ppaction://noaction">
              <a:snd r:embed="rId4" name="T3_W11_11.wav"/>
            </a:hlinkClick>
            <a:extLst>
              <a:ext uri="{FF2B5EF4-FFF2-40B4-BE49-F238E27FC236}">
                <a16:creationId xmlns:a16="http://schemas.microsoft.com/office/drawing/2014/main" id="{7DE20B4C-34EB-492B-9877-2C78C9C822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43" y="1957224"/>
            <a:ext cx="2506273" cy="27255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7139C1-23CE-4A10-A295-C53DAE8B6C76}"/>
              </a:ext>
            </a:extLst>
          </p:cNvPr>
          <p:cNvSpPr txBox="1"/>
          <p:nvPr/>
        </p:nvSpPr>
        <p:spPr>
          <a:xfrm>
            <a:off x="1689449" y="4782299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[rage]</a:t>
            </a:r>
          </a:p>
        </p:txBody>
      </p:sp>
      <p:pic>
        <p:nvPicPr>
          <p:cNvPr id="15" name="Picture 14" descr="A picture containing sky, flower, painting, cloud&#10;&#10;Description automatically generated">
            <a:hlinkClick r:id="" action="ppaction://noaction">
              <a:snd r:embed="rId5" name="T3_W11_12.wav"/>
            </a:hlinkClick>
            <a:extLst>
              <a:ext uri="{FF2B5EF4-FFF2-40B4-BE49-F238E27FC236}">
                <a16:creationId xmlns:a16="http://schemas.microsoft.com/office/drawing/2014/main" id="{D857FDCA-83B3-4814-BC59-FF7602439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76" y="1971912"/>
            <a:ext cx="3952212" cy="28005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296943-D5B8-4A0C-87B0-96DE76CB763D}"/>
              </a:ext>
            </a:extLst>
          </p:cNvPr>
          <p:cNvSpPr txBox="1"/>
          <p:nvPr/>
        </p:nvSpPr>
        <p:spPr>
          <a:xfrm>
            <a:off x="7724490" y="4745180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[autumn]</a:t>
            </a:r>
          </a:p>
        </p:txBody>
      </p:sp>
    </p:spTree>
    <p:extLst>
      <p:ext uri="{BB962C8B-B14F-4D97-AF65-F5344CB8AC3E}">
        <p14:creationId xmlns:p14="http://schemas.microsoft.com/office/powerpoint/2010/main" val="347283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39140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[h]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25860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[v]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hlinkClick r:id="" action="ppaction://noaction">
              <a:snd r:embed="rId4" name="T3_W11_13.wav"/>
            </a:hlinkClick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h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orno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hlinkClick r:id="" action="ppaction://noaction">
              <a:snd r:embed="rId5" name="T3_W11_14.wav"/>
            </a:hlinkClick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mo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v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er</a:t>
            </a:r>
          </a:p>
        </p:txBody>
      </p:sp>
      <p:pic>
        <p:nvPicPr>
          <p:cNvPr id="5" name="Picture 4" descr="A picture containing kitchen appliance, appliance, home appliance, screenshot&#10;&#10;Description automatically generated">
            <a:hlinkClick r:id="" action="ppaction://noaction">
              <a:snd r:embed="rId4" name="T3_W11_13.wav"/>
            </a:hlinkClick>
            <a:extLst>
              <a:ext uri="{FF2B5EF4-FFF2-40B4-BE49-F238E27FC236}">
                <a16:creationId xmlns:a16="http://schemas.microsoft.com/office/drawing/2014/main" id="{23D3E919-BF9A-4945-9FCB-A90E519564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9"/>
          <a:stretch/>
        </p:blipFill>
        <p:spPr>
          <a:xfrm>
            <a:off x="790730" y="2068877"/>
            <a:ext cx="4473030" cy="2865910"/>
          </a:xfrm>
          <a:prstGeom prst="rect">
            <a:avLst/>
          </a:prstGeom>
        </p:spPr>
      </p:pic>
      <p:pic>
        <p:nvPicPr>
          <p:cNvPr id="19" name="Picture 18" descr="A cartoon of a person carrying a box&#10;&#10;Description automatically generated">
            <a:hlinkClick r:id="" action="ppaction://noaction">
              <a:snd r:embed="rId5" name="T3_W11_14.wav"/>
            </a:hlinkClick>
            <a:extLst>
              <a:ext uri="{FF2B5EF4-FFF2-40B4-BE49-F238E27FC236}">
                <a16:creationId xmlns:a16="http://schemas.microsoft.com/office/drawing/2014/main" id="{DF9165B1-DE40-480B-85A2-BA4AC6C659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91" y="1216248"/>
            <a:ext cx="2427972" cy="36997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1F7BF3D-FAD7-48BB-868F-D35F20487C77}"/>
              </a:ext>
            </a:extLst>
          </p:cNvPr>
          <p:cNvSpPr txBox="1"/>
          <p:nvPr/>
        </p:nvSpPr>
        <p:spPr>
          <a:xfrm>
            <a:off x="7724491" y="4766991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[to move]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C81B15-3CC2-4ED5-84B8-6443B74F3BE0}"/>
              </a:ext>
            </a:extLst>
          </p:cNvPr>
          <p:cNvSpPr txBox="1"/>
          <p:nvPr/>
        </p:nvSpPr>
        <p:spPr>
          <a:xfrm>
            <a:off x="1689450" y="4766990"/>
            <a:ext cx="27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[oven]</a:t>
            </a:r>
          </a:p>
        </p:txBody>
      </p:sp>
    </p:spTree>
    <p:extLst>
      <p:ext uri="{BB962C8B-B14F-4D97-AF65-F5344CB8AC3E}">
        <p14:creationId xmlns:p14="http://schemas.microsoft.com/office/powerpoint/2010/main" val="43246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617" y="683158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278320" y="138545"/>
            <a:ext cx="570574" cy="507856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DD52A8-5C47-44D2-A98E-740226D1B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410394"/>
              </p:ext>
            </p:extLst>
          </p:nvPr>
        </p:nvGraphicFramePr>
        <p:xfrm>
          <a:off x="343106" y="646401"/>
          <a:ext cx="4422858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lv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peda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ll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over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dis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que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ele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deba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abia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oto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ñ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orno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480245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610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1702A1-C8D7-4346-B167-634AFC707F1A}"/>
              </a:ext>
            </a:extLst>
          </p:cNvPr>
          <p:cNvSpPr txBox="1"/>
          <p:nvPr/>
        </p:nvSpPr>
        <p:spPr>
          <a:xfrm>
            <a:off x="261461" y="237879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Pupil name:</a:t>
            </a:r>
          </a:p>
        </p:txBody>
      </p: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699E8318-F049-4172-9050-9AA632155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54679"/>
              </p:ext>
            </p:extLst>
          </p:nvPr>
        </p:nvGraphicFramePr>
        <p:xfrm>
          <a:off x="6096895" y="695974"/>
          <a:ext cx="4422858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lv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peda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ll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over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dis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que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ele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deba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abia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oto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ñ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orno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480245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6109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BC9CFA3-5082-45DE-B258-3BB6A1DEA3E2}"/>
              </a:ext>
            </a:extLst>
          </p:cNvPr>
          <p:cNvSpPr txBox="1"/>
          <p:nvPr/>
        </p:nvSpPr>
        <p:spPr>
          <a:xfrm>
            <a:off x="6015250" y="287452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Pupil name:</a:t>
            </a:r>
          </a:p>
        </p:txBody>
      </p:sp>
    </p:spTree>
    <p:extLst>
      <p:ext uri="{BB962C8B-B14F-4D97-AF65-F5344CB8AC3E}">
        <p14:creationId xmlns:p14="http://schemas.microsoft.com/office/powerpoint/2010/main" val="2570506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408</Words>
  <Application>Microsoft Office PowerPoint</Application>
  <PresentationFormat>Widescreen</PresentationFormat>
  <Paragraphs>133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Bookshelf Symbol 7</vt:lpstr>
      <vt:lpstr>Calibri</vt:lpstr>
      <vt:lpstr>Calibri Light</vt:lpstr>
      <vt:lpstr>Century Gothic</vt:lpstr>
      <vt:lpstr>Modern Love</vt:lpstr>
      <vt:lpstr>Office Theme</vt:lpstr>
      <vt:lpstr>What do I know now?</vt:lpstr>
      <vt:lpstr>pronunciar</vt:lpstr>
      <vt:lpstr>pronunciar</vt:lpstr>
      <vt:lpstr>pronunciar</vt:lpstr>
      <vt:lpstr>pronunciar</vt:lpstr>
      <vt:lpstr>pronunciar</vt:lpstr>
      <vt:lpstr>pronunciar</vt:lpstr>
      <vt:lpstr>pronunciar</vt:lpstr>
      <vt:lpstr>pronunciar</vt:lpstr>
      <vt:lpstr>Teacher audio version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Sofía</dc:title>
  <dc:creator>Paula</dc:creator>
  <cp:lastModifiedBy>Rachel Hawkes</cp:lastModifiedBy>
  <cp:revision>35</cp:revision>
  <dcterms:created xsi:type="dcterms:W3CDTF">2022-01-14T11:53:29Z</dcterms:created>
  <dcterms:modified xsi:type="dcterms:W3CDTF">2024-03-04T08:41:58Z</dcterms:modified>
</cp:coreProperties>
</file>