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49" r:id="rId2"/>
    <p:sldId id="391" r:id="rId3"/>
    <p:sldId id="258" r:id="rId4"/>
    <p:sldId id="786" r:id="rId5"/>
    <p:sldId id="787" r:id="rId6"/>
    <p:sldId id="788" r:id="rId7"/>
    <p:sldId id="789" r:id="rId8"/>
    <p:sldId id="790" r:id="rId9"/>
    <p:sldId id="791" r:id="rId10"/>
    <p:sldId id="792" r:id="rId11"/>
    <p:sldId id="539" r:id="rId12"/>
    <p:sldId id="811" r:id="rId13"/>
    <p:sldId id="389" r:id="rId14"/>
    <p:sldId id="7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B7"/>
    <a:srgbClr val="FFFFFF"/>
    <a:srgbClr val="DDF0C8"/>
    <a:srgbClr val="FF0066"/>
    <a:srgbClr val="009999"/>
    <a:srgbClr val="68D5C8"/>
    <a:srgbClr val="CCECFF"/>
    <a:srgbClr val="E7F6FF"/>
    <a:srgbClr val="EDEDED"/>
    <a:srgbClr val="C2E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48794" autoAdjust="0"/>
  </p:normalViewPr>
  <p:slideViewPr>
    <p:cSldViewPr snapToGrid="0">
      <p:cViewPr varScale="1">
        <p:scale>
          <a:sx n="55" d="100"/>
          <a:sy n="55" d="100"/>
        </p:scale>
        <p:origin x="275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02/05/2022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ur01.safelinks.protection.outlook.com/?url=https%3A%2F%2Fblackiebooks.org%2Fcatalogo%2Fel-libro-de-gloria-fuertes-para-ninas-y-ninos%2F&amp;data=05%7C01%7Crhawkes%40combertonvc.org%7Ce5dfe129e44f48efdd3d08da24407dee%7C7eeaedd6bf3740158fe919fbc2c02d55%7C0%7C0%7C637862156648403135%7CUnknown%7CTWFpbGZsb3d8eyJWIjoiMC4wLjAwMDAiLCJQIjoiV2luMzIiLCJBTiI6Ik1haWwiLCJXVCI6Mn0%3D%7C3000%7C%7C%7C&amp;sdata=sFlhzdCtdcemb8RRAj9aVCQk7cyYUoYgRefgMHSkkFA%3D&amp;reserved=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ur01.safelinks.protection.outlook.com/?url=https%3A%2F%2Fblackiebooks.org%2Fcatalogo%2Fel-libro-de-gloria-fuertes-para-ninas-y-ninos%2F&amp;data=05%7C01%7Crhawkes%40combertonvc.org%7Ce5dfe129e44f48efdd3d08da24407dee%7C7eeaedd6bf3740158fe919fbc2c02d55%7C0%7C0%7C637862156648403135%7CUnknown%7CTWFpbGZsb3d8eyJWIjoiMC4wLjAwMDAiLCJQIjoiV2luMzIiLCJBTiI6Ik1haWwiLCJXVCI6Mn0%3D%7C3000%7C%7C%7C&amp;sdata=sFlhzdCtdcemb8RRAj9aVCQk7cyYUoYgRefgMHSkkFA%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5FAA6D-8055-400A-BBF5-68275BAEE523}" type="slidenum">
              <a:rPr lang="en-GB" smtClean="0"/>
              <a:t>1</a:t>
            </a:fld>
            <a:endParaRPr lang="en-GB"/>
          </a:p>
        </p:txBody>
      </p:sp>
    </p:spTree>
    <p:extLst>
      <p:ext uri="{BB962C8B-B14F-4D97-AF65-F5344CB8AC3E}">
        <p14:creationId xmlns:p14="http://schemas.microsoft.com/office/powerpoint/2010/main" val="394510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p>
          <a:p>
            <a:endParaRPr lang="en-GB" b="0" dirty="0"/>
          </a:p>
          <a:p>
            <a:r>
              <a:rPr lang="en-GB" b="1" dirty="0"/>
              <a:t>Aim: </a:t>
            </a:r>
            <a:r>
              <a:rPr lang="en-GB" b="0" dirty="0"/>
              <a:t>To revisit the pattern of regular singular adjective agreement.</a:t>
            </a:r>
            <a:endParaRPr lang="en-GB" b="0" baseline="0" dirty="0"/>
          </a:p>
          <a:p>
            <a:endParaRPr lang="en-GB" b="1" baseline="0" dirty="0"/>
          </a:p>
          <a:p>
            <a:r>
              <a:rPr lang="en-GB" b="1" baseline="0" dirty="0"/>
              <a:t>Procedure:</a:t>
            </a:r>
            <a:endParaRPr lang="en-GB" b="1" dirty="0"/>
          </a:p>
          <a:p>
            <a:pPr marL="228600" indent="-228600">
              <a:buAutoNum type="arabicPeriod"/>
            </a:pPr>
            <a:r>
              <a:rPr lang="en-GB" baseline="0" dirty="0"/>
              <a:t>Click to present the reminder call out.</a:t>
            </a:r>
          </a:p>
          <a:p>
            <a:pPr marL="228600" indent="-228600">
              <a:buAutoNum type="arabicPeriod"/>
            </a:pPr>
            <a:r>
              <a:rPr lang="en-GB" b="0" baseline="0" dirty="0"/>
              <a:t>Elicit the Spanish answers from pupils.</a:t>
            </a:r>
          </a:p>
          <a:p>
            <a:pPr marL="228600" indent="-228600">
              <a:buAutoNum type="arabicPeriod"/>
            </a:pPr>
            <a:r>
              <a:rPr lang="en-GB" b="0" baseline="0" dirty="0"/>
              <a:t>Click to hear the sentences, if desired.</a:t>
            </a:r>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988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activity to help students recognise SSCs and words; to link written words with meaning.</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dirty="0"/>
              <a:t>There are two versions of the handout to go with this task. For version 1, teachers need to print sets of cards with the different lines and pictures to go with the poem. For version 2, pupils have the words in the handout and no cards are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 on the number buttons to play fragments of the poem.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listen and find the right card / write down the word that corresponds to each verse (or number them in the handout).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answers can be checked item by item by clicking.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Next, pupils match the sentences with the words for each verse. If they are not working with cards, they can write the letter for each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words/cognates:</a:t>
            </a:r>
            <a:br>
              <a:rPr lang="en-GB" b="1" baseline="0" dirty="0"/>
            </a:br>
            <a:r>
              <a:rPr lang="en-GB" b="1" baseline="0" dirty="0" err="1"/>
              <a:t>luna</a:t>
            </a:r>
            <a:r>
              <a:rPr lang="en-GB" b="1" baseline="0" dirty="0"/>
              <a:t> </a:t>
            </a:r>
            <a:r>
              <a:rPr lang="en-GB" b="0" baseline="0" dirty="0"/>
              <a:t>[1240]</a:t>
            </a:r>
            <a:r>
              <a:rPr lang="en-GB" b="1" baseline="0" dirty="0"/>
              <a:t> sol</a:t>
            </a:r>
            <a:r>
              <a:rPr lang="en-GB" b="0" baseline="0" dirty="0"/>
              <a:t> [383]</a:t>
            </a:r>
            <a:r>
              <a:rPr lang="en-GB" b="1" baseline="0" dirty="0"/>
              <a:t> tambor</a:t>
            </a:r>
            <a:r>
              <a:rPr lang="en-GB" b="0" baseline="0" dirty="0"/>
              <a:t> [3826]</a:t>
            </a:r>
            <a:r>
              <a:rPr lang="en-GB" b="1" baseline="0" dirty="0"/>
              <a:t> </a:t>
            </a:r>
            <a:r>
              <a:rPr lang="en-GB" b="1" baseline="0" dirty="0" err="1"/>
              <a:t>botón</a:t>
            </a:r>
            <a:r>
              <a:rPr lang="en-GB" b="0" baseline="0" dirty="0"/>
              <a:t> [3159] </a:t>
            </a:r>
            <a:r>
              <a:rPr lang="en-GB" b="1" baseline="0" dirty="0" err="1"/>
              <a:t>reloj</a:t>
            </a:r>
            <a:r>
              <a:rPr lang="en-GB" b="1" baseline="0" dirty="0"/>
              <a:t> </a:t>
            </a:r>
            <a:r>
              <a:rPr lang="en-GB" b="0" baseline="0" dirty="0"/>
              <a:t>[1683]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Poem adapted from Gloria </a:t>
            </a:r>
            <a:r>
              <a:rPr lang="en-GB" baseline="0" dirty="0" err="1"/>
              <a:t>Fuerte’s</a:t>
            </a:r>
            <a:r>
              <a:rPr lang="en-GB" baseline="0" dirty="0"/>
              <a:t> poem ‘Redondo’.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activity to support students practice of SSCs and words; opportunity to listen and join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Teachers can start by playing the poem in full, and pupils repeat chorally.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Pupils work in pairs to read the poem aloud.</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In pairs, pupils read the poem aloud, in a sad voice.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In pairs, pupils read the poem aloud, in a </a:t>
            </a:r>
            <a:r>
              <a:rPr lang="en-GB" baseline="0" dirty="0"/>
              <a:t>happy-sounding voice.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words/cognates:</a:t>
            </a:r>
            <a:br>
              <a:rPr lang="en-GB" b="1" baseline="0" dirty="0"/>
            </a:br>
            <a:r>
              <a:rPr lang="en-GB" b="1" baseline="0" dirty="0" err="1"/>
              <a:t>luna</a:t>
            </a:r>
            <a:r>
              <a:rPr lang="en-GB" b="1" baseline="0" dirty="0"/>
              <a:t> </a:t>
            </a:r>
            <a:r>
              <a:rPr lang="en-GB" b="0" baseline="0" dirty="0"/>
              <a:t>[1240]</a:t>
            </a:r>
            <a:r>
              <a:rPr lang="en-GB" b="1" baseline="0" dirty="0"/>
              <a:t> sol</a:t>
            </a:r>
            <a:r>
              <a:rPr lang="en-GB" b="0" baseline="0" dirty="0"/>
              <a:t> [383]</a:t>
            </a:r>
            <a:r>
              <a:rPr lang="en-GB" b="1" baseline="0" dirty="0"/>
              <a:t> tambor</a:t>
            </a:r>
            <a:r>
              <a:rPr lang="en-GB" b="0" baseline="0" dirty="0"/>
              <a:t> [3826]</a:t>
            </a:r>
            <a:r>
              <a:rPr lang="en-GB" b="1" baseline="0" dirty="0"/>
              <a:t> </a:t>
            </a:r>
            <a:r>
              <a:rPr lang="en-GB" b="1" baseline="0" dirty="0" err="1"/>
              <a:t>botón</a:t>
            </a:r>
            <a:r>
              <a:rPr lang="en-GB" b="0" baseline="0" dirty="0"/>
              <a:t> [3159] </a:t>
            </a:r>
            <a:r>
              <a:rPr lang="en-GB" b="1" baseline="0" dirty="0" err="1"/>
              <a:t>reloj</a:t>
            </a:r>
            <a:r>
              <a:rPr lang="en-GB" b="1" baseline="0" dirty="0"/>
              <a:t> </a:t>
            </a:r>
            <a:r>
              <a:rPr lang="en-GB" b="0" baseline="0" dirty="0"/>
              <a:t>[1683]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Poem adapted from Gloria </a:t>
            </a:r>
            <a:r>
              <a:rPr lang="en-GB" baseline="0" dirty="0" err="1"/>
              <a:t>Fuerte’s</a:t>
            </a:r>
            <a:r>
              <a:rPr lang="en-GB" baseline="0" dirty="0"/>
              <a:t> poem ‘Redondo’.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12</a:t>
            </a:fld>
            <a:endParaRPr lang="en-GB"/>
          </a:p>
        </p:txBody>
      </p:sp>
    </p:spTree>
    <p:extLst>
      <p:ext uri="{BB962C8B-B14F-4D97-AF65-F5344CB8AC3E}">
        <p14:creationId xmlns:p14="http://schemas.microsoft.com/office/powerpoint/2010/main" val="91890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With thanks to Clare Seccombe for the idea to use this poem.</a:t>
            </a:r>
          </a:p>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Phonics: Revisit SSCs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No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Revisit 1: </a:t>
            </a:r>
            <a:r>
              <a:rPr lang="es-ES" sz="1200" b="0" i="0" u="none" strike="noStrike" dirty="0">
                <a:solidFill>
                  <a:srgbClr val="1F3864"/>
                </a:solidFill>
                <a:effectLst/>
                <a:latin typeface="docs-Century Gothic"/>
              </a:rPr>
              <a:t>comprender [434] información [326] instrucción [2158] texto [753]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 familiar [1922] globo [3765] silla [1271] tarta [&gt;5000] regalo [1986] bonito [891] pequeño [202] rojo [534] amarillo [1381] </a:t>
            </a: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a:t>
            </a:r>
            <a:r>
              <a:rPr lang="en-GB" sz="1200" b="1" dirty="0" err="1">
                <a:solidFill>
                  <a:srgbClr val="002060"/>
                </a:solidFill>
                <a:latin typeface="Century Gothic" panose="020B0502020202020204" pitchFamily="34" charset="0"/>
              </a:rPr>
              <a:t>nombre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[215] </a:t>
            </a:r>
            <a:r>
              <a:rPr lang="en-GB" sz="1200" b="1" dirty="0" err="1">
                <a:solidFill>
                  <a:srgbClr val="002060"/>
                </a:solidFill>
                <a:latin typeface="Century Gothic" panose="020B0502020202020204" pitchFamily="34" charset="0"/>
              </a:rPr>
              <a:t>poetisa</a:t>
            </a:r>
            <a:r>
              <a:rPr lang="en-GB" sz="1200" b="0" dirty="0">
                <a:solidFill>
                  <a:srgbClr val="002060"/>
                </a:solidFill>
                <a:latin typeface="Century Gothic" panose="020B0502020202020204" pitchFamily="34" charset="0"/>
              </a:rPr>
              <a:t> [&gt;5000] </a:t>
            </a:r>
            <a:r>
              <a:rPr lang="en-GB" sz="1200" b="1" dirty="0" err="1">
                <a:solidFill>
                  <a:srgbClr val="002060"/>
                </a:solidFill>
                <a:latin typeface="Century Gothic" panose="020B0502020202020204" pitchFamily="34" charset="0"/>
              </a:rPr>
              <a:t>poema</a:t>
            </a:r>
            <a:r>
              <a:rPr lang="en-GB" sz="1200" b="0" dirty="0">
                <a:solidFill>
                  <a:srgbClr val="002060"/>
                </a:solidFill>
                <a:latin typeface="Century Gothic" panose="020B0502020202020204" pitchFamily="34" charset="0"/>
              </a:rPr>
              <a:t> [1430] </a:t>
            </a:r>
            <a:r>
              <a:rPr lang="en-GB" sz="1200" b="1" dirty="0" err="1">
                <a:solidFill>
                  <a:srgbClr val="002060"/>
                </a:solidFill>
                <a:latin typeface="Century Gothic" panose="020B0502020202020204" pitchFamily="34" charset="0"/>
              </a:rPr>
              <a:t>tono</a:t>
            </a:r>
            <a:r>
              <a:rPr lang="en-GB" sz="1200" b="0" dirty="0">
                <a:solidFill>
                  <a:srgbClr val="002060"/>
                </a:solidFill>
                <a:latin typeface="Century Gothic" panose="020B0502020202020204" pitchFamily="34" charset="0"/>
              </a:rPr>
              <a:t> [1127] </a:t>
            </a:r>
            <a:r>
              <a:rPr lang="en-GB" b="1" baseline="0" dirty="0" err="1"/>
              <a:t>luna</a:t>
            </a:r>
            <a:r>
              <a:rPr lang="en-GB" b="1" baseline="0" dirty="0"/>
              <a:t> </a:t>
            </a:r>
            <a:r>
              <a:rPr lang="en-GB" b="0" baseline="0" dirty="0"/>
              <a:t>[1240]</a:t>
            </a:r>
            <a:r>
              <a:rPr lang="en-GB" b="1" baseline="0" dirty="0"/>
              <a:t> sol</a:t>
            </a:r>
            <a:r>
              <a:rPr lang="en-GB" b="0" baseline="0" dirty="0"/>
              <a:t> [383]</a:t>
            </a:r>
            <a:r>
              <a:rPr lang="en-GB" b="1" baseline="0" dirty="0"/>
              <a:t> tambor</a:t>
            </a:r>
            <a:r>
              <a:rPr lang="en-GB" b="0" baseline="0" dirty="0"/>
              <a:t> [3826]</a:t>
            </a:r>
            <a:r>
              <a:rPr lang="en-GB" b="1" baseline="0" dirty="0"/>
              <a:t> </a:t>
            </a:r>
            <a:r>
              <a:rPr lang="en-GB" b="1" baseline="0" dirty="0" err="1"/>
              <a:t>botón</a:t>
            </a:r>
            <a:r>
              <a:rPr lang="en-GB" b="0" baseline="0" dirty="0"/>
              <a:t> [3159] </a:t>
            </a:r>
            <a:r>
              <a:rPr lang="en-GB" b="1" baseline="0" dirty="0" err="1"/>
              <a:t>reloj</a:t>
            </a:r>
            <a:r>
              <a:rPr lang="en-GB" b="1" baseline="0" dirty="0"/>
              <a:t> </a:t>
            </a:r>
            <a:r>
              <a:rPr lang="en-GB" b="0" baseline="0" dirty="0"/>
              <a:t>[1683]</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Image attribution:</a:t>
            </a:r>
            <a:br>
              <a:rPr lang="en-GB" b="0" baseline="0" dirty="0"/>
            </a:br>
            <a:r>
              <a:rPr lang="es-AR" sz="1200" dirty="0">
                <a:solidFill>
                  <a:srgbClr val="222222"/>
                </a:solidFill>
                <a:effectLst/>
                <a:latin typeface="Calibri Light" panose="020F0302020204030204" pitchFamily="34" charset="0"/>
                <a:ea typeface="Calibri" panose="020F0502020204030204" pitchFamily="34" charset="0"/>
              </a:rPr>
              <a:t>Marta Altés, ‘</a:t>
            </a:r>
            <a:r>
              <a:rPr lang="es-AR" sz="1200" i="1" dirty="0">
                <a:solidFill>
                  <a:srgbClr val="000000"/>
                </a:solidFill>
                <a:effectLst/>
                <a:latin typeface="Calibri Light" panose="020F0302020204030204" pitchFamily="34" charset="0"/>
                <a:ea typeface="Calibri" panose="020F0502020204030204" pitchFamily="34" charset="0"/>
              </a:rPr>
              <a:t>El libro de Gloria Fuertes para niñas y niños’</a:t>
            </a:r>
            <a:r>
              <a:rPr lang="es-AR" sz="1200" dirty="0">
                <a:solidFill>
                  <a:srgbClr val="000000"/>
                </a:solidFill>
                <a:effectLst/>
                <a:latin typeface="Calibri Light" panose="020F0302020204030204" pitchFamily="34" charset="0"/>
                <a:ea typeface="Calibri" panose="020F0502020204030204" pitchFamily="34" charset="0"/>
              </a:rPr>
              <a:t>, Blackie Books. </a:t>
            </a:r>
            <a:r>
              <a:rPr lang="en-GB" sz="1200" u="sng">
                <a:solidFill>
                  <a:srgbClr val="1155CC"/>
                </a:solidFill>
                <a:effectLst/>
                <a:latin typeface="Calibri Light" panose="020F0302020204030204" pitchFamily="34" charset="0"/>
                <a:ea typeface="Calibri" panose="020F0502020204030204" pitchFamily="34" charset="0"/>
                <a:hlinkClick r:id="rId3"/>
              </a:rPr>
              <a:t>https://blackiebooks.org/catalogo/el-libro-de-gloria-fuertes-para-ninas-y-ninos/</a:t>
            </a:r>
            <a:endParaRPr lang="en-GB" sz="120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 range SSC with proper nouns.</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Clarify that instructions to pupils, ensuring they understand ‘lee’.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further question. Is it a female or male name? They should decide as they read the list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Model first name with students – Adela – </a:t>
            </a:r>
            <a:r>
              <a:rPr lang="en-GB" b="0" dirty="0" err="1"/>
              <a:t>chica</a:t>
            </a:r>
            <a:r>
              <a:rPr lang="en-GB" b="0" dirty="0"/>
              <a:t>. (Click on the female icon to hear the name pronounced, if required).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a:t>
            </a:r>
            <a:r>
              <a:rPr lang="en-GB" b="0" dirty="0" err="1"/>
              <a:t>inicio</a:t>
            </a:r>
            <a:r>
              <a:rPr lang="en-GB" b="0" dirty="0"/>
              <a:t>’ to start the timer’. It’s only one minute but teachers can restart the timer to allow more time for pupils.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pronunciation from pupils and whether they think it’s a female or male name. Click each gender icon next to the name to hear it pronounced.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speech bubble.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further question. Pupils to choose their favourite Spanish name from the list. Encourage them to use Sofía’s example to produce a full sentence: Mi </a:t>
            </a:r>
            <a:r>
              <a:rPr lang="en-GB" b="0" dirty="0" err="1"/>
              <a:t>nombre</a:t>
            </a:r>
            <a:r>
              <a:rPr lang="en-GB" b="0" dirty="0"/>
              <a:t> </a:t>
            </a:r>
            <a:r>
              <a:rPr lang="en-GB" b="0" dirty="0" err="1"/>
              <a:t>favorito</a:t>
            </a:r>
            <a:r>
              <a:rPr lang="en-GB" b="0" dirty="0"/>
              <a:t> es….. </a:t>
            </a:r>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p>
          <a:p>
            <a:endParaRPr lang="en-GB" b="0" dirty="0"/>
          </a:p>
          <a:p>
            <a:r>
              <a:rPr lang="en-GB" b="1" dirty="0"/>
              <a:t>Aim: </a:t>
            </a:r>
            <a:r>
              <a:rPr lang="en-GB" b="0" dirty="0"/>
              <a:t>To introduce ‘Gloria Fuertes’, </a:t>
            </a:r>
            <a:r>
              <a:rPr lang="en-GB" b="0" baseline="0" dirty="0"/>
              <a:t>the author of the poem, using familiar language.</a:t>
            </a:r>
          </a:p>
          <a:p>
            <a:endParaRPr lang="en-GB" b="1" baseline="0" dirty="0"/>
          </a:p>
          <a:p>
            <a:r>
              <a:rPr lang="en-GB" b="1" baseline="0" dirty="0"/>
              <a:t>Procedure:</a:t>
            </a:r>
            <a:endParaRPr lang="en-GB" b="1" dirty="0"/>
          </a:p>
          <a:p>
            <a:pPr marL="228600" indent="-228600">
              <a:buAutoNum type="arabicPeriod"/>
            </a:pPr>
            <a:r>
              <a:rPr lang="en-GB" baseline="0" dirty="0"/>
              <a:t>Teachers click to go through the slide. </a:t>
            </a:r>
            <a:r>
              <a:rPr lang="en-GB" dirty="0"/>
              <a:t>We can give details of her life in the present tense.</a:t>
            </a:r>
            <a:r>
              <a:rPr lang="en-GB" baseline="0" dirty="0"/>
              <a:t> Students can read aloud (whole class) to practise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Image attribution:</a:t>
            </a:r>
            <a:br>
              <a:rPr lang="en-GB" b="0" baseline="0" dirty="0"/>
            </a:br>
            <a:r>
              <a:rPr lang="es-AR" sz="1200" dirty="0">
                <a:solidFill>
                  <a:srgbClr val="222222"/>
                </a:solidFill>
                <a:effectLst/>
                <a:latin typeface="Calibri Light" panose="020F0302020204030204" pitchFamily="34" charset="0"/>
                <a:ea typeface="Calibri" panose="020F0502020204030204" pitchFamily="34" charset="0"/>
              </a:rPr>
              <a:t>Marta Altés, ‘</a:t>
            </a:r>
            <a:r>
              <a:rPr lang="es-AR" sz="1200" i="1" dirty="0">
                <a:solidFill>
                  <a:srgbClr val="000000"/>
                </a:solidFill>
                <a:effectLst/>
                <a:latin typeface="Calibri Light" panose="020F0302020204030204" pitchFamily="34" charset="0"/>
                <a:ea typeface="Calibri" panose="020F0502020204030204" pitchFamily="34" charset="0"/>
              </a:rPr>
              <a:t>El libro de Gloria Fuertes para niñas y niños’</a:t>
            </a:r>
            <a:r>
              <a:rPr lang="es-AR" sz="1200" dirty="0">
                <a:solidFill>
                  <a:srgbClr val="000000"/>
                </a:solidFill>
                <a:effectLst/>
                <a:latin typeface="Calibri Light" panose="020F0302020204030204" pitchFamily="34" charset="0"/>
                <a:ea typeface="Calibri" panose="020F0502020204030204" pitchFamily="34" charset="0"/>
              </a:rPr>
              <a:t>, Blackie Books. </a:t>
            </a:r>
            <a:r>
              <a:rPr lang="en-GB" sz="1200" u="sng" dirty="0">
                <a:solidFill>
                  <a:srgbClr val="1155CC"/>
                </a:solidFill>
                <a:effectLst/>
                <a:latin typeface="Calibri Light" panose="020F0302020204030204" pitchFamily="34" charset="0"/>
                <a:ea typeface="Calibri" panose="020F0502020204030204" pitchFamily="34" charset="0"/>
                <a:hlinkClick r:id="rId3"/>
              </a:rPr>
              <a:t>https://blackiebooks.org/catalogo/el-libro-de-gloria-fuertes-para-ninas-y-ninos/</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99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0" dirty="0"/>
          </a:p>
          <a:p>
            <a:r>
              <a:rPr lang="en-GB" b="1" dirty="0"/>
              <a:t>Aim: </a:t>
            </a:r>
            <a:r>
              <a:rPr lang="en-GB" b="0" dirty="0"/>
              <a:t>To introduce ‘</a:t>
            </a:r>
            <a:r>
              <a:rPr lang="en-GB" b="0" dirty="0" err="1"/>
              <a:t>redondo</a:t>
            </a:r>
            <a:r>
              <a:rPr lang="en-GB" b="0" dirty="0"/>
              <a:t>’ and revisit previously taught vocabulary. </a:t>
            </a:r>
            <a:endParaRPr lang="en-GB" b="0" baseline="0" dirty="0"/>
          </a:p>
          <a:p>
            <a:endParaRPr lang="en-GB" b="1" baseline="0" dirty="0"/>
          </a:p>
          <a:p>
            <a:r>
              <a:rPr lang="en-GB" b="1" baseline="0" dirty="0"/>
              <a:t>Procedure:</a:t>
            </a:r>
            <a:endParaRPr lang="en-GB" b="1" dirty="0"/>
          </a:p>
          <a:p>
            <a:pPr marL="228600" indent="-228600">
              <a:buAutoNum type="arabicPeriod"/>
            </a:pPr>
            <a:r>
              <a:rPr lang="en-GB" baseline="0" dirty="0"/>
              <a:t>Teachers click to go through the slide and bring up the different items of vocabulary that are also ‘round’ items. </a:t>
            </a:r>
          </a:p>
          <a:p>
            <a:pPr marL="228600" indent="-228600">
              <a:buAutoNum type="arabicPeriod"/>
            </a:pPr>
            <a:r>
              <a:rPr lang="en-GB" b="0" baseline="0" dirty="0"/>
              <a:t>Elicit answer from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649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 [4 slides] Slide 1/4</a:t>
            </a:r>
          </a:p>
          <a:p>
            <a:endParaRPr lang="en-GB" b="0" dirty="0"/>
          </a:p>
          <a:p>
            <a:r>
              <a:rPr lang="en-GB" b="1" dirty="0"/>
              <a:t>Aim: </a:t>
            </a:r>
            <a:r>
              <a:rPr lang="en-GB" b="0" dirty="0"/>
              <a:t>To introduce ‘</a:t>
            </a:r>
            <a:r>
              <a:rPr lang="en-GB" b="0" dirty="0" err="1"/>
              <a:t>redondo</a:t>
            </a:r>
            <a:r>
              <a:rPr lang="en-GB" b="0" dirty="0"/>
              <a:t>’ and revisit previously taught vocabulary. </a:t>
            </a:r>
            <a:endParaRPr lang="en-GB" b="0" baseline="0" dirty="0"/>
          </a:p>
          <a:p>
            <a:endParaRPr lang="en-GB" b="1" baseline="0" dirty="0"/>
          </a:p>
          <a:p>
            <a:r>
              <a:rPr lang="en-GB" b="1" baseline="0" dirty="0"/>
              <a:t>Procedure:</a:t>
            </a:r>
            <a:endParaRPr lang="en-GB" b="1" dirty="0"/>
          </a:p>
          <a:p>
            <a:pPr marL="228600" indent="-228600">
              <a:buAutoNum type="arabicPeriod"/>
            </a:pPr>
            <a:r>
              <a:rPr lang="en-GB" baseline="0" dirty="0"/>
              <a:t>Te</a:t>
            </a:r>
            <a:r>
              <a:rPr lang="en-GB" b="0" baseline="0" dirty="0"/>
              <a:t>achers ask the question and read the three examples. Only one is ‘round’. </a:t>
            </a:r>
          </a:p>
          <a:p>
            <a:pPr marL="228600" indent="-228600">
              <a:buAutoNum type="arabicPeriod"/>
            </a:pPr>
            <a:r>
              <a:rPr lang="en-GB" b="0" baseline="0" dirty="0"/>
              <a:t>Elicit answer from pupils and check English meaning. Pictures are provided to support understanding (but note that there are three too many). </a:t>
            </a:r>
          </a:p>
          <a:p>
            <a:pPr marL="228600" indent="-228600">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012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9401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637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222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39469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02/05/2022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02/05/2022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audio" Target="../media/audio46.wav"/><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image" Target="../media/image23.png"/><Relationship Id="rId5" Type="http://schemas.openxmlformats.org/officeDocument/2006/relationships/audio" Target="../media/audio30.wav"/><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30.png"/><Relationship Id="rId1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14.png"/><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5" Type="http://schemas.openxmlformats.org/officeDocument/2006/relationships/image" Target="../media/image32.png"/><Relationship Id="rId10" Type="http://schemas.openxmlformats.org/officeDocument/2006/relationships/audio" Target="../media/audio53.wav"/><Relationship Id="rId19" Type="http://schemas.openxmlformats.org/officeDocument/2006/relationships/image" Target="../media/image34.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57.wav"/><Relationship Id="rId11" Type="http://schemas.openxmlformats.org/officeDocument/2006/relationships/image" Target="../media/image38.png"/><Relationship Id="rId5" Type="http://schemas.openxmlformats.org/officeDocument/2006/relationships/audio" Target="../media/audio56.wav"/><Relationship Id="rId10" Type="http://schemas.openxmlformats.org/officeDocument/2006/relationships/image" Target="../media/image37.png"/><Relationship Id="rId4" Type="http://schemas.openxmlformats.org/officeDocument/2006/relationships/notesSlide" Target="../notesSlides/notesSlide12.xml"/><Relationship Id="rId9" Type="http://schemas.openxmlformats.org/officeDocument/2006/relationships/audio" Target="../media/audio58.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8.wav"/><Relationship Id="rId18" Type="http://schemas.openxmlformats.org/officeDocument/2006/relationships/audio" Target="../media/audio13.wav"/><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3.wav"/><Relationship Id="rId12" Type="http://schemas.openxmlformats.org/officeDocument/2006/relationships/audio" Target="../media/audio7.wav"/><Relationship Id="rId17" Type="http://schemas.openxmlformats.org/officeDocument/2006/relationships/audio" Target="../media/audio12.wav"/><Relationship Id="rId2" Type="http://schemas.openxmlformats.org/officeDocument/2006/relationships/notesSlide" Target="../notesSlides/notesSlide3.xml"/><Relationship Id="rId16" Type="http://schemas.openxmlformats.org/officeDocument/2006/relationships/audio" Target="../media/audio11.wav"/><Relationship Id="rId20" Type="http://schemas.openxmlformats.org/officeDocument/2006/relationships/audio" Target="../media/audio15.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audio" Target="../media/audio6.wav"/><Relationship Id="rId24" Type="http://schemas.openxmlformats.org/officeDocument/2006/relationships/image" Target="../media/image2.gif"/><Relationship Id="rId5" Type="http://schemas.openxmlformats.org/officeDocument/2006/relationships/image" Target="../media/image7.png"/><Relationship Id="rId15" Type="http://schemas.openxmlformats.org/officeDocument/2006/relationships/audio" Target="../media/audio10.wav"/><Relationship Id="rId23" Type="http://schemas.openxmlformats.org/officeDocument/2006/relationships/audio" Target="../media/audio18.wav"/><Relationship Id="rId10" Type="http://schemas.openxmlformats.org/officeDocument/2006/relationships/audio" Target="../media/audio5.wav"/><Relationship Id="rId19" Type="http://schemas.openxmlformats.org/officeDocument/2006/relationships/audio" Target="../media/audio14.wav"/><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audio" Target="../media/audio17.wav"/></Relationships>
</file>

<file path=ppt/slides/_rels/slide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5.png"/><Relationship Id="rId3" Type="http://schemas.openxmlformats.org/officeDocument/2006/relationships/audio" Target="../media/audio19.wav"/><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audio" Target="../media/audio23.wav"/><Relationship Id="rId5" Type="http://schemas.openxmlformats.org/officeDocument/2006/relationships/audio" Target="../media/audio21.wav"/><Relationship Id="rId10" Type="http://schemas.openxmlformats.org/officeDocument/2006/relationships/image" Target="../media/image11.png"/><Relationship Id="rId4" Type="http://schemas.openxmlformats.org/officeDocument/2006/relationships/audio" Target="../media/audio20.wav"/><Relationship Id="rId9" Type="http://schemas.openxmlformats.org/officeDocument/2006/relationships/image" Target="../media/image4.pn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13.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1.wav"/><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0.wav"/><Relationship Id="rId5" Type="http://schemas.openxmlformats.org/officeDocument/2006/relationships/audio" Target="../media/audio26.wav"/><Relationship Id="rId15" Type="http://schemas.openxmlformats.org/officeDocument/2006/relationships/image" Target="../media/image15.png"/><Relationship Id="rId10" Type="http://schemas.microsoft.com/office/2007/relationships/hdphoto" Target="../media/hdphoto1.wdp"/><Relationship Id="rId4" Type="http://schemas.openxmlformats.org/officeDocument/2006/relationships/audio" Target="../media/audio25.wav"/><Relationship Id="rId9" Type="http://schemas.openxmlformats.org/officeDocument/2006/relationships/image" Target="../media/image10.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15.png"/><Relationship Id="rId3" Type="http://schemas.openxmlformats.org/officeDocument/2006/relationships/audio" Target="../media/audio32.wav"/><Relationship Id="rId7" Type="http://schemas.openxmlformats.org/officeDocument/2006/relationships/audio" Target="../media/audio33.wav"/><Relationship Id="rId12"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audio" Target="../media/audio35.wav"/><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3" Type="http://schemas.openxmlformats.org/officeDocument/2006/relationships/audio" Target="../media/audio36.wav"/><Relationship Id="rId7" Type="http://schemas.openxmlformats.org/officeDocument/2006/relationships/audio" Target="../media/audio38.wav"/><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7.wav"/><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audio" Target="../media/audio33.wav"/><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audio" Target="../media/audio30.wav"/></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30.wav"/><Relationship Id="rId3" Type="http://schemas.openxmlformats.org/officeDocument/2006/relationships/audio" Target="../media/audio39.wav"/><Relationship Id="rId7" Type="http://schemas.openxmlformats.org/officeDocument/2006/relationships/audio" Target="../media/audio41.wav"/><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png"/><Relationship Id="rId3" Type="http://schemas.openxmlformats.org/officeDocument/2006/relationships/audio" Target="../media/audio42.wav"/><Relationship Id="rId7" Type="http://schemas.openxmlformats.org/officeDocument/2006/relationships/audio" Target="../media/audio44.wav"/><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3.png"/><Relationship Id="rId14" Type="http://schemas.openxmlformats.org/officeDocument/2006/relationships/audio" Target="../media/audio3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3"/>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8" name="TextBox 17">
            <a:hlinkClick r:id="" action="ppaction://noaction">
              <a:snd r:embed="rId5" name="5_1.wav"/>
            </a:hlinkClick>
            <a:extLst>
              <a:ext uri="{FF2B5EF4-FFF2-40B4-BE49-F238E27FC236}">
                <a16:creationId xmlns:a16="http://schemas.microsoft.com/office/drawing/2014/main" id="{A78E52CB-38C6-4646-B3A7-9519699BCD43}"/>
              </a:ext>
            </a:extLst>
          </p:cNvPr>
          <p:cNvSpPr txBox="1"/>
          <p:nvPr/>
        </p:nvSpPr>
        <p:spPr>
          <a:xfrm>
            <a:off x="264362" y="9643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22" name="TextBox 21">
            <a:extLst>
              <a:ext uri="{FF2B5EF4-FFF2-40B4-BE49-F238E27FC236}">
                <a16:creationId xmlns:a16="http://schemas.microsoft.com/office/drawing/2014/main" id="{88E7464E-4C64-4E52-A4F5-DDADF77C4E8D}"/>
              </a:ext>
            </a:extLst>
          </p:cNvPr>
          <p:cNvSpPr txBox="1"/>
          <p:nvPr/>
        </p:nvSpPr>
        <p:spPr>
          <a:xfrm>
            <a:off x="990600" y="1953625"/>
            <a:ext cx="9394296" cy="1200329"/>
          </a:xfrm>
          <a:prstGeom prst="rect">
            <a:avLst/>
          </a:prstGeom>
          <a:noFill/>
        </p:spPr>
        <p:txBody>
          <a:bodyPr wrap="square" rtlCol="0">
            <a:spAutoFit/>
          </a:bodyPr>
          <a:lstStyle/>
          <a:p>
            <a:r>
              <a:rPr lang="en-GB" sz="3600" dirty="0">
                <a:solidFill>
                  <a:srgbClr val="002060"/>
                </a:solidFill>
                <a:latin typeface="Segoe Print" panose="02000600000000000000" pitchFamily="2" charset="0"/>
              </a:rPr>
              <a:t>Redonda es _____________________________.</a:t>
            </a:r>
          </a:p>
          <a:p>
            <a:endParaRPr lang="en-GB" sz="3600" dirty="0">
              <a:solidFill>
                <a:srgbClr val="002060"/>
              </a:solidFill>
              <a:latin typeface="Segoe Print" panose="02000600000000000000" pitchFamily="2" charset="0"/>
            </a:endParaRPr>
          </a:p>
        </p:txBody>
      </p:sp>
      <p:sp>
        <p:nvSpPr>
          <p:cNvPr id="23" name="Rectangle 22">
            <a:hlinkClick r:id="" action="ppaction://noaction">
              <a:snd r:embed="rId6" name="10_1.wav"/>
            </a:hlinkClick>
            <a:extLst>
              <a:ext uri="{FF2B5EF4-FFF2-40B4-BE49-F238E27FC236}">
                <a16:creationId xmlns:a16="http://schemas.microsoft.com/office/drawing/2014/main" id="{5B807DDA-191B-43A9-AF6B-D25C9D4AE8D3}"/>
              </a:ext>
            </a:extLst>
          </p:cNvPr>
          <p:cNvSpPr/>
          <p:nvPr/>
        </p:nvSpPr>
        <p:spPr>
          <a:xfrm>
            <a:off x="262890" y="1910017"/>
            <a:ext cx="632460" cy="48025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24" name="TextBox 23">
            <a:extLst>
              <a:ext uri="{FF2B5EF4-FFF2-40B4-BE49-F238E27FC236}">
                <a16:creationId xmlns:a16="http://schemas.microsoft.com/office/drawing/2014/main" id="{543DEA2C-DEF3-415C-9968-B545C5C066A4}"/>
              </a:ext>
            </a:extLst>
          </p:cNvPr>
          <p:cNvSpPr txBox="1"/>
          <p:nvPr/>
        </p:nvSpPr>
        <p:spPr>
          <a:xfrm>
            <a:off x="1014184" y="3325225"/>
            <a:ext cx="12968516" cy="1754326"/>
          </a:xfrm>
          <a:prstGeom prst="rect">
            <a:avLst/>
          </a:prstGeom>
          <a:noFill/>
        </p:spPr>
        <p:txBody>
          <a:bodyPr wrap="square" rtlCol="0">
            <a:spAutoFit/>
          </a:bodyPr>
          <a:lstStyle/>
          <a:p>
            <a:r>
              <a:rPr lang="en-GB" sz="3600" dirty="0">
                <a:solidFill>
                  <a:srgbClr val="002060"/>
                </a:solidFill>
                <a:latin typeface="Segoe Print" panose="02000600000000000000" pitchFamily="2" charset="0"/>
              </a:rPr>
              <a:t>Redondo es _____________________________.</a:t>
            </a:r>
          </a:p>
          <a:p>
            <a:endParaRPr lang="en-GB" sz="3600" dirty="0">
              <a:solidFill>
                <a:srgbClr val="002060"/>
              </a:solidFill>
              <a:latin typeface="Segoe Print" panose="02000600000000000000" pitchFamily="2" charset="0"/>
            </a:endParaRPr>
          </a:p>
          <a:p>
            <a:endParaRPr lang="en-GB" sz="3600" dirty="0">
              <a:solidFill>
                <a:srgbClr val="002060"/>
              </a:solidFill>
              <a:latin typeface="Segoe Print" panose="02000600000000000000" pitchFamily="2" charset="0"/>
            </a:endParaRPr>
          </a:p>
        </p:txBody>
      </p:sp>
      <p:sp>
        <p:nvSpPr>
          <p:cNvPr id="25" name="Rectangle 24">
            <a:hlinkClick r:id="" action="ppaction://noaction">
              <a:snd r:embed="rId7" name="10_2.wav"/>
            </a:hlinkClick>
            <a:extLst>
              <a:ext uri="{FF2B5EF4-FFF2-40B4-BE49-F238E27FC236}">
                <a16:creationId xmlns:a16="http://schemas.microsoft.com/office/drawing/2014/main" id="{EC8B89A3-54A0-461A-BF3D-2D9AF2D710C7}"/>
              </a:ext>
            </a:extLst>
          </p:cNvPr>
          <p:cNvSpPr/>
          <p:nvPr/>
        </p:nvSpPr>
        <p:spPr>
          <a:xfrm>
            <a:off x="286474" y="3338767"/>
            <a:ext cx="632460" cy="48025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pic>
        <p:nvPicPr>
          <p:cNvPr id="26" name="Google Shape;170;p8" descr="Jigsaw, Puzzle, Piece, Game, Concept, Solution">
            <a:extLst>
              <a:ext uri="{FF2B5EF4-FFF2-40B4-BE49-F238E27FC236}">
                <a16:creationId xmlns:a16="http://schemas.microsoft.com/office/drawing/2014/main" id="{9BA614C9-819A-4CEF-BA02-6CC495801CAD}"/>
              </a:ext>
            </a:extLst>
          </p:cNvPr>
          <p:cNvPicPr preferRelativeResize="0"/>
          <p:nvPr/>
        </p:nvPicPr>
        <p:blipFill rotWithShape="1">
          <a:blip r:embed="rId8">
            <a:alphaModFix/>
          </a:blip>
          <a:srcRect/>
          <a:stretch/>
        </p:blipFill>
        <p:spPr>
          <a:xfrm>
            <a:off x="10384896" y="96434"/>
            <a:ext cx="782801" cy="782801"/>
          </a:xfrm>
          <a:prstGeom prst="rect">
            <a:avLst/>
          </a:prstGeom>
          <a:noFill/>
          <a:ln>
            <a:noFill/>
          </a:ln>
        </p:spPr>
      </p:pic>
      <p:pic>
        <p:nvPicPr>
          <p:cNvPr id="29" name="Picture 2" descr="Fruta, Apple, Comida, Manzanas, Comer">
            <a:extLst>
              <a:ext uri="{FF2B5EF4-FFF2-40B4-BE49-F238E27FC236}">
                <a16:creationId xmlns:a16="http://schemas.microsoft.com/office/drawing/2014/main" id="{30E877E8-7319-47D1-9A4B-8721FA8820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1192" y="4505984"/>
            <a:ext cx="1142843" cy="11394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9C2C646-5EB5-4481-9A68-A4592A1671EA}"/>
              </a:ext>
            </a:extLst>
          </p:cNvPr>
          <p:cNvSpPr txBox="1"/>
          <p:nvPr/>
        </p:nvSpPr>
        <p:spPr>
          <a:xfrm>
            <a:off x="4068671" y="5804820"/>
            <a:ext cx="188705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a:t>
            </a:r>
            <a:r>
              <a:rPr lang="en-GB" sz="3600" dirty="0" err="1">
                <a:solidFill>
                  <a:srgbClr val="002060"/>
                </a:solidFill>
                <a:latin typeface="Century Gothic" panose="020B0502020202020204" pitchFamily="34" charset="0"/>
              </a:rPr>
              <a:t>fruta</a:t>
            </a:r>
            <a:r>
              <a:rPr lang="en-GB" sz="3600" dirty="0">
                <a:solidFill>
                  <a:srgbClr val="002060"/>
                </a:solidFill>
                <a:latin typeface="Century Gothic" panose="020B0502020202020204" pitchFamily="34" charset="0"/>
              </a:rPr>
              <a:t> </a:t>
            </a:r>
          </a:p>
        </p:txBody>
      </p:sp>
      <p:pic>
        <p:nvPicPr>
          <p:cNvPr id="33" name="Picture 4" descr="Jugador De Bolos, Manillar, Sombrero">
            <a:extLst>
              <a:ext uri="{FF2B5EF4-FFF2-40B4-BE49-F238E27FC236}">
                <a16:creationId xmlns:a16="http://schemas.microsoft.com/office/drawing/2014/main" id="{78943D7F-8745-412B-A0EA-A6759F4D081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2688"/>
          <a:stretch/>
        </p:blipFill>
        <p:spPr bwMode="auto">
          <a:xfrm>
            <a:off x="731105" y="4595830"/>
            <a:ext cx="1946720" cy="12839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C213698-D94C-429C-B6BF-100DD6C5970B}"/>
              </a:ext>
            </a:extLst>
          </p:cNvPr>
          <p:cNvSpPr txBox="1"/>
          <p:nvPr/>
        </p:nvSpPr>
        <p:spPr>
          <a:xfrm>
            <a:off x="365647" y="5768694"/>
            <a:ext cx="2816797"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sombrero</a:t>
            </a:r>
          </a:p>
        </p:txBody>
      </p:sp>
      <p:pic>
        <p:nvPicPr>
          <p:cNvPr id="35" name="Picture 2" descr="Queso, Rueda, Lácteos, Gastrónomo">
            <a:extLst>
              <a:ext uri="{FF2B5EF4-FFF2-40B4-BE49-F238E27FC236}">
                <a16:creationId xmlns:a16="http://schemas.microsoft.com/office/drawing/2014/main" id="{F45B9E56-93F5-4346-9BDC-BAA26DC563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53251" y="4692015"/>
            <a:ext cx="1412604" cy="105789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6C16261-1785-4BC7-ACDC-2424E5E30C90}"/>
              </a:ext>
            </a:extLst>
          </p:cNvPr>
          <p:cNvSpPr txBox="1"/>
          <p:nvPr/>
        </p:nvSpPr>
        <p:spPr>
          <a:xfrm>
            <a:off x="9660935" y="5814597"/>
            <a:ext cx="233910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queso </a:t>
            </a:r>
          </a:p>
        </p:txBody>
      </p:sp>
      <p:pic>
        <p:nvPicPr>
          <p:cNvPr id="37" name="Picture 10" descr="Galleta, Chocolate, Chip, Borroso">
            <a:extLst>
              <a:ext uri="{FF2B5EF4-FFF2-40B4-BE49-F238E27FC236}">
                <a16:creationId xmlns:a16="http://schemas.microsoft.com/office/drawing/2014/main" id="{0BE31CB2-4AEA-4274-88A3-3AA17507D4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3602" y="4535135"/>
            <a:ext cx="1256066" cy="124145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14A842F-E4A8-43BB-8210-80C29FA36642}"/>
              </a:ext>
            </a:extLst>
          </p:cNvPr>
          <p:cNvSpPr txBox="1"/>
          <p:nvPr/>
        </p:nvSpPr>
        <p:spPr>
          <a:xfrm>
            <a:off x="6841953" y="5814597"/>
            <a:ext cx="243528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galleta </a:t>
            </a:r>
          </a:p>
        </p:txBody>
      </p:sp>
      <p:sp>
        <p:nvSpPr>
          <p:cNvPr id="40" name="Speech Bubble: Rectangle with Corners Rounded 39">
            <a:extLst>
              <a:ext uri="{FF2B5EF4-FFF2-40B4-BE49-F238E27FC236}">
                <a16:creationId xmlns:a16="http://schemas.microsoft.com/office/drawing/2014/main" id="{E7DA9EEB-D170-4697-AAA7-DFB5061D7B0B}"/>
              </a:ext>
            </a:extLst>
          </p:cNvPr>
          <p:cNvSpPr/>
          <p:nvPr/>
        </p:nvSpPr>
        <p:spPr>
          <a:xfrm>
            <a:off x="3115192" y="96592"/>
            <a:ext cx="6841012" cy="149051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800" b="1" dirty="0">
                <a:solidFill>
                  <a:srgbClr val="002060"/>
                </a:solidFill>
                <a:latin typeface="Century Gothic" panose="020B0502020202020204" pitchFamily="34" charset="0"/>
                <a:ea typeface="Calibri" panose="020F0502020204030204" pitchFamily="34" charset="0"/>
              </a:rPr>
              <a:t>⚠</a:t>
            </a:r>
            <a:r>
              <a:rPr lang="en-GB" sz="2400" dirty="0">
                <a:solidFill>
                  <a:srgbClr val="002060"/>
                </a:solidFill>
                <a:latin typeface="Century Gothic" panose="020B0502020202020204" pitchFamily="34" charset="0"/>
                <a:ea typeface="Calibri" panose="020F0502020204030204" pitchFamily="34" charset="0"/>
              </a:rPr>
              <a:t> Use </a:t>
            </a:r>
            <a:r>
              <a:rPr lang="en-GB" sz="2400" b="1" dirty="0">
                <a:solidFill>
                  <a:srgbClr val="002060"/>
                </a:solidFill>
                <a:latin typeface="Century Gothic" panose="020B0502020202020204" pitchFamily="34" charset="0"/>
                <a:ea typeface="Calibri" panose="020F0502020204030204" pitchFamily="34" charset="0"/>
              </a:rPr>
              <a:t>a</a:t>
            </a:r>
            <a:r>
              <a:rPr lang="en-GB" sz="2400" b="1" dirty="0">
                <a:solidFill>
                  <a:srgbClr val="002060"/>
                </a:solidFill>
                <a:latin typeface="Century Gothic" panose="020B0502020202020204" pitchFamily="34" charset="0"/>
              </a:rPr>
              <a:t>djectives</a:t>
            </a:r>
            <a:r>
              <a:rPr lang="en-GB" sz="2400" dirty="0">
                <a:solidFill>
                  <a:srgbClr val="002060"/>
                </a:solidFill>
                <a:latin typeface="Century Gothic" panose="020B0502020202020204" pitchFamily="34" charset="0"/>
              </a:rPr>
              <a:t> ending in ‘</a:t>
            </a:r>
            <a:r>
              <a:rPr lang="en-GB" sz="2400" b="1" dirty="0">
                <a:solidFill>
                  <a:srgbClr val="0070C0"/>
                </a:solidFill>
                <a:latin typeface="Century Gothic" panose="020B0502020202020204" pitchFamily="34" charset="0"/>
              </a:rPr>
              <a:t>o</a:t>
            </a:r>
            <a:r>
              <a:rPr lang="en-GB" sz="2400" dirty="0">
                <a:solidFill>
                  <a:srgbClr val="002060"/>
                </a:solidFill>
                <a:latin typeface="Century Gothic" panose="020B0502020202020204" pitchFamily="34" charset="0"/>
              </a:rPr>
              <a:t>’ to describe a </a:t>
            </a:r>
            <a:r>
              <a:rPr lang="en-GB" sz="2400" i="1" u="sng"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noun. Change the ‘</a:t>
            </a:r>
            <a:r>
              <a:rPr lang="en-GB" sz="2400" b="1" dirty="0">
                <a:solidFill>
                  <a:srgbClr val="0070C0"/>
                </a:solidFill>
                <a:latin typeface="Century Gothic" panose="020B0502020202020204" pitchFamily="34" charset="0"/>
              </a:rPr>
              <a:t>o</a:t>
            </a:r>
            <a:r>
              <a:rPr lang="en-GB" sz="2400" dirty="0">
                <a:solidFill>
                  <a:srgbClr val="002060"/>
                </a:solidFill>
                <a:latin typeface="Century Gothic" panose="020B0502020202020204" pitchFamily="34" charset="0"/>
              </a:rPr>
              <a:t>’ to ‘</a:t>
            </a:r>
            <a:r>
              <a:rPr lang="en-GB" sz="2400" b="1" dirty="0">
                <a:solidFill>
                  <a:srgbClr val="FF0000"/>
                </a:solidFill>
                <a:latin typeface="Century Gothic" panose="020B0502020202020204" pitchFamily="34" charset="0"/>
              </a:rPr>
              <a:t>a</a:t>
            </a:r>
            <a:r>
              <a:rPr lang="en-GB" sz="2400" dirty="0">
                <a:solidFill>
                  <a:srgbClr val="002060"/>
                </a:solidFill>
                <a:latin typeface="Century Gothic" panose="020B0502020202020204" pitchFamily="34" charset="0"/>
              </a:rPr>
              <a:t>’ when the noun described is </a:t>
            </a:r>
            <a:r>
              <a:rPr lang="en-GB" sz="2400" i="1" u="sng"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a:t>
            </a:r>
          </a:p>
        </p:txBody>
      </p:sp>
      <p:sp>
        <p:nvSpPr>
          <p:cNvPr id="41" name="TextBox 40">
            <a:extLst>
              <a:ext uri="{FF2B5EF4-FFF2-40B4-BE49-F238E27FC236}">
                <a16:creationId xmlns:a16="http://schemas.microsoft.com/office/drawing/2014/main" id="{BCA39966-EB60-4B54-8508-0ABDEE94A802}"/>
              </a:ext>
            </a:extLst>
          </p:cNvPr>
          <p:cNvSpPr txBox="1"/>
          <p:nvPr/>
        </p:nvSpPr>
        <p:spPr>
          <a:xfrm>
            <a:off x="3880656" y="1851710"/>
            <a:ext cx="1986441" cy="646331"/>
          </a:xfrm>
          <a:prstGeom prst="rect">
            <a:avLst/>
          </a:prstGeom>
          <a:noFill/>
        </p:spPr>
        <p:txBody>
          <a:bodyPr wrap="none" rtlCol="0">
            <a:spAutoFit/>
          </a:bodyPr>
          <a:lstStyle/>
          <a:p>
            <a:r>
              <a:rPr lang="en-GB" sz="3600" b="1" dirty="0">
                <a:solidFill>
                  <a:srgbClr val="92D050"/>
                </a:solidFill>
                <a:latin typeface="Century Gothic" panose="020B0502020202020204" pitchFamily="34" charset="0"/>
              </a:rPr>
              <a:t>la </a:t>
            </a:r>
            <a:r>
              <a:rPr lang="en-GB" sz="3600" b="1" dirty="0" err="1">
                <a:solidFill>
                  <a:srgbClr val="92D050"/>
                </a:solidFill>
                <a:latin typeface="Century Gothic" panose="020B0502020202020204" pitchFamily="34" charset="0"/>
              </a:rPr>
              <a:t>fruta</a:t>
            </a:r>
            <a:r>
              <a:rPr lang="en-GB" sz="3600" b="1" dirty="0">
                <a:solidFill>
                  <a:srgbClr val="92D050"/>
                </a:solidFill>
                <a:latin typeface="Century Gothic" panose="020B0502020202020204" pitchFamily="34" charset="0"/>
              </a:rPr>
              <a:t>, </a:t>
            </a:r>
          </a:p>
        </p:txBody>
      </p:sp>
      <p:sp>
        <p:nvSpPr>
          <p:cNvPr id="42" name="TextBox 41">
            <a:extLst>
              <a:ext uri="{FF2B5EF4-FFF2-40B4-BE49-F238E27FC236}">
                <a16:creationId xmlns:a16="http://schemas.microsoft.com/office/drawing/2014/main" id="{F604B759-C032-4F8C-885E-861C8C9BB270}"/>
              </a:ext>
            </a:extLst>
          </p:cNvPr>
          <p:cNvSpPr txBox="1"/>
          <p:nvPr/>
        </p:nvSpPr>
        <p:spPr>
          <a:xfrm>
            <a:off x="6188478" y="1847935"/>
            <a:ext cx="2427268" cy="646331"/>
          </a:xfrm>
          <a:prstGeom prst="rect">
            <a:avLst/>
          </a:prstGeom>
          <a:noFill/>
        </p:spPr>
        <p:txBody>
          <a:bodyPr wrap="none" rtlCol="0">
            <a:spAutoFit/>
          </a:bodyPr>
          <a:lstStyle/>
          <a:p>
            <a:r>
              <a:rPr lang="en-GB" sz="3600" b="1" dirty="0">
                <a:solidFill>
                  <a:srgbClr val="92D050"/>
                </a:solidFill>
                <a:latin typeface="Century Gothic" panose="020B0502020202020204" pitchFamily="34" charset="0"/>
              </a:rPr>
              <a:t>la galleta </a:t>
            </a:r>
          </a:p>
        </p:txBody>
      </p:sp>
      <p:sp>
        <p:nvSpPr>
          <p:cNvPr id="43" name="TextBox 42">
            <a:extLst>
              <a:ext uri="{FF2B5EF4-FFF2-40B4-BE49-F238E27FC236}">
                <a16:creationId xmlns:a16="http://schemas.microsoft.com/office/drawing/2014/main" id="{0232F4F1-D4BD-4EF2-B358-D4A6DDCA1A1F}"/>
              </a:ext>
            </a:extLst>
          </p:cNvPr>
          <p:cNvSpPr txBox="1"/>
          <p:nvPr/>
        </p:nvSpPr>
        <p:spPr>
          <a:xfrm>
            <a:off x="3900538" y="3256585"/>
            <a:ext cx="3102131" cy="646331"/>
          </a:xfrm>
          <a:prstGeom prst="rect">
            <a:avLst/>
          </a:prstGeom>
          <a:noFill/>
        </p:spPr>
        <p:txBody>
          <a:bodyPr wrap="none" rtlCol="0">
            <a:spAutoFit/>
          </a:bodyPr>
          <a:lstStyle/>
          <a:p>
            <a:r>
              <a:rPr lang="en-GB" sz="3600" b="1" dirty="0" err="1">
                <a:solidFill>
                  <a:srgbClr val="92D050"/>
                </a:solidFill>
                <a:latin typeface="Century Gothic" panose="020B0502020202020204" pitchFamily="34" charset="0"/>
              </a:rPr>
              <a:t>el</a:t>
            </a:r>
            <a:r>
              <a:rPr lang="en-GB" sz="3600" b="1" dirty="0">
                <a:solidFill>
                  <a:srgbClr val="92D050"/>
                </a:solidFill>
                <a:latin typeface="Century Gothic" panose="020B0502020202020204" pitchFamily="34" charset="0"/>
              </a:rPr>
              <a:t> sombrero, </a:t>
            </a:r>
          </a:p>
        </p:txBody>
      </p:sp>
      <p:sp>
        <p:nvSpPr>
          <p:cNvPr id="44" name="TextBox 43">
            <a:extLst>
              <a:ext uri="{FF2B5EF4-FFF2-40B4-BE49-F238E27FC236}">
                <a16:creationId xmlns:a16="http://schemas.microsoft.com/office/drawing/2014/main" id="{2486E4D3-E9F2-4E13-9D58-C3D3F8D5B764}"/>
              </a:ext>
            </a:extLst>
          </p:cNvPr>
          <p:cNvSpPr txBox="1"/>
          <p:nvPr/>
        </p:nvSpPr>
        <p:spPr>
          <a:xfrm>
            <a:off x="7132513" y="3234954"/>
            <a:ext cx="2095445" cy="646331"/>
          </a:xfrm>
          <a:prstGeom prst="rect">
            <a:avLst/>
          </a:prstGeom>
          <a:noFill/>
        </p:spPr>
        <p:txBody>
          <a:bodyPr wrap="none" rtlCol="0">
            <a:spAutoFit/>
          </a:bodyPr>
          <a:lstStyle/>
          <a:p>
            <a:r>
              <a:rPr lang="en-GB" sz="3600" b="1" dirty="0" err="1">
                <a:solidFill>
                  <a:srgbClr val="92D050"/>
                </a:solidFill>
                <a:latin typeface="Century Gothic" panose="020B0502020202020204" pitchFamily="34" charset="0"/>
              </a:rPr>
              <a:t>el</a:t>
            </a:r>
            <a:r>
              <a:rPr lang="en-GB" sz="3600" b="1" dirty="0">
                <a:solidFill>
                  <a:srgbClr val="92D050"/>
                </a:solidFill>
                <a:latin typeface="Century Gothic" panose="020B0502020202020204" pitchFamily="34" charset="0"/>
              </a:rPr>
              <a:t> queso</a:t>
            </a:r>
          </a:p>
        </p:txBody>
      </p:sp>
    </p:spTree>
    <p:extLst>
      <p:ext uri="{BB962C8B-B14F-4D97-AF65-F5344CB8AC3E}">
        <p14:creationId xmlns:p14="http://schemas.microsoft.com/office/powerpoint/2010/main" val="213349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8"/>
                                        </p:tgtEl>
                                      </p:cBhvr>
                                    </p:animEffect>
                                    <p:set>
                                      <p:cBhvr>
                                        <p:cTn id="28" dur="1" fill="hold">
                                          <p:stCondLst>
                                            <p:cond delay="499"/>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6" grpId="0"/>
      <p:bldP spid="38" grpId="0"/>
      <p:bldP spid="40" grpId="0" animBg="1"/>
      <p:bldP spid="41"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58" name="Title 1">
            <a:extLst>
              <a:ext uri="{FF2B5EF4-FFF2-40B4-BE49-F238E27FC236}">
                <a16:creationId xmlns:a16="http://schemas.microsoft.com/office/drawing/2014/main" id="{2B5795CC-46FB-4FE8-9A2C-16B740B01AB7}"/>
              </a:ext>
            </a:extLst>
          </p:cNvPr>
          <p:cNvSpPr>
            <a:spLocks noGrp="1"/>
          </p:cNvSpPr>
          <p:nvPr>
            <p:ph type="title"/>
          </p:nvPr>
        </p:nvSpPr>
        <p:spPr>
          <a:xfrm>
            <a:off x="10607533" y="777693"/>
            <a:ext cx="1584468" cy="675762"/>
          </a:xfrm>
          <a:solidFill>
            <a:srgbClr val="FFFFFF"/>
          </a:solidFill>
        </p:spPr>
        <p:txBody>
          <a:bodyPr>
            <a:normAutofit fontScale="90000"/>
          </a:bodyPr>
          <a:lstStyle/>
          <a:p>
            <a:r>
              <a:rPr lang="en-GB" sz="3200" dirty="0">
                <a:solidFill>
                  <a:schemeClr val="bg1"/>
                </a:solidFill>
              </a:rPr>
              <a:t>escuchar</a:t>
            </a:r>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59" name="TextBox 58">
            <a:hlinkClick r:id="" action="ppaction://noaction">
              <a:snd r:embed="rId4" name="11_1.wav"/>
            </a:hlinkClick>
            <a:extLst>
              <a:ext uri="{FF2B5EF4-FFF2-40B4-BE49-F238E27FC236}">
                <a16:creationId xmlns:a16="http://schemas.microsoft.com/office/drawing/2014/main" id="{458A639C-C7E8-4AD3-817F-7ADE79C0D21C}"/>
              </a:ext>
            </a:extLst>
          </p:cNvPr>
          <p:cNvSpPr txBox="1"/>
          <p:nvPr/>
        </p:nvSpPr>
        <p:spPr>
          <a:xfrm>
            <a:off x="185757" y="187226"/>
            <a:ext cx="9171315"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Escucha </a:t>
            </a:r>
            <a:r>
              <a:rPr lang="en-GB" sz="2800" b="1" dirty="0" err="1">
                <a:solidFill>
                  <a:srgbClr val="002060"/>
                </a:solidFill>
                <a:latin typeface="Century Gothic"/>
                <a:ea typeface="Century Gothic"/>
                <a:cs typeface="Century Gothic"/>
                <a:sym typeface="Century Gothic"/>
              </a:rPr>
              <a:t>el</a:t>
            </a:r>
            <a:r>
              <a:rPr lang="en-GB" sz="2800" b="1" dirty="0">
                <a:solidFill>
                  <a:srgbClr val="002060"/>
                </a:solidFill>
                <a:latin typeface="Century Gothic"/>
                <a:ea typeface="Century Gothic"/>
                <a:cs typeface="Century Gothic"/>
                <a:sym typeface="Century Gothic"/>
              </a:rPr>
              <a:t> </a:t>
            </a:r>
            <a:r>
              <a:rPr lang="en-GB" sz="2800" b="1" dirty="0" err="1">
                <a:solidFill>
                  <a:srgbClr val="002060"/>
                </a:solidFill>
                <a:latin typeface="Century Gothic"/>
                <a:ea typeface="Century Gothic"/>
                <a:cs typeface="Century Gothic"/>
                <a:sym typeface="Century Gothic"/>
              </a:rPr>
              <a:t>poema</a:t>
            </a:r>
            <a:r>
              <a:rPr lang="en-GB" sz="2800" b="1"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Ordena</a:t>
            </a:r>
            <a:r>
              <a:rPr lang="en-GB" sz="2800" dirty="0">
                <a:solidFill>
                  <a:srgbClr val="002060"/>
                </a:solidFill>
                <a:latin typeface="Century Gothic"/>
                <a:ea typeface="Century Gothic"/>
                <a:cs typeface="Century Gothic"/>
                <a:sym typeface="Century Gothic"/>
              </a:rPr>
              <a:t> las frases del </a:t>
            </a:r>
            <a:r>
              <a:rPr lang="en-GB" sz="2800" dirty="0" err="1">
                <a:solidFill>
                  <a:srgbClr val="002060"/>
                </a:solidFill>
                <a:latin typeface="Century Gothic"/>
                <a:ea typeface="Century Gothic"/>
                <a:cs typeface="Century Gothic"/>
                <a:sym typeface="Century Gothic"/>
              </a:rPr>
              <a:t>poema</a:t>
            </a:r>
            <a:r>
              <a:rPr lang="en-GB" sz="2800" dirty="0">
                <a:solidFill>
                  <a:srgbClr val="002060"/>
                </a:solidFill>
                <a:latin typeface="Century Gothic"/>
                <a:ea typeface="Century Gothic"/>
                <a:cs typeface="Century Gothic"/>
                <a:sym typeface="Century Gothic"/>
              </a:rPr>
              <a:t>.</a:t>
            </a:r>
            <a:endParaRPr lang="en-GB" sz="2800" dirty="0"/>
          </a:p>
        </p:txBody>
      </p:sp>
      <p:sp>
        <p:nvSpPr>
          <p:cNvPr id="3" name="TextBox 2">
            <a:extLst>
              <a:ext uri="{FF2B5EF4-FFF2-40B4-BE49-F238E27FC236}">
                <a16:creationId xmlns:a16="http://schemas.microsoft.com/office/drawing/2014/main" id="{E4BAB798-2D9E-40EA-9972-3A2DE76D0D04}"/>
              </a:ext>
            </a:extLst>
          </p:cNvPr>
          <p:cNvSpPr txBox="1"/>
          <p:nvPr/>
        </p:nvSpPr>
        <p:spPr>
          <a:xfrm>
            <a:off x="514350" y="1659285"/>
            <a:ext cx="5181600" cy="353943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Redonda es ____________</a:t>
            </a:r>
          </a:p>
          <a:p>
            <a:endParaRPr lang="en-GB" sz="2800" dirty="0">
              <a:solidFill>
                <a:srgbClr val="002060"/>
              </a:solidFill>
              <a:latin typeface="Segoe Print" panose="02000600000000000000" pitchFamily="2" charset="0"/>
            </a:endParaRPr>
          </a:p>
          <a:p>
            <a:r>
              <a:rPr lang="en-GB" sz="2800" dirty="0">
                <a:solidFill>
                  <a:srgbClr val="002060"/>
                </a:solidFill>
                <a:latin typeface="Segoe Print" panose="02000600000000000000" pitchFamily="2" charset="0"/>
              </a:rPr>
              <a:t>Redondo es ____________ </a:t>
            </a:r>
          </a:p>
          <a:p>
            <a:endParaRPr lang="en-GB" sz="2800" dirty="0">
              <a:solidFill>
                <a:srgbClr val="002060"/>
              </a:solidFill>
              <a:latin typeface="Segoe Print" panose="02000600000000000000" pitchFamily="2" charset="0"/>
            </a:endParaRPr>
          </a:p>
          <a:p>
            <a:r>
              <a:rPr lang="en-GB" sz="2800" dirty="0">
                <a:solidFill>
                  <a:srgbClr val="002060"/>
                </a:solidFill>
                <a:latin typeface="Segoe Print" panose="02000600000000000000" pitchFamily="2" charset="0"/>
              </a:rPr>
              <a:t>Redonda es ____________</a:t>
            </a:r>
          </a:p>
          <a:p>
            <a:endParaRPr lang="en-GB" sz="2800" dirty="0">
              <a:solidFill>
                <a:srgbClr val="002060"/>
              </a:solidFill>
              <a:latin typeface="Segoe Print" panose="02000600000000000000" pitchFamily="2" charset="0"/>
            </a:endParaRPr>
          </a:p>
          <a:p>
            <a:r>
              <a:rPr lang="en-GB" sz="2800" dirty="0">
                <a:solidFill>
                  <a:srgbClr val="002060"/>
                </a:solidFill>
                <a:latin typeface="Segoe Print" panose="02000600000000000000" pitchFamily="2" charset="0"/>
              </a:rPr>
              <a:t>Redondo es ____________</a:t>
            </a:r>
          </a:p>
          <a:p>
            <a:endParaRPr lang="en-GB" sz="2800" dirty="0">
              <a:solidFill>
                <a:srgbClr val="002060"/>
              </a:solidFill>
              <a:latin typeface="Segoe Print" panose="02000600000000000000" pitchFamily="2" charset="0"/>
            </a:endParaRPr>
          </a:p>
        </p:txBody>
      </p:sp>
      <p:sp>
        <p:nvSpPr>
          <p:cNvPr id="35" name="TextBox 34">
            <a:extLst>
              <a:ext uri="{FF2B5EF4-FFF2-40B4-BE49-F238E27FC236}">
                <a16:creationId xmlns:a16="http://schemas.microsoft.com/office/drawing/2014/main" id="{D774F509-E7B5-448C-A516-6B5446CA836E}"/>
              </a:ext>
            </a:extLst>
          </p:cNvPr>
          <p:cNvSpPr txBox="1"/>
          <p:nvPr/>
        </p:nvSpPr>
        <p:spPr>
          <a:xfrm>
            <a:off x="6271160" y="1243847"/>
            <a:ext cx="5920840" cy="3539430"/>
          </a:xfrm>
          <a:prstGeom prst="rect">
            <a:avLst/>
          </a:prstGeom>
          <a:noFill/>
        </p:spPr>
        <p:txBody>
          <a:bodyPr wrap="square">
            <a:spAutoFit/>
          </a:bodyPr>
          <a:lstStyle/>
          <a:p>
            <a:endParaRPr lang="en-GB" sz="2800" dirty="0">
              <a:solidFill>
                <a:srgbClr val="002060"/>
              </a:solidFill>
              <a:latin typeface="Segoe Print" panose="02000600000000000000" pitchFamily="2" charset="0"/>
            </a:endParaRPr>
          </a:p>
          <a:p>
            <a:r>
              <a:rPr lang="en-GB" sz="2800" dirty="0">
                <a:solidFill>
                  <a:srgbClr val="002060"/>
                </a:solidFill>
                <a:latin typeface="Segoe Print" panose="02000600000000000000" pitchFamily="2" charset="0"/>
              </a:rPr>
              <a:t>Redonda es ____________ </a:t>
            </a:r>
          </a:p>
          <a:p>
            <a:endParaRPr lang="en-GB" sz="2800" dirty="0">
              <a:solidFill>
                <a:srgbClr val="002060"/>
              </a:solidFill>
              <a:latin typeface="Segoe Print" panose="02000600000000000000" pitchFamily="2" charset="0"/>
            </a:endParaRPr>
          </a:p>
          <a:p>
            <a:r>
              <a:rPr lang="en-GB" sz="2800" dirty="0">
                <a:solidFill>
                  <a:srgbClr val="002060"/>
                </a:solidFill>
                <a:latin typeface="Segoe Print" panose="02000600000000000000" pitchFamily="2" charset="0"/>
              </a:rPr>
              <a:t>Redondo es ____________</a:t>
            </a:r>
          </a:p>
          <a:p>
            <a:endParaRPr lang="en-GB" sz="2800" dirty="0">
              <a:solidFill>
                <a:srgbClr val="002060"/>
              </a:solidFill>
              <a:latin typeface="Segoe Print" panose="02000600000000000000" pitchFamily="2" charset="0"/>
            </a:endParaRPr>
          </a:p>
          <a:p>
            <a:r>
              <a:rPr lang="en-GB" sz="2800" dirty="0">
                <a:solidFill>
                  <a:srgbClr val="002060"/>
                </a:solidFill>
                <a:latin typeface="Segoe Print" panose="02000600000000000000" pitchFamily="2" charset="0"/>
              </a:rPr>
              <a:t>Redondo es ____________</a:t>
            </a:r>
          </a:p>
          <a:p>
            <a:endParaRPr lang="en-GB" sz="2800" dirty="0">
              <a:solidFill>
                <a:srgbClr val="002060"/>
              </a:solidFill>
              <a:latin typeface="Segoe Print" panose="02000600000000000000" pitchFamily="2" charset="0"/>
            </a:endParaRPr>
          </a:p>
          <a:p>
            <a:r>
              <a:rPr lang="en-GB" sz="2800" dirty="0">
                <a:solidFill>
                  <a:srgbClr val="002060"/>
                </a:solidFill>
                <a:latin typeface="Segoe Print" panose="02000600000000000000" pitchFamily="2" charset="0"/>
              </a:rPr>
              <a:t>de mi </a:t>
            </a:r>
            <a:r>
              <a:rPr lang="en-GB" sz="2800" dirty="0" err="1">
                <a:solidFill>
                  <a:srgbClr val="002060"/>
                </a:solidFill>
                <a:latin typeface="Segoe Print" panose="02000600000000000000" pitchFamily="2" charset="0"/>
              </a:rPr>
              <a:t>tío</a:t>
            </a:r>
            <a:r>
              <a:rPr lang="en-GB" sz="2800" dirty="0">
                <a:solidFill>
                  <a:srgbClr val="002060"/>
                </a:solidFill>
                <a:latin typeface="Segoe Print" panose="02000600000000000000" pitchFamily="2" charset="0"/>
              </a:rPr>
              <a:t> _____________. </a:t>
            </a:r>
          </a:p>
        </p:txBody>
      </p:sp>
      <p:sp>
        <p:nvSpPr>
          <p:cNvPr id="70" name="TextBox 69">
            <a:extLst>
              <a:ext uri="{FF2B5EF4-FFF2-40B4-BE49-F238E27FC236}">
                <a16:creationId xmlns:a16="http://schemas.microsoft.com/office/drawing/2014/main" id="{2A820D33-8C82-44F4-A86A-32BC0FD6A823}"/>
              </a:ext>
            </a:extLst>
          </p:cNvPr>
          <p:cNvSpPr txBox="1"/>
          <p:nvPr/>
        </p:nvSpPr>
        <p:spPr>
          <a:xfrm>
            <a:off x="2845807" y="1564209"/>
            <a:ext cx="1976437" cy="584775"/>
          </a:xfrm>
          <a:prstGeom prst="rect">
            <a:avLst/>
          </a:prstGeom>
          <a:noFill/>
        </p:spPr>
        <p:txBody>
          <a:bodyPr wrap="square">
            <a:spAutoFit/>
          </a:bodyPr>
          <a:lstStyle/>
          <a:p>
            <a:r>
              <a:rPr lang="en-GB" sz="3200" dirty="0">
                <a:solidFill>
                  <a:srgbClr val="92D050"/>
                </a:solidFill>
                <a:latin typeface="Segoe Print" panose="02000600000000000000" pitchFamily="2" charset="0"/>
              </a:rPr>
              <a:t>la </a:t>
            </a:r>
            <a:r>
              <a:rPr lang="en-GB" sz="3200" dirty="0" err="1">
                <a:solidFill>
                  <a:srgbClr val="92D050"/>
                </a:solidFill>
                <a:latin typeface="Segoe Print" panose="02000600000000000000" pitchFamily="2" charset="0"/>
              </a:rPr>
              <a:t>luna</a:t>
            </a:r>
            <a:endParaRPr lang="en-GB" sz="3200" dirty="0">
              <a:solidFill>
                <a:srgbClr val="92D050"/>
              </a:solidFill>
              <a:latin typeface="Segoe Print" panose="02000600000000000000" pitchFamily="2" charset="0"/>
            </a:endParaRPr>
          </a:p>
        </p:txBody>
      </p:sp>
      <p:sp>
        <p:nvSpPr>
          <p:cNvPr id="71" name="TextBox 70">
            <a:extLst>
              <a:ext uri="{FF2B5EF4-FFF2-40B4-BE49-F238E27FC236}">
                <a16:creationId xmlns:a16="http://schemas.microsoft.com/office/drawing/2014/main" id="{8A70F8CF-00CC-4EB4-977F-61B13C38FD9C}"/>
              </a:ext>
            </a:extLst>
          </p:cNvPr>
          <p:cNvSpPr txBox="1"/>
          <p:nvPr/>
        </p:nvSpPr>
        <p:spPr>
          <a:xfrm>
            <a:off x="2921793" y="2403443"/>
            <a:ext cx="1976437" cy="584775"/>
          </a:xfrm>
          <a:prstGeom prst="rect">
            <a:avLst/>
          </a:prstGeom>
          <a:noFill/>
        </p:spPr>
        <p:txBody>
          <a:bodyPr wrap="square">
            <a:spAutoFit/>
          </a:bodyPr>
          <a:lstStyle/>
          <a:p>
            <a:r>
              <a:rPr lang="en-GB" sz="3200" dirty="0" err="1">
                <a:solidFill>
                  <a:srgbClr val="92D050"/>
                </a:solidFill>
                <a:latin typeface="Segoe Print" panose="02000600000000000000" pitchFamily="2" charset="0"/>
              </a:rPr>
              <a:t>el</a:t>
            </a:r>
            <a:r>
              <a:rPr lang="en-GB" sz="3200" dirty="0">
                <a:solidFill>
                  <a:srgbClr val="92D050"/>
                </a:solidFill>
                <a:latin typeface="Segoe Print" panose="02000600000000000000" pitchFamily="2" charset="0"/>
              </a:rPr>
              <a:t> sol</a:t>
            </a:r>
          </a:p>
        </p:txBody>
      </p:sp>
      <p:sp>
        <p:nvSpPr>
          <p:cNvPr id="72" name="TextBox 71">
            <a:extLst>
              <a:ext uri="{FF2B5EF4-FFF2-40B4-BE49-F238E27FC236}">
                <a16:creationId xmlns:a16="http://schemas.microsoft.com/office/drawing/2014/main" id="{03B3D20B-2AB7-4850-B1AD-419AD3FBC605}"/>
              </a:ext>
            </a:extLst>
          </p:cNvPr>
          <p:cNvSpPr txBox="1"/>
          <p:nvPr/>
        </p:nvSpPr>
        <p:spPr>
          <a:xfrm>
            <a:off x="2695139" y="3279980"/>
            <a:ext cx="1976437" cy="584775"/>
          </a:xfrm>
          <a:prstGeom prst="rect">
            <a:avLst/>
          </a:prstGeom>
          <a:noFill/>
        </p:spPr>
        <p:txBody>
          <a:bodyPr wrap="square">
            <a:spAutoFit/>
          </a:bodyPr>
          <a:lstStyle/>
          <a:p>
            <a:r>
              <a:rPr lang="en-GB" sz="3200" dirty="0">
                <a:solidFill>
                  <a:srgbClr val="92D050"/>
                </a:solidFill>
                <a:latin typeface="Segoe Print" panose="02000600000000000000" pitchFamily="2" charset="0"/>
              </a:rPr>
              <a:t>la pelota</a:t>
            </a:r>
          </a:p>
        </p:txBody>
      </p:sp>
      <p:sp>
        <p:nvSpPr>
          <p:cNvPr id="73" name="TextBox 72">
            <a:extLst>
              <a:ext uri="{FF2B5EF4-FFF2-40B4-BE49-F238E27FC236}">
                <a16:creationId xmlns:a16="http://schemas.microsoft.com/office/drawing/2014/main" id="{5BFB781B-BD5B-4620-AE63-E98BA00E6764}"/>
              </a:ext>
            </a:extLst>
          </p:cNvPr>
          <p:cNvSpPr txBox="1"/>
          <p:nvPr/>
        </p:nvSpPr>
        <p:spPr>
          <a:xfrm>
            <a:off x="2621053" y="4156517"/>
            <a:ext cx="2577915" cy="584775"/>
          </a:xfrm>
          <a:prstGeom prst="rect">
            <a:avLst/>
          </a:prstGeom>
          <a:noFill/>
        </p:spPr>
        <p:txBody>
          <a:bodyPr wrap="square">
            <a:spAutoFit/>
          </a:bodyPr>
          <a:lstStyle/>
          <a:p>
            <a:r>
              <a:rPr lang="en-GB" sz="3200" dirty="0" err="1">
                <a:solidFill>
                  <a:srgbClr val="92D050"/>
                </a:solidFill>
                <a:latin typeface="Segoe Print" panose="02000600000000000000" pitchFamily="2" charset="0"/>
              </a:rPr>
              <a:t>el</a:t>
            </a:r>
            <a:r>
              <a:rPr lang="en-GB" sz="3200" dirty="0">
                <a:solidFill>
                  <a:srgbClr val="92D050"/>
                </a:solidFill>
                <a:latin typeface="Segoe Print" panose="02000600000000000000" pitchFamily="2" charset="0"/>
              </a:rPr>
              <a:t> tambor</a:t>
            </a:r>
          </a:p>
        </p:txBody>
      </p:sp>
      <p:sp>
        <p:nvSpPr>
          <p:cNvPr id="74" name="TextBox 73">
            <a:extLst>
              <a:ext uri="{FF2B5EF4-FFF2-40B4-BE49-F238E27FC236}">
                <a16:creationId xmlns:a16="http://schemas.microsoft.com/office/drawing/2014/main" id="{5DCFC7A0-E12F-4F94-9BC0-8BFD5CC48675}"/>
              </a:ext>
            </a:extLst>
          </p:cNvPr>
          <p:cNvSpPr txBox="1"/>
          <p:nvPr/>
        </p:nvSpPr>
        <p:spPr>
          <a:xfrm>
            <a:off x="8448929" y="1576548"/>
            <a:ext cx="2355682" cy="584775"/>
          </a:xfrm>
          <a:prstGeom prst="rect">
            <a:avLst/>
          </a:prstGeom>
          <a:noFill/>
        </p:spPr>
        <p:txBody>
          <a:bodyPr wrap="square">
            <a:spAutoFit/>
          </a:bodyPr>
          <a:lstStyle/>
          <a:p>
            <a:r>
              <a:rPr lang="en-GB" sz="3200" dirty="0">
                <a:solidFill>
                  <a:srgbClr val="92D050"/>
                </a:solidFill>
                <a:latin typeface="Segoe Print" panose="02000600000000000000" pitchFamily="2" charset="0"/>
              </a:rPr>
              <a:t>la galleta</a:t>
            </a:r>
          </a:p>
        </p:txBody>
      </p:sp>
      <p:sp>
        <p:nvSpPr>
          <p:cNvPr id="75" name="TextBox 74">
            <a:extLst>
              <a:ext uri="{FF2B5EF4-FFF2-40B4-BE49-F238E27FC236}">
                <a16:creationId xmlns:a16="http://schemas.microsoft.com/office/drawing/2014/main" id="{47AC7659-8187-48C1-9875-723565EDD606}"/>
              </a:ext>
            </a:extLst>
          </p:cNvPr>
          <p:cNvSpPr txBox="1"/>
          <p:nvPr/>
        </p:nvSpPr>
        <p:spPr>
          <a:xfrm>
            <a:off x="8492427" y="2364592"/>
            <a:ext cx="1976437" cy="584775"/>
          </a:xfrm>
          <a:prstGeom prst="rect">
            <a:avLst/>
          </a:prstGeom>
          <a:noFill/>
        </p:spPr>
        <p:txBody>
          <a:bodyPr wrap="square">
            <a:spAutoFit/>
          </a:bodyPr>
          <a:lstStyle/>
          <a:p>
            <a:r>
              <a:rPr lang="en-GB" sz="3200" dirty="0" err="1">
                <a:solidFill>
                  <a:srgbClr val="92D050"/>
                </a:solidFill>
                <a:latin typeface="Segoe Print" panose="02000600000000000000" pitchFamily="2" charset="0"/>
              </a:rPr>
              <a:t>el</a:t>
            </a:r>
            <a:r>
              <a:rPr lang="en-GB" sz="3200" dirty="0">
                <a:solidFill>
                  <a:srgbClr val="92D050"/>
                </a:solidFill>
                <a:latin typeface="Segoe Print" panose="02000600000000000000" pitchFamily="2" charset="0"/>
              </a:rPr>
              <a:t> </a:t>
            </a:r>
            <a:r>
              <a:rPr lang="en-GB" sz="3200" dirty="0" err="1">
                <a:solidFill>
                  <a:srgbClr val="92D050"/>
                </a:solidFill>
                <a:latin typeface="Segoe Print" panose="02000600000000000000" pitchFamily="2" charset="0"/>
              </a:rPr>
              <a:t>botón</a:t>
            </a:r>
            <a:endParaRPr lang="en-GB" sz="3200" dirty="0">
              <a:solidFill>
                <a:srgbClr val="92D050"/>
              </a:solidFill>
              <a:latin typeface="Segoe Print" panose="02000600000000000000" pitchFamily="2" charset="0"/>
            </a:endParaRPr>
          </a:p>
        </p:txBody>
      </p:sp>
      <p:sp>
        <p:nvSpPr>
          <p:cNvPr id="76" name="TextBox 75">
            <a:extLst>
              <a:ext uri="{FF2B5EF4-FFF2-40B4-BE49-F238E27FC236}">
                <a16:creationId xmlns:a16="http://schemas.microsoft.com/office/drawing/2014/main" id="{80E3FC09-6B2C-4A97-B14B-E13B6867FD05}"/>
              </a:ext>
            </a:extLst>
          </p:cNvPr>
          <p:cNvSpPr txBox="1"/>
          <p:nvPr/>
        </p:nvSpPr>
        <p:spPr>
          <a:xfrm>
            <a:off x="8607361" y="3254926"/>
            <a:ext cx="1976437" cy="584775"/>
          </a:xfrm>
          <a:prstGeom prst="rect">
            <a:avLst/>
          </a:prstGeom>
          <a:noFill/>
        </p:spPr>
        <p:txBody>
          <a:bodyPr wrap="square">
            <a:spAutoFit/>
          </a:bodyPr>
          <a:lstStyle/>
          <a:p>
            <a:r>
              <a:rPr lang="en-GB" sz="3200" dirty="0" err="1">
                <a:solidFill>
                  <a:srgbClr val="92D050"/>
                </a:solidFill>
                <a:latin typeface="Segoe Print" panose="02000600000000000000" pitchFamily="2" charset="0"/>
              </a:rPr>
              <a:t>el</a:t>
            </a:r>
            <a:r>
              <a:rPr lang="en-GB" sz="3200" dirty="0">
                <a:solidFill>
                  <a:srgbClr val="92D050"/>
                </a:solidFill>
                <a:latin typeface="Segoe Print" panose="02000600000000000000" pitchFamily="2" charset="0"/>
              </a:rPr>
              <a:t> </a:t>
            </a:r>
            <a:r>
              <a:rPr lang="en-GB" sz="3200" dirty="0" err="1">
                <a:solidFill>
                  <a:srgbClr val="92D050"/>
                </a:solidFill>
                <a:latin typeface="Segoe Print" panose="02000600000000000000" pitchFamily="2" charset="0"/>
              </a:rPr>
              <a:t>reloj</a:t>
            </a:r>
            <a:endParaRPr lang="en-GB" sz="3200" dirty="0">
              <a:solidFill>
                <a:srgbClr val="92D050"/>
              </a:solidFill>
              <a:latin typeface="Segoe Print" panose="02000600000000000000" pitchFamily="2" charset="0"/>
            </a:endParaRPr>
          </a:p>
        </p:txBody>
      </p:sp>
      <p:sp>
        <p:nvSpPr>
          <p:cNvPr id="77" name="TextBox 76">
            <a:extLst>
              <a:ext uri="{FF2B5EF4-FFF2-40B4-BE49-F238E27FC236}">
                <a16:creationId xmlns:a16="http://schemas.microsoft.com/office/drawing/2014/main" id="{21A5559A-4051-4259-A468-624566CED4C9}"/>
              </a:ext>
            </a:extLst>
          </p:cNvPr>
          <p:cNvSpPr txBox="1"/>
          <p:nvPr/>
        </p:nvSpPr>
        <p:spPr>
          <a:xfrm>
            <a:off x="8285303" y="4132627"/>
            <a:ext cx="2577915" cy="584775"/>
          </a:xfrm>
          <a:prstGeom prst="rect">
            <a:avLst/>
          </a:prstGeom>
          <a:noFill/>
        </p:spPr>
        <p:txBody>
          <a:bodyPr wrap="square">
            <a:spAutoFit/>
          </a:bodyPr>
          <a:lstStyle/>
          <a:p>
            <a:r>
              <a:rPr lang="en-GB" sz="3200" dirty="0">
                <a:solidFill>
                  <a:srgbClr val="92D050"/>
                </a:solidFill>
                <a:latin typeface="Segoe Print" panose="02000600000000000000" pitchFamily="2" charset="0"/>
              </a:rPr>
              <a:t>Ramón</a:t>
            </a:r>
          </a:p>
        </p:txBody>
      </p:sp>
      <p:sp>
        <p:nvSpPr>
          <p:cNvPr id="78" name="Rectangle 77">
            <a:hlinkClick r:id="" action="ppaction://noaction">
              <a:snd r:embed="rId5" name="11_3.wav"/>
            </a:hlinkClick>
            <a:extLst>
              <a:ext uri="{FF2B5EF4-FFF2-40B4-BE49-F238E27FC236}">
                <a16:creationId xmlns:a16="http://schemas.microsoft.com/office/drawing/2014/main" id="{C3DCD494-0776-49E7-851A-D381593C1803}"/>
              </a:ext>
            </a:extLst>
          </p:cNvPr>
          <p:cNvSpPr/>
          <p:nvPr/>
        </p:nvSpPr>
        <p:spPr>
          <a:xfrm>
            <a:off x="129540" y="1720009"/>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79" name="Rectangle 78">
            <a:hlinkClick r:id="" action="ppaction://noaction">
              <a:snd r:embed="rId6" name="11_4.wav"/>
            </a:hlinkClick>
            <a:extLst>
              <a:ext uri="{FF2B5EF4-FFF2-40B4-BE49-F238E27FC236}">
                <a16:creationId xmlns:a16="http://schemas.microsoft.com/office/drawing/2014/main" id="{DA6897E9-EA90-4006-BC77-1FC33E0EF11A}"/>
              </a:ext>
            </a:extLst>
          </p:cNvPr>
          <p:cNvSpPr/>
          <p:nvPr/>
        </p:nvSpPr>
        <p:spPr>
          <a:xfrm>
            <a:off x="129540" y="2593230"/>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80" name="Rectangle 79">
            <a:hlinkClick r:id="" action="ppaction://noaction">
              <a:snd r:embed="rId7" name="11_5.wav"/>
            </a:hlinkClick>
            <a:extLst>
              <a:ext uri="{FF2B5EF4-FFF2-40B4-BE49-F238E27FC236}">
                <a16:creationId xmlns:a16="http://schemas.microsoft.com/office/drawing/2014/main" id="{4867D7E2-FC45-4823-BD16-0DFB21ACA2F1}"/>
              </a:ext>
            </a:extLst>
          </p:cNvPr>
          <p:cNvSpPr/>
          <p:nvPr/>
        </p:nvSpPr>
        <p:spPr>
          <a:xfrm>
            <a:off x="129540" y="3465861"/>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81" name="Rectangle 80">
            <a:hlinkClick r:id="" action="ppaction://noaction">
              <a:snd r:embed="rId8" name="11_6.wav"/>
            </a:hlinkClick>
            <a:extLst>
              <a:ext uri="{FF2B5EF4-FFF2-40B4-BE49-F238E27FC236}">
                <a16:creationId xmlns:a16="http://schemas.microsoft.com/office/drawing/2014/main" id="{D17CDB65-FA59-496C-B3F2-987DEF52801B}"/>
              </a:ext>
            </a:extLst>
          </p:cNvPr>
          <p:cNvSpPr/>
          <p:nvPr/>
        </p:nvSpPr>
        <p:spPr>
          <a:xfrm>
            <a:off x="129540" y="4339082"/>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82" name="Rectangle 81">
            <a:hlinkClick r:id="" action="ppaction://noaction">
              <a:snd r:embed="rId9" name="11_7.wav"/>
            </a:hlinkClick>
            <a:extLst>
              <a:ext uri="{FF2B5EF4-FFF2-40B4-BE49-F238E27FC236}">
                <a16:creationId xmlns:a16="http://schemas.microsoft.com/office/drawing/2014/main" id="{70C8138A-4337-4E4C-A617-C924C62DDFFD}"/>
              </a:ext>
            </a:extLst>
          </p:cNvPr>
          <p:cNvSpPr/>
          <p:nvPr/>
        </p:nvSpPr>
        <p:spPr>
          <a:xfrm>
            <a:off x="5858976" y="1720009"/>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83" name="Rectangle 82">
            <a:hlinkClick r:id="" action="ppaction://noaction">
              <a:snd r:embed="rId10" name="11_8.wav"/>
            </a:hlinkClick>
            <a:extLst>
              <a:ext uri="{FF2B5EF4-FFF2-40B4-BE49-F238E27FC236}">
                <a16:creationId xmlns:a16="http://schemas.microsoft.com/office/drawing/2014/main" id="{C1B11D13-F4C7-44DD-88C1-49DD5C49F3DE}"/>
              </a:ext>
            </a:extLst>
          </p:cNvPr>
          <p:cNvSpPr/>
          <p:nvPr/>
        </p:nvSpPr>
        <p:spPr>
          <a:xfrm>
            <a:off x="5858976" y="2593230"/>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84" name="Rectangle 83">
            <a:hlinkClick r:id="" action="ppaction://noaction">
              <a:snd r:embed="rId11" name="11_9.wav"/>
            </a:hlinkClick>
            <a:extLst>
              <a:ext uri="{FF2B5EF4-FFF2-40B4-BE49-F238E27FC236}">
                <a16:creationId xmlns:a16="http://schemas.microsoft.com/office/drawing/2014/main" id="{E1B55038-230C-4F1C-93AB-C6D2977F074B}"/>
              </a:ext>
            </a:extLst>
          </p:cNvPr>
          <p:cNvSpPr/>
          <p:nvPr/>
        </p:nvSpPr>
        <p:spPr>
          <a:xfrm>
            <a:off x="5858976" y="3465861"/>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
        <p:nvSpPr>
          <p:cNvPr id="85" name="Rectangle 84">
            <a:hlinkClick r:id="" action="ppaction://noaction">
              <a:snd r:embed="rId12" name="11_10.wav"/>
            </a:hlinkClick>
            <a:extLst>
              <a:ext uri="{FF2B5EF4-FFF2-40B4-BE49-F238E27FC236}">
                <a16:creationId xmlns:a16="http://schemas.microsoft.com/office/drawing/2014/main" id="{3DB1DE8D-CCEE-4799-A7BB-B7E29CD23673}"/>
              </a:ext>
            </a:extLst>
          </p:cNvPr>
          <p:cNvSpPr/>
          <p:nvPr/>
        </p:nvSpPr>
        <p:spPr>
          <a:xfrm>
            <a:off x="5858976" y="4339082"/>
            <a:ext cx="384810" cy="30831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pic>
        <p:nvPicPr>
          <p:cNvPr id="87" name="Picture 2" descr="Luna Llena, Luna, Cráteres, Lunar, Gris">
            <a:extLst>
              <a:ext uri="{FF2B5EF4-FFF2-40B4-BE49-F238E27FC236}">
                <a16:creationId xmlns:a16="http://schemas.microsoft.com/office/drawing/2014/main" id="{8D09309B-A85D-49E3-8511-7893A6FCBE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3947" y="1554835"/>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Sol, Contento, Brillo Solar, Dorado">
            <a:extLst>
              <a:ext uri="{FF2B5EF4-FFF2-40B4-BE49-F238E27FC236}">
                <a16:creationId xmlns:a16="http://schemas.microsoft.com/office/drawing/2014/main" id="{CE9F3FD2-E582-474E-9B65-62B9E3C582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3968" y="2289586"/>
            <a:ext cx="887060" cy="75589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Luna Llena, Luna, Cráteres, Lunar, Gris">
            <a:extLst>
              <a:ext uri="{FF2B5EF4-FFF2-40B4-BE49-F238E27FC236}">
                <a16:creationId xmlns:a16="http://schemas.microsoft.com/office/drawing/2014/main" id="{495D813E-9F3F-4791-84CB-210C8A7532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67695" y="5464284"/>
            <a:ext cx="1052590" cy="105259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Botón, Ropa, Artesanía, Manualidades">
            <a:extLst>
              <a:ext uri="{FF2B5EF4-FFF2-40B4-BE49-F238E27FC236}">
                <a16:creationId xmlns:a16="http://schemas.microsoft.com/office/drawing/2014/main" id="{ABA2A795-2E19-4465-9C32-A4030A55F2B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09646" y="5512940"/>
            <a:ext cx="1073704" cy="73158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Pelota De Playa, Pelota, Vistoso">
            <a:extLst>
              <a:ext uri="{FF2B5EF4-FFF2-40B4-BE49-F238E27FC236}">
                <a16:creationId xmlns:a16="http://schemas.microsoft.com/office/drawing/2014/main" id="{3619BBDE-6915-412B-B9CA-77974A3FBB0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85493" y="5368518"/>
            <a:ext cx="886956" cy="88957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Sol, Contento, Brillo Solar, Dorado">
            <a:extLst>
              <a:ext uri="{FF2B5EF4-FFF2-40B4-BE49-F238E27FC236}">
                <a16:creationId xmlns:a16="http://schemas.microsoft.com/office/drawing/2014/main" id="{87548AA8-9152-40FD-9F86-19CEC0DB74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49975" y="5314791"/>
            <a:ext cx="1239519" cy="105623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Tambor, Instrumento, Música, Musical">
            <a:extLst>
              <a:ext uri="{FF2B5EF4-FFF2-40B4-BE49-F238E27FC236}">
                <a16:creationId xmlns:a16="http://schemas.microsoft.com/office/drawing/2014/main" id="{3A33F65B-59B9-43AA-9CF6-28753E87EB6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7665" y="5686425"/>
            <a:ext cx="1545080" cy="84187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Galleta, Chocolate, Chip, Borroso">
            <a:extLst>
              <a:ext uri="{FF2B5EF4-FFF2-40B4-BE49-F238E27FC236}">
                <a16:creationId xmlns:a16="http://schemas.microsoft.com/office/drawing/2014/main" id="{1CCFC44F-FBA2-49F4-A57C-764837C8B5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60626" y="5464284"/>
            <a:ext cx="808071" cy="79867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4" descr="Reloj, Reloj De Pulsera, Tiempo, Viejo">
            <a:extLst>
              <a:ext uri="{FF2B5EF4-FFF2-40B4-BE49-F238E27FC236}">
                <a16:creationId xmlns:a16="http://schemas.microsoft.com/office/drawing/2014/main" id="{8A4216F7-C246-478A-8C6C-7BC2862094B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42050" y="5404356"/>
            <a:ext cx="562941" cy="96666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6" descr="Hombre, Piel Oscura, Pelo Negro, Contento, Bigote">
            <a:extLst>
              <a:ext uri="{FF2B5EF4-FFF2-40B4-BE49-F238E27FC236}">
                <a16:creationId xmlns:a16="http://schemas.microsoft.com/office/drawing/2014/main" id="{C7010043-03E0-4632-BB54-CE72712DEEF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79153" y="5392278"/>
            <a:ext cx="808071" cy="101537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88E8498D-C38B-4C43-9490-039B0732E798}"/>
              </a:ext>
            </a:extLst>
          </p:cNvPr>
          <p:cNvSpPr/>
          <p:nvPr/>
        </p:nvSpPr>
        <p:spPr>
          <a:xfrm>
            <a:off x="226339" y="5051275"/>
            <a:ext cx="526106" cy="923330"/>
          </a:xfrm>
          <a:prstGeom prst="rect">
            <a:avLst/>
          </a:prstGeom>
          <a:noFill/>
        </p:spPr>
        <p:txBody>
          <a:bodyPr wrap="none" lIns="91440" tIns="45720" rIns="91440" bIns="45720">
            <a:spAutoFit/>
          </a:bodyPr>
          <a:lstStyle/>
          <a:p>
            <a:pPr algn="ctr"/>
            <a:r>
              <a:rPr lang="en-US" sz="5400" b="1" cap="none" spc="0" dirty="0">
                <a:ln w="10160">
                  <a:solidFill>
                    <a:srgbClr val="009999"/>
                  </a:solidFill>
                  <a:prstDash val="solid"/>
                </a:ln>
                <a:solidFill>
                  <a:srgbClr val="68D5C8"/>
                </a:solidFill>
                <a:effectLst>
                  <a:outerShdw blurRad="38100" dist="22860" dir="5400000" algn="tl" rotWithShape="0">
                    <a:srgbClr val="000000">
                      <a:alpha val="30000"/>
                    </a:srgbClr>
                  </a:outerShdw>
                </a:effectLst>
              </a:rPr>
              <a:t>a</a:t>
            </a:r>
          </a:p>
        </p:txBody>
      </p:sp>
      <p:sp>
        <p:nvSpPr>
          <p:cNvPr id="97" name="Rectangle 96">
            <a:extLst>
              <a:ext uri="{FF2B5EF4-FFF2-40B4-BE49-F238E27FC236}">
                <a16:creationId xmlns:a16="http://schemas.microsoft.com/office/drawing/2014/main" id="{AB53B3D6-1264-44FD-9913-2696DC137AE3}"/>
              </a:ext>
            </a:extLst>
          </p:cNvPr>
          <p:cNvSpPr/>
          <p:nvPr/>
        </p:nvSpPr>
        <p:spPr>
          <a:xfrm>
            <a:off x="2235982" y="5747444"/>
            <a:ext cx="556564" cy="923330"/>
          </a:xfrm>
          <a:prstGeom prst="rect">
            <a:avLst/>
          </a:prstGeom>
          <a:noFill/>
        </p:spPr>
        <p:txBody>
          <a:bodyPr wrap="none" lIns="91440" tIns="45720" rIns="91440" bIns="45720">
            <a:spAutoFit/>
          </a:bodyPr>
          <a:lstStyle/>
          <a:p>
            <a:pPr algn="ctr"/>
            <a:r>
              <a:rPr lang="en-US" sz="5400" b="1" dirty="0">
                <a:ln w="10160">
                  <a:solidFill>
                    <a:srgbClr val="009999"/>
                  </a:solidFill>
                  <a:prstDash val="solid"/>
                </a:ln>
                <a:solidFill>
                  <a:srgbClr val="68D5C8"/>
                </a:solidFill>
                <a:effectLst>
                  <a:outerShdw blurRad="38100" dist="22860" dir="5400000" algn="tl" rotWithShape="0">
                    <a:srgbClr val="000000">
                      <a:alpha val="30000"/>
                    </a:srgbClr>
                  </a:outerShdw>
                </a:effectLst>
              </a:rPr>
              <a:t>b</a:t>
            </a:r>
            <a:endParaRPr lang="en-US" sz="5400" b="1" cap="none" spc="0" dirty="0">
              <a:ln w="10160">
                <a:solidFill>
                  <a:srgbClr val="009999"/>
                </a:solidFill>
                <a:prstDash val="solid"/>
              </a:ln>
              <a:solidFill>
                <a:srgbClr val="68D5C8"/>
              </a:solidFill>
              <a:effectLst>
                <a:outerShdw blurRad="38100" dist="22860" dir="5400000" algn="tl" rotWithShape="0">
                  <a:srgbClr val="000000">
                    <a:alpha val="30000"/>
                  </a:srgbClr>
                </a:outerShdw>
              </a:effectLst>
            </a:endParaRPr>
          </a:p>
        </p:txBody>
      </p:sp>
      <p:sp>
        <p:nvSpPr>
          <p:cNvPr id="98" name="Rectangle 97">
            <a:extLst>
              <a:ext uri="{FF2B5EF4-FFF2-40B4-BE49-F238E27FC236}">
                <a16:creationId xmlns:a16="http://schemas.microsoft.com/office/drawing/2014/main" id="{8E6023D6-DF73-49BD-9ECA-769D48768A8B}"/>
              </a:ext>
            </a:extLst>
          </p:cNvPr>
          <p:cNvSpPr/>
          <p:nvPr/>
        </p:nvSpPr>
        <p:spPr>
          <a:xfrm>
            <a:off x="3971076" y="5110206"/>
            <a:ext cx="474810" cy="923330"/>
          </a:xfrm>
          <a:prstGeom prst="rect">
            <a:avLst/>
          </a:prstGeom>
          <a:noFill/>
        </p:spPr>
        <p:txBody>
          <a:bodyPr wrap="none" lIns="91440" tIns="45720" rIns="91440" bIns="45720">
            <a:spAutoFit/>
          </a:bodyPr>
          <a:lstStyle/>
          <a:p>
            <a:pPr algn="ctr"/>
            <a:r>
              <a:rPr lang="en-US" sz="5400" b="1" cap="none" spc="0" dirty="0">
                <a:ln w="10160">
                  <a:solidFill>
                    <a:srgbClr val="009999"/>
                  </a:solidFill>
                  <a:prstDash val="solid"/>
                </a:ln>
                <a:solidFill>
                  <a:srgbClr val="68D5C8"/>
                </a:solidFill>
                <a:effectLst>
                  <a:outerShdw blurRad="38100" dist="22860" dir="5400000" algn="tl" rotWithShape="0">
                    <a:srgbClr val="000000">
                      <a:alpha val="30000"/>
                    </a:srgbClr>
                  </a:outerShdw>
                </a:effectLst>
              </a:rPr>
              <a:t>c</a:t>
            </a:r>
          </a:p>
        </p:txBody>
      </p:sp>
      <p:sp>
        <p:nvSpPr>
          <p:cNvPr id="99" name="Rectangle 98">
            <a:extLst>
              <a:ext uri="{FF2B5EF4-FFF2-40B4-BE49-F238E27FC236}">
                <a16:creationId xmlns:a16="http://schemas.microsoft.com/office/drawing/2014/main" id="{6FDEE182-7D6C-4A3E-8AE9-52843461F9A9}"/>
              </a:ext>
            </a:extLst>
          </p:cNvPr>
          <p:cNvSpPr/>
          <p:nvPr/>
        </p:nvSpPr>
        <p:spPr>
          <a:xfrm>
            <a:off x="5271888" y="5581978"/>
            <a:ext cx="556564" cy="923330"/>
          </a:xfrm>
          <a:prstGeom prst="rect">
            <a:avLst/>
          </a:prstGeom>
          <a:noFill/>
        </p:spPr>
        <p:txBody>
          <a:bodyPr wrap="none" lIns="91440" tIns="45720" rIns="91440" bIns="45720">
            <a:spAutoFit/>
          </a:bodyPr>
          <a:lstStyle/>
          <a:p>
            <a:pPr algn="ctr"/>
            <a:r>
              <a:rPr lang="en-US" sz="5400" b="1" dirty="0">
                <a:ln w="10160">
                  <a:solidFill>
                    <a:srgbClr val="009999"/>
                  </a:solidFill>
                  <a:prstDash val="solid"/>
                </a:ln>
                <a:solidFill>
                  <a:srgbClr val="68D5C8"/>
                </a:solidFill>
                <a:effectLst>
                  <a:outerShdw blurRad="38100" dist="22860" dir="5400000" algn="tl" rotWithShape="0">
                    <a:srgbClr val="000000">
                      <a:alpha val="30000"/>
                    </a:srgbClr>
                  </a:outerShdw>
                </a:effectLst>
              </a:rPr>
              <a:t>d</a:t>
            </a:r>
            <a:endParaRPr lang="en-US" sz="5400" b="1" cap="none" spc="0" dirty="0">
              <a:ln w="10160">
                <a:solidFill>
                  <a:srgbClr val="009999"/>
                </a:solidFill>
                <a:prstDash val="solid"/>
              </a:ln>
              <a:solidFill>
                <a:srgbClr val="68D5C8"/>
              </a:solidFill>
              <a:effectLst>
                <a:outerShdw blurRad="38100" dist="22860" dir="5400000" algn="tl" rotWithShape="0">
                  <a:srgbClr val="000000">
                    <a:alpha val="30000"/>
                  </a:srgbClr>
                </a:outerShdw>
              </a:effectLst>
            </a:endParaRPr>
          </a:p>
        </p:txBody>
      </p:sp>
      <p:sp>
        <p:nvSpPr>
          <p:cNvPr id="100" name="Rectangle 99">
            <a:extLst>
              <a:ext uri="{FF2B5EF4-FFF2-40B4-BE49-F238E27FC236}">
                <a16:creationId xmlns:a16="http://schemas.microsoft.com/office/drawing/2014/main" id="{8F1DD720-C965-4AFF-A163-2099851C4E3F}"/>
              </a:ext>
            </a:extLst>
          </p:cNvPr>
          <p:cNvSpPr/>
          <p:nvPr/>
        </p:nvSpPr>
        <p:spPr>
          <a:xfrm>
            <a:off x="6756330" y="5198715"/>
            <a:ext cx="532518" cy="923330"/>
          </a:xfrm>
          <a:prstGeom prst="rect">
            <a:avLst/>
          </a:prstGeom>
          <a:noFill/>
        </p:spPr>
        <p:txBody>
          <a:bodyPr wrap="none" lIns="91440" tIns="45720" rIns="91440" bIns="45720">
            <a:spAutoFit/>
          </a:bodyPr>
          <a:lstStyle/>
          <a:p>
            <a:pPr algn="ctr"/>
            <a:r>
              <a:rPr lang="en-US" sz="5400" b="1" cap="none" spc="0" dirty="0">
                <a:ln w="10160">
                  <a:solidFill>
                    <a:srgbClr val="009999"/>
                  </a:solidFill>
                  <a:prstDash val="solid"/>
                </a:ln>
                <a:solidFill>
                  <a:srgbClr val="68D5C8"/>
                </a:solidFill>
                <a:effectLst>
                  <a:outerShdw blurRad="38100" dist="22860" dir="5400000" algn="tl" rotWithShape="0">
                    <a:srgbClr val="000000">
                      <a:alpha val="30000"/>
                    </a:srgbClr>
                  </a:outerShdw>
                </a:effectLst>
              </a:rPr>
              <a:t>e</a:t>
            </a:r>
          </a:p>
        </p:txBody>
      </p:sp>
      <p:sp>
        <p:nvSpPr>
          <p:cNvPr id="101" name="Rectangle 100">
            <a:extLst>
              <a:ext uri="{FF2B5EF4-FFF2-40B4-BE49-F238E27FC236}">
                <a16:creationId xmlns:a16="http://schemas.microsoft.com/office/drawing/2014/main" id="{B0D556D2-DAF7-4463-A634-F4A246066AB6}"/>
              </a:ext>
            </a:extLst>
          </p:cNvPr>
          <p:cNvSpPr/>
          <p:nvPr/>
        </p:nvSpPr>
        <p:spPr>
          <a:xfrm>
            <a:off x="8271448" y="5686425"/>
            <a:ext cx="404278" cy="923330"/>
          </a:xfrm>
          <a:prstGeom prst="rect">
            <a:avLst/>
          </a:prstGeom>
          <a:noFill/>
        </p:spPr>
        <p:txBody>
          <a:bodyPr wrap="none" lIns="91440" tIns="45720" rIns="91440" bIns="45720">
            <a:spAutoFit/>
          </a:bodyPr>
          <a:lstStyle/>
          <a:p>
            <a:pPr algn="ctr"/>
            <a:r>
              <a:rPr lang="en-US" sz="5400" b="1" dirty="0">
                <a:ln w="10160">
                  <a:solidFill>
                    <a:srgbClr val="009999"/>
                  </a:solidFill>
                  <a:prstDash val="solid"/>
                </a:ln>
                <a:solidFill>
                  <a:srgbClr val="68D5C8"/>
                </a:solidFill>
                <a:effectLst>
                  <a:outerShdw blurRad="38100" dist="22860" dir="5400000" algn="tl" rotWithShape="0">
                    <a:srgbClr val="000000">
                      <a:alpha val="30000"/>
                    </a:srgbClr>
                  </a:outerShdw>
                </a:effectLst>
              </a:rPr>
              <a:t>f</a:t>
            </a:r>
            <a:endParaRPr lang="en-US" sz="5400" b="1" cap="none" spc="0" dirty="0">
              <a:ln w="10160">
                <a:solidFill>
                  <a:srgbClr val="009999"/>
                </a:solidFill>
                <a:prstDash val="solid"/>
              </a:ln>
              <a:solidFill>
                <a:srgbClr val="68D5C8"/>
              </a:solidFill>
              <a:effectLst>
                <a:outerShdw blurRad="38100" dist="22860" dir="5400000" algn="tl" rotWithShape="0">
                  <a:srgbClr val="000000">
                    <a:alpha val="30000"/>
                  </a:srgbClr>
                </a:outerShdw>
              </a:effectLst>
            </a:endParaRPr>
          </a:p>
        </p:txBody>
      </p:sp>
      <p:sp>
        <p:nvSpPr>
          <p:cNvPr id="102" name="Rectangle 101">
            <a:extLst>
              <a:ext uri="{FF2B5EF4-FFF2-40B4-BE49-F238E27FC236}">
                <a16:creationId xmlns:a16="http://schemas.microsoft.com/office/drawing/2014/main" id="{3944640A-AA79-40DD-8C3E-413D0CEDEBE0}"/>
              </a:ext>
            </a:extLst>
          </p:cNvPr>
          <p:cNvSpPr/>
          <p:nvPr/>
        </p:nvSpPr>
        <p:spPr>
          <a:xfrm>
            <a:off x="9668147" y="5102546"/>
            <a:ext cx="513282" cy="923330"/>
          </a:xfrm>
          <a:prstGeom prst="rect">
            <a:avLst/>
          </a:prstGeom>
          <a:noFill/>
        </p:spPr>
        <p:txBody>
          <a:bodyPr wrap="none" lIns="91440" tIns="45720" rIns="91440" bIns="45720">
            <a:spAutoFit/>
          </a:bodyPr>
          <a:lstStyle/>
          <a:p>
            <a:pPr algn="ctr"/>
            <a:r>
              <a:rPr lang="en-US" sz="5400" b="1" cap="none" spc="0" dirty="0">
                <a:ln w="10160">
                  <a:solidFill>
                    <a:srgbClr val="009999"/>
                  </a:solidFill>
                  <a:prstDash val="solid"/>
                </a:ln>
                <a:solidFill>
                  <a:srgbClr val="68D5C8"/>
                </a:solidFill>
                <a:effectLst>
                  <a:outerShdw blurRad="38100" dist="22860" dir="5400000" algn="tl" rotWithShape="0">
                    <a:srgbClr val="000000">
                      <a:alpha val="30000"/>
                    </a:srgbClr>
                  </a:outerShdw>
                </a:effectLst>
              </a:rPr>
              <a:t>g</a:t>
            </a:r>
          </a:p>
        </p:txBody>
      </p:sp>
      <p:sp>
        <p:nvSpPr>
          <p:cNvPr id="103" name="Rectangle 102">
            <a:extLst>
              <a:ext uri="{FF2B5EF4-FFF2-40B4-BE49-F238E27FC236}">
                <a16:creationId xmlns:a16="http://schemas.microsoft.com/office/drawing/2014/main" id="{6E6DB3B5-4D3D-4961-BADD-505E691AF11D}"/>
              </a:ext>
            </a:extLst>
          </p:cNvPr>
          <p:cNvSpPr/>
          <p:nvPr/>
        </p:nvSpPr>
        <p:spPr>
          <a:xfrm>
            <a:off x="11382492" y="5796426"/>
            <a:ext cx="556564" cy="923330"/>
          </a:xfrm>
          <a:prstGeom prst="rect">
            <a:avLst/>
          </a:prstGeom>
          <a:noFill/>
        </p:spPr>
        <p:txBody>
          <a:bodyPr wrap="none" lIns="91440" tIns="45720" rIns="91440" bIns="45720">
            <a:spAutoFit/>
          </a:bodyPr>
          <a:lstStyle/>
          <a:p>
            <a:pPr algn="ctr"/>
            <a:r>
              <a:rPr lang="en-US" sz="5400" b="1" dirty="0">
                <a:ln w="10160">
                  <a:solidFill>
                    <a:srgbClr val="009999"/>
                  </a:solidFill>
                  <a:prstDash val="solid"/>
                </a:ln>
                <a:solidFill>
                  <a:srgbClr val="68D5C8"/>
                </a:solidFill>
                <a:effectLst>
                  <a:outerShdw blurRad="38100" dist="22860" dir="5400000" algn="tl" rotWithShape="0">
                    <a:srgbClr val="000000">
                      <a:alpha val="30000"/>
                    </a:srgbClr>
                  </a:outerShdw>
                </a:effectLst>
              </a:rPr>
              <a:t>h</a:t>
            </a:r>
            <a:endParaRPr lang="en-US" sz="5400" b="1" cap="none" spc="0" dirty="0">
              <a:ln w="10160">
                <a:solidFill>
                  <a:srgbClr val="009999"/>
                </a:solidFill>
                <a:prstDash val="solid"/>
              </a:ln>
              <a:solidFill>
                <a:srgbClr val="68D5C8"/>
              </a:solidFill>
              <a:effectLst>
                <a:outerShdw blurRad="38100" dist="22860" dir="5400000" algn="tl" rotWithShape="0">
                  <a:srgbClr val="000000">
                    <a:alpha val="30000"/>
                  </a:srgbClr>
                </a:outerShdw>
              </a:effectLst>
            </a:endParaRPr>
          </a:p>
        </p:txBody>
      </p:sp>
      <p:pic>
        <p:nvPicPr>
          <p:cNvPr id="104" name="Picture 6" descr="Pelota De Playa, Pelota, Vistoso">
            <a:extLst>
              <a:ext uri="{FF2B5EF4-FFF2-40B4-BE49-F238E27FC236}">
                <a16:creationId xmlns:a16="http://schemas.microsoft.com/office/drawing/2014/main" id="{DEFB26B0-28A9-4F73-A87A-AE02FE748F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62826" y="3257204"/>
            <a:ext cx="445829" cy="44714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8" descr="Tambor, Instrumento, Música, Musical">
            <a:extLst>
              <a:ext uri="{FF2B5EF4-FFF2-40B4-BE49-F238E27FC236}">
                <a16:creationId xmlns:a16="http://schemas.microsoft.com/office/drawing/2014/main" id="{33D94270-747A-49C8-8459-3014C92521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26980" y="4293122"/>
            <a:ext cx="756800" cy="41235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Galleta, Chocolate, Chip, Borroso">
            <a:extLst>
              <a:ext uri="{FF2B5EF4-FFF2-40B4-BE49-F238E27FC236}">
                <a16:creationId xmlns:a16="http://schemas.microsoft.com/office/drawing/2014/main" id="{F9DA7CF6-964A-4A63-B1C2-4E7816D2AFE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79054" y="1481275"/>
            <a:ext cx="629649" cy="62232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2" descr="Botón, Ropa, Artesanía, Manualidades">
            <a:extLst>
              <a:ext uri="{FF2B5EF4-FFF2-40B4-BE49-F238E27FC236}">
                <a16:creationId xmlns:a16="http://schemas.microsoft.com/office/drawing/2014/main" id="{1C535853-0A19-4FB1-98CC-30558D6764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11303" y="2296196"/>
            <a:ext cx="1073704" cy="73158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4" descr="Reloj, Reloj De Pulsera, Tiempo, Viejo">
            <a:extLst>
              <a:ext uri="{FF2B5EF4-FFF2-40B4-BE49-F238E27FC236}">
                <a16:creationId xmlns:a16="http://schemas.microsoft.com/office/drawing/2014/main" id="{125F3C96-404A-49D0-B658-956D49A4821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50198" y="3091156"/>
            <a:ext cx="426039" cy="73158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6" descr="Hombre, Piel Oscura, Pelo Negro, Contento, Bigote">
            <a:extLst>
              <a:ext uri="{FF2B5EF4-FFF2-40B4-BE49-F238E27FC236}">
                <a16:creationId xmlns:a16="http://schemas.microsoft.com/office/drawing/2014/main" id="{709DC30A-3571-4591-88C5-3B2E1D41C26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99483" y="4094830"/>
            <a:ext cx="495464" cy="62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500"/>
                                        <p:tgtEl>
                                          <p:spTgt spid="87"/>
                                        </p:tgtEl>
                                      </p:cBhvr>
                                    </p:animEffect>
                                  </p:childTnLst>
                                </p:cTn>
                              </p:par>
                              <p:par>
                                <p:cTn id="48" presetID="10" presetClass="exit" presetSubtype="0" fill="hold" nodeType="withEffect">
                                  <p:stCondLst>
                                    <p:cond delay="0"/>
                                  </p:stCondLst>
                                  <p:childTnLst>
                                    <p:animEffect transition="out" filter="fade">
                                      <p:cBhvr>
                                        <p:cTn id="49" dur="500"/>
                                        <p:tgtEl>
                                          <p:spTgt spid="89"/>
                                        </p:tgtEl>
                                      </p:cBhvr>
                                    </p:animEffect>
                                    <p:set>
                                      <p:cBhvr>
                                        <p:cTn id="50" dur="1" fill="hold">
                                          <p:stCondLst>
                                            <p:cond delay="499"/>
                                          </p:stCondLst>
                                        </p:cTn>
                                        <p:tgtEl>
                                          <p:spTgt spid="89"/>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103"/>
                                        </p:tgtEl>
                                      </p:cBhvr>
                                    </p:animEffect>
                                    <p:set>
                                      <p:cBhvr>
                                        <p:cTn id="53" dur="1" fill="hold">
                                          <p:stCondLst>
                                            <p:cond delay="499"/>
                                          </p:stCondLst>
                                        </p:cTn>
                                        <p:tgtEl>
                                          <p:spTgt spid="10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fade">
                                      <p:cBhvr>
                                        <p:cTn id="58" dur="500"/>
                                        <p:tgtEl>
                                          <p:spTgt spid="88"/>
                                        </p:tgtEl>
                                      </p:cBhvr>
                                    </p:animEffect>
                                  </p:childTnLst>
                                </p:cTn>
                              </p:par>
                              <p:par>
                                <p:cTn id="59" presetID="10" presetClass="exit" presetSubtype="0" fill="hold" nodeType="withEffect">
                                  <p:stCondLst>
                                    <p:cond delay="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9"/>
                                        </p:tgtEl>
                                      </p:cBhvr>
                                    </p:animEffect>
                                    <p:set>
                                      <p:cBhvr>
                                        <p:cTn id="64" dur="1" fill="hold">
                                          <p:stCondLst>
                                            <p:cond delay="499"/>
                                          </p:stCondLst>
                                        </p:cTn>
                                        <p:tgtEl>
                                          <p:spTgt spid="9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fade">
                                      <p:cBhvr>
                                        <p:cTn id="69" dur="500"/>
                                        <p:tgtEl>
                                          <p:spTgt spid="104"/>
                                        </p:tgtEl>
                                      </p:cBhvr>
                                    </p:animEffect>
                                  </p:childTnLst>
                                </p:cTn>
                              </p:par>
                              <p:par>
                                <p:cTn id="70" presetID="10" presetClass="exit" presetSubtype="0" fill="hold" grpId="0" nodeType="withEffect">
                                  <p:stCondLst>
                                    <p:cond delay="0"/>
                                  </p:stCondLst>
                                  <p:childTnLst>
                                    <p:animEffect transition="out" filter="fade">
                                      <p:cBhvr>
                                        <p:cTn id="71" dur="500"/>
                                        <p:tgtEl>
                                          <p:spTgt spid="98"/>
                                        </p:tgtEl>
                                      </p:cBhvr>
                                    </p:animEffect>
                                    <p:set>
                                      <p:cBhvr>
                                        <p:cTn id="72" dur="1" fill="hold">
                                          <p:stCondLst>
                                            <p:cond delay="499"/>
                                          </p:stCondLst>
                                        </p:cTn>
                                        <p:tgtEl>
                                          <p:spTgt spid="9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91"/>
                                        </p:tgtEl>
                                      </p:cBhvr>
                                    </p:animEffect>
                                    <p:set>
                                      <p:cBhvr>
                                        <p:cTn id="75" dur="1" fill="hold">
                                          <p:stCondLst>
                                            <p:cond delay="499"/>
                                          </p:stCondLst>
                                        </p:cTn>
                                        <p:tgtEl>
                                          <p:spTgt spid="9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cTn>
                              </p:par>
                              <p:par>
                                <p:cTn id="81" presetID="10" presetClass="exit" presetSubtype="0" fill="hold" nodeType="withEffect">
                                  <p:stCondLst>
                                    <p:cond delay="0"/>
                                  </p:stCondLst>
                                  <p:childTnLst>
                                    <p:animEffect transition="out" filter="fade">
                                      <p:cBhvr>
                                        <p:cTn id="82" dur="500"/>
                                        <p:tgtEl>
                                          <p:spTgt spid="93"/>
                                        </p:tgtEl>
                                      </p:cBhvr>
                                    </p:animEffect>
                                    <p:set>
                                      <p:cBhvr>
                                        <p:cTn id="83" dur="1" fill="hold">
                                          <p:stCondLst>
                                            <p:cond delay="499"/>
                                          </p:stCondLst>
                                        </p:cTn>
                                        <p:tgtEl>
                                          <p:spTgt spid="9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06"/>
                                        </p:tgtEl>
                                        <p:attrNameLst>
                                          <p:attrName>style.visibility</p:attrName>
                                        </p:attrNameLst>
                                      </p:cBhvr>
                                      <p:to>
                                        <p:strVal val="visible"/>
                                      </p:to>
                                    </p:set>
                                    <p:animEffect transition="in" filter="fade">
                                      <p:cBhvr>
                                        <p:cTn id="91" dur="500"/>
                                        <p:tgtEl>
                                          <p:spTgt spid="106"/>
                                        </p:tgtEl>
                                      </p:cBhvr>
                                    </p:animEffect>
                                  </p:childTnLst>
                                </p:cTn>
                              </p:par>
                              <p:par>
                                <p:cTn id="92" presetID="10" presetClass="exit" presetSubtype="0" fill="hold" grpId="0" nodeType="withEffect">
                                  <p:stCondLst>
                                    <p:cond delay="0"/>
                                  </p:stCondLst>
                                  <p:childTnLst>
                                    <p:animEffect transition="out" filter="fade">
                                      <p:cBhvr>
                                        <p:cTn id="93" dur="500"/>
                                        <p:tgtEl>
                                          <p:spTgt spid="100"/>
                                        </p:tgtEl>
                                      </p:cBhvr>
                                    </p:animEffect>
                                    <p:set>
                                      <p:cBhvr>
                                        <p:cTn id="94" dur="1" fill="hold">
                                          <p:stCondLst>
                                            <p:cond delay="499"/>
                                          </p:stCondLst>
                                        </p:cTn>
                                        <p:tgtEl>
                                          <p:spTgt spid="10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94"/>
                                        </p:tgtEl>
                                      </p:cBhvr>
                                    </p:animEffect>
                                    <p:set>
                                      <p:cBhvr>
                                        <p:cTn id="97" dur="1" fill="hold">
                                          <p:stCondLst>
                                            <p:cond delay="499"/>
                                          </p:stCondLst>
                                        </p:cTn>
                                        <p:tgtEl>
                                          <p:spTgt spid="9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07"/>
                                        </p:tgtEl>
                                        <p:attrNameLst>
                                          <p:attrName>style.visibility</p:attrName>
                                        </p:attrNameLst>
                                      </p:cBhvr>
                                      <p:to>
                                        <p:strVal val="visible"/>
                                      </p:to>
                                    </p:set>
                                    <p:animEffect transition="in" filter="fade">
                                      <p:cBhvr>
                                        <p:cTn id="102" dur="500"/>
                                        <p:tgtEl>
                                          <p:spTgt spid="107"/>
                                        </p:tgtEl>
                                      </p:cBhvr>
                                    </p:animEffect>
                                  </p:childTnLst>
                                </p:cTn>
                              </p:par>
                              <p:par>
                                <p:cTn id="103" presetID="10" presetClass="exit" presetSubtype="0" fill="hold" grpId="0" nodeType="withEffect">
                                  <p:stCondLst>
                                    <p:cond delay="0"/>
                                  </p:stCondLst>
                                  <p:childTnLst>
                                    <p:animEffect transition="out" filter="fade">
                                      <p:cBhvr>
                                        <p:cTn id="104" dur="500"/>
                                        <p:tgtEl>
                                          <p:spTgt spid="97"/>
                                        </p:tgtEl>
                                      </p:cBhvr>
                                    </p:animEffect>
                                    <p:set>
                                      <p:cBhvr>
                                        <p:cTn id="105" dur="1" fill="hold">
                                          <p:stCondLst>
                                            <p:cond delay="499"/>
                                          </p:stCondLst>
                                        </p:cTn>
                                        <p:tgtEl>
                                          <p:spTgt spid="97"/>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90"/>
                                        </p:tgtEl>
                                      </p:cBhvr>
                                    </p:animEffect>
                                    <p:set>
                                      <p:cBhvr>
                                        <p:cTn id="108" dur="1" fill="hold">
                                          <p:stCondLst>
                                            <p:cond delay="499"/>
                                          </p:stCondLst>
                                        </p:cTn>
                                        <p:tgtEl>
                                          <p:spTgt spid="9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08"/>
                                        </p:tgtEl>
                                        <p:attrNameLst>
                                          <p:attrName>style.visibility</p:attrName>
                                        </p:attrNameLst>
                                      </p:cBhvr>
                                      <p:to>
                                        <p:strVal val="visible"/>
                                      </p:to>
                                    </p:set>
                                    <p:animEffect transition="in" filter="fade">
                                      <p:cBhvr>
                                        <p:cTn id="113" dur="500"/>
                                        <p:tgtEl>
                                          <p:spTgt spid="108"/>
                                        </p:tgtEl>
                                      </p:cBhvr>
                                    </p:animEffect>
                                  </p:childTnLst>
                                </p:cTn>
                              </p:par>
                              <p:par>
                                <p:cTn id="114" presetID="10" presetClass="exit" presetSubtype="0" fill="hold" nodeType="withEffect">
                                  <p:stCondLst>
                                    <p:cond delay="0"/>
                                  </p:stCondLst>
                                  <p:childTnLst>
                                    <p:animEffect transition="out" filter="fade">
                                      <p:cBhvr>
                                        <p:cTn id="115" dur="500"/>
                                        <p:tgtEl>
                                          <p:spTgt spid="95"/>
                                        </p:tgtEl>
                                      </p:cBhvr>
                                    </p:animEffect>
                                    <p:set>
                                      <p:cBhvr>
                                        <p:cTn id="116" dur="1" fill="hold">
                                          <p:stCondLst>
                                            <p:cond delay="499"/>
                                          </p:stCondLst>
                                        </p:cTn>
                                        <p:tgtEl>
                                          <p:spTgt spid="95"/>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500"/>
                                        <p:tgtEl>
                                          <p:spTgt spid="102"/>
                                        </p:tgtEl>
                                      </p:cBhvr>
                                    </p:animEffect>
                                    <p:set>
                                      <p:cBhvr>
                                        <p:cTn id="119" dur="1" fill="hold">
                                          <p:stCondLst>
                                            <p:cond delay="499"/>
                                          </p:stCondLst>
                                        </p:cTn>
                                        <p:tgtEl>
                                          <p:spTgt spid="10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09"/>
                                        </p:tgtEl>
                                        <p:attrNameLst>
                                          <p:attrName>style.visibility</p:attrName>
                                        </p:attrNameLst>
                                      </p:cBhvr>
                                      <p:to>
                                        <p:strVal val="visible"/>
                                      </p:to>
                                    </p:set>
                                    <p:animEffect transition="in" filter="fade">
                                      <p:cBhvr>
                                        <p:cTn id="124" dur="500"/>
                                        <p:tgtEl>
                                          <p:spTgt spid="109"/>
                                        </p:tgtEl>
                                      </p:cBhvr>
                                    </p:animEffect>
                                  </p:childTnLst>
                                </p:cTn>
                              </p:par>
                              <p:par>
                                <p:cTn id="125" presetID="10" presetClass="exit" presetSubtype="0" fill="hold" grpId="0" nodeType="withEffect">
                                  <p:stCondLst>
                                    <p:cond delay="0"/>
                                  </p:stCondLst>
                                  <p:childTnLst>
                                    <p:animEffect transition="out" filter="fade">
                                      <p:cBhvr>
                                        <p:cTn id="126" dur="500"/>
                                        <p:tgtEl>
                                          <p:spTgt spid="101"/>
                                        </p:tgtEl>
                                      </p:cBhvr>
                                    </p:animEffect>
                                    <p:set>
                                      <p:cBhvr>
                                        <p:cTn id="127" dur="1" fill="hold">
                                          <p:stCondLst>
                                            <p:cond delay="499"/>
                                          </p:stCondLst>
                                        </p:cTn>
                                        <p:tgtEl>
                                          <p:spTgt spid="101"/>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96"/>
                                        </p:tgtEl>
                                      </p:cBhvr>
                                    </p:animEffect>
                                    <p:set>
                                      <p:cBhvr>
                                        <p:cTn id="130" dur="1" fill="hold">
                                          <p:stCondLst>
                                            <p:cond delay="4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29" grpId="0"/>
      <p:bldP spid="97" grpId="0"/>
      <p:bldP spid="98" grpId="0"/>
      <p:bldP spid="99" grpId="0"/>
      <p:bldP spid="100" grpId="0"/>
      <p:bldP spid="101" grpId="0"/>
      <p:bldP spid="102" grpId="0"/>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0923147" y="1090827"/>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7">
            <a:alphaModFix/>
          </a:blip>
          <a:srcRect/>
          <a:stretch/>
        </p:blipFill>
        <p:spPr>
          <a:xfrm>
            <a:off x="11131654" y="149483"/>
            <a:ext cx="776168" cy="776168"/>
          </a:xfrm>
          <a:prstGeom prst="rect">
            <a:avLst/>
          </a:prstGeom>
          <a:noFill/>
          <a:ln>
            <a:noFill/>
          </a:ln>
        </p:spPr>
      </p:pic>
      <p:pic>
        <p:nvPicPr>
          <p:cNvPr id="4" name="Picture 3">
            <a:extLst>
              <a:ext uri="{FF2B5EF4-FFF2-40B4-BE49-F238E27FC236}">
                <a16:creationId xmlns:a16="http://schemas.microsoft.com/office/drawing/2014/main" id="{B38C0773-EC11-4097-A097-3DF1D31B11D7}"/>
              </a:ext>
            </a:extLst>
          </p:cNvPr>
          <p:cNvPicPr>
            <a:picLocks noChangeAspect="1"/>
          </p:cNvPicPr>
          <p:nvPr/>
        </p:nvPicPr>
        <p:blipFill>
          <a:blip r:embed="rId8"/>
          <a:stretch>
            <a:fillRect/>
          </a:stretch>
        </p:blipFill>
        <p:spPr>
          <a:xfrm>
            <a:off x="1" y="925651"/>
            <a:ext cx="14630400" cy="3501668"/>
          </a:xfrm>
          <a:prstGeom prst="rect">
            <a:avLst/>
          </a:prstGeom>
        </p:spPr>
      </p:pic>
      <p:sp>
        <p:nvSpPr>
          <p:cNvPr id="56" name="TextBox 55">
            <a:hlinkClick r:id="" action="ppaction://noaction">
              <a:snd r:embed="rId9" name="12_9.wav"/>
            </a:hlinkClick>
            <a:extLst>
              <a:ext uri="{FF2B5EF4-FFF2-40B4-BE49-F238E27FC236}">
                <a16:creationId xmlns:a16="http://schemas.microsoft.com/office/drawing/2014/main" id="{6131EA91-9B51-4872-9443-29BD8BB0CB13}"/>
              </a:ext>
            </a:extLst>
          </p:cNvPr>
          <p:cNvSpPr txBox="1"/>
          <p:nvPr/>
        </p:nvSpPr>
        <p:spPr>
          <a:xfrm>
            <a:off x="284178" y="348329"/>
            <a:ext cx="744306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el </a:t>
            </a:r>
            <a:r>
              <a:rPr lang="en-GB" sz="3200" dirty="0" err="1">
                <a:solidFill>
                  <a:srgbClr val="002060"/>
                </a:solidFill>
                <a:latin typeface="Century Gothic" panose="020B0502020202020204" pitchFamily="34" charset="0"/>
              </a:rPr>
              <a:t>poema</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compañero</a:t>
            </a:r>
            <a:r>
              <a:rPr lang="en-GB" sz="3200" dirty="0">
                <a:solidFill>
                  <a:srgbClr val="002060"/>
                </a:solidFill>
                <a:latin typeface="Century Gothic" panose="020B0502020202020204" pitchFamily="34" charset="0"/>
              </a:rPr>
              <a:t>/a.</a:t>
            </a:r>
          </a:p>
        </p:txBody>
      </p:sp>
      <p:pic>
        <p:nvPicPr>
          <p:cNvPr id="57" name="Picture 2" descr="Trabajo En Equipo, Grupo, Equipo, Comunidad">
            <a:extLst>
              <a:ext uri="{FF2B5EF4-FFF2-40B4-BE49-F238E27FC236}">
                <a16:creationId xmlns:a16="http://schemas.microsoft.com/office/drawing/2014/main" id="{A7089FBF-09FA-4181-B4CF-4B6A6A8A84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04008" y="286235"/>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hlinkClick r:id="" action="ppaction://noaction">
              <a:snd r:embed="rId5" name="12_10.wav"/>
            </a:hlinkClick>
            <a:extLst>
              <a:ext uri="{FF2B5EF4-FFF2-40B4-BE49-F238E27FC236}">
                <a16:creationId xmlns:a16="http://schemas.microsoft.com/office/drawing/2014/main" id="{4E13202D-5BBB-4223-BD4B-0B6EC70C8AF1}"/>
              </a:ext>
            </a:extLst>
          </p:cNvPr>
          <p:cNvSpPr txBox="1"/>
          <p:nvPr/>
        </p:nvSpPr>
        <p:spPr>
          <a:xfrm>
            <a:off x="133673" y="4618712"/>
            <a:ext cx="683232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poema</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tono</a:t>
            </a:r>
            <a:r>
              <a:rPr lang="en-GB" sz="3200" dirty="0">
                <a:solidFill>
                  <a:srgbClr val="002060"/>
                </a:solidFill>
                <a:latin typeface="Century Gothic" panose="020B0502020202020204" pitchFamily="34" charset="0"/>
              </a:rPr>
              <a:t> triste 😞. </a:t>
            </a:r>
          </a:p>
        </p:txBody>
      </p:sp>
      <p:sp>
        <p:nvSpPr>
          <p:cNvPr id="60" name="TextBox 59">
            <a:hlinkClick r:id="" action="ppaction://noaction">
              <a:snd r:embed="rId6" name="12_11.wav"/>
            </a:hlinkClick>
            <a:extLst>
              <a:ext uri="{FF2B5EF4-FFF2-40B4-BE49-F238E27FC236}">
                <a16:creationId xmlns:a16="http://schemas.microsoft.com/office/drawing/2014/main" id="{619DCA7E-6D3A-4894-8AFA-BF7470629F26}"/>
              </a:ext>
            </a:extLst>
          </p:cNvPr>
          <p:cNvSpPr txBox="1"/>
          <p:nvPr/>
        </p:nvSpPr>
        <p:spPr>
          <a:xfrm>
            <a:off x="133673" y="5372168"/>
            <a:ext cx="773160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poema</a:t>
            </a:r>
            <a:r>
              <a:rPr lang="en-GB" sz="3200" dirty="0">
                <a:solidFill>
                  <a:srgbClr val="002060"/>
                </a:solidFill>
                <a:latin typeface="Century Gothic" panose="020B0502020202020204" pitchFamily="34" charset="0"/>
              </a:rPr>
              <a:t> con </a:t>
            </a:r>
            <a:r>
              <a:rPr lang="en-GB" sz="3200" dirty="0" err="1">
                <a:solidFill>
                  <a:srgbClr val="002060"/>
                </a:solidFill>
                <a:latin typeface="Century Gothic" panose="020B0502020202020204" pitchFamily="34" charset="0"/>
              </a:rPr>
              <a:t>tono</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contento</a:t>
            </a:r>
            <a:r>
              <a:rPr lang="en-GB" sz="3200" dirty="0">
                <a:solidFill>
                  <a:srgbClr val="002060"/>
                </a:solidFill>
                <a:latin typeface="Century Gothic" panose="020B0502020202020204" pitchFamily="34" charset="0"/>
              </a:rPr>
              <a:t> 😊. </a:t>
            </a:r>
          </a:p>
        </p:txBody>
      </p:sp>
      <p:sp>
        <p:nvSpPr>
          <p:cNvPr id="61" name="TextBox 60">
            <a:extLst>
              <a:ext uri="{FF2B5EF4-FFF2-40B4-BE49-F238E27FC236}">
                <a16:creationId xmlns:a16="http://schemas.microsoft.com/office/drawing/2014/main" id="{8BCCAC0E-C1AA-482B-B5A7-0D17F4619DF2}"/>
              </a:ext>
            </a:extLst>
          </p:cNvPr>
          <p:cNvSpPr txBox="1"/>
          <p:nvPr/>
        </p:nvSpPr>
        <p:spPr>
          <a:xfrm>
            <a:off x="8394700" y="6331819"/>
            <a:ext cx="2407558" cy="461665"/>
          </a:xfrm>
          <a:prstGeom prst="rect">
            <a:avLst/>
          </a:prstGeom>
          <a:solidFill>
            <a:srgbClr val="DDF0C8"/>
          </a:solidFill>
        </p:spPr>
        <p:txBody>
          <a:bodyPr wrap="square">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tono</a:t>
            </a:r>
            <a:r>
              <a:rPr lang="en-GB" sz="2400" dirty="0">
                <a:solidFill>
                  <a:srgbClr val="002060"/>
                </a:solidFill>
                <a:latin typeface="Century Gothic" panose="020B0502020202020204" pitchFamily="34" charset="0"/>
              </a:rPr>
              <a:t> = tone</a:t>
            </a:r>
            <a:endParaRPr lang="en-GB" sz="2400" dirty="0"/>
          </a:p>
        </p:txBody>
      </p:sp>
      <p:sp>
        <p:nvSpPr>
          <p:cNvPr id="62" name="Google Shape;387;p19">
            <a:extLst>
              <a:ext uri="{FF2B5EF4-FFF2-40B4-BE49-F238E27FC236}">
                <a16:creationId xmlns:a16="http://schemas.microsoft.com/office/drawing/2014/main" id="{A1413CB8-1CE4-46E5-9A7B-50FF955C8EB6}"/>
              </a:ext>
            </a:extLst>
          </p:cNvPr>
          <p:cNvSpPr/>
          <p:nvPr/>
        </p:nvSpPr>
        <p:spPr>
          <a:xfrm>
            <a:off x="11393560" y="2933501"/>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3" name="Google Shape;395;p19">
            <a:extLst>
              <a:ext uri="{FF2B5EF4-FFF2-40B4-BE49-F238E27FC236}">
                <a16:creationId xmlns:a16="http://schemas.microsoft.com/office/drawing/2014/main" id="{7D26A15C-8ECE-48C1-B35E-7B237A8FCED8}"/>
              </a:ext>
            </a:extLst>
          </p:cNvPr>
          <p:cNvSpPr/>
          <p:nvPr/>
        </p:nvSpPr>
        <p:spPr>
          <a:xfrm>
            <a:off x="11171019" y="6412484"/>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64" name="Google Shape;388;p19">
            <a:extLst>
              <a:ext uri="{FF2B5EF4-FFF2-40B4-BE49-F238E27FC236}">
                <a16:creationId xmlns:a16="http://schemas.microsoft.com/office/drawing/2014/main" id="{075A4013-3998-4B1D-95BD-11CF0888C439}"/>
              </a:ext>
            </a:extLst>
          </p:cNvPr>
          <p:cNvSpPr/>
          <p:nvPr/>
        </p:nvSpPr>
        <p:spPr>
          <a:xfrm>
            <a:off x="11389433" y="2933499"/>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5" name="Google Shape;157;p2">
            <a:extLst>
              <a:ext uri="{FF2B5EF4-FFF2-40B4-BE49-F238E27FC236}">
                <a16:creationId xmlns:a16="http://schemas.microsoft.com/office/drawing/2014/main" id="{3A6FDD83-CF51-4C0E-8A90-30F00BE3912D}"/>
              </a:ext>
            </a:extLst>
          </p:cNvPr>
          <p:cNvSpPr txBox="1"/>
          <p:nvPr/>
        </p:nvSpPr>
        <p:spPr>
          <a:xfrm>
            <a:off x="11169997" y="2372019"/>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redondo_full">
            <a:hlinkClick r:id="" action="ppaction://media"/>
            <a:extLst>
              <a:ext uri="{FF2B5EF4-FFF2-40B4-BE49-F238E27FC236}">
                <a16:creationId xmlns:a16="http://schemas.microsoft.com/office/drawing/2014/main" id="{A5DEC1FE-8619-4E52-BBBC-F3E01B66E6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00886" y="4427319"/>
            <a:ext cx="609600" cy="609600"/>
          </a:xfrm>
          <a:prstGeom prst="rect">
            <a:avLst/>
          </a:prstGeom>
        </p:spPr>
      </p:pic>
    </p:spTree>
    <p:extLst>
      <p:ext uri="{BB962C8B-B14F-4D97-AF65-F5344CB8AC3E}">
        <p14:creationId xmlns:p14="http://schemas.microsoft.com/office/powerpoint/2010/main" val="30560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subTnLst>
                                    <p:audio>
                                      <p:cMediaNode>
                                        <p:cTn display="0" masterRel="sameClick">
                                          <p:stCondLst>
                                            <p:cond evt="begin" delay="0">
                                              <p:tn val="5"/>
                                            </p:cond>
                                          </p:stCondLst>
                                          <p:endCondLst>
                                            <p:cond evt="onStopAudio" delay="0">
                                              <p:tgtEl>
                                                <p:sldTgt/>
                                              </p:tgtEl>
                                            </p:cond>
                                          </p:endCondLst>
                                        </p:cTn>
                                        <p:tgtEl>
                                          <p:sndTgt r:embed="rId5" name="12_10.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subTnLst>
                                    <p:audio>
                                      <p:cMediaNode>
                                        <p:cTn display="0" masterRel="sameClick">
                                          <p:stCondLst>
                                            <p:cond evt="begin" delay="0">
                                              <p:tn val="10"/>
                                            </p:cond>
                                          </p:stCondLst>
                                          <p:endCondLst>
                                            <p:cond evt="onStopAudio" delay="0">
                                              <p:tgtEl>
                                                <p:sldTgt/>
                                              </p:tgtEl>
                                            </p:cond>
                                          </p:endCondLst>
                                        </p:cTn>
                                        <p:tgtEl>
                                          <p:sndTgt r:embed="rId6" name="12_1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grpId="0" nodeType="clickEffect">
                                  <p:stCondLst>
                                    <p:cond delay="0"/>
                                  </p:stCondLst>
                                  <p:childTnLst>
                                    <p:anim calcmode="lin" valueType="num">
                                      <p:cBhvr additive="base">
                                        <p:cTn id="21" dur="59000"/>
                                        <p:tgtEl>
                                          <p:spTgt spid="64"/>
                                        </p:tgtEl>
                                        <p:attrNameLst>
                                          <p:attrName>ppt_y</p:attrName>
                                        </p:attrNameLst>
                                      </p:cBhvr>
                                      <p:tavLst>
                                        <p:tav tm="0">
                                          <p:val>
                                            <p:strVal val="#ppt_y"/>
                                          </p:val>
                                        </p:tav>
                                        <p:tav tm="100000">
                                          <p:val>
                                            <p:strVal val="#ppt_y+#ppt_h*1.125000"/>
                                          </p:val>
                                        </p:tav>
                                      </p:tavLst>
                                    </p:anim>
                                    <p:animEffect transition="out" filter="wipe(down)">
                                      <p:cBhvr>
                                        <p:cTn id="22" dur="59000"/>
                                        <p:tgtEl>
                                          <p:spTgt spid="64"/>
                                        </p:tgtEl>
                                      </p:cBhvr>
                                    </p:animEffect>
                                    <p:set>
                                      <p:cBhvr>
                                        <p:cTn id="23" dur="1" fill="hold">
                                          <p:stCondLst>
                                            <p:cond delay="58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58" grpId="0"/>
      <p:bldP spid="60" grpId="0"/>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0F40C31-7F22-4FB1-B9B9-4D76E6DF4360}"/>
              </a:ext>
            </a:extLst>
          </p:cNvPr>
          <p:cNvGraphicFramePr>
            <a:graphicFrameLocks noGrp="1"/>
          </p:cNvGraphicFramePr>
          <p:nvPr>
            <p:extLst>
              <p:ext uri="{D42A27DB-BD31-4B8C-83A1-F6EECF244321}">
                <p14:modId xmlns:p14="http://schemas.microsoft.com/office/powerpoint/2010/main" val="2711730545"/>
              </p:ext>
            </p:extLst>
          </p:nvPr>
        </p:nvGraphicFramePr>
        <p:xfrm>
          <a:off x="184150" y="207432"/>
          <a:ext cx="11607800" cy="3050120"/>
        </p:xfrm>
        <a:graphic>
          <a:graphicData uri="http://schemas.openxmlformats.org/drawingml/2006/table">
            <a:tbl>
              <a:tblPr firstRow="1" bandRow="1">
                <a:tableStyleId>{5940675A-B579-460E-94D1-54222C63F5DA}</a:tableStyleId>
              </a:tblPr>
              <a:tblGrid>
                <a:gridCol w="2874997">
                  <a:extLst>
                    <a:ext uri="{9D8B030D-6E8A-4147-A177-3AD203B41FA5}">
                      <a16:colId xmlns:a16="http://schemas.microsoft.com/office/drawing/2014/main" val="3968929909"/>
                    </a:ext>
                  </a:extLst>
                </a:gridCol>
                <a:gridCol w="2928903">
                  <a:extLst>
                    <a:ext uri="{9D8B030D-6E8A-4147-A177-3AD203B41FA5}">
                      <a16:colId xmlns:a16="http://schemas.microsoft.com/office/drawing/2014/main" val="755154433"/>
                    </a:ext>
                  </a:extLst>
                </a:gridCol>
                <a:gridCol w="2901950">
                  <a:extLst>
                    <a:ext uri="{9D8B030D-6E8A-4147-A177-3AD203B41FA5}">
                      <a16:colId xmlns:a16="http://schemas.microsoft.com/office/drawing/2014/main" val="2096940430"/>
                    </a:ext>
                  </a:extLst>
                </a:gridCol>
                <a:gridCol w="2901950">
                  <a:extLst>
                    <a:ext uri="{9D8B030D-6E8A-4147-A177-3AD203B41FA5}">
                      <a16:colId xmlns:a16="http://schemas.microsoft.com/office/drawing/2014/main" val="3725838231"/>
                    </a:ext>
                  </a:extLst>
                </a:gridCol>
              </a:tblGrid>
              <a:tr h="762530">
                <a:tc>
                  <a:txBody>
                    <a:bodyPr/>
                    <a:lstStyle/>
                    <a:p>
                      <a:r>
                        <a:rPr lang="en-GB" sz="2800" dirty="0">
                          <a:solidFill>
                            <a:srgbClr val="002060"/>
                          </a:solidFill>
                          <a:latin typeface="Segoe Print" panose="02000600000000000000" pitchFamily="2" charset="0"/>
                        </a:rPr>
                        <a:t>Redonda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la </a:t>
                      </a:r>
                      <a:r>
                        <a:rPr lang="en-GB" sz="2800" dirty="0" err="1">
                          <a:solidFill>
                            <a:srgbClr val="002060"/>
                          </a:solidFill>
                          <a:latin typeface="Segoe Print" panose="02000600000000000000" pitchFamily="2" charset="0"/>
                        </a:rPr>
                        <a:t>luna</a:t>
                      </a:r>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Redonda es</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la galleta</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30243260"/>
                  </a:ext>
                </a:extLst>
              </a:tr>
              <a:tr h="762530">
                <a:tc>
                  <a:txBody>
                    <a:bodyPr/>
                    <a:lstStyle/>
                    <a:p>
                      <a:r>
                        <a:rPr lang="en-GB" sz="2800" dirty="0">
                          <a:solidFill>
                            <a:srgbClr val="002060"/>
                          </a:solidFill>
                          <a:latin typeface="Segoe Print" panose="02000600000000000000" pitchFamily="2" charset="0"/>
                        </a:rPr>
                        <a:t>Redondo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Segoe Print" panose="02000600000000000000" pitchFamily="2" charset="0"/>
                        </a:rPr>
                        <a:t>el</a:t>
                      </a:r>
                      <a:r>
                        <a:rPr lang="en-GB" sz="2800" dirty="0">
                          <a:solidFill>
                            <a:srgbClr val="002060"/>
                          </a:solidFill>
                          <a:latin typeface="Segoe Print" panose="02000600000000000000" pitchFamily="2" charset="0"/>
                        </a:rPr>
                        <a:t> sol</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Redondo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Segoe Print" panose="02000600000000000000" pitchFamily="2" charset="0"/>
                        </a:rPr>
                        <a:t>el</a:t>
                      </a:r>
                      <a:r>
                        <a:rPr lang="en-GB" sz="2800" dirty="0">
                          <a:solidFill>
                            <a:srgbClr val="002060"/>
                          </a:solidFill>
                          <a:latin typeface="Segoe Print" panose="02000600000000000000" pitchFamily="2" charset="0"/>
                        </a:rPr>
                        <a:t> </a:t>
                      </a:r>
                      <a:r>
                        <a:rPr lang="en-GB" sz="2800" dirty="0" err="1">
                          <a:solidFill>
                            <a:srgbClr val="002060"/>
                          </a:solidFill>
                          <a:latin typeface="Segoe Print" panose="02000600000000000000" pitchFamily="2" charset="0"/>
                        </a:rPr>
                        <a:t>botón</a:t>
                      </a:r>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553238"/>
                  </a:ext>
                </a:extLst>
              </a:tr>
              <a:tr h="762530">
                <a:tc>
                  <a:txBody>
                    <a:bodyPr/>
                    <a:lstStyle/>
                    <a:p>
                      <a:r>
                        <a:rPr lang="en-GB" sz="2800" dirty="0">
                          <a:solidFill>
                            <a:srgbClr val="002060"/>
                          </a:solidFill>
                          <a:latin typeface="Segoe Print" panose="02000600000000000000" pitchFamily="2" charset="0"/>
                        </a:rPr>
                        <a:t>Redonda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la pelota</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Redondo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Segoe Print" panose="02000600000000000000" pitchFamily="2" charset="0"/>
                        </a:rPr>
                        <a:t>el</a:t>
                      </a:r>
                      <a:r>
                        <a:rPr lang="en-GB" sz="2800" dirty="0">
                          <a:solidFill>
                            <a:srgbClr val="002060"/>
                          </a:solidFill>
                          <a:latin typeface="Segoe Print" panose="02000600000000000000" pitchFamily="2" charset="0"/>
                        </a:rPr>
                        <a:t> </a:t>
                      </a:r>
                      <a:r>
                        <a:rPr lang="en-GB" sz="2800" dirty="0" err="1">
                          <a:solidFill>
                            <a:srgbClr val="002060"/>
                          </a:solidFill>
                          <a:latin typeface="Segoe Print" panose="02000600000000000000" pitchFamily="2" charset="0"/>
                        </a:rPr>
                        <a:t>reloj</a:t>
                      </a:r>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857129"/>
                  </a:ext>
                </a:extLst>
              </a:tr>
              <a:tr h="762530">
                <a:tc>
                  <a:txBody>
                    <a:bodyPr/>
                    <a:lstStyle/>
                    <a:p>
                      <a:r>
                        <a:rPr lang="en-GB" sz="2800" dirty="0">
                          <a:solidFill>
                            <a:srgbClr val="002060"/>
                          </a:solidFill>
                          <a:latin typeface="Segoe Print" panose="02000600000000000000" pitchFamily="2" charset="0"/>
                        </a:rPr>
                        <a:t>Redondo es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Segoe Print" panose="02000600000000000000" pitchFamily="2" charset="0"/>
                        </a:rPr>
                        <a:t>el</a:t>
                      </a:r>
                      <a:r>
                        <a:rPr lang="en-GB" sz="2800" dirty="0">
                          <a:solidFill>
                            <a:srgbClr val="002060"/>
                          </a:solidFill>
                          <a:latin typeface="Segoe Print" panose="02000600000000000000" pitchFamily="2" charset="0"/>
                        </a:rPr>
                        <a:t> tambor</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de mi </a:t>
                      </a:r>
                      <a:r>
                        <a:rPr lang="en-GB" sz="2800" dirty="0" err="1">
                          <a:solidFill>
                            <a:srgbClr val="002060"/>
                          </a:solidFill>
                          <a:latin typeface="Segoe Print" panose="02000600000000000000" pitchFamily="2" charset="0"/>
                        </a:rPr>
                        <a:t>tío</a:t>
                      </a:r>
                      <a:r>
                        <a:rPr lang="en-GB" sz="2800" dirty="0">
                          <a:solidFill>
                            <a:srgbClr val="002060"/>
                          </a:solidFill>
                          <a:latin typeface="Segoe Print" panose="02000600000000000000" pitchFamily="2" charset="0"/>
                        </a:rPr>
                        <a:t> </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Segoe Print" panose="02000600000000000000" pitchFamily="2" charset="0"/>
                        </a:rPr>
                        <a:t>Ramón</a:t>
                      </a: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53516506"/>
                  </a:ext>
                </a:extLst>
              </a:tr>
            </a:tbl>
          </a:graphicData>
        </a:graphic>
      </p:graphicFrame>
      <p:graphicFrame>
        <p:nvGraphicFramePr>
          <p:cNvPr id="4" name="Table 3">
            <a:extLst>
              <a:ext uri="{FF2B5EF4-FFF2-40B4-BE49-F238E27FC236}">
                <a16:creationId xmlns:a16="http://schemas.microsoft.com/office/drawing/2014/main" id="{7B2D7FBD-0522-4EB0-84B5-22754DEA0C98}"/>
              </a:ext>
            </a:extLst>
          </p:cNvPr>
          <p:cNvGraphicFramePr>
            <a:graphicFrameLocks noGrp="1"/>
          </p:cNvGraphicFramePr>
          <p:nvPr>
            <p:extLst>
              <p:ext uri="{D42A27DB-BD31-4B8C-83A1-F6EECF244321}">
                <p14:modId xmlns:p14="http://schemas.microsoft.com/office/powerpoint/2010/main" val="3060307279"/>
              </p:ext>
            </p:extLst>
          </p:nvPr>
        </p:nvGraphicFramePr>
        <p:xfrm>
          <a:off x="292100" y="3600448"/>
          <a:ext cx="3155950" cy="3050120"/>
        </p:xfrm>
        <a:graphic>
          <a:graphicData uri="http://schemas.openxmlformats.org/drawingml/2006/table">
            <a:tbl>
              <a:tblPr firstRow="1" bandRow="1">
                <a:tableStyleId>{5940675A-B579-460E-94D1-54222C63F5DA}</a:tableStyleId>
              </a:tblPr>
              <a:tblGrid>
                <a:gridCol w="1577975">
                  <a:extLst>
                    <a:ext uri="{9D8B030D-6E8A-4147-A177-3AD203B41FA5}">
                      <a16:colId xmlns:a16="http://schemas.microsoft.com/office/drawing/2014/main" val="3968929909"/>
                    </a:ext>
                  </a:extLst>
                </a:gridCol>
                <a:gridCol w="1577975">
                  <a:extLst>
                    <a:ext uri="{9D8B030D-6E8A-4147-A177-3AD203B41FA5}">
                      <a16:colId xmlns:a16="http://schemas.microsoft.com/office/drawing/2014/main" val="755154433"/>
                    </a:ext>
                  </a:extLst>
                </a:gridCol>
              </a:tblGrid>
              <a:tr h="762530">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30243260"/>
                  </a:ext>
                </a:extLst>
              </a:tr>
              <a:tr h="762530">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553238"/>
                  </a:ext>
                </a:extLst>
              </a:tr>
              <a:tr h="762530">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857129"/>
                  </a:ext>
                </a:extLst>
              </a:tr>
              <a:tr h="762530">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sz="2800" dirty="0">
                        <a:solidFill>
                          <a:srgbClr val="002060"/>
                        </a:solidFill>
                        <a:latin typeface="Segoe Print" panose="02000600000000000000" pitchFamily="2" charset="0"/>
                      </a:endParaRPr>
                    </a:p>
                  </a:txBody>
                  <a:tcPr anchor="ct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53516506"/>
                  </a:ext>
                </a:extLst>
              </a:tr>
            </a:tbl>
          </a:graphicData>
        </a:graphic>
      </p:graphicFrame>
      <p:pic>
        <p:nvPicPr>
          <p:cNvPr id="1026" name="Picture 2" descr="Luna Llena, Luna, Cráteres, Lunar, Gris">
            <a:extLst>
              <a:ext uri="{FF2B5EF4-FFF2-40B4-BE49-F238E27FC236}">
                <a16:creationId xmlns:a16="http://schemas.microsoft.com/office/drawing/2014/main" id="{4533F0D7-3BB6-459C-AFCA-2EF660745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3695698"/>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l, Contento, Brillo Solar, Dorado">
            <a:extLst>
              <a:ext uri="{FF2B5EF4-FFF2-40B4-BE49-F238E27FC236}">
                <a16:creationId xmlns:a16="http://schemas.microsoft.com/office/drawing/2014/main" id="{077A7331-7E36-45AA-AC1B-1C9A119D9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04" y="4438644"/>
            <a:ext cx="670672"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lota De Playa, Pelota, Vistoso">
            <a:extLst>
              <a:ext uri="{FF2B5EF4-FFF2-40B4-BE49-F238E27FC236}">
                <a16:creationId xmlns:a16="http://schemas.microsoft.com/office/drawing/2014/main" id="{45BC0E34-2891-4D5E-89ED-37C8B6062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38" y="5200640"/>
            <a:ext cx="547688" cy="549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mbor, Instrumento, Música, Musical">
            <a:extLst>
              <a:ext uri="{FF2B5EF4-FFF2-40B4-BE49-F238E27FC236}">
                <a16:creationId xmlns:a16="http://schemas.microsoft.com/office/drawing/2014/main" id="{3C1F0E8C-96A1-4836-ABF5-D4454C34A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82" y="6092840"/>
            <a:ext cx="838200" cy="4567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lleta, Chocolate, Chip, Borroso">
            <a:extLst>
              <a:ext uri="{FF2B5EF4-FFF2-40B4-BE49-F238E27FC236}">
                <a16:creationId xmlns:a16="http://schemas.microsoft.com/office/drawing/2014/main" id="{19F2D05C-A04A-47DD-B2C6-2E5EE5E3ED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0" y="3695698"/>
            <a:ext cx="590550" cy="5836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tón, Ropa, Artesanía, Manualidades">
            <a:extLst>
              <a:ext uri="{FF2B5EF4-FFF2-40B4-BE49-F238E27FC236}">
                <a16:creationId xmlns:a16="http://schemas.microsoft.com/office/drawing/2014/main" id="{277D7701-46E2-4AB2-B029-8C50FFFFC5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514838"/>
            <a:ext cx="719138" cy="4899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oj, Reloj De Pulsera, Tiempo, Viejo">
            <a:extLst>
              <a:ext uri="{FF2B5EF4-FFF2-40B4-BE49-F238E27FC236}">
                <a16:creationId xmlns:a16="http://schemas.microsoft.com/office/drawing/2014/main" id="{86D80EE6-1329-4927-A4B2-0A7E74EA90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7937" y="5242906"/>
            <a:ext cx="295275" cy="5070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mbre, Piel Oscura, Pelo Negro, Contento, Bigote">
            <a:extLst>
              <a:ext uri="{FF2B5EF4-FFF2-40B4-BE49-F238E27FC236}">
                <a16:creationId xmlns:a16="http://schemas.microsoft.com/office/drawing/2014/main" id="{B89150FE-AB50-47E3-8D59-67A5458799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4582" y="5995422"/>
            <a:ext cx="467484" cy="58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97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what I and others do</a:t>
            </a:r>
            <a:endParaRPr lang="en-GB" sz="4000" dirty="0">
              <a:solidFill>
                <a:schemeClr val="bg1"/>
              </a:solidFill>
            </a:endParaRPr>
          </a:p>
        </p:txBody>
      </p:sp>
      <p:pic>
        <p:nvPicPr>
          <p:cNvPr id="7" name="Picture 6">
            <a:extLst>
              <a:ext uri="{FF2B5EF4-FFF2-40B4-BE49-F238E27FC236}">
                <a16:creationId xmlns:a16="http://schemas.microsoft.com/office/drawing/2014/main" id="{D6C7690C-DD15-4D6A-A411-DBD3E21D7935}"/>
              </a:ext>
            </a:extLst>
          </p:cNvPr>
          <p:cNvPicPr>
            <a:picLocks noChangeAspect="1"/>
          </p:cNvPicPr>
          <p:nvPr/>
        </p:nvPicPr>
        <p:blipFill rotWithShape="1">
          <a:blip r:embed="rId4"/>
          <a:srcRect t="10929"/>
          <a:stretch/>
        </p:blipFill>
        <p:spPr>
          <a:xfrm>
            <a:off x="310603" y="3549884"/>
            <a:ext cx="3904150" cy="1937279"/>
          </a:xfrm>
          <a:prstGeom prst="rect">
            <a:avLst/>
          </a:prstGeom>
        </p:spPr>
      </p:pic>
      <p:grpSp>
        <p:nvGrpSpPr>
          <p:cNvPr id="8" name="Group 7">
            <a:extLst>
              <a:ext uri="{FF2B5EF4-FFF2-40B4-BE49-F238E27FC236}">
                <a16:creationId xmlns:a16="http://schemas.microsoft.com/office/drawing/2014/main" id="{DBCE17F6-1EC6-4E97-80BD-5C8940CDB840}"/>
              </a:ext>
            </a:extLst>
          </p:cNvPr>
          <p:cNvGrpSpPr/>
          <p:nvPr/>
        </p:nvGrpSpPr>
        <p:grpSpPr>
          <a:xfrm>
            <a:off x="223417" y="2995085"/>
            <a:ext cx="1063995" cy="973104"/>
            <a:chOff x="6210543" y="3764108"/>
            <a:chExt cx="801046" cy="775262"/>
          </a:xfrm>
        </p:grpSpPr>
        <p:sp>
          <p:nvSpPr>
            <p:cNvPr id="9" name="Oval 8">
              <a:extLst>
                <a:ext uri="{FF2B5EF4-FFF2-40B4-BE49-F238E27FC236}">
                  <a16:creationId xmlns:a16="http://schemas.microsoft.com/office/drawing/2014/main" id="{8E5E5AF9-4BA1-4D7A-8436-667E91A968D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E29B608-EAA1-4A1F-9E79-70D0628FFECF}"/>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1" name="Picture 10" descr="A picture containing text, tableware, cup, clipart&#10;&#10;Description automatically generated">
              <a:extLst>
                <a:ext uri="{FF2B5EF4-FFF2-40B4-BE49-F238E27FC236}">
                  <a16:creationId xmlns:a16="http://schemas.microsoft.com/office/drawing/2014/main" id="{E7E1A438-FB80-40EA-81F2-8F84FCBEA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5" name="TextBox 4">
            <a:extLst>
              <a:ext uri="{FF2B5EF4-FFF2-40B4-BE49-F238E27FC236}">
                <a16:creationId xmlns:a16="http://schemas.microsoft.com/office/drawing/2014/main" id="{EEE29F93-8236-4E44-BCA2-F0365FA3DF9E}"/>
              </a:ext>
            </a:extLst>
          </p:cNvPr>
          <p:cNvSpPr txBox="1"/>
          <p:nvPr/>
        </p:nvSpPr>
        <p:spPr>
          <a:xfrm>
            <a:off x="769783" y="5768370"/>
            <a:ext cx="3444970" cy="830997"/>
          </a:xfrm>
          <a:prstGeom prst="rect">
            <a:avLst/>
          </a:prstGeom>
          <a:noFill/>
          <a:ln w="57150">
            <a:solidFill>
              <a:srgbClr val="FFDBB7"/>
            </a:solidFill>
          </a:ln>
        </p:spPr>
        <p:txBody>
          <a:bodyPr wrap="square" rtlCol="0" anchor="ctr">
            <a:spAutoFit/>
          </a:bodyPr>
          <a:lstStyle/>
          <a:p>
            <a:pPr algn="ctr"/>
            <a:r>
              <a:rPr lang="en-GB" sz="4800" dirty="0" err="1">
                <a:solidFill>
                  <a:srgbClr val="FFDBB7"/>
                </a:solidFill>
                <a:latin typeface="Modern Love" panose="04090805081005020601" pitchFamily="82" charset="0"/>
              </a:rPr>
              <a:t>Poesía</a:t>
            </a:r>
            <a:r>
              <a:rPr lang="en-GB" sz="4800" dirty="0">
                <a:solidFill>
                  <a:schemeClr val="bg1"/>
                </a:solidFill>
                <a:latin typeface="Modern Love" panose="04090805081005020601" pitchFamily="82"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8194" name="Picture 2" descr="Tarjeta Flash, Papel, Líneas, Blanco, Escribir">
            <a:extLst>
              <a:ext uri="{FF2B5EF4-FFF2-40B4-BE49-F238E27FC236}">
                <a16:creationId xmlns:a16="http://schemas.microsoft.com/office/drawing/2014/main" id="{227A636D-E483-489A-9A0F-72B7F2CCC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00189">
            <a:off x="-993456" y="805850"/>
            <a:ext cx="8648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Google Shape;111;p3" descr="Speech Icon, Voice, Talking, Audio, Speech"/>
          <p:cNvPicPr preferRelativeResize="0"/>
          <p:nvPr/>
        </p:nvPicPr>
        <p:blipFill rotWithShape="1">
          <a:blip r:embed="rId6">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A71C5C37-4FF0-49EA-A9BB-6BA576AD4041}"/>
              </a:ext>
            </a:extLst>
          </p:cNvPr>
          <p:cNvSpPr txBox="1"/>
          <p:nvPr/>
        </p:nvSpPr>
        <p:spPr>
          <a:xfrm>
            <a:off x="608994" y="1580770"/>
            <a:ext cx="6096000" cy="5940088"/>
          </a:xfrm>
          <a:prstGeom prst="rect">
            <a:avLst/>
          </a:prstGeom>
          <a:noFill/>
        </p:spPr>
        <p:txBody>
          <a:bodyPr wrap="square">
            <a:spAutoFit/>
          </a:bodyPr>
          <a:lstStyle/>
          <a:p>
            <a:pPr>
              <a:lnSpc>
                <a:spcPct val="150000"/>
              </a:lnSpc>
            </a:pPr>
            <a:r>
              <a:rPr lang="en-GB" sz="3200" b="0" i="0" dirty="0">
                <a:solidFill>
                  <a:srgbClr val="002060"/>
                </a:solidFill>
                <a:effectLst/>
                <a:latin typeface="Segoe Print" panose="02000600000000000000" pitchFamily="2" charset="0"/>
              </a:rPr>
              <a:t>Adela </a:t>
            </a:r>
          </a:p>
          <a:p>
            <a:pPr>
              <a:lnSpc>
                <a:spcPct val="150000"/>
              </a:lnSpc>
            </a:pPr>
            <a:r>
              <a:rPr lang="en-GB" sz="3200" b="0" i="0" dirty="0">
                <a:solidFill>
                  <a:srgbClr val="002060"/>
                </a:solidFill>
                <a:effectLst/>
                <a:latin typeface="Segoe Print" panose="02000600000000000000" pitchFamily="2" charset="0"/>
              </a:rPr>
              <a:t>Valeria</a:t>
            </a:r>
          </a:p>
          <a:p>
            <a:pPr>
              <a:lnSpc>
                <a:spcPct val="150000"/>
              </a:lnSpc>
            </a:pPr>
            <a:r>
              <a:rPr lang="en-GB" sz="3200" dirty="0">
                <a:solidFill>
                  <a:srgbClr val="002060"/>
                </a:solidFill>
                <a:latin typeface="Segoe Print" panose="02000600000000000000" pitchFamily="2" charset="0"/>
              </a:rPr>
              <a:t>Gala</a:t>
            </a:r>
            <a:endParaRPr lang="en-GB" sz="3200" b="0" i="0" dirty="0">
              <a:solidFill>
                <a:srgbClr val="002060"/>
              </a:solidFill>
              <a:effectLst/>
              <a:latin typeface="Segoe Print" panose="02000600000000000000" pitchFamily="2" charset="0"/>
            </a:endParaRPr>
          </a:p>
          <a:p>
            <a:pPr>
              <a:lnSpc>
                <a:spcPct val="150000"/>
              </a:lnSpc>
            </a:pPr>
            <a:r>
              <a:rPr lang="en-GB" sz="3200" b="0" i="0" dirty="0">
                <a:solidFill>
                  <a:srgbClr val="002060"/>
                </a:solidFill>
                <a:effectLst/>
                <a:latin typeface="Segoe Print" panose="02000600000000000000" pitchFamily="2" charset="0"/>
              </a:rPr>
              <a:t>Vega</a:t>
            </a:r>
          </a:p>
          <a:p>
            <a:pPr>
              <a:lnSpc>
                <a:spcPct val="150000"/>
              </a:lnSpc>
            </a:pPr>
            <a:r>
              <a:rPr lang="en-GB" sz="3200" b="0" i="0" dirty="0">
                <a:solidFill>
                  <a:srgbClr val="002060"/>
                </a:solidFill>
                <a:effectLst/>
                <a:latin typeface="Segoe Print" panose="02000600000000000000" pitchFamily="2" charset="0"/>
              </a:rPr>
              <a:t>Alberto</a:t>
            </a:r>
          </a:p>
          <a:p>
            <a:pPr>
              <a:lnSpc>
                <a:spcPct val="150000"/>
              </a:lnSpc>
            </a:pPr>
            <a:r>
              <a:rPr lang="en-GB" sz="3200" dirty="0">
                <a:solidFill>
                  <a:srgbClr val="002060"/>
                </a:solidFill>
                <a:latin typeface="Segoe Print" panose="02000600000000000000" pitchFamily="2" charset="0"/>
              </a:rPr>
              <a:t>Gonzalo</a:t>
            </a:r>
          </a:p>
          <a:p>
            <a:pPr>
              <a:lnSpc>
                <a:spcPct val="150000"/>
              </a:lnSpc>
            </a:pPr>
            <a:r>
              <a:rPr lang="en-GB" sz="3200" dirty="0">
                <a:solidFill>
                  <a:srgbClr val="002060"/>
                </a:solidFill>
                <a:latin typeface="Segoe Print" panose="02000600000000000000" pitchFamily="2" charset="0"/>
              </a:rPr>
              <a:t>Celeste </a:t>
            </a:r>
            <a:endParaRPr lang="en-GB" sz="3200" b="0" i="0" dirty="0">
              <a:solidFill>
                <a:srgbClr val="002060"/>
              </a:solidFill>
              <a:effectLst/>
              <a:latin typeface="Segoe Print" panose="02000600000000000000" pitchFamily="2" charset="0"/>
            </a:endParaRPr>
          </a:p>
          <a:p>
            <a:pPr>
              <a:lnSpc>
                <a:spcPct val="150000"/>
              </a:lnSpc>
            </a:pPr>
            <a:r>
              <a:rPr lang="en-GB" sz="3200" b="0" i="0" dirty="0">
                <a:solidFill>
                  <a:srgbClr val="002060"/>
                </a:solidFill>
                <a:effectLst/>
                <a:latin typeface="Segoe Print" panose="02000600000000000000" pitchFamily="2" charset="0"/>
              </a:rPr>
              <a:t>     </a:t>
            </a:r>
            <a:endParaRPr lang="en-GB" sz="3200" dirty="0">
              <a:solidFill>
                <a:srgbClr val="002060"/>
              </a:solidFill>
              <a:latin typeface="Segoe Print" panose="02000600000000000000" pitchFamily="2" charset="0"/>
            </a:endParaRPr>
          </a:p>
        </p:txBody>
      </p:sp>
      <p:sp>
        <p:nvSpPr>
          <p:cNvPr id="10" name="TextBox 9">
            <a:extLst>
              <a:ext uri="{FF2B5EF4-FFF2-40B4-BE49-F238E27FC236}">
                <a16:creationId xmlns:a16="http://schemas.microsoft.com/office/drawing/2014/main" id="{CA365EE7-3D25-469C-BD56-6AEC4834F511}"/>
              </a:ext>
            </a:extLst>
          </p:cNvPr>
          <p:cNvSpPr txBox="1"/>
          <p:nvPr/>
        </p:nvSpPr>
        <p:spPr>
          <a:xfrm>
            <a:off x="4182132" y="1650200"/>
            <a:ext cx="2964669" cy="5169300"/>
          </a:xfrm>
          <a:prstGeom prst="rect">
            <a:avLst/>
          </a:prstGeom>
          <a:noFill/>
        </p:spPr>
        <p:txBody>
          <a:bodyPr wrap="square">
            <a:spAutoFit/>
          </a:bodyPr>
          <a:lstStyle/>
          <a:p>
            <a:pPr>
              <a:lnSpc>
                <a:spcPct val="150000"/>
              </a:lnSpc>
            </a:pPr>
            <a:r>
              <a:rPr lang="en-GB" sz="3200" b="0" i="0" dirty="0">
                <a:solidFill>
                  <a:srgbClr val="002060"/>
                </a:solidFill>
                <a:effectLst/>
                <a:latin typeface="Segoe Print" panose="02000600000000000000" pitchFamily="2" charset="0"/>
              </a:rPr>
              <a:t>Ernesto</a:t>
            </a:r>
          </a:p>
          <a:p>
            <a:pPr>
              <a:lnSpc>
                <a:spcPct val="150000"/>
              </a:lnSpc>
            </a:pPr>
            <a:r>
              <a:rPr lang="en-GB" sz="3200" b="0" i="0" dirty="0">
                <a:solidFill>
                  <a:srgbClr val="002060"/>
                </a:solidFill>
                <a:effectLst/>
                <a:latin typeface="Segoe Print" panose="02000600000000000000" pitchFamily="2" charset="0"/>
              </a:rPr>
              <a:t>Victoria</a:t>
            </a:r>
          </a:p>
          <a:p>
            <a:pPr>
              <a:lnSpc>
                <a:spcPct val="150000"/>
              </a:lnSpc>
            </a:pPr>
            <a:r>
              <a:rPr lang="en-GB" sz="3200" dirty="0">
                <a:solidFill>
                  <a:srgbClr val="002060"/>
                </a:solidFill>
                <a:latin typeface="Segoe Print" panose="02000600000000000000" pitchFamily="2" charset="0"/>
              </a:rPr>
              <a:t>Flavio</a:t>
            </a:r>
            <a:endParaRPr lang="en-GB" sz="3200" b="0" i="0" dirty="0">
              <a:solidFill>
                <a:srgbClr val="002060"/>
              </a:solidFill>
              <a:effectLst/>
              <a:latin typeface="Segoe Print" panose="02000600000000000000" pitchFamily="2" charset="0"/>
            </a:endParaRPr>
          </a:p>
          <a:p>
            <a:pPr>
              <a:lnSpc>
                <a:spcPct val="150000"/>
              </a:lnSpc>
            </a:pPr>
            <a:r>
              <a:rPr lang="en-GB" sz="3200" b="0" i="0" dirty="0">
                <a:solidFill>
                  <a:srgbClr val="002060"/>
                </a:solidFill>
                <a:effectLst/>
                <a:latin typeface="Segoe Print" panose="02000600000000000000" pitchFamily="2" charset="0"/>
              </a:rPr>
              <a:t>Raquel</a:t>
            </a:r>
          </a:p>
          <a:p>
            <a:pPr>
              <a:lnSpc>
                <a:spcPct val="150000"/>
              </a:lnSpc>
            </a:pPr>
            <a:r>
              <a:rPr lang="en-GB" sz="3200" dirty="0">
                <a:solidFill>
                  <a:srgbClr val="002060"/>
                </a:solidFill>
                <a:latin typeface="Segoe Print" panose="02000600000000000000" pitchFamily="2" charset="0"/>
              </a:rPr>
              <a:t>Quique</a:t>
            </a:r>
          </a:p>
          <a:p>
            <a:pPr>
              <a:lnSpc>
                <a:spcPct val="150000"/>
              </a:lnSpc>
            </a:pPr>
            <a:r>
              <a:rPr lang="en-GB" sz="3200" dirty="0">
                <a:solidFill>
                  <a:srgbClr val="002060"/>
                </a:solidFill>
                <a:latin typeface="Segoe Print" panose="02000600000000000000" pitchFamily="2" charset="0"/>
              </a:rPr>
              <a:t>Azucena</a:t>
            </a:r>
            <a:endParaRPr lang="en-GB" sz="3200" b="0" i="0" dirty="0">
              <a:solidFill>
                <a:srgbClr val="002060"/>
              </a:solidFill>
              <a:effectLst/>
              <a:latin typeface="Segoe Print" panose="02000600000000000000" pitchFamily="2" charset="0"/>
            </a:endParaRPr>
          </a:p>
          <a:p>
            <a:pPr>
              <a:lnSpc>
                <a:spcPct val="150000"/>
              </a:lnSpc>
            </a:pPr>
            <a:r>
              <a:rPr lang="en-GB" sz="3200" dirty="0">
                <a:solidFill>
                  <a:srgbClr val="002060"/>
                </a:solidFill>
                <a:latin typeface="Segoe Print" panose="02000600000000000000" pitchFamily="2" charset="0"/>
              </a:rPr>
              <a:t>Paquito </a:t>
            </a:r>
          </a:p>
        </p:txBody>
      </p:sp>
      <p:sp>
        <p:nvSpPr>
          <p:cNvPr id="4" name="TextBox 3">
            <a:extLst>
              <a:ext uri="{FF2B5EF4-FFF2-40B4-BE49-F238E27FC236}">
                <a16:creationId xmlns:a16="http://schemas.microsoft.com/office/drawing/2014/main" id="{9912E4F5-57BB-4677-8C90-2D2A6EAA9593}"/>
              </a:ext>
            </a:extLst>
          </p:cNvPr>
          <p:cNvSpPr txBox="1"/>
          <p:nvPr/>
        </p:nvSpPr>
        <p:spPr>
          <a:xfrm>
            <a:off x="7383066" y="2090710"/>
            <a:ext cx="3824385" cy="1077218"/>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[B]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Cuál</a:t>
            </a:r>
            <a:r>
              <a:rPr lang="en-GB" sz="3200" dirty="0">
                <a:solidFill>
                  <a:srgbClr val="002060"/>
                </a:solidFill>
                <a:latin typeface="Century Gothic" panose="020B0502020202020204" pitchFamily="34" charset="0"/>
              </a:rPr>
              <a:t> es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nombre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favorito</a:t>
            </a:r>
            <a:r>
              <a:rPr lang="en-GB" sz="3200" dirty="0">
                <a:solidFill>
                  <a:srgbClr val="002060"/>
                </a:solidFill>
                <a:latin typeface="Century Gothic" panose="020B0502020202020204" pitchFamily="34" charset="0"/>
              </a:rPr>
              <a:t>?</a:t>
            </a:r>
          </a:p>
        </p:txBody>
      </p:sp>
      <p:sp>
        <p:nvSpPr>
          <p:cNvPr id="11" name="Google Shape;387;p19">
            <a:extLst>
              <a:ext uri="{FF2B5EF4-FFF2-40B4-BE49-F238E27FC236}">
                <a16:creationId xmlns:a16="http://schemas.microsoft.com/office/drawing/2014/main" id="{3EA2D366-8196-4CBE-BE7D-EC49182FB5B4}"/>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2" name="Google Shape;395;p19">
            <a:extLst>
              <a:ext uri="{FF2B5EF4-FFF2-40B4-BE49-F238E27FC236}">
                <a16:creationId xmlns:a16="http://schemas.microsoft.com/office/drawing/2014/main" id="{C618C5E9-C910-42FD-9E19-34D8BA0BAD6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3" name="Google Shape;388;p19">
            <a:extLst>
              <a:ext uri="{FF2B5EF4-FFF2-40B4-BE49-F238E27FC236}">
                <a16:creationId xmlns:a16="http://schemas.microsoft.com/office/drawing/2014/main" id="{125B3C67-F3D0-44FF-B785-70CD0E29E8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Google Shape;157;p2">
            <a:extLst>
              <a:ext uri="{FF2B5EF4-FFF2-40B4-BE49-F238E27FC236}">
                <a16:creationId xmlns:a16="http://schemas.microsoft.com/office/drawing/2014/main" id="{DA39CFEA-F68F-4097-8318-B810AA31AD16}"/>
              </a:ext>
            </a:extLst>
          </p:cNvPr>
          <p:cNvSpPr txBox="1"/>
          <p:nvPr/>
        </p:nvSpPr>
        <p:spPr>
          <a:xfrm>
            <a:off x="11194063" y="2185394"/>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5" name="Picture 14" descr="Género, Símbolo, Masculino, Mujer, Heterosexual, Sexual">
            <a:hlinkClick r:id="" action="ppaction://noaction">
              <a:snd r:embed="rId7" name="3_5.wav"/>
            </a:hlinkClick>
            <a:extLst>
              <a:ext uri="{FF2B5EF4-FFF2-40B4-BE49-F238E27FC236}">
                <a16:creationId xmlns:a16="http://schemas.microsoft.com/office/drawing/2014/main" id="{5BB940D2-1459-4073-96B1-D26C78BA48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2041616" y="1848733"/>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Género, Símbolo, Masculino, Mujer, Heterosexual, Sexual">
            <a:hlinkClick r:id="" action="ppaction://noaction">
              <a:snd r:embed="rId9" name="3_6.wav"/>
            </a:hlinkClick>
            <a:extLst>
              <a:ext uri="{FF2B5EF4-FFF2-40B4-BE49-F238E27FC236}">
                <a16:creationId xmlns:a16="http://schemas.microsoft.com/office/drawing/2014/main" id="{C7E7C45E-7E95-4639-9E8B-AC0FDEC9F6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2348474" y="2581980"/>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énero, Símbolo, Masculino, Mujer, Heterosexual, Sexual">
            <a:hlinkClick r:id="" action="ppaction://noaction">
              <a:snd r:embed="rId10" name="3_7.wav"/>
            </a:hlinkClick>
            <a:extLst>
              <a:ext uri="{FF2B5EF4-FFF2-40B4-BE49-F238E27FC236}">
                <a16:creationId xmlns:a16="http://schemas.microsoft.com/office/drawing/2014/main" id="{24B74E2A-4FF6-4A90-AE49-547D7DCC32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1930377" y="3359166"/>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Género, Símbolo, Masculino, Mujer, Heterosexual, Sexual">
            <a:hlinkClick r:id="" action="ppaction://noaction">
              <a:snd r:embed="rId11" name="3_8.wav"/>
            </a:hlinkClick>
            <a:extLst>
              <a:ext uri="{FF2B5EF4-FFF2-40B4-BE49-F238E27FC236}">
                <a16:creationId xmlns:a16="http://schemas.microsoft.com/office/drawing/2014/main" id="{38053546-004E-4DB6-A058-FD58D7904D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2106541" y="4064445"/>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Género, Símbolo, Masculino, Mujer, Heterosexual, Sexual">
            <a:hlinkClick r:id="" action="ppaction://noaction">
              <a:snd r:embed="rId12" name="3_9.wav"/>
            </a:hlinkClick>
            <a:extLst>
              <a:ext uri="{FF2B5EF4-FFF2-40B4-BE49-F238E27FC236}">
                <a16:creationId xmlns:a16="http://schemas.microsoft.com/office/drawing/2014/main" id="{5ECCB35F-469C-43CE-BC82-81DD79911A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62" t="-13376" r="46067" b="39236"/>
          <a:stretch/>
        </p:blipFill>
        <p:spPr bwMode="auto">
          <a:xfrm flipH="1">
            <a:off x="2296289" y="4596885"/>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énero, Símbolo, Masculino, Mujer, Heterosexual, Sexual">
            <a:hlinkClick r:id="" action="ppaction://noaction">
              <a:snd r:embed="rId13" name="3_10.wav"/>
            </a:hlinkClick>
            <a:extLst>
              <a:ext uri="{FF2B5EF4-FFF2-40B4-BE49-F238E27FC236}">
                <a16:creationId xmlns:a16="http://schemas.microsoft.com/office/drawing/2014/main" id="{CF6A8BEB-2020-4F01-A8AB-8B33E7600F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62" t="-13376" r="46067" b="39236"/>
          <a:stretch/>
        </p:blipFill>
        <p:spPr bwMode="auto">
          <a:xfrm flipH="1">
            <a:off x="2426986" y="5360125"/>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énero, Símbolo, Masculino, Mujer, Heterosexual, Sexual">
            <a:hlinkClick r:id="" action="ppaction://noaction">
              <a:snd r:embed="rId14" name="3_11.wav"/>
            </a:hlinkClick>
            <a:extLst>
              <a:ext uri="{FF2B5EF4-FFF2-40B4-BE49-F238E27FC236}">
                <a16:creationId xmlns:a16="http://schemas.microsoft.com/office/drawing/2014/main" id="{2CBE7A88-8D2E-4CE1-B5A8-D3C28E6B1A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2426986" y="6282208"/>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énero, Símbolo, Masculino, Mujer, Heterosexual, Sexual">
            <a:hlinkClick r:id="" action="ppaction://noaction">
              <a:snd r:embed="rId15" name="3_12.wav"/>
            </a:hlinkClick>
            <a:extLst>
              <a:ext uri="{FF2B5EF4-FFF2-40B4-BE49-F238E27FC236}">
                <a16:creationId xmlns:a16="http://schemas.microsoft.com/office/drawing/2014/main" id="{70DDC890-AABE-47B0-899E-7A0814CF6E5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62" t="-13376" r="46067" b="39236"/>
          <a:stretch/>
        </p:blipFill>
        <p:spPr bwMode="auto">
          <a:xfrm flipH="1">
            <a:off x="6027067" y="1802851"/>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Género, Símbolo, Masculino, Mujer, Heterosexual, Sexual">
            <a:hlinkClick r:id="" action="ppaction://noaction">
              <a:snd r:embed="rId16" name="3_13.wav"/>
            </a:hlinkClick>
            <a:extLst>
              <a:ext uri="{FF2B5EF4-FFF2-40B4-BE49-F238E27FC236}">
                <a16:creationId xmlns:a16="http://schemas.microsoft.com/office/drawing/2014/main" id="{69D7AE03-0523-4E7F-B6FC-F915CCC6C9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6182635" y="2622423"/>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énero, Símbolo, Masculino, Mujer, Heterosexual, Sexual">
            <a:hlinkClick r:id="" action="ppaction://noaction">
              <a:snd r:embed="rId17" name="3_14.wav"/>
            </a:hlinkClick>
            <a:extLst>
              <a:ext uri="{FF2B5EF4-FFF2-40B4-BE49-F238E27FC236}">
                <a16:creationId xmlns:a16="http://schemas.microsoft.com/office/drawing/2014/main" id="{96D9BD9A-8752-411A-BE08-4CB75E86FF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62" t="-13376" r="46067" b="39236"/>
          <a:stretch/>
        </p:blipFill>
        <p:spPr bwMode="auto">
          <a:xfrm flipH="1">
            <a:off x="5582027" y="3267400"/>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Género, Símbolo, Masculino, Mujer, Heterosexual, Sexual">
            <a:hlinkClick r:id="" action="ppaction://noaction">
              <a:snd r:embed="rId18" name="3_15.wav"/>
            </a:hlinkClick>
            <a:extLst>
              <a:ext uri="{FF2B5EF4-FFF2-40B4-BE49-F238E27FC236}">
                <a16:creationId xmlns:a16="http://schemas.microsoft.com/office/drawing/2014/main" id="{9D3908AB-1EC7-4FB2-84C9-ABCADD7B513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5941072" y="4107831"/>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Género, Símbolo, Masculino, Mujer, Heterosexual, Sexual">
            <a:hlinkClick r:id="" action="ppaction://noaction">
              <a:snd r:embed="rId19" name="3_16.wav"/>
            </a:hlinkClick>
            <a:extLst>
              <a:ext uri="{FF2B5EF4-FFF2-40B4-BE49-F238E27FC236}">
                <a16:creationId xmlns:a16="http://schemas.microsoft.com/office/drawing/2014/main" id="{2C84C995-9257-4F1D-AC4C-4ADF84220A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62" t="-13376" r="46067" b="39236"/>
          <a:stretch/>
        </p:blipFill>
        <p:spPr bwMode="auto">
          <a:xfrm flipH="1">
            <a:off x="5816874" y="4718291"/>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Género, Símbolo, Masculino, Mujer, Heterosexual, Sexual">
            <a:hlinkClick r:id="" action="ppaction://noaction">
              <a:snd r:embed="rId20" name="3_17.wav"/>
            </a:hlinkClick>
            <a:extLst>
              <a:ext uri="{FF2B5EF4-FFF2-40B4-BE49-F238E27FC236}">
                <a16:creationId xmlns:a16="http://schemas.microsoft.com/office/drawing/2014/main" id="{318498CE-FE21-4923-91B0-6B66CDCF4E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6167018" y="5577143"/>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Género, Símbolo, Masculino, Mujer, Heterosexual, Sexual">
            <a:hlinkClick r:id="" action="ppaction://noaction">
              <a:snd r:embed="rId21" name="3_18.wav"/>
            </a:hlinkClick>
            <a:extLst>
              <a:ext uri="{FF2B5EF4-FFF2-40B4-BE49-F238E27FC236}">
                <a16:creationId xmlns:a16="http://schemas.microsoft.com/office/drawing/2014/main" id="{12086B69-AA70-437B-93E4-0798BA3BC7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62" t="-13376" r="46067" b="39236"/>
          <a:stretch/>
        </p:blipFill>
        <p:spPr bwMode="auto">
          <a:xfrm flipH="1">
            <a:off x="5988175" y="6220461"/>
            <a:ext cx="365761" cy="500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hlinkClick r:id="" action="ppaction://noaction">
              <a:snd r:embed="rId22" name="3_1.wav"/>
            </a:hlinkClick>
            <a:extLst>
              <a:ext uri="{FF2B5EF4-FFF2-40B4-BE49-F238E27FC236}">
                <a16:creationId xmlns:a16="http://schemas.microsoft.com/office/drawing/2014/main" id="{50FBE33B-C600-474C-A31D-EF66E41337AC}"/>
              </a:ext>
            </a:extLst>
          </p:cNvPr>
          <p:cNvSpPr txBox="1"/>
          <p:nvPr/>
        </p:nvSpPr>
        <p:spPr>
          <a:xfrm>
            <a:off x="201236" y="134578"/>
            <a:ext cx="5149167" cy="584775"/>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Unos</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nombres</a:t>
            </a:r>
            <a:r>
              <a:rPr lang="en-GB" sz="3200" b="1" dirty="0">
                <a:solidFill>
                  <a:srgbClr val="002060"/>
                </a:solidFill>
                <a:latin typeface="Century Gothic" panose="020B0502020202020204" pitchFamily="34" charset="0"/>
              </a:rPr>
              <a:t> españoles</a:t>
            </a:r>
          </a:p>
        </p:txBody>
      </p:sp>
      <p:sp>
        <p:nvSpPr>
          <p:cNvPr id="34" name="TextBox 33">
            <a:hlinkClick r:id="" action="ppaction://noaction">
              <a:snd r:embed="rId23" name="3_2.wav"/>
            </a:hlinkClick>
            <a:extLst>
              <a:ext uri="{FF2B5EF4-FFF2-40B4-BE49-F238E27FC236}">
                <a16:creationId xmlns:a16="http://schemas.microsoft.com/office/drawing/2014/main" id="{3C542891-5E7D-4442-9D46-F3F3E2911C2C}"/>
              </a:ext>
            </a:extLst>
          </p:cNvPr>
          <p:cNvSpPr txBox="1"/>
          <p:nvPr/>
        </p:nvSpPr>
        <p:spPr>
          <a:xfrm>
            <a:off x="544136" y="783232"/>
            <a:ext cx="765145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Lee los </a:t>
            </a:r>
            <a:r>
              <a:rPr lang="en-GB" sz="2800" dirty="0" err="1">
                <a:solidFill>
                  <a:srgbClr val="002060"/>
                </a:solidFill>
                <a:latin typeface="Century Gothic" panose="020B0502020202020204" pitchFamily="34" charset="0"/>
              </a:rPr>
              <a:t>nombres</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a:t>
            </a:r>
          </a:p>
        </p:txBody>
      </p:sp>
      <p:sp>
        <p:nvSpPr>
          <p:cNvPr id="35" name="TextBox 34">
            <a:extLst>
              <a:ext uri="{FF2B5EF4-FFF2-40B4-BE49-F238E27FC236}">
                <a16:creationId xmlns:a16="http://schemas.microsoft.com/office/drawing/2014/main" id="{3F4C6710-C4C5-4A26-A38B-06455EE78311}"/>
              </a:ext>
            </a:extLst>
          </p:cNvPr>
          <p:cNvSpPr txBox="1"/>
          <p:nvPr/>
        </p:nvSpPr>
        <p:spPr>
          <a:xfrm>
            <a:off x="2210820" y="1292283"/>
            <a:ext cx="876240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¿Es un </a:t>
            </a:r>
            <a:r>
              <a:rPr lang="en-GB" sz="2800" dirty="0" err="1">
                <a:solidFill>
                  <a:srgbClr val="002060"/>
                </a:solidFill>
                <a:latin typeface="Century Gothic" panose="020B0502020202020204" pitchFamily="34" charset="0"/>
              </a:rPr>
              <a:t>nombre</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chica</a:t>
            </a:r>
            <a:r>
              <a:rPr lang="en-GB" sz="2800" dirty="0">
                <a:solidFill>
                  <a:srgbClr val="002060"/>
                </a:solidFill>
                <a:latin typeface="Century Gothic" panose="020B0502020202020204" pitchFamily="34" charset="0"/>
              </a:rPr>
              <a:t>    o de chico     ?</a:t>
            </a:r>
          </a:p>
        </p:txBody>
      </p:sp>
      <p:pic>
        <p:nvPicPr>
          <p:cNvPr id="36" name="Picture 35" descr="Género, Símbolo, Masculino, Mujer, Heterosexual, Sexual">
            <a:extLst>
              <a:ext uri="{FF2B5EF4-FFF2-40B4-BE49-F238E27FC236}">
                <a16:creationId xmlns:a16="http://schemas.microsoft.com/office/drawing/2014/main" id="{FE0E586D-51BC-43AE-B78E-0A7CF02433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7" t="30496" r="74673" b="8968"/>
          <a:stretch/>
        </p:blipFill>
        <p:spPr bwMode="auto">
          <a:xfrm flipH="1">
            <a:off x="6537960" y="1357554"/>
            <a:ext cx="261393" cy="4083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Género, Símbolo, Masculino, Mujer, Heterosexual, Sexual">
            <a:extLst>
              <a:ext uri="{FF2B5EF4-FFF2-40B4-BE49-F238E27FC236}">
                <a16:creationId xmlns:a16="http://schemas.microsoft.com/office/drawing/2014/main" id="{48DE4C5B-BD4F-4304-9E17-6EA37CB54B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62" t="-13376" r="46067" b="39236"/>
          <a:stretch/>
        </p:blipFill>
        <p:spPr bwMode="auto">
          <a:xfrm flipH="1">
            <a:off x="8850311" y="1225047"/>
            <a:ext cx="365761" cy="5000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text, toy, doll, vector graphics&#10;&#10;Description automatically generated">
            <a:extLst>
              <a:ext uri="{FF2B5EF4-FFF2-40B4-BE49-F238E27FC236}">
                <a16:creationId xmlns:a16="http://schemas.microsoft.com/office/drawing/2014/main" id="{F5B9743A-3311-4803-B2B2-C3E2076D3FA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6809273" y="4283818"/>
            <a:ext cx="1373093" cy="2608290"/>
          </a:xfrm>
          <a:prstGeom prst="rect">
            <a:avLst/>
          </a:prstGeom>
        </p:spPr>
      </p:pic>
      <p:sp>
        <p:nvSpPr>
          <p:cNvPr id="39" name="Speech Bubble: Oval 38">
            <a:extLst>
              <a:ext uri="{FF2B5EF4-FFF2-40B4-BE49-F238E27FC236}">
                <a16:creationId xmlns:a16="http://schemas.microsoft.com/office/drawing/2014/main" id="{4E356AD0-6ACE-4F08-88BD-573A750CCE94}"/>
              </a:ext>
            </a:extLst>
          </p:cNvPr>
          <p:cNvSpPr/>
          <p:nvPr/>
        </p:nvSpPr>
        <p:spPr>
          <a:xfrm>
            <a:off x="8026377" y="3652004"/>
            <a:ext cx="3192877" cy="1839509"/>
          </a:xfrm>
          <a:prstGeom prst="wedgeEllipseCallout">
            <a:avLst>
              <a:gd name="adj1" fmla="val -53624"/>
              <a:gd name="adj2" fmla="val 46873"/>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Mi </a:t>
            </a:r>
            <a:r>
              <a:rPr lang="en-GB" sz="2800" b="1" dirty="0" err="1">
                <a:solidFill>
                  <a:srgbClr val="002060"/>
                </a:solidFill>
                <a:latin typeface="Segoe Print" panose="02000600000000000000" pitchFamily="2" charset="0"/>
              </a:rPr>
              <a:t>nombre</a:t>
            </a:r>
            <a:r>
              <a:rPr lang="en-GB" sz="2800" b="1" dirty="0">
                <a:solidFill>
                  <a:srgbClr val="002060"/>
                </a:solidFill>
                <a:latin typeface="Segoe Print" panose="02000600000000000000" pitchFamily="2" charset="0"/>
              </a:rPr>
              <a:t> </a:t>
            </a:r>
            <a:r>
              <a:rPr lang="en-GB" sz="2800" b="1" dirty="0" err="1">
                <a:solidFill>
                  <a:srgbClr val="002060"/>
                </a:solidFill>
                <a:latin typeface="Segoe Print" panose="02000600000000000000" pitchFamily="2" charset="0"/>
              </a:rPr>
              <a:t>favorito</a:t>
            </a:r>
            <a:r>
              <a:rPr lang="en-GB" sz="2800" b="1" dirty="0">
                <a:solidFill>
                  <a:srgbClr val="002060"/>
                </a:solidFill>
                <a:latin typeface="Segoe Print" panose="02000600000000000000" pitchFamily="2" charset="0"/>
              </a:rPr>
              <a:t> es ‘Quique’.</a:t>
            </a:r>
          </a:p>
        </p:txBody>
      </p:sp>
      <p:sp>
        <p:nvSpPr>
          <p:cNvPr id="41" name="TextBox 40">
            <a:extLst>
              <a:ext uri="{FF2B5EF4-FFF2-40B4-BE49-F238E27FC236}">
                <a16:creationId xmlns:a16="http://schemas.microsoft.com/office/drawing/2014/main" id="{8077D47D-D21F-489E-B86F-484362C5FC0B}"/>
              </a:ext>
            </a:extLst>
          </p:cNvPr>
          <p:cNvSpPr txBox="1"/>
          <p:nvPr/>
        </p:nvSpPr>
        <p:spPr>
          <a:xfrm>
            <a:off x="6991350" y="101266"/>
            <a:ext cx="3388463" cy="400110"/>
          </a:xfrm>
          <a:prstGeom prst="rect">
            <a:avLst/>
          </a:prstGeom>
          <a:solidFill>
            <a:srgbClr val="DDF0C8"/>
          </a:solidFill>
        </p:spPr>
        <p:txBody>
          <a:bodyPr wrap="square">
            <a:spAutoFit/>
          </a:bodyPr>
          <a:lstStyle/>
          <a:p>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 name, noun</a:t>
            </a:r>
            <a:endParaRPr lang="en-GB" sz="2000" dirty="0"/>
          </a:p>
        </p:txBody>
      </p:sp>
      <p:sp>
        <p:nvSpPr>
          <p:cNvPr id="42" name="Speech Bubble: Rectangle with Corners Rounded 41">
            <a:extLst>
              <a:ext uri="{FF2B5EF4-FFF2-40B4-BE49-F238E27FC236}">
                <a16:creationId xmlns:a16="http://schemas.microsoft.com/office/drawing/2014/main" id="{DABC984B-17F6-4E0C-8819-2F6EEF737A0D}"/>
              </a:ext>
            </a:extLst>
          </p:cNvPr>
          <p:cNvSpPr/>
          <p:nvPr/>
        </p:nvSpPr>
        <p:spPr>
          <a:xfrm>
            <a:off x="201236" y="57550"/>
            <a:ext cx="3020935" cy="1249704"/>
          </a:xfrm>
          <a:prstGeom prst="wedgeRoundRectCallout">
            <a:avLst>
              <a:gd name="adj1" fmla="val 3418"/>
              <a:gd name="adj2" fmla="val 910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800" b="1" dirty="0">
                <a:solidFill>
                  <a:srgbClr val="002060"/>
                </a:solidFill>
                <a:latin typeface="Century Gothic" panose="020B0502020202020204" pitchFamily="34" charset="0"/>
                <a:ea typeface="Calibri" panose="020F0502020204030204" pitchFamily="34" charset="0"/>
              </a:rPr>
              <a:t>⚠</a:t>
            </a:r>
            <a:r>
              <a:rPr lang="en-GB" sz="2400" dirty="0">
                <a:solidFill>
                  <a:srgbClr val="002060"/>
                </a:solidFill>
                <a:latin typeface="Century Gothic" panose="020B0502020202020204" pitchFamily="34" charset="0"/>
                <a:ea typeface="Calibri" panose="020F0502020204030204" pitchFamily="34" charset="0"/>
              </a:rPr>
              <a:t> Many Spanish female names end in ‘a’.</a:t>
            </a:r>
          </a:p>
        </p:txBody>
      </p:sp>
    </p:spTree>
    <p:extLst>
      <p:ext uri="{BB962C8B-B14F-4D97-AF65-F5344CB8AC3E}">
        <p14:creationId xmlns:p14="http://schemas.microsoft.com/office/powerpoint/2010/main" val="6094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subTnLst>
                                    <p:audio>
                                      <p:cMediaNode>
                                        <p:cTn display="0" masterRel="sameClick">
                                          <p:stCondLst>
                                            <p:cond evt="begin" delay="0">
                                              <p:tn val="86"/>
                                            </p:cond>
                                          </p:stCondLst>
                                          <p:endCondLst>
                                            <p:cond evt="onStopAudio" delay="0">
                                              <p:tgtEl>
                                                <p:sldTgt/>
                                              </p:tgtEl>
                                            </p:cond>
                                          </p:endCondLst>
                                        </p:cTn>
                                        <p:tgtEl>
                                          <p:sndTgt r:embed="rId3" name="3_3.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childTnLst>
                                  <p:subTnLst>
                                    <p:audio>
                                      <p:cMediaNode>
                                        <p:cTn display="0" masterRel="sameClick">
                                          <p:stCondLst>
                                            <p:cond evt="begin" delay="0">
                                              <p:tn val="94"/>
                                            </p:cond>
                                          </p:stCondLst>
                                          <p:endCondLst>
                                            <p:cond evt="onStopAudio" delay="0">
                                              <p:tgtEl>
                                                <p:sldTgt/>
                                              </p:tgtEl>
                                            </p:cond>
                                          </p:endCondLst>
                                        </p:cTn>
                                        <p:tgtEl>
                                          <p:sndTgt r:embed="rId4" name="3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2"/>
                    </p:tgtEl>
                  </p:cond>
                </p:stCondLst>
                <p:endSync evt="end" delay="0">
                  <p:rtn val="all"/>
                </p:endSync>
                <p:childTnLst>
                  <p:par>
                    <p:cTn id="98" fill="hold">
                      <p:stCondLst>
                        <p:cond delay="0"/>
                      </p:stCondLst>
                      <p:childTnLst>
                        <p:par>
                          <p:cTn id="99" fill="hold">
                            <p:stCondLst>
                              <p:cond delay="0"/>
                            </p:stCondLst>
                            <p:childTnLst>
                              <p:par>
                                <p:cTn id="100" presetID="12" presetClass="exit" presetSubtype="4" fill="hold" grpId="0" nodeType="clickEffect">
                                  <p:stCondLst>
                                    <p:cond delay="0"/>
                                  </p:stCondLst>
                                  <p:childTnLst>
                                    <p:anim calcmode="lin" valueType="num">
                                      <p:cBhvr additive="base">
                                        <p:cTn id="101" dur="59000"/>
                                        <p:tgtEl>
                                          <p:spTgt spid="13"/>
                                        </p:tgtEl>
                                        <p:attrNameLst>
                                          <p:attrName>ppt_y</p:attrName>
                                        </p:attrNameLst>
                                      </p:cBhvr>
                                      <p:tavLst>
                                        <p:tav tm="0">
                                          <p:val>
                                            <p:strVal val="#ppt_y"/>
                                          </p:val>
                                        </p:tav>
                                        <p:tav tm="100000">
                                          <p:val>
                                            <p:strVal val="#ppt_y+#ppt_h*1.125000"/>
                                          </p:val>
                                        </p:tav>
                                      </p:tavLst>
                                    </p:anim>
                                    <p:animEffect transition="out" filter="wipe(down)">
                                      <p:cBhvr>
                                        <p:cTn id="102" dur="59000"/>
                                        <p:tgtEl>
                                          <p:spTgt spid="13"/>
                                        </p:tgtEl>
                                      </p:cBhvr>
                                    </p:animEffect>
                                    <p:set>
                                      <p:cBhvr>
                                        <p:cTn id="103"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4" grpId="0"/>
      <p:bldP spid="13" grpId="0" animBg="1"/>
      <p:bldP spid="35" grpId="0"/>
      <p:bldP spid="39"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1269060"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3" name="TextBox 32">
            <a:hlinkClick r:id="" action="ppaction://noaction">
              <a:snd r:embed="rId8" name="4_1.wav"/>
            </a:hlinkClick>
            <a:extLst>
              <a:ext uri="{FF2B5EF4-FFF2-40B4-BE49-F238E27FC236}">
                <a16:creationId xmlns:a16="http://schemas.microsoft.com/office/drawing/2014/main" id="{319BF214-948E-4ADB-8CC7-614BEA79860D}"/>
              </a:ext>
            </a:extLst>
          </p:cNvPr>
          <p:cNvSpPr txBox="1"/>
          <p:nvPr/>
        </p:nvSpPr>
        <p:spPr>
          <a:xfrm>
            <a:off x="264362" y="77384"/>
            <a:ext cx="3248005"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Gloria Fuertes</a:t>
            </a:r>
          </a:p>
        </p:txBody>
      </p:sp>
      <p:pic>
        <p:nvPicPr>
          <p:cNvPr id="4" name="Picture 3">
            <a:extLst>
              <a:ext uri="{FF2B5EF4-FFF2-40B4-BE49-F238E27FC236}">
                <a16:creationId xmlns:a16="http://schemas.microsoft.com/office/drawing/2014/main" id="{95984A01-3FDB-40A6-A823-F89A3D42746B}"/>
              </a:ext>
            </a:extLst>
          </p:cNvPr>
          <p:cNvPicPr>
            <a:picLocks noChangeAspect="1"/>
          </p:cNvPicPr>
          <p:nvPr/>
        </p:nvPicPr>
        <p:blipFill rotWithShape="1">
          <a:blip r:embed="rId9"/>
          <a:srcRect t="10929"/>
          <a:stretch/>
        </p:blipFill>
        <p:spPr>
          <a:xfrm>
            <a:off x="572525" y="3473714"/>
            <a:ext cx="6077975" cy="3015953"/>
          </a:xfrm>
          <a:prstGeom prst="rect">
            <a:avLst/>
          </a:prstGeom>
        </p:spPr>
      </p:pic>
      <p:pic>
        <p:nvPicPr>
          <p:cNvPr id="39" name="Picture 38" descr="Map&#10;&#10;Description automatically generated">
            <a:extLst>
              <a:ext uri="{FF2B5EF4-FFF2-40B4-BE49-F238E27FC236}">
                <a16:creationId xmlns:a16="http://schemas.microsoft.com/office/drawing/2014/main" id="{D1B756A5-3763-4BEF-A244-2AEE5F1C49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1164" y="3435466"/>
            <a:ext cx="3528311" cy="2725394"/>
          </a:xfrm>
          <a:prstGeom prst="rect">
            <a:avLst/>
          </a:prstGeom>
        </p:spPr>
      </p:pic>
      <p:sp>
        <p:nvSpPr>
          <p:cNvPr id="45" name="TextBox 44">
            <a:hlinkClick r:id="" action="ppaction://noaction">
              <a:snd r:embed="rId11" name="4_2.wav"/>
            </a:hlinkClick>
            <a:extLst>
              <a:ext uri="{FF2B5EF4-FFF2-40B4-BE49-F238E27FC236}">
                <a16:creationId xmlns:a16="http://schemas.microsoft.com/office/drawing/2014/main" id="{21C7F956-E0EB-43BF-83D1-4304A64CA271}"/>
              </a:ext>
            </a:extLst>
          </p:cNvPr>
          <p:cNvSpPr txBox="1"/>
          <p:nvPr/>
        </p:nvSpPr>
        <p:spPr>
          <a:xfrm>
            <a:off x="264361" y="871786"/>
            <a:ext cx="856516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Gloria Fuertes es una </a:t>
            </a:r>
            <a:r>
              <a:rPr lang="en-GB" sz="3200" dirty="0" err="1">
                <a:solidFill>
                  <a:srgbClr val="002060"/>
                </a:solidFill>
                <a:latin typeface="Century Gothic" panose="020B0502020202020204" pitchFamily="34" charset="0"/>
              </a:rPr>
              <a:t>poetisa</a:t>
            </a:r>
            <a:r>
              <a:rPr lang="en-GB" sz="3200" dirty="0">
                <a:solidFill>
                  <a:srgbClr val="002060"/>
                </a:solidFill>
                <a:latin typeface="Century Gothic" panose="020B0502020202020204" pitchFamily="34" charset="0"/>
              </a:rPr>
              <a:t>* de </a:t>
            </a:r>
            <a:r>
              <a:rPr lang="en-GB" sz="3200" dirty="0" err="1">
                <a:solidFill>
                  <a:srgbClr val="002060"/>
                </a:solidFill>
                <a:latin typeface="Century Gothic" panose="020B0502020202020204" pitchFamily="34" charset="0"/>
              </a:rPr>
              <a:t>España</a:t>
            </a:r>
            <a:r>
              <a:rPr lang="en-GB" sz="3200" dirty="0">
                <a:solidFill>
                  <a:srgbClr val="002060"/>
                </a:solidFill>
                <a:latin typeface="Century Gothic" panose="020B0502020202020204" pitchFamily="34" charset="0"/>
              </a:rPr>
              <a:t>. </a:t>
            </a:r>
          </a:p>
        </p:txBody>
      </p:sp>
      <p:sp>
        <p:nvSpPr>
          <p:cNvPr id="53" name="TextBox 52">
            <a:hlinkClick r:id="" action="ppaction://noaction">
              <a:snd r:embed="rId3" name="4_3.wav"/>
            </a:hlinkClick>
            <a:extLst>
              <a:ext uri="{FF2B5EF4-FFF2-40B4-BE49-F238E27FC236}">
                <a16:creationId xmlns:a16="http://schemas.microsoft.com/office/drawing/2014/main" id="{EB3C598C-EAC0-490E-B773-190DEA1C6BE2}"/>
              </a:ext>
            </a:extLst>
          </p:cNvPr>
          <p:cNvSpPr txBox="1"/>
          <p:nvPr/>
        </p:nvSpPr>
        <p:spPr>
          <a:xfrm>
            <a:off x="336931" y="1516012"/>
            <a:ext cx="298831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Es de Madrid. </a:t>
            </a:r>
          </a:p>
        </p:txBody>
      </p:sp>
      <p:sp>
        <p:nvSpPr>
          <p:cNvPr id="54" name="TextBox 53">
            <a:extLst>
              <a:ext uri="{FF2B5EF4-FFF2-40B4-BE49-F238E27FC236}">
                <a16:creationId xmlns:a16="http://schemas.microsoft.com/office/drawing/2014/main" id="{7C677A8C-F518-4648-876C-50629B24AAB2}"/>
              </a:ext>
            </a:extLst>
          </p:cNvPr>
          <p:cNvSpPr txBox="1"/>
          <p:nvPr/>
        </p:nvSpPr>
        <p:spPr>
          <a:xfrm>
            <a:off x="380474" y="2252401"/>
            <a:ext cx="449353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En la imagen está …. </a:t>
            </a:r>
          </a:p>
        </p:txBody>
      </p:sp>
      <p:sp>
        <p:nvSpPr>
          <p:cNvPr id="55" name="TextBox 54">
            <a:extLst>
              <a:ext uri="{FF2B5EF4-FFF2-40B4-BE49-F238E27FC236}">
                <a16:creationId xmlns:a16="http://schemas.microsoft.com/office/drawing/2014/main" id="{0A2EAC1F-1FF2-4A74-AFBE-02159F16EF4E}"/>
              </a:ext>
            </a:extLst>
          </p:cNvPr>
          <p:cNvSpPr txBox="1"/>
          <p:nvPr/>
        </p:nvSpPr>
        <p:spPr>
          <a:xfrm>
            <a:off x="4779435" y="1784690"/>
            <a:ext cx="2159566" cy="1569660"/>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triste.</a:t>
            </a:r>
          </a:p>
          <a:p>
            <a:r>
              <a:rPr lang="en-GB" sz="3200" dirty="0" err="1">
                <a:solidFill>
                  <a:srgbClr val="002060"/>
                </a:solidFill>
                <a:latin typeface="Century Gothic" panose="020B0502020202020204" pitchFamily="34" charset="0"/>
              </a:rPr>
              <a:t>contenta</a:t>
            </a:r>
            <a:r>
              <a:rPr lang="en-GB" sz="3200" dirty="0">
                <a:solidFill>
                  <a:srgbClr val="002060"/>
                </a:solidFill>
                <a:latin typeface="Century Gothic" panose="020B0502020202020204" pitchFamily="34" charset="0"/>
              </a:rPr>
              <a:t>.</a:t>
            </a:r>
          </a:p>
          <a:p>
            <a:r>
              <a:rPr lang="en-GB" sz="3200" dirty="0" err="1">
                <a:solidFill>
                  <a:srgbClr val="002060"/>
                </a:solidFill>
                <a:latin typeface="Century Gothic" panose="020B0502020202020204" pitchFamily="34" charset="0"/>
              </a:rPr>
              <a:t>seria</a:t>
            </a:r>
            <a:r>
              <a:rPr lang="en-GB" sz="3200" dirty="0">
                <a:solidFill>
                  <a:srgbClr val="002060"/>
                </a:solidFill>
                <a:latin typeface="Century Gothic" panose="020B0502020202020204" pitchFamily="34" charset="0"/>
              </a:rPr>
              <a:t>.</a:t>
            </a:r>
          </a:p>
        </p:txBody>
      </p:sp>
      <p:pic>
        <p:nvPicPr>
          <p:cNvPr id="56" name="Picture 55">
            <a:extLst>
              <a:ext uri="{FF2B5EF4-FFF2-40B4-BE49-F238E27FC236}">
                <a16:creationId xmlns:a16="http://schemas.microsoft.com/office/drawing/2014/main" id="{A4DADCD6-BC54-44D6-AC05-5FAB131C0D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4803" y="2180553"/>
            <a:ext cx="527764" cy="549754"/>
          </a:xfrm>
          <a:prstGeom prst="rect">
            <a:avLst/>
          </a:prstGeom>
        </p:spPr>
      </p:pic>
      <p:sp>
        <p:nvSpPr>
          <p:cNvPr id="57" name="TextBox 56">
            <a:extLst>
              <a:ext uri="{FF2B5EF4-FFF2-40B4-BE49-F238E27FC236}">
                <a16:creationId xmlns:a16="http://schemas.microsoft.com/office/drawing/2014/main" id="{D71E4AA3-6540-48FA-AA89-ED617ECC084D}"/>
              </a:ext>
            </a:extLst>
          </p:cNvPr>
          <p:cNvSpPr txBox="1"/>
          <p:nvPr/>
        </p:nvSpPr>
        <p:spPr>
          <a:xfrm>
            <a:off x="9231086" y="6489667"/>
            <a:ext cx="2960914" cy="369332"/>
          </a:xfrm>
          <a:prstGeom prst="rect">
            <a:avLst/>
          </a:prstGeom>
          <a:solidFill>
            <a:srgbClr val="DDF0C8"/>
          </a:solidFill>
        </p:spPr>
        <p:txBody>
          <a:bodyPr wrap="square">
            <a:spAutoFit/>
          </a:bodyPr>
          <a:lstStyle/>
          <a:p>
            <a:r>
              <a:rPr lang="en-GB" sz="1800" dirty="0">
                <a:solidFill>
                  <a:srgbClr val="002060"/>
                </a:solidFill>
                <a:latin typeface="Century Gothic" panose="020B0502020202020204" pitchFamily="34" charset="0"/>
              </a:rPr>
              <a:t>la</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poetisa</a:t>
            </a:r>
            <a:r>
              <a:rPr lang="en-GB" sz="1800" dirty="0">
                <a:solidFill>
                  <a:srgbClr val="002060"/>
                </a:solidFill>
                <a:latin typeface="Century Gothic" panose="020B0502020202020204" pitchFamily="34" charset="0"/>
              </a:rPr>
              <a:t> = female poet</a:t>
            </a:r>
            <a:endParaRPr lang="en-GB" dirty="0"/>
          </a:p>
        </p:txBody>
      </p:sp>
      <p:sp>
        <p:nvSpPr>
          <p:cNvPr id="63" name="TextBox 62">
            <a:extLst>
              <a:ext uri="{FF2B5EF4-FFF2-40B4-BE49-F238E27FC236}">
                <a16:creationId xmlns:a16="http://schemas.microsoft.com/office/drawing/2014/main" id="{FA33BEA0-BA1E-4067-912E-6BE8E1DC6EC0}"/>
              </a:ext>
            </a:extLst>
          </p:cNvPr>
          <p:cNvSpPr txBox="1"/>
          <p:nvPr/>
        </p:nvSpPr>
        <p:spPr>
          <a:xfrm>
            <a:off x="373953" y="2264458"/>
            <a:ext cx="4398961" cy="584775"/>
          </a:xfrm>
          <a:prstGeom prst="rect">
            <a:avLst/>
          </a:prstGeom>
          <a:solidFill>
            <a:schemeClr val="bg1"/>
          </a:solidFill>
        </p:spPr>
        <p:txBody>
          <a:bodyPr wrap="none" rtlCol="0">
            <a:spAutoFit/>
          </a:bodyPr>
          <a:lstStyle/>
          <a:p>
            <a:r>
              <a:rPr lang="en-GB" sz="3200" dirty="0">
                <a:solidFill>
                  <a:srgbClr val="002060"/>
                </a:solidFill>
                <a:latin typeface="Century Gothic" panose="020B0502020202020204" pitchFamily="34" charset="0"/>
              </a:rPr>
              <a:t>En la imagen hay …. </a:t>
            </a:r>
          </a:p>
        </p:txBody>
      </p:sp>
      <p:sp>
        <p:nvSpPr>
          <p:cNvPr id="64" name="TextBox 63">
            <a:extLst>
              <a:ext uri="{FF2B5EF4-FFF2-40B4-BE49-F238E27FC236}">
                <a16:creationId xmlns:a16="http://schemas.microsoft.com/office/drawing/2014/main" id="{C9970C95-B8CC-4B3A-9341-EE004CBE5C5C}"/>
              </a:ext>
            </a:extLst>
          </p:cNvPr>
          <p:cNvSpPr txBox="1"/>
          <p:nvPr/>
        </p:nvSpPr>
        <p:spPr>
          <a:xfrm>
            <a:off x="4667878" y="1759958"/>
            <a:ext cx="3173671" cy="1569660"/>
          </a:xfrm>
          <a:prstGeom prst="rect">
            <a:avLst/>
          </a:prstGeom>
          <a:solidFill>
            <a:schemeClr val="bg1"/>
          </a:solidFill>
        </p:spPr>
        <p:txBody>
          <a:bodyPr wrap="square" rtlCol="0">
            <a:spAutoFit/>
          </a:bodyPr>
          <a:lstStyle/>
          <a:p>
            <a:r>
              <a:rPr lang="en-GB" sz="3200" dirty="0">
                <a:solidFill>
                  <a:srgbClr val="002060"/>
                </a:solidFill>
                <a:latin typeface="Century Gothic" panose="020B0502020202020204" pitchFamily="34" charset="0"/>
              </a:rPr>
              <a:t>un </a:t>
            </a:r>
            <a:r>
              <a:rPr lang="en-GB" sz="3200" dirty="0" err="1">
                <a:solidFill>
                  <a:srgbClr val="002060"/>
                </a:solidFill>
                <a:latin typeface="Century Gothic" panose="020B0502020202020204" pitchFamily="34" charset="0"/>
              </a:rPr>
              <a:t>perro</a:t>
            </a:r>
            <a:r>
              <a:rPr lang="en-GB" sz="3200" dirty="0">
                <a:solidFill>
                  <a:srgbClr val="002060"/>
                </a:solidFill>
                <a:latin typeface="Century Gothic" panose="020B0502020202020204" pitchFamily="34" charset="0"/>
              </a:rPr>
              <a:t>.</a:t>
            </a:r>
          </a:p>
          <a:p>
            <a:r>
              <a:rPr lang="en-GB" sz="3200" dirty="0">
                <a:solidFill>
                  <a:srgbClr val="002060"/>
                </a:solidFill>
                <a:latin typeface="Century Gothic" panose="020B0502020202020204" pitchFamily="34" charset="0"/>
              </a:rPr>
              <a:t>una </a:t>
            </a:r>
            <a:r>
              <a:rPr lang="en-GB" sz="3200" dirty="0" err="1">
                <a:solidFill>
                  <a:srgbClr val="002060"/>
                </a:solidFill>
                <a:latin typeface="Century Gothic" panose="020B0502020202020204" pitchFamily="34" charset="0"/>
              </a:rPr>
              <a:t>silla</a:t>
            </a:r>
            <a:r>
              <a:rPr lang="en-GB" sz="3200" dirty="0">
                <a:solidFill>
                  <a:srgbClr val="002060"/>
                </a:solidFill>
                <a:latin typeface="Century Gothic" panose="020B0502020202020204" pitchFamily="34" charset="0"/>
              </a:rPr>
              <a:t>.</a:t>
            </a:r>
          </a:p>
          <a:p>
            <a:r>
              <a:rPr lang="en-GB" sz="3200" dirty="0">
                <a:solidFill>
                  <a:srgbClr val="002060"/>
                </a:solidFill>
                <a:latin typeface="Century Gothic" panose="020B0502020202020204" pitchFamily="34" charset="0"/>
              </a:rPr>
              <a:t>un </a:t>
            </a:r>
            <a:r>
              <a:rPr lang="en-GB" sz="3200" dirty="0" err="1">
                <a:solidFill>
                  <a:srgbClr val="002060"/>
                </a:solidFill>
                <a:latin typeface="Century Gothic" panose="020B0502020202020204" pitchFamily="34" charset="0"/>
              </a:rPr>
              <a:t>gato</a:t>
            </a:r>
            <a:r>
              <a:rPr lang="en-GB" sz="3200" dirty="0">
                <a:solidFill>
                  <a:srgbClr val="002060"/>
                </a:solidFill>
                <a:latin typeface="Century Gothic" panose="020B0502020202020204" pitchFamily="34" charset="0"/>
              </a:rPr>
              <a:t>.</a:t>
            </a:r>
          </a:p>
        </p:txBody>
      </p:sp>
      <p:pic>
        <p:nvPicPr>
          <p:cNvPr id="65" name="Picture 64">
            <a:extLst>
              <a:ext uri="{FF2B5EF4-FFF2-40B4-BE49-F238E27FC236}">
                <a16:creationId xmlns:a16="http://schemas.microsoft.com/office/drawing/2014/main" id="{FFA39AA8-7DBA-4C70-9403-BB069E82A8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28158" y="2620449"/>
            <a:ext cx="527764" cy="549754"/>
          </a:xfrm>
          <a:prstGeom prst="rect">
            <a:avLst/>
          </a:prstGeom>
          <a:solidFill>
            <a:schemeClr val="bg1"/>
          </a:solidFill>
        </p:spPr>
      </p:pic>
      <p:grpSp>
        <p:nvGrpSpPr>
          <p:cNvPr id="17" name="Group 16">
            <a:extLst>
              <a:ext uri="{FF2B5EF4-FFF2-40B4-BE49-F238E27FC236}">
                <a16:creationId xmlns:a16="http://schemas.microsoft.com/office/drawing/2014/main" id="{061F3D0C-0DC4-42C7-A221-2D1296AD5698}"/>
              </a:ext>
            </a:extLst>
          </p:cNvPr>
          <p:cNvGrpSpPr/>
          <p:nvPr/>
        </p:nvGrpSpPr>
        <p:grpSpPr>
          <a:xfrm>
            <a:off x="9858945" y="252438"/>
            <a:ext cx="1063995" cy="973104"/>
            <a:chOff x="6210543" y="3764108"/>
            <a:chExt cx="801046" cy="775262"/>
          </a:xfrm>
        </p:grpSpPr>
        <p:sp>
          <p:nvSpPr>
            <p:cNvPr id="18" name="Oval 17">
              <a:extLst>
                <a:ext uri="{FF2B5EF4-FFF2-40B4-BE49-F238E27FC236}">
                  <a16:creationId xmlns:a16="http://schemas.microsoft.com/office/drawing/2014/main" id="{7919593C-323D-4483-9BB8-B007EA0BA2AA}"/>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BA4F725C-9E26-49A8-9135-FD3F458BE838}"/>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0" name="Picture 19" descr="A picture containing text, tableware, cup, clipart&#10;&#10;Description automatically generated">
              <a:extLst>
                <a:ext uri="{FF2B5EF4-FFF2-40B4-BE49-F238E27FC236}">
                  <a16:creationId xmlns:a16="http://schemas.microsoft.com/office/drawing/2014/main" id="{C546195E-4A85-4203-8EA1-63D13EA957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7314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4_3.wav"/>
                                        </p:tgtEl>
                                      </p:cMediaNode>
                                    </p:audio>
                                  </p:sub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subTnLst>
                                    <p:audio>
                                      <p:cMediaNode>
                                        <p:cTn display="0" masterRel="sameClick">
                                          <p:stCondLst>
                                            <p:cond evt="begin" delay="0">
                                              <p:tn val="21"/>
                                            </p:cond>
                                          </p:stCondLst>
                                          <p:endCondLst>
                                            <p:cond evt="onStopAudio" delay="0">
                                              <p:tgtEl>
                                                <p:sldTgt/>
                                              </p:tgtEl>
                                            </p:cond>
                                          </p:endCondLst>
                                        </p:cTn>
                                        <p:tgtEl>
                                          <p:sndTgt r:embed="rId4" name="4_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subTnLst>
                                    <p:audio>
                                      <p:cMediaNode>
                                        <p:cTn display="0" masterRel="sameClick">
                                          <p:stCondLst>
                                            <p:cond evt="begin" delay="0">
                                              <p:tn val="34"/>
                                            </p:cond>
                                          </p:stCondLst>
                                          <p:endCondLst>
                                            <p:cond evt="onStopAudio" delay="0">
                                              <p:tgtEl>
                                                <p:sldTgt/>
                                              </p:tgtEl>
                                            </p:cond>
                                          </p:endCondLst>
                                        </p:cTn>
                                        <p:tgtEl>
                                          <p:sndTgt r:embed="rId5" name="4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1269060" cy="646331"/>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3" name="TextBox 32">
            <a:hlinkClick r:id="" action="ppaction://noaction">
              <a:snd r:embed="rId11" name="5_1.wav"/>
            </a:hlinkClick>
            <a:extLst>
              <a:ext uri="{FF2B5EF4-FFF2-40B4-BE49-F238E27FC236}">
                <a16:creationId xmlns:a16="http://schemas.microsoft.com/office/drawing/2014/main" id="{319BF214-948E-4ADB-8CC7-614BEA79860D}"/>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45" name="TextBox 44">
            <a:hlinkClick r:id="" action="ppaction://noaction">
              <a:snd r:embed="rId12" name="5_2.wav"/>
            </a:hlinkClick>
            <a:extLst>
              <a:ext uri="{FF2B5EF4-FFF2-40B4-BE49-F238E27FC236}">
                <a16:creationId xmlns:a16="http://schemas.microsoft.com/office/drawing/2014/main" id="{21C7F956-E0EB-43BF-83D1-4304A64CA271}"/>
              </a:ext>
            </a:extLst>
          </p:cNvPr>
          <p:cNvSpPr txBox="1"/>
          <p:nvPr/>
        </p:nvSpPr>
        <p:spPr>
          <a:xfrm>
            <a:off x="264361" y="871786"/>
            <a:ext cx="1048235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Un </a:t>
            </a:r>
            <a:r>
              <a:rPr lang="en-GB" sz="3200" dirty="0" err="1">
                <a:solidFill>
                  <a:srgbClr val="002060"/>
                </a:solidFill>
                <a:latin typeface="Century Gothic" panose="020B0502020202020204" pitchFamily="34" charset="0"/>
              </a:rPr>
              <a:t>poema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famoso</a:t>
            </a:r>
            <a:r>
              <a:rPr lang="en-GB" sz="3200" dirty="0">
                <a:solidFill>
                  <a:srgbClr val="002060"/>
                </a:solidFill>
                <a:latin typeface="Century Gothic" panose="020B0502020202020204" pitchFamily="34" charset="0"/>
              </a:rPr>
              <a:t> de Gloria Fuertes es ‘Redondo’.</a:t>
            </a:r>
          </a:p>
        </p:txBody>
      </p:sp>
      <p:sp>
        <p:nvSpPr>
          <p:cNvPr id="53" name="TextBox 52">
            <a:hlinkClick r:id="" action="ppaction://noaction">
              <a:snd r:embed="rId3" name="5_3.wav"/>
            </a:hlinkClick>
            <a:extLst>
              <a:ext uri="{FF2B5EF4-FFF2-40B4-BE49-F238E27FC236}">
                <a16:creationId xmlns:a16="http://schemas.microsoft.com/office/drawing/2014/main" id="{EB3C598C-EAC0-490E-B773-190DEA1C6BE2}"/>
              </a:ext>
            </a:extLst>
          </p:cNvPr>
          <p:cNvSpPr txBox="1"/>
          <p:nvPr/>
        </p:nvSpPr>
        <p:spPr>
          <a:xfrm>
            <a:off x="275438" y="1878869"/>
            <a:ext cx="678743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es </a:t>
            </a:r>
            <a:r>
              <a:rPr lang="en-GB" sz="3200" b="1" dirty="0" err="1">
                <a:solidFill>
                  <a:srgbClr val="002060"/>
                </a:solidFill>
                <a:latin typeface="Century Gothic" panose="020B0502020202020204" pitchFamily="34" charset="0"/>
              </a:rPr>
              <a:t>redondo</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en inglés         ?</a:t>
            </a:r>
          </a:p>
        </p:txBody>
      </p:sp>
      <p:pic>
        <p:nvPicPr>
          <p:cNvPr id="2050" name="Picture 2" descr="Fruta, Apple, Comida, Manzanas, Comer">
            <a:extLst>
              <a:ext uri="{FF2B5EF4-FFF2-40B4-BE49-F238E27FC236}">
                <a16:creationId xmlns:a16="http://schemas.microsoft.com/office/drawing/2014/main" id="{9ABF26DA-EDE2-4634-8563-476285BFA0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4056" y="3057954"/>
            <a:ext cx="1493384" cy="14890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D71BFD-714F-4A08-90F1-3E20E9FFFE19}"/>
              </a:ext>
            </a:extLst>
          </p:cNvPr>
          <p:cNvSpPr txBox="1"/>
          <p:nvPr/>
        </p:nvSpPr>
        <p:spPr>
          <a:xfrm>
            <a:off x="642380" y="4673600"/>
            <a:ext cx="1887055"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a:t>
            </a:r>
            <a:r>
              <a:rPr lang="en-GB" sz="3600" dirty="0" err="1">
                <a:solidFill>
                  <a:srgbClr val="002060"/>
                </a:solidFill>
                <a:latin typeface="Century Gothic" panose="020B0502020202020204" pitchFamily="34" charset="0"/>
              </a:rPr>
              <a:t>fruta</a:t>
            </a:r>
            <a:r>
              <a:rPr lang="en-GB" sz="3600" dirty="0">
                <a:solidFill>
                  <a:srgbClr val="002060"/>
                </a:solidFill>
                <a:latin typeface="Century Gothic" panose="020B0502020202020204" pitchFamily="34" charset="0"/>
              </a:rPr>
              <a:t> </a:t>
            </a:r>
          </a:p>
        </p:txBody>
      </p:sp>
      <p:pic>
        <p:nvPicPr>
          <p:cNvPr id="15" name="Picture 6" descr="Pelota De Playa, Pelota, Vistoso">
            <a:extLst>
              <a:ext uri="{FF2B5EF4-FFF2-40B4-BE49-F238E27FC236}">
                <a16:creationId xmlns:a16="http://schemas.microsoft.com/office/drawing/2014/main" id="{BBF79879-86CC-4212-B2CB-5047BCFE24C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881" y="2945484"/>
            <a:ext cx="1708902" cy="17139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6BA27A8-A5BF-4935-80B5-B321F2DDCCEC}"/>
              </a:ext>
            </a:extLst>
          </p:cNvPr>
          <p:cNvSpPr txBox="1"/>
          <p:nvPr/>
        </p:nvSpPr>
        <p:spPr>
          <a:xfrm>
            <a:off x="4438964" y="4659428"/>
            <a:ext cx="2332690"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pelota </a:t>
            </a:r>
          </a:p>
        </p:txBody>
      </p:sp>
      <p:pic>
        <p:nvPicPr>
          <p:cNvPr id="2052" name="Picture 4" descr="Jugador De Bolos, Manillar, Sombrero">
            <a:extLst>
              <a:ext uri="{FF2B5EF4-FFF2-40B4-BE49-F238E27FC236}">
                <a16:creationId xmlns:a16="http://schemas.microsoft.com/office/drawing/2014/main" id="{3054C775-65BF-4BCC-B211-17A3EA535E8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32688"/>
          <a:stretch/>
        </p:blipFill>
        <p:spPr bwMode="auto">
          <a:xfrm>
            <a:off x="8862307" y="3000483"/>
            <a:ext cx="2428175" cy="160147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B7EED2E-CD45-480E-B2FA-144B4158CD3D}"/>
              </a:ext>
            </a:extLst>
          </p:cNvPr>
          <p:cNvSpPr txBox="1"/>
          <p:nvPr/>
        </p:nvSpPr>
        <p:spPr>
          <a:xfrm>
            <a:off x="8562905" y="4587443"/>
            <a:ext cx="2816797" cy="646331"/>
          </a:xfrm>
          <a:prstGeom prst="rect">
            <a:avLst/>
          </a:prstGeom>
          <a:noFill/>
        </p:spPr>
        <p:txBody>
          <a:bodyPr wrap="none" rtlCol="0">
            <a:spAutoFit/>
          </a:bodyPr>
          <a:lstStyle/>
          <a:p>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sombrero</a:t>
            </a:r>
          </a:p>
        </p:txBody>
      </p:sp>
      <p:sp>
        <p:nvSpPr>
          <p:cNvPr id="19" name="TextBox 18">
            <a:extLst>
              <a:ext uri="{FF2B5EF4-FFF2-40B4-BE49-F238E27FC236}">
                <a16:creationId xmlns:a16="http://schemas.microsoft.com/office/drawing/2014/main" id="{C53F3CD5-6696-4B51-9B22-E8881C897860}"/>
              </a:ext>
            </a:extLst>
          </p:cNvPr>
          <p:cNvSpPr txBox="1"/>
          <p:nvPr/>
        </p:nvSpPr>
        <p:spPr>
          <a:xfrm>
            <a:off x="9715501" y="6481304"/>
            <a:ext cx="2476499" cy="400110"/>
          </a:xfrm>
          <a:prstGeom prst="rect">
            <a:avLst/>
          </a:prstGeom>
          <a:solidFill>
            <a:srgbClr val="DDF0C8"/>
          </a:solidFill>
        </p:spPr>
        <p:txBody>
          <a:bodyPr wrap="square">
            <a:spAutoFit/>
          </a:bodyPr>
          <a:lstStyle/>
          <a:p>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poema</a:t>
            </a:r>
            <a:r>
              <a:rPr lang="en-GB" sz="2000" dirty="0">
                <a:solidFill>
                  <a:srgbClr val="002060"/>
                </a:solidFill>
                <a:latin typeface="Century Gothic" panose="020B0502020202020204" pitchFamily="34" charset="0"/>
              </a:rPr>
              <a:t> = poem</a:t>
            </a:r>
            <a:endParaRPr lang="en-GB" sz="2000" dirty="0"/>
          </a:p>
        </p:txBody>
      </p:sp>
      <p:sp>
        <p:nvSpPr>
          <p:cNvPr id="20" name="TextBox 19">
            <a:extLst>
              <a:ext uri="{FF2B5EF4-FFF2-40B4-BE49-F238E27FC236}">
                <a16:creationId xmlns:a16="http://schemas.microsoft.com/office/drawing/2014/main" id="{61D0B10C-45E1-4B3B-986A-34A07F7FA8DA}"/>
              </a:ext>
            </a:extLst>
          </p:cNvPr>
          <p:cNvSpPr txBox="1"/>
          <p:nvPr/>
        </p:nvSpPr>
        <p:spPr>
          <a:xfrm>
            <a:off x="1732711" y="5896529"/>
            <a:ext cx="754565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Redondo en inglés es ______________.</a:t>
            </a:r>
          </a:p>
        </p:txBody>
      </p:sp>
      <p:pic>
        <p:nvPicPr>
          <p:cNvPr id="2054" name="Picture 6" descr="Inglaterra, Gran Bretaña, Bandera">
            <a:extLst>
              <a:ext uri="{FF2B5EF4-FFF2-40B4-BE49-F238E27FC236}">
                <a16:creationId xmlns:a16="http://schemas.microsoft.com/office/drawing/2014/main" id="{D9307D3F-FBFD-4B70-92F7-4C8DE39D9C4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94088" y="2004954"/>
            <a:ext cx="794324" cy="397162"/>
          </a:xfrm>
          <a:prstGeom prst="round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AC1D44F-4BF0-46C8-8CB5-3D5A21C0D39B}"/>
              </a:ext>
            </a:extLst>
          </p:cNvPr>
          <p:cNvSpPr txBox="1"/>
          <p:nvPr/>
        </p:nvSpPr>
        <p:spPr>
          <a:xfrm>
            <a:off x="6771654" y="5793866"/>
            <a:ext cx="1358064"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round</a:t>
            </a:r>
          </a:p>
        </p:txBody>
      </p:sp>
      <p:sp>
        <p:nvSpPr>
          <p:cNvPr id="21" name="TextBox 20">
            <a:hlinkClick r:id="" action="ppaction://noaction">
              <a:snd r:embed="rId4" name="5_4.wav"/>
            </a:hlinkClick>
            <a:extLst>
              <a:ext uri="{FF2B5EF4-FFF2-40B4-BE49-F238E27FC236}">
                <a16:creationId xmlns:a16="http://schemas.microsoft.com/office/drawing/2014/main" id="{94E776A9-B6DE-402A-860F-43AD4B7E61D8}"/>
              </a:ext>
            </a:extLst>
          </p:cNvPr>
          <p:cNvSpPr txBox="1"/>
          <p:nvPr/>
        </p:nvSpPr>
        <p:spPr>
          <a:xfrm>
            <a:off x="332199" y="2590285"/>
            <a:ext cx="297709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Por </a:t>
            </a:r>
            <a:r>
              <a:rPr lang="en-GB" sz="3200" dirty="0" err="1">
                <a:solidFill>
                  <a:srgbClr val="002060"/>
                </a:solidFill>
                <a:latin typeface="Century Gothic" panose="020B0502020202020204" pitchFamily="34" charset="0"/>
              </a:rPr>
              <a:t>ejemplo</a:t>
            </a:r>
            <a:r>
              <a:rPr lang="en-GB" sz="32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80760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4" name="5_4.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5" name="5_5.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6" name="5_6.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fade">
                                      <p:cBhvr>
                                        <p:cTn id="36" dur="500"/>
                                        <p:tgtEl>
                                          <p:spTgt spid="205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7" name="5_7.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8" name="5_8.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 grpId="0"/>
      <p:bldP spid="16" grpId="0"/>
      <p:bldP spid="18" grpId="0"/>
      <p:bldP spid="20" grpId="0"/>
      <p:bldP spid="22"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3" name="TextBox 32">
            <a:hlinkClick r:id="" action="ppaction://noaction">
              <a:snd r:embed="rId6" name="5_1.wav"/>
            </a:hlinkClick>
            <a:extLst>
              <a:ext uri="{FF2B5EF4-FFF2-40B4-BE49-F238E27FC236}">
                <a16:creationId xmlns:a16="http://schemas.microsoft.com/office/drawing/2014/main" id="{319BF214-948E-4ADB-8CC7-614BEA79860D}"/>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53" name="TextBox 52">
            <a:hlinkClick r:id="" action="ppaction://noaction">
              <a:snd r:embed="rId7" name="6_1.wav"/>
            </a:hlinkClick>
            <a:extLst>
              <a:ext uri="{FF2B5EF4-FFF2-40B4-BE49-F238E27FC236}">
                <a16:creationId xmlns:a16="http://schemas.microsoft.com/office/drawing/2014/main" id="{EB3C598C-EAC0-490E-B773-190DEA1C6BE2}"/>
              </a:ext>
            </a:extLst>
          </p:cNvPr>
          <p:cNvSpPr txBox="1"/>
          <p:nvPr/>
        </p:nvSpPr>
        <p:spPr>
          <a:xfrm>
            <a:off x="260923" y="754569"/>
            <a:ext cx="508504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es </a:t>
            </a:r>
            <a:r>
              <a:rPr lang="en-GB" sz="3200" dirty="0" err="1">
                <a:solidFill>
                  <a:srgbClr val="002060"/>
                </a:solidFill>
                <a:latin typeface="Century Gothic" panose="020B0502020202020204" pitchFamily="34" charset="0"/>
              </a:rPr>
              <a:t>redondo</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1/4</a:t>
            </a:r>
            <a:r>
              <a:rPr lang="en-GB" sz="3200" b="1" dirty="0">
                <a:solidFill>
                  <a:srgbClr val="002060"/>
                </a:solidFill>
                <a:latin typeface="Century Gothic" panose="020B0502020202020204" pitchFamily="34" charset="0"/>
              </a:rPr>
              <a:t>]</a:t>
            </a:r>
          </a:p>
        </p:txBody>
      </p:sp>
      <p:sp>
        <p:nvSpPr>
          <p:cNvPr id="14" name="Rectangle: Rounded Corners 13">
            <a:hlinkClick r:id="" action="ppaction://noaction">
              <a:snd r:embed="rId8" name="6_2.wav"/>
            </a:hlinkClick>
            <a:extLst>
              <a:ext uri="{FF2B5EF4-FFF2-40B4-BE49-F238E27FC236}">
                <a16:creationId xmlns:a16="http://schemas.microsoft.com/office/drawing/2014/main" id="{A1F782A6-EAD0-4EAB-AB8A-BFA2AC84991D}"/>
              </a:ext>
            </a:extLst>
          </p:cNvPr>
          <p:cNvSpPr/>
          <p:nvPr/>
        </p:nvSpPr>
        <p:spPr>
          <a:xfrm>
            <a:off x="1229770" y="2510720"/>
            <a:ext cx="2025425"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libro</a:t>
            </a:r>
            <a:endParaRPr lang="en-GB" sz="3200" dirty="0">
              <a:solidFill>
                <a:srgbClr val="002060"/>
              </a:solidFill>
              <a:latin typeface="Century Gothic" panose="020B0502020202020204" pitchFamily="34" charset="0"/>
            </a:endParaRPr>
          </a:p>
        </p:txBody>
      </p:sp>
      <p:sp>
        <p:nvSpPr>
          <p:cNvPr id="17" name="Rectangle: Rounded Corners 16">
            <a:hlinkClick r:id="" action="ppaction://noaction">
              <a:snd r:embed="rId3" name="6_3.wav"/>
            </a:hlinkClick>
            <a:extLst>
              <a:ext uri="{FF2B5EF4-FFF2-40B4-BE49-F238E27FC236}">
                <a16:creationId xmlns:a16="http://schemas.microsoft.com/office/drawing/2014/main" id="{3538F295-9103-4B98-8BE1-7D0DBB6E9BE5}"/>
              </a:ext>
            </a:extLst>
          </p:cNvPr>
          <p:cNvSpPr/>
          <p:nvPr/>
        </p:nvSpPr>
        <p:spPr>
          <a:xfrm>
            <a:off x="4618856" y="2510720"/>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globo</a:t>
            </a:r>
            <a:endParaRPr lang="en-GB" sz="3200" dirty="0">
              <a:solidFill>
                <a:srgbClr val="002060"/>
              </a:solidFill>
              <a:latin typeface="Century Gothic" panose="020B0502020202020204" pitchFamily="34" charset="0"/>
            </a:endParaRPr>
          </a:p>
        </p:txBody>
      </p:sp>
      <p:sp>
        <p:nvSpPr>
          <p:cNvPr id="19" name="Rectangle: Rounded Corners 18">
            <a:hlinkClick r:id="" action="ppaction://noaction">
              <a:snd r:embed="rId9" name="6_4.wav"/>
            </a:hlinkClick>
            <a:extLst>
              <a:ext uri="{FF2B5EF4-FFF2-40B4-BE49-F238E27FC236}">
                <a16:creationId xmlns:a16="http://schemas.microsoft.com/office/drawing/2014/main" id="{18E951E0-88C0-43BD-8FFB-90F0349D97C5}"/>
              </a:ext>
            </a:extLst>
          </p:cNvPr>
          <p:cNvSpPr/>
          <p:nvPr/>
        </p:nvSpPr>
        <p:spPr>
          <a:xfrm>
            <a:off x="8257947" y="251071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boli</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30404" y="2235842"/>
            <a:ext cx="527764" cy="549754"/>
          </a:xfrm>
          <a:prstGeom prst="rect">
            <a:avLst/>
          </a:prstGeom>
        </p:spPr>
      </p:pic>
      <p:pic>
        <p:nvPicPr>
          <p:cNvPr id="21" name="Picture 2" descr="Fruta, Apple, Comida, Manzanas, Comer">
            <a:extLst>
              <a:ext uri="{FF2B5EF4-FFF2-40B4-BE49-F238E27FC236}">
                <a16:creationId xmlns:a16="http://schemas.microsoft.com/office/drawing/2014/main" id="{1A3FF09F-8A8C-4465-9B3D-4815B80242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106" y="5253795"/>
            <a:ext cx="1493384" cy="14890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Pelota De Playa, Pelota, Vistoso">
            <a:extLst>
              <a:ext uri="{FF2B5EF4-FFF2-40B4-BE49-F238E27FC236}">
                <a16:creationId xmlns:a16="http://schemas.microsoft.com/office/drawing/2014/main" id="{01FBD9AF-F53F-48F4-A7A4-F2D76E9DC9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00607" y="5480143"/>
            <a:ext cx="1329840" cy="13337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Jugador De Bolos, Manillar, Sombrero">
            <a:extLst>
              <a:ext uri="{FF2B5EF4-FFF2-40B4-BE49-F238E27FC236}">
                <a16:creationId xmlns:a16="http://schemas.microsoft.com/office/drawing/2014/main" id="{5C673F2E-E285-46D2-BDE4-6AF9E45AD22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2688"/>
          <a:stretch/>
        </p:blipFill>
        <p:spPr bwMode="auto">
          <a:xfrm>
            <a:off x="6630404" y="5544921"/>
            <a:ext cx="1831937" cy="120823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ibro, Libros, Libros De La Biblioteca">
            <a:extLst>
              <a:ext uri="{FF2B5EF4-FFF2-40B4-BE49-F238E27FC236}">
                <a16:creationId xmlns:a16="http://schemas.microsoft.com/office/drawing/2014/main" id="{78429B4A-FEF7-4CBA-BB4C-4DBD23EA1F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33377" y="5368995"/>
            <a:ext cx="1519661" cy="14890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lobo, Flotante, Naranja, Celebración">
            <a:extLst>
              <a:ext uri="{FF2B5EF4-FFF2-40B4-BE49-F238E27FC236}">
                <a16:creationId xmlns:a16="http://schemas.microsoft.com/office/drawing/2014/main" id="{C7E69EAB-42FD-48EB-98E9-2D2D4B8233D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84570" y="5455149"/>
            <a:ext cx="890121" cy="178024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scuela, Estudiante, Profesor, Azul">
            <a:extLst>
              <a:ext uri="{FF2B5EF4-FFF2-40B4-BE49-F238E27FC236}">
                <a16:creationId xmlns:a16="http://schemas.microsoft.com/office/drawing/2014/main" id="{B7A8CC23-1219-4419-A337-D3CDD7FAD1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28589" y="5519789"/>
            <a:ext cx="828367" cy="1183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lobo, Flotante, Naranja, Celebración">
            <a:extLst>
              <a:ext uri="{FF2B5EF4-FFF2-40B4-BE49-F238E27FC236}">
                <a16:creationId xmlns:a16="http://schemas.microsoft.com/office/drawing/2014/main" id="{09F2E04E-734C-4382-9F86-06E95F74C7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31922" y="1257028"/>
            <a:ext cx="890121" cy="178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1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172"/>
                                        </p:tgtEl>
                                      </p:cBhvr>
                                    </p:animEffect>
                                    <p:set>
                                      <p:cBhvr>
                                        <p:cTn id="12" dur="1" fill="hold">
                                          <p:stCondLst>
                                            <p:cond delay="499"/>
                                          </p:stCondLst>
                                        </p:cTn>
                                        <p:tgtEl>
                                          <p:spTgt spid="717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3" name="6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hlinkClick r:id="" action="ppaction://noaction">
              <a:snd r:embed="rId6" name="7_1.wav"/>
            </a:hlinkClick>
            <a:extLst>
              <a:ext uri="{FF2B5EF4-FFF2-40B4-BE49-F238E27FC236}">
                <a16:creationId xmlns:a16="http://schemas.microsoft.com/office/drawing/2014/main" id="{A1F782A6-EAD0-4EAB-AB8A-BFA2AC84991D}"/>
              </a:ext>
            </a:extLst>
          </p:cNvPr>
          <p:cNvSpPr/>
          <p:nvPr/>
        </p:nvSpPr>
        <p:spPr>
          <a:xfrm>
            <a:off x="1215239" y="2522279"/>
            <a:ext cx="2025425"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bici</a:t>
            </a:r>
            <a:endParaRPr lang="en-GB" sz="3200" dirty="0">
              <a:solidFill>
                <a:srgbClr val="002060"/>
              </a:solidFill>
              <a:latin typeface="Century Gothic" panose="020B0502020202020204" pitchFamily="34" charset="0"/>
            </a:endParaRPr>
          </a:p>
        </p:txBody>
      </p:sp>
      <p:sp>
        <p:nvSpPr>
          <p:cNvPr id="17" name="Rectangle: Rounded Corners 16">
            <a:hlinkClick r:id="" action="ppaction://noaction">
              <a:snd r:embed="rId7" name="7_2.wav"/>
            </a:hlinkClick>
            <a:extLst>
              <a:ext uri="{FF2B5EF4-FFF2-40B4-BE49-F238E27FC236}">
                <a16:creationId xmlns:a16="http://schemas.microsoft.com/office/drawing/2014/main" id="{3538F295-9103-4B98-8BE1-7D0DBB6E9BE5}"/>
              </a:ext>
            </a:extLst>
          </p:cNvPr>
          <p:cNvSpPr/>
          <p:nvPr/>
        </p:nvSpPr>
        <p:spPr>
          <a:xfrm>
            <a:off x="4604325" y="2522279"/>
            <a:ext cx="2580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teléfono</a:t>
            </a:r>
            <a:endParaRPr lang="en-GB" sz="3200" dirty="0">
              <a:solidFill>
                <a:srgbClr val="002060"/>
              </a:solidFill>
              <a:latin typeface="Century Gothic" panose="020B0502020202020204" pitchFamily="34" charset="0"/>
            </a:endParaRPr>
          </a:p>
        </p:txBody>
      </p:sp>
      <p:sp>
        <p:nvSpPr>
          <p:cNvPr id="19" name="Rectangle: Rounded Corners 18">
            <a:hlinkClick r:id="" action="ppaction://noaction">
              <a:snd r:embed="rId3" name="7_3.wav"/>
            </a:hlinkClick>
            <a:extLst>
              <a:ext uri="{FF2B5EF4-FFF2-40B4-BE49-F238E27FC236}">
                <a16:creationId xmlns:a16="http://schemas.microsoft.com/office/drawing/2014/main" id="{18E951E0-88C0-43BD-8FFB-90F0349D97C5}"/>
              </a:ext>
            </a:extLst>
          </p:cNvPr>
          <p:cNvSpPr/>
          <p:nvPr/>
        </p:nvSpPr>
        <p:spPr>
          <a:xfrm>
            <a:off x="8243416" y="2522278"/>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tarta</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3578" y="2308927"/>
            <a:ext cx="527764" cy="549754"/>
          </a:xfrm>
          <a:prstGeom prst="rect">
            <a:avLst/>
          </a:prstGeom>
        </p:spPr>
      </p:pic>
      <p:pic>
        <p:nvPicPr>
          <p:cNvPr id="12" name="Picture 2" descr="Fruta, Apple, Comida, Manzanas, Comer">
            <a:extLst>
              <a:ext uri="{FF2B5EF4-FFF2-40B4-BE49-F238E27FC236}">
                <a16:creationId xmlns:a16="http://schemas.microsoft.com/office/drawing/2014/main" id="{9FE540EC-6A0C-4AC2-A4ED-09DFF1681F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1361" y="5357463"/>
            <a:ext cx="1493384" cy="14890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ibro, Libros, Libros De La Biblioteca">
            <a:extLst>
              <a:ext uri="{FF2B5EF4-FFF2-40B4-BE49-F238E27FC236}">
                <a16:creationId xmlns:a16="http://schemas.microsoft.com/office/drawing/2014/main" id="{7010798E-B160-4B6E-B9C8-F16BD9BCD9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9126" y="5357462"/>
            <a:ext cx="1519661" cy="14890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ransport, bicycle, wheel&#10;&#10;Description automatically generated">
            <a:extLst>
              <a:ext uri="{FF2B5EF4-FFF2-40B4-BE49-F238E27FC236}">
                <a16:creationId xmlns:a16="http://schemas.microsoft.com/office/drawing/2014/main" id="{C30803BC-4732-43F7-9A8F-F9731D9F18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84872" y="5273173"/>
            <a:ext cx="2152950" cy="1657581"/>
          </a:xfrm>
          <a:prstGeom prst="rect">
            <a:avLst/>
          </a:prstGeom>
        </p:spPr>
      </p:pic>
      <p:pic>
        <p:nvPicPr>
          <p:cNvPr id="6146" name="Picture 2" descr="Pastel, Pastel De Cumpleaños">
            <a:extLst>
              <a:ext uri="{FF2B5EF4-FFF2-40B4-BE49-F238E27FC236}">
                <a16:creationId xmlns:a16="http://schemas.microsoft.com/office/drawing/2014/main" id="{3BCA96E2-E480-43D2-893D-B7174EE7D8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7638" y="5368995"/>
            <a:ext cx="1703596" cy="14890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martphone, Móvil, Teléfono">
            <a:extLst>
              <a:ext uri="{FF2B5EF4-FFF2-40B4-BE49-F238E27FC236}">
                <a16:creationId xmlns:a16="http://schemas.microsoft.com/office/drawing/2014/main" id="{7C0FB431-C5F2-42B3-AD82-47582A8703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800" y="5120276"/>
            <a:ext cx="937476" cy="16515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hlinkClick r:id="" action="ppaction://noaction">
              <a:snd r:embed="rId14" name="5_1.wav"/>
            </a:hlinkClick>
            <a:extLst>
              <a:ext uri="{FF2B5EF4-FFF2-40B4-BE49-F238E27FC236}">
                <a16:creationId xmlns:a16="http://schemas.microsoft.com/office/drawing/2014/main" id="{FAB56B8A-3947-4D9E-9B42-AA10A0ECC427}"/>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24" name="TextBox 23">
            <a:hlinkClick r:id="" action="ppaction://noaction">
              <a:snd r:embed="rId15" name="6_1.wav"/>
            </a:hlinkClick>
            <a:extLst>
              <a:ext uri="{FF2B5EF4-FFF2-40B4-BE49-F238E27FC236}">
                <a16:creationId xmlns:a16="http://schemas.microsoft.com/office/drawing/2014/main" id="{E4BC8BBB-27F2-4CBE-AF06-F8662EF0BEDC}"/>
              </a:ext>
            </a:extLst>
          </p:cNvPr>
          <p:cNvSpPr txBox="1"/>
          <p:nvPr/>
        </p:nvSpPr>
        <p:spPr>
          <a:xfrm>
            <a:off x="260923" y="754569"/>
            <a:ext cx="506100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es </a:t>
            </a:r>
            <a:r>
              <a:rPr lang="en-GB" sz="3200" dirty="0" err="1">
                <a:solidFill>
                  <a:srgbClr val="002060"/>
                </a:solidFill>
                <a:latin typeface="Century Gothic" panose="020B0502020202020204" pitchFamily="34" charset="0"/>
              </a:rPr>
              <a:t>redondo</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2/4</a:t>
            </a:r>
            <a:r>
              <a:rPr lang="en-GB" sz="3200" b="1" dirty="0">
                <a:solidFill>
                  <a:srgbClr val="002060"/>
                </a:solidFill>
                <a:latin typeface="Century Gothic" panose="020B0502020202020204" pitchFamily="34" charset="0"/>
              </a:rPr>
              <a:t>]</a:t>
            </a:r>
          </a:p>
        </p:txBody>
      </p:sp>
      <p:pic>
        <p:nvPicPr>
          <p:cNvPr id="18" name="Picture 2" descr="Pastel, Pastel De Cumpleaños">
            <a:extLst>
              <a:ext uri="{FF2B5EF4-FFF2-40B4-BE49-F238E27FC236}">
                <a16:creationId xmlns:a16="http://schemas.microsoft.com/office/drawing/2014/main" id="{395AE009-6456-49DE-BB0D-C1D9D420BE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7746" y="3072032"/>
            <a:ext cx="1703596" cy="148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48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7_3.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146"/>
                                        </p:tgtEl>
                                      </p:cBhvr>
                                    </p:animEffect>
                                    <p:set>
                                      <p:cBhvr>
                                        <p:cTn id="12" dur="1" fill="hold">
                                          <p:stCondLst>
                                            <p:cond delay="499"/>
                                          </p:stCondLst>
                                        </p:cTn>
                                        <p:tgtEl>
                                          <p:spTgt spid="614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3" name="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hlinkClick r:id="" action="ppaction://noaction">
              <a:snd r:embed="rId3" name="8_1.wav"/>
            </a:hlinkClick>
            <a:extLst>
              <a:ext uri="{FF2B5EF4-FFF2-40B4-BE49-F238E27FC236}">
                <a16:creationId xmlns:a16="http://schemas.microsoft.com/office/drawing/2014/main" id="{A1F782A6-EAD0-4EAB-AB8A-BFA2AC84991D}"/>
              </a:ext>
            </a:extLst>
          </p:cNvPr>
          <p:cNvSpPr/>
          <p:nvPr/>
        </p:nvSpPr>
        <p:spPr>
          <a:xfrm>
            <a:off x="1229770" y="2486910"/>
            <a:ext cx="2834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bici</a:t>
            </a:r>
            <a:endParaRPr lang="en-GB" sz="3200" dirty="0">
              <a:solidFill>
                <a:srgbClr val="002060"/>
              </a:solidFill>
              <a:latin typeface="Century Gothic" panose="020B0502020202020204" pitchFamily="34" charset="0"/>
            </a:endParaRPr>
          </a:p>
        </p:txBody>
      </p:sp>
      <p:sp>
        <p:nvSpPr>
          <p:cNvPr id="17" name="Rectangle: Rounded Corners 16">
            <a:hlinkClick r:id="" action="ppaction://noaction">
              <a:snd r:embed="rId6" name="8_2.wav"/>
            </a:hlinkClick>
            <a:extLst>
              <a:ext uri="{FF2B5EF4-FFF2-40B4-BE49-F238E27FC236}">
                <a16:creationId xmlns:a16="http://schemas.microsoft.com/office/drawing/2014/main" id="{3538F295-9103-4B98-8BE1-7D0DBB6E9BE5}"/>
              </a:ext>
            </a:extLst>
          </p:cNvPr>
          <p:cNvSpPr/>
          <p:nvPr/>
        </p:nvSpPr>
        <p:spPr>
          <a:xfrm>
            <a:off x="4618856" y="2486910"/>
            <a:ext cx="2834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pelota</a:t>
            </a:r>
          </a:p>
        </p:txBody>
      </p:sp>
      <p:sp>
        <p:nvSpPr>
          <p:cNvPr id="19" name="Rectangle: Rounded Corners 18">
            <a:hlinkClick r:id="" action="ppaction://noaction">
              <a:snd r:embed="rId7" name="8_3.wav"/>
            </a:hlinkClick>
            <a:extLst>
              <a:ext uri="{FF2B5EF4-FFF2-40B4-BE49-F238E27FC236}">
                <a16:creationId xmlns:a16="http://schemas.microsoft.com/office/drawing/2014/main" id="{18E951E0-88C0-43BD-8FFB-90F0349D97C5}"/>
              </a:ext>
            </a:extLst>
          </p:cNvPr>
          <p:cNvSpPr/>
          <p:nvPr/>
        </p:nvSpPr>
        <p:spPr>
          <a:xfrm>
            <a:off x="8257947" y="2486909"/>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queso</a:t>
            </a: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6236" y="2545842"/>
            <a:ext cx="527764" cy="549754"/>
          </a:xfrm>
          <a:prstGeom prst="rect">
            <a:avLst/>
          </a:prstGeom>
        </p:spPr>
      </p:pic>
      <p:pic>
        <p:nvPicPr>
          <p:cNvPr id="13" name="Picture 12" descr="A picture containing transport, bicycle, wheel&#10;&#10;Description automatically generated">
            <a:extLst>
              <a:ext uri="{FF2B5EF4-FFF2-40B4-BE49-F238E27FC236}">
                <a16:creationId xmlns:a16="http://schemas.microsoft.com/office/drawing/2014/main" id="{9C66604F-0126-46D5-8017-080E8BD02D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4872" y="5273173"/>
            <a:ext cx="2152950" cy="1657581"/>
          </a:xfrm>
          <a:prstGeom prst="rect">
            <a:avLst/>
          </a:prstGeom>
        </p:spPr>
      </p:pic>
      <p:pic>
        <p:nvPicPr>
          <p:cNvPr id="15" name="Picture 2" descr="Pastel, Pastel De Cumpleaños">
            <a:extLst>
              <a:ext uri="{FF2B5EF4-FFF2-40B4-BE49-F238E27FC236}">
                <a16:creationId xmlns:a16="http://schemas.microsoft.com/office/drawing/2014/main" id="{68023C48-468D-4969-A780-E9C6DBAC9F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0684" y="5242225"/>
            <a:ext cx="1703596" cy="14890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ueso, Rueda, Lácteos, Gastrónomo">
            <a:extLst>
              <a:ext uri="{FF2B5EF4-FFF2-40B4-BE49-F238E27FC236}">
                <a16:creationId xmlns:a16="http://schemas.microsoft.com/office/drawing/2014/main" id="{57F14B12-B7E9-441B-B62B-2521E3891A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3086" y="5740044"/>
            <a:ext cx="1245102" cy="9324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Yoyó, Trucos, Pasatiempo, Disfrute">
            <a:extLst>
              <a:ext uri="{FF2B5EF4-FFF2-40B4-BE49-F238E27FC236}">
                <a16:creationId xmlns:a16="http://schemas.microsoft.com/office/drawing/2014/main" id="{42BEBCA2-4C7C-489C-BF66-A8EB1B160A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5824" y="5890574"/>
            <a:ext cx="800057" cy="78166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13" name="5_1.wav"/>
            </a:hlinkClick>
            <a:extLst>
              <a:ext uri="{FF2B5EF4-FFF2-40B4-BE49-F238E27FC236}">
                <a16:creationId xmlns:a16="http://schemas.microsoft.com/office/drawing/2014/main" id="{4D6C0B55-06D2-44DE-91B3-7A2053820A0E}"/>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22" name="TextBox 21">
            <a:extLst>
              <a:ext uri="{FF2B5EF4-FFF2-40B4-BE49-F238E27FC236}">
                <a16:creationId xmlns:a16="http://schemas.microsoft.com/office/drawing/2014/main" id="{0920410B-77BE-4909-BF7E-CCFA042262DB}"/>
              </a:ext>
            </a:extLst>
          </p:cNvPr>
          <p:cNvSpPr txBox="1"/>
          <p:nvPr/>
        </p:nvSpPr>
        <p:spPr>
          <a:xfrm>
            <a:off x="260923" y="754569"/>
            <a:ext cx="569258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a:t>
            </a:r>
            <a:r>
              <a:rPr lang="en-GB" sz="3200" b="1" dirty="0">
                <a:solidFill>
                  <a:srgbClr val="FF0066"/>
                </a:solidFill>
                <a:latin typeface="Century Gothic" panose="020B0502020202020204" pitchFamily="34" charset="0"/>
              </a:rPr>
              <a:t>no </a:t>
            </a:r>
            <a:r>
              <a:rPr lang="en-GB" sz="3200" dirty="0">
                <a:solidFill>
                  <a:srgbClr val="002060"/>
                </a:solidFill>
                <a:latin typeface="Century Gothic" panose="020B0502020202020204" pitchFamily="34" charset="0"/>
              </a:rPr>
              <a:t>es </a:t>
            </a:r>
            <a:r>
              <a:rPr lang="en-GB" sz="3200" dirty="0" err="1">
                <a:solidFill>
                  <a:srgbClr val="002060"/>
                </a:solidFill>
                <a:latin typeface="Century Gothic" panose="020B0502020202020204" pitchFamily="34" charset="0"/>
              </a:rPr>
              <a:t>redondo</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3/4</a:t>
            </a:r>
            <a:r>
              <a:rPr lang="en-GB" sz="3200" b="1" dirty="0">
                <a:solidFill>
                  <a:srgbClr val="002060"/>
                </a:solidFill>
                <a:latin typeface="Century Gothic" panose="020B0502020202020204" pitchFamily="34" charset="0"/>
              </a:rPr>
              <a:t>]</a:t>
            </a:r>
          </a:p>
        </p:txBody>
      </p:sp>
      <p:pic>
        <p:nvPicPr>
          <p:cNvPr id="16" name="Picture 15" descr="A picture containing transport, bicycle, wheel&#10;&#10;Description automatically generated">
            <a:extLst>
              <a:ext uri="{FF2B5EF4-FFF2-40B4-BE49-F238E27FC236}">
                <a16:creationId xmlns:a16="http://schemas.microsoft.com/office/drawing/2014/main" id="{FD699160-F67A-4A08-ABC6-BBC4297521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056" y="2877741"/>
            <a:ext cx="2152950" cy="1657581"/>
          </a:xfrm>
          <a:prstGeom prst="rect">
            <a:avLst/>
          </a:prstGeom>
        </p:spPr>
      </p:pic>
      <p:pic>
        <p:nvPicPr>
          <p:cNvPr id="18" name="Picture 6" descr="Pelota De Playa, Pelota, Vistoso">
            <a:extLst>
              <a:ext uri="{FF2B5EF4-FFF2-40B4-BE49-F238E27FC236}">
                <a16:creationId xmlns:a16="http://schemas.microsoft.com/office/drawing/2014/main" id="{5CD661F0-DCCB-4E00-838C-3D1AEA0FD8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6269" y="5446852"/>
            <a:ext cx="1329840" cy="133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3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8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3" name="8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0922940" y="965991"/>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9510" y="995160"/>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14" name="Rectangle: Rounded Corners 13">
            <a:hlinkClick r:id="" action="ppaction://noaction">
              <a:snd r:embed="rId6" name="9_1.wav"/>
            </a:hlinkClick>
            <a:extLst>
              <a:ext uri="{FF2B5EF4-FFF2-40B4-BE49-F238E27FC236}">
                <a16:creationId xmlns:a16="http://schemas.microsoft.com/office/drawing/2014/main" id="{A1F782A6-EAD0-4EAB-AB8A-BFA2AC84991D}"/>
              </a:ext>
            </a:extLst>
          </p:cNvPr>
          <p:cNvSpPr/>
          <p:nvPr/>
        </p:nvSpPr>
        <p:spPr>
          <a:xfrm>
            <a:off x="1229770" y="2515936"/>
            <a:ext cx="2834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galleta</a:t>
            </a:r>
          </a:p>
        </p:txBody>
      </p:sp>
      <p:sp>
        <p:nvSpPr>
          <p:cNvPr id="17" name="Rectangle: Rounded Corners 16">
            <a:hlinkClick r:id="" action="ppaction://noaction">
              <a:snd r:embed="rId3" name="9_2.wav"/>
            </a:hlinkClick>
            <a:extLst>
              <a:ext uri="{FF2B5EF4-FFF2-40B4-BE49-F238E27FC236}">
                <a16:creationId xmlns:a16="http://schemas.microsoft.com/office/drawing/2014/main" id="{3538F295-9103-4B98-8BE1-7D0DBB6E9BE5}"/>
              </a:ext>
            </a:extLst>
          </p:cNvPr>
          <p:cNvSpPr/>
          <p:nvPr/>
        </p:nvSpPr>
        <p:spPr>
          <a:xfrm>
            <a:off x="4618856" y="2515936"/>
            <a:ext cx="28342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cámara</a:t>
            </a:r>
            <a:endParaRPr lang="en-GB" sz="3200" dirty="0">
              <a:solidFill>
                <a:srgbClr val="002060"/>
              </a:solidFill>
              <a:latin typeface="Century Gothic" panose="020B0502020202020204" pitchFamily="34" charset="0"/>
            </a:endParaRPr>
          </a:p>
        </p:txBody>
      </p:sp>
      <p:sp>
        <p:nvSpPr>
          <p:cNvPr id="19" name="Rectangle: Rounded Corners 18">
            <a:hlinkClick r:id="" action="ppaction://noaction">
              <a:snd r:embed="rId7" name="9_3.wav"/>
            </a:hlinkClick>
            <a:extLst>
              <a:ext uri="{FF2B5EF4-FFF2-40B4-BE49-F238E27FC236}">
                <a16:creationId xmlns:a16="http://schemas.microsoft.com/office/drawing/2014/main" id="{18E951E0-88C0-43BD-8FFB-90F0349D97C5}"/>
              </a:ext>
            </a:extLst>
          </p:cNvPr>
          <p:cNvSpPr/>
          <p:nvPr/>
        </p:nvSpPr>
        <p:spPr>
          <a:xfrm>
            <a:off x="8257947" y="2515935"/>
            <a:ext cx="2275430" cy="781665"/>
          </a:xfrm>
          <a:prstGeom prst="roundRect">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la pizza</a:t>
            </a:r>
          </a:p>
        </p:txBody>
      </p:sp>
      <p:pic>
        <p:nvPicPr>
          <p:cNvPr id="20" name="Picture 19">
            <a:extLst>
              <a:ext uri="{FF2B5EF4-FFF2-40B4-BE49-F238E27FC236}">
                <a16:creationId xmlns:a16="http://schemas.microsoft.com/office/drawing/2014/main" id="{FEE4AFC1-0F5A-4B1A-B0E7-8714D2D428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7229" y="2241058"/>
            <a:ext cx="527764" cy="549754"/>
          </a:xfrm>
          <a:prstGeom prst="rect">
            <a:avLst/>
          </a:prstGeom>
        </p:spPr>
      </p:pic>
      <p:pic>
        <p:nvPicPr>
          <p:cNvPr id="12" name="Picture 2" descr="Queso, Rueda, Lácteos, Gastrónomo">
            <a:extLst>
              <a:ext uri="{FF2B5EF4-FFF2-40B4-BE49-F238E27FC236}">
                <a16:creationId xmlns:a16="http://schemas.microsoft.com/office/drawing/2014/main" id="{A9D08EE8-5BEE-43BF-A6CA-5CADF7AC9E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4035" y="5740043"/>
            <a:ext cx="1245102" cy="932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creenshot of a video game&#10;&#10;Description automatically generated with low confidence">
            <a:extLst>
              <a:ext uri="{FF2B5EF4-FFF2-40B4-BE49-F238E27FC236}">
                <a16:creationId xmlns:a16="http://schemas.microsoft.com/office/drawing/2014/main" id="{FC27F064-A6A4-4099-9D92-9F698A705B11}"/>
              </a:ext>
            </a:extLst>
          </p:cNvPr>
          <p:cNvPicPr>
            <a:picLocks noChangeAspect="1"/>
          </p:cNvPicPr>
          <p:nvPr/>
        </p:nvPicPr>
        <p:blipFill rotWithShape="1">
          <a:blip r:embed="rId10">
            <a:extLst>
              <a:ext uri="{28A0092B-C50C-407E-A947-70E740481C1C}">
                <a14:useLocalDpi xmlns:a14="http://schemas.microsoft.com/office/drawing/2010/main" val="0"/>
              </a:ext>
            </a:extLst>
          </a:blip>
          <a:srcRect l="31654" t="50000" r="30134" b="21712"/>
          <a:stretch/>
        </p:blipFill>
        <p:spPr>
          <a:xfrm>
            <a:off x="490404" y="5514525"/>
            <a:ext cx="1703596" cy="1266091"/>
          </a:xfrm>
          <a:prstGeom prst="rect">
            <a:avLst/>
          </a:prstGeom>
        </p:spPr>
      </p:pic>
      <p:pic>
        <p:nvPicPr>
          <p:cNvPr id="15" name="Picture 10" descr="Galleta, Chocolate, Chip, Borroso">
            <a:extLst>
              <a:ext uri="{FF2B5EF4-FFF2-40B4-BE49-F238E27FC236}">
                <a16:creationId xmlns:a16="http://schemas.microsoft.com/office/drawing/2014/main" id="{B2BBA2F0-557E-49C9-8D72-5528E41677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7734" y="5673777"/>
            <a:ext cx="1077518" cy="10649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uta, Apple, Comida, Manzanas, Comer">
            <a:extLst>
              <a:ext uri="{FF2B5EF4-FFF2-40B4-BE49-F238E27FC236}">
                <a16:creationId xmlns:a16="http://schemas.microsoft.com/office/drawing/2014/main" id="{0C9B6208-6F7B-4BDD-9C5B-258E1D155C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3891" y="5652013"/>
            <a:ext cx="957943" cy="95513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izza, Comida, Comida Rápida, Rodajas">
            <a:extLst>
              <a:ext uri="{FF2B5EF4-FFF2-40B4-BE49-F238E27FC236}">
                <a16:creationId xmlns:a16="http://schemas.microsoft.com/office/drawing/2014/main" id="{98654673-AD42-4DA9-AC78-1C054DCB2D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7341" y="5000374"/>
            <a:ext cx="1801186" cy="17802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hlinkClick r:id="" action="ppaction://noaction">
              <a:snd r:embed="rId14" name="5_1.wav"/>
            </a:hlinkClick>
            <a:extLst>
              <a:ext uri="{FF2B5EF4-FFF2-40B4-BE49-F238E27FC236}">
                <a16:creationId xmlns:a16="http://schemas.microsoft.com/office/drawing/2014/main" id="{A78E52CB-38C6-4646-B3A7-9519699BCD43}"/>
              </a:ext>
            </a:extLst>
          </p:cNvPr>
          <p:cNvSpPr txBox="1"/>
          <p:nvPr/>
        </p:nvSpPr>
        <p:spPr>
          <a:xfrm>
            <a:off x="264362" y="77384"/>
            <a:ext cx="248337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‘Redondo’</a:t>
            </a:r>
          </a:p>
        </p:txBody>
      </p:sp>
      <p:sp>
        <p:nvSpPr>
          <p:cNvPr id="21" name="TextBox 20">
            <a:extLst>
              <a:ext uri="{FF2B5EF4-FFF2-40B4-BE49-F238E27FC236}">
                <a16:creationId xmlns:a16="http://schemas.microsoft.com/office/drawing/2014/main" id="{17EDBC6C-61F5-4CC2-9500-E2DA086B93EE}"/>
              </a:ext>
            </a:extLst>
          </p:cNvPr>
          <p:cNvSpPr txBox="1"/>
          <p:nvPr/>
        </p:nvSpPr>
        <p:spPr>
          <a:xfrm>
            <a:off x="260923" y="754569"/>
            <a:ext cx="568456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¿Qué </a:t>
            </a:r>
            <a:r>
              <a:rPr lang="en-GB" sz="3200" b="1" dirty="0">
                <a:solidFill>
                  <a:srgbClr val="FF0066"/>
                </a:solidFill>
                <a:latin typeface="Century Gothic" panose="020B0502020202020204" pitchFamily="34" charset="0"/>
              </a:rPr>
              <a:t>no </a:t>
            </a:r>
            <a:r>
              <a:rPr lang="en-GB" sz="3200" dirty="0">
                <a:solidFill>
                  <a:srgbClr val="002060"/>
                </a:solidFill>
                <a:latin typeface="Century Gothic" panose="020B0502020202020204" pitchFamily="34" charset="0"/>
              </a:rPr>
              <a:t>es </a:t>
            </a:r>
            <a:r>
              <a:rPr lang="en-GB" sz="3200" dirty="0" err="1">
                <a:solidFill>
                  <a:srgbClr val="002060"/>
                </a:solidFill>
                <a:latin typeface="Century Gothic" panose="020B0502020202020204" pitchFamily="34" charset="0"/>
              </a:rPr>
              <a:t>redondo</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r>
              <a:rPr lang="en-GB" sz="3200" dirty="0">
                <a:solidFill>
                  <a:srgbClr val="002060"/>
                </a:solidFill>
                <a:latin typeface="Century Gothic" panose="020B0502020202020204" pitchFamily="34" charset="0"/>
              </a:rPr>
              <a:t>3/4</a:t>
            </a:r>
            <a:r>
              <a:rPr lang="en-GB" sz="3200" b="1" dirty="0">
                <a:solidFill>
                  <a:srgbClr val="002060"/>
                </a:solidFill>
                <a:latin typeface="Century Gothic" panose="020B0502020202020204" pitchFamily="34" charset="0"/>
              </a:rPr>
              <a:t>]</a:t>
            </a:r>
          </a:p>
        </p:txBody>
      </p:sp>
      <p:pic>
        <p:nvPicPr>
          <p:cNvPr id="22" name="Picture 21" descr="A screenshot of a video game&#10;&#10;Description automatically generated with low confidence">
            <a:extLst>
              <a:ext uri="{FF2B5EF4-FFF2-40B4-BE49-F238E27FC236}">
                <a16:creationId xmlns:a16="http://schemas.microsoft.com/office/drawing/2014/main" id="{F9032A81-A287-4666-A03A-A6E036E1309A}"/>
              </a:ext>
            </a:extLst>
          </p:cNvPr>
          <p:cNvPicPr>
            <a:picLocks noChangeAspect="1"/>
          </p:cNvPicPr>
          <p:nvPr/>
        </p:nvPicPr>
        <p:blipFill rotWithShape="1">
          <a:blip r:embed="rId10">
            <a:extLst>
              <a:ext uri="{28A0092B-C50C-407E-A947-70E740481C1C}">
                <a14:useLocalDpi xmlns:a14="http://schemas.microsoft.com/office/drawing/2010/main" val="0"/>
              </a:ext>
            </a:extLst>
          </a:blip>
          <a:srcRect l="31654" t="50000" r="30134" b="21712"/>
          <a:stretch/>
        </p:blipFill>
        <p:spPr>
          <a:xfrm>
            <a:off x="5335553" y="1314877"/>
            <a:ext cx="1703596" cy="1266091"/>
          </a:xfrm>
          <a:prstGeom prst="rect">
            <a:avLst/>
          </a:prstGeom>
        </p:spPr>
      </p:pic>
    </p:spTree>
    <p:extLst>
      <p:ext uri="{BB962C8B-B14F-4D97-AF65-F5344CB8AC3E}">
        <p14:creationId xmlns:p14="http://schemas.microsoft.com/office/powerpoint/2010/main" val="251075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9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2.wav"/>
                                        </p:tgtEl>
                                      </p:cMediaNode>
                                    </p:audio>
                                  </p:subTnLst>
                                </p:cTn>
                              </p:par>
                              <p:par>
                                <p:cTn id="12" presetID="1" presetClass="exit" presetSubtype="0" fill="hold" nodeType="withEffect">
                                  <p:stCondLst>
                                    <p:cond delay="0"/>
                                  </p:stCondLst>
                                  <p:childTnLst>
                                    <p:set>
                                      <p:cBhvr>
                                        <p:cTn id="1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2631</TotalTime>
  <Words>1489</Words>
  <Application>Microsoft Office PowerPoint</Application>
  <PresentationFormat>Widescreen</PresentationFormat>
  <Paragraphs>268</Paragraphs>
  <Slides>14</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Century Gothic</vt:lpstr>
      <vt:lpstr>docs-Century Gothic</vt:lpstr>
      <vt:lpstr>Modern Love</vt:lpstr>
      <vt:lpstr>Montserrat Medium</vt:lpstr>
      <vt:lpstr>Segoe Print</vt:lpstr>
      <vt:lpstr>Office Theme</vt:lpstr>
      <vt:lpstr>español, con Sofía</vt:lpstr>
      <vt:lpstr>Describing what I and others do</vt:lpstr>
      <vt:lpstr>PowerPoint Presentation</vt:lpstr>
      <vt:lpstr>Leer y hablar</vt:lpstr>
      <vt:lpstr>Leer y hablar</vt:lpstr>
      <vt:lpstr>Leer y hablar</vt:lpstr>
      <vt:lpstr>Leer y hablar</vt:lpstr>
      <vt:lpstr>Leer y hablar</vt:lpstr>
      <vt:lpstr>Leer y hablar</vt:lpstr>
      <vt:lpstr>Leer y hablar</vt:lpstr>
      <vt:lpstr>escuchar</vt:lpstr>
      <vt:lpstr>hablar</vt:lpstr>
      <vt:lpstr>¡adiós!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21</cp:revision>
  <dcterms:created xsi:type="dcterms:W3CDTF">2022-01-14T11:53:29Z</dcterms:created>
  <dcterms:modified xsi:type="dcterms:W3CDTF">2022-05-02T11:18:44Z</dcterms:modified>
</cp:coreProperties>
</file>