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3158A9-1757-4B69-99BB-3DED95835B3A}" v="5" dt="2022-03-04T22:34:45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2304" y="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ázquez-Valero" userId="3a0e46d7-2099-40af-a155-aa45b68bfff3" providerId="ADAL" clId="{A93158A9-1757-4B69-99BB-3DED95835B3A}"/>
    <pc:docChg chg="undo custSel addSld modSld">
      <pc:chgData name="Paula Vázquez-Valero" userId="3a0e46d7-2099-40af-a155-aa45b68bfff3" providerId="ADAL" clId="{A93158A9-1757-4B69-99BB-3DED95835B3A}" dt="2022-03-04T22:34:46.561" v="198" actId="20577"/>
      <pc:docMkLst>
        <pc:docMk/>
      </pc:docMkLst>
      <pc:sldChg chg="modSp mod">
        <pc:chgData name="Paula Vázquez-Valero" userId="3a0e46d7-2099-40af-a155-aa45b68bfff3" providerId="ADAL" clId="{A93158A9-1757-4B69-99BB-3DED95835B3A}" dt="2022-03-04T22:34:41.043" v="194" actId="1038"/>
        <pc:sldMkLst>
          <pc:docMk/>
          <pc:sldMk cId="1186225988" sldId="256"/>
        </pc:sldMkLst>
        <pc:spChg chg="mod">
          <ac:chgData name="Paula Vázquez-Valero" userId="3a0e46d7-2099-40af-a155-aa45b68bfff3" providerId="ADAL" clId="{A93158A9-1757-4B69-99BB-3DED95835B3A}" dt="2022-03-04T22:34:36.301" v="181" actId="20577"/>
          <ac:spMkLst>
            <pc:docMk/>
            <pc:sldMk cId="1186225988" sldId="256"/>
            <ac:spMk id="4" creationId="{56A27773-17D2-4DD2-B84D-90F789D25C91}"/>
          </ac:spMkLst>
        </pc:spChg>
        <pc:spChg chg="mod">
          <ac:chgData name="Paula Vázquez-Valero" userId="3a0e46d7-2099-40af-a155-aa45b68bfff3" providerId="ADAL" clId="{A93158A9-1757-4B69-99BB-3DED95835B3A}" dt="2022-03-04T22:31:33.811" v="20" actId="1076"/>
          <ac:spMkLst>
            <pc:docMk/>
            <pc:sldMk cId="1186225988" sldId="256"/>
            <ac:spMk id="35" creationId="{4CE5F54D-900A-4DDE-8A36-539DEF0F091D}"/>
          </ac:spMkLst>
        </pc:spChg>
        <pc:picChg chg="mod">
          <ac:chgData name="Paula Vázquez-Valero" userId="3a0e46d7-2099-40af-a155-aa45b68bfff3" providerId="ADAL" clId="{A93158A9-1757-4B69-99BB-3DED95835B3A}" dt="2022-03-04T22:34:41.043" v="194" actId="1038"/>
          <ac:picMkLst>
            <pc:docMk/>
            <pc:sldMk cId="1186225988" sldId="256"/>
            <ac:picMk id="30" creationId="{501381A1-23E8-405F-8E8D-977AE67820E1}"/>
          </ac:picMkLst>
        </pc:picChg>
      </pc:sldChg>
      <pc:sldChg chg="addSp modSp mod">
        <pc:chgData name="Paula Vázquez-Valero" userId="3a0e46d7-2099-40af-a155-aa45b68bfff3" providerId="ADAL" clId="{A93158A9-1757-4B69-99BB-3DED95835B3A}" dt="2022-03-04T21:26:13.764" v="17" actId="1035"/>
        <pc:sldMkLst>
          <pc:docMk/>
          <pc:sldMk cId="2541647587" sldId="257"/>
        </pc:sldMkLst>
        <pc:spChg chg="add mod">
          <ac:chgData name="Paula Vázquez-Valero" userId="3a0e46d7-2099-40af-a155-aa45b68bfff3" providerId="ADAL" clId="{A93158A9-1757-4B69-99BB-3DED95835B3A}" dt="2022-03-04T21:26:13.764" v="17" actId="1035"/>
          <ac:spMkLst>
            <pc:docMk/>
            <pc:sldMk cId="2541647587" sldId="257"/>
            <ac:spMk id="18" creationId="{DA39A88A-BE88-4B14-95BA-772F49AC3229}"/>
          </ac:spMkLst>
        </pc:spChg>
      </pc:sldChg>
      <pc:sldChg chg="addSp delSp modSp add mod">
        <pc:chgData name="Paula Vázquez-Valero" userId="3a0e46d7-2099-40af-a155-aa45b68bfff3" providerId="ADAL" clId="{A93158A9-1757-4B69-99BB-3DED95835B3A}" dt="2022-03-04T22:34:46.561" v="198" actId="20577"/>
        <pc:sldMkLst>
          <pc:docMk/>
          <pc:sldMk cId="4216307407" sldId="258"/>
        </pc:sldMkLst>
        <pc:spChg chg="del">
          <ac:chgData name="Paula Vázquez-Valero" userId="3a0e46d7-2099-40af-a155-aa45b68bfff3" providerId="ADAL" clId="{A93158A9-1757-4B69-99BB-3DED95835B3A}" dt="2022-03-04T22:34:44.955" v="195" actId="478"/>
          <ac:spMkLst>
            <pc:docMk/>
            <pc:sldMk cId="4216307407" sldId="258"/>
            <ac:spMk id="4" creationId="{56A27773-17D2-4DD2-B84D-90F789D25C91}"/>
          </ac:spMkLst>
        </pc:spChg>
        <pc:spChg chg="add mod">
          <ac:chgData name="Paula Vázquez-Valero" userId="3a0e46d7-2099-40af-a155-aa45b68bfff3" providerId="ADAL" clId="{A93158A9-1757-4B69-99BB-3DED95835B3A}" dt="2022-03-04T22:34:46.561" v="198" actId="20577"/>
          <ac:spMkLst>
            <pc:docMk/>
            <pc:sldMk cId="4216307407" sldId="258"/>
            <ac:spMk id="22" creationId="{D327B993-43B1-46BC-B674-5FE8A292668B}"/>
          </ac:spMkLst>
        </pc:spChg>
        <pc:spChg chg="mod">
          <ac:chgData name="Paula Vázquez-Valero" userId="3a0e46d7-2099-40af-a155-aa45b68bfff3" providerId="ADAL" clId="{A93158A9-1757-4B69-99BB-3DED95835B3A}" dt="2022-03-04T22:33:14.815" v="177" actId="1035"/>
          <ac:spMkLst>
            <pc:docMk/>
            <pc:sldMk cId="4216307407" sldId="258"/>
            <ac:spMk id="35" creationId="{4CE5F54D-900A-4DDE-8A36-539DEF0F091D}"/>
          </ac:spMkLst>
        </pc:spChg>
        <pc:spChg chg="mod">
          <ac:chgData name="Paula Vázquez-Valero" userId="3a0e46d7-2099-40af-a155-aa45b68bfff3" providerId="ADAL" clId="{A93158A9-1757-4B69-99BB-3DED95835B3A}" dt="2022-03-04T22:33:05.194" v="165" actId="14100"/>
          <ac:spMkLst>
            <pc:docMk/>
            <pc:sldMk cId="4216307407" sldId="258"/>
            <ac:spMk id="36" creationId="{650404E1-3107-4668-AA4D-8722AF66CAAE}"/>
          </ac:spMkLst>
        </pc:spChg>
        <pc:spChg chg="mod">
          <ac:chgData name="Paula Vázquez-Valero" userId="3a0e46d7-2099-40af-a155-aa45b68bfff3" providerId="ADAL" clId="{A93158A9-1757-4B69-99BB-3DED95835B3A}" dt="2022-03-04T22:33:14.815" v="177" actId="1035"/>
          <ac:spMkLst>
            <pc:docMk/>
            <pc:sldMk cId="4216307407" sldId="258"/>
            <ac:spMk id="37" creationId="{C36105A2-69A6-4F74-B55C-B19C6C1898BB}"/>
          </ac:spMkLst>
        </pc:spChg>
        <pc:picChg chg="add mod">
          <ac:chgData name="Paula Vázquez-Valero" userId="3a0e46d7-2099-40af-a155-aa45b68bfff3" providerId="ADAL" clId="{A93158A9-1757-4B69-99BB-3DED95835B3A}" dt="2022-03-04T22:34:45.256" v="196"/>
          <ac:picMkLst>
            <pc:docMk/>
            <pc:sldMk cId="4216307407" sldId="258"/>
            <ac:picMk id="23" creationId="{D3206109-E36A-48C1-9AAF-30A576450C8D}"/>
          </ac:picMkLst>
        </pc:picChg>
        <pc:picChg chg="del">
          <ac:chgData name="Paula Vázquez-Valero" userId="3a0e46d7-2099-40af-a155-aa45b68bfff3" providerId="ADAL" clId="{A93158A9-1757-4B69-99BB-3DED95835B3A}" dt="2022-03-04T22:34:44.955" v="195" actId="478"/>
          <ac:picMkLst>
            <pc:docMk/>
            <pc:sldMk cId="4216307407" sldId="258"/>
            <ac:picMk id="30" creationId="{501381A1-23E8-405F-8E8D-977AE67820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F4F-C1A7-4F24-B9AE-53E3F41306B1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58F6-8167-47E9-BE26-AF5F07559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76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F4F-C1A7-4F24-B9AE-53E3F41306B1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58F6-8167-47E9-BE26-AF5F07559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06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F4F-C1A7-4F24-B9AE-53E3F41306B1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58F6-8167-47E9-BE26-AF5F07559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7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F4F-C1A7-4F24-B9AE-53E3F41306B1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58F6-8167-47E9-BE26-AF5F07559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87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F4F-C1A7-4F24-B9AE-53E3F41306B1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58F6-8167-47E9-BE26-AF5F07559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81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F4F-C1A7-4F24-B9AE-53E3F41306B1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58F6-8167-47E9-BE26-AF5F07559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F4F-C1A7-4F24-B9AE-53E3F41306B1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58F6-8167-47E9-BE26-AF5F07559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6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F4F-C1A7-4F24-B9AE-53E3F41306B1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58F6-8167-47E9-BE26-AF5F07559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34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F4F-C1A7-4F24-B9AE-53E3F41306B1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58F6-8167-47E9-BE26-AF5F07559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1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F4F-C1A7-4F24-B9AE-53E3F41306B1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58F6-8167-47E9-BE26-AF5F07559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95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F4F-C1A7-4F24-B9AE-53E3F41306B1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58F6-8167-47E9-BE26-AF5F07559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77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90F4F-C1A7-4F24-B9AE-53E3F41306B1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058F6-8167-47E9-BE26-AF5F07559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95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A27773-17D2-4DD2-B84D-90F789D25C91}"/>
              </a:ext>
            </a:extLst>
          </p:cNvPr>
          <p:cNvSpPr txBox="1"/>
          <p:nvPr/>
        </p:nvSpPr>
        <p:spPr>
          <a:xfrm>
            <a:off x="172694" y="187226"/>
            <a:ext cx="9171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/>
                <a:sym typeface="Century Gothic"/>
              </a:rPr>
              <a:t>‘Redondo’ </a:t>
            </a:r>
            <a:r>
              <a:rPr lang="en-GB" sz="2400" dirty="0">
                <a:solidFill>
                  <a:srgbClr val="002060"/>
                </a:solidFill>
                <a:latin typeface="Century Gothic"/>
                <a:sym typeface="Century Gothic"/>
              </a:rPr>
              <a:t>de Gloria Fuertes [1]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BDA17-E8BA-4BE4-BA9C-23FE737351EC}"/>
              </a:ext>
            </a:extLst>
          </p:cNvPr>
          <p:cNvSpPr txBox="1"/>
          <p:nvPr/>
        </p:nvSpPr>
        <p:spPr>
          <a:xfrm>
            <a:off x="688130" y="1450275"/>
            <a:ext cx="708823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Redonda es ____________ ____________ . </a:t>
            </a: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Redondo es ____________ ____________ .</a:t>
            </a: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Redonda es ____________ ____________ .</a:t>
            </a: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Redondo es ____________ ____________ .</a:t>
            </a: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Redonda es ____________ ____________ .</a:t>
            </a: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Redondo es ____________ ____________ .</a:t>
            </a: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Redondo es ____________ ____________ .</a:t>
            </a: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de mi </a:t>
            </a:r>
            <a:r>
              <a:rPr lang="en-GB" sz="2400" dirty="0" err="1">
                <a:solidFill>
                  <a:srgbClr val="002060"/>
                </a:solidFill>
                <a:latin typeface="Segoe Print" panose="02000600000000000000" pitchFamily="2" charset="0"/>
              </a:rPr>
              <a:t>tío</a:t>
            </a:r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 ____________ ____________ .</a:t>
            </a: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Rectangle 13">
            <a:hlinkClick r:id="" action="ppaction://noaction">
              <a:snd r:embed="rId2" name="7_4beep.wav"/>
            </a:hlinkClick>
            <a:extLst>
              <a:ext uri="{FF2B5EF4-FFF2-40B4-BE49-F238E27FC236}">
                <a16:creationId xmlns:a16="http://schemas.microsoft.com/office/drawing/2014/main" id="{54588013-83E3-4916-BF36-FD1E074015FC}"/>
              </a:ext>
            </a:extLst>
          </p:cNvPr>
          <p:cNvSpPr/>
          <p:nvPr/>
        </p:nvSpPr>
        <p:spPr>
          <a:xfrm>
            <a:off x="264132" y="1484873"/>
            <a:ext cx="384810" cy="308313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5" name="Rectangle 14">
            <a:hlinkClick r:id="" action="ppaction://noaction">
              <a:snd r:embed="rId2" name="7_4beep.wav"/>
            </a:hlinkClick>
            <a:extLst>
              <a:ext uri="{FF2B5EF4-FFF2-40B4-BE49-F238E27FC236}">
                <a16:creationId xmlns:a16="http://schemas.microsoft.com/office/drawing/2014/main" id="{882F4BB7-BE04-4718-8558-FC2E547AFDFE}"/>
              </a:ext>
            </a:extLst>
          </p:cNvPr>
          <p:cNvSpPr/>
          <p:nvPr/>
        </p:nvSpPr>
        <p:spPr>
          <a:xfrm>
            <a:off x="264132" y="2240527"/>
            <a:ext cx="384810" cy="308313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6" name="Rectangle 15">
            <a:hlinkClick r:id="" action="ppaction://noaction">
              <a:snd r:embed="rId2" name="7_4beep.wav"/>
            </a:hlinkClick>
            <a:extLst>
              <a:ext uri="{FF2B5EF4-FFF2-40B4-BE49-F238E27FC236}">
                <a16:creationId xmlns:a16="http://schemas.microsoft.com/office/drawing/2014/main" id="{625E72D6-5D82-48A0-B8B9-DB0717A0A3B3}"/>
              </a:ext>
            </a:extLst>
          </p:cNvPr>
          <p:cNvSpPr/>
          <p:nvPr/>
        </p:nvSpPr>
        <p:spPr>
          <a:xfrm>
            <a:off x="264132" y="2959001"/>
            <a:ext cx="384810" cy="308313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7" name="Rectangle 16">
            <a:hlinkClick r:id="" action="ppaction://noaction">
              <a:snd r:embed="rId2" name="7_4beep.wav"/>
            </a:hlinkClick>
            <a:extLst>
              <a:ext uri="{FF2B5EF4-FFF2-40B4-BE49-F238E27FC236}">
                <a16:creationId xmlns:a16="http://schemas.microsoft.com/office/drawing/2014/main" id="{8F9E561A-4540-4550-87A2-AF0E9A90EDB5}"/>
              </a:ext>
            </a:extLst>
          </p:cNvPr>
          <p:cNvSpPr/>
          <p:nvPr/>
        </p:nvSpPr>
        <p:spPr>
          <a:xfrm>
            <a:off x="264132" y="3677475"/>
            <a:ext cx="384810" cy="308313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8" name="Rectangle 17">
            <a:hlinkClick r:id="" action="ppaction://noaction">
              <a:snd r:embed="rId2" name="7_4beep.wav"/>
            </a:hlinkClick>
            <a:extLst>
              <a:ext uri="{FF2B5EF4-FFF2-40B4-BE49-F238E27FC236}">
                <a16:creationId xmlns:a16="http://schemas.microsoft.com/office/drawing/2014/main" id="{3A8B7659-5550-4673-9E05-CD4B6FC50B2A}"/>
              </a:ext>
            </a:extLst>
          </p:cNvPr>
          <p:cNvSpPr/>
          <p:nvPr/>
        </p:nvSpPr>
        <p:spPr>
          <a:xfrm>
            <a:off x="283726" y="4408527"/>
            <a:ext cx="384810" cy="308313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9" name="Rectangle 18">
            <a:hlinkClick r:id="" action="ppaction://noaction">
              <a:snd r:embed="rId2" name="7_4beep.wav"/>
            </a:hlinkClick>
            <a:extLst>
              <a:ext uri="{FF2B5EF4-FFF2-40B4-BE49-F238E27FC236}">
                <a16:creationId xmlns:a16="http://schemas.microsoft.com/office/drawing/2014/main" id="{5C5E96AF-F923-4AF1-AE23-A98C1FDCED55}"/>
              </a:ext>
            </a:extLst>
          </p:cNvPr>
          <p:cNvSpPr/>
          <p:nvPr/>
        </p:nvSpPr>
        <p:spPr>
          <a:xfrm>
            <a:off x="264132" y="5139579"/>
            <a:ext cx="384810" cy="308313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0" name="Rectangle 19">
            <a:hlinkClick r:id="" action="ppaction://noaction">
              <a:snd r:embed="rId2" name="7_4beep.wav"/>
            </a:hlinkClick>
            <a:extLst>
              <a:ext uri="{FF2B5EF4-FFF2-40B4-BE49-F238E27FC236}">
                <a16:creationId xmlns:a16="http://schemas.microsoft.com/office/drawing/2014/main" id="{BFE4EBFF-B388-45D1-96B2-8CC904783934}"/>
              </a:ext>
            </a:extLst>
          </p:cNvPr>
          <p:cNvSpPr/>
          <p:nvPr/>
        </p:nvSpPr>
        <p:spPr>
          <a:xfrm>
            <a:off x="264132" y="5852424"/>
            <a:ext cx="384810" cy="308313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1" name="Rectangle 20">
            <a:hlinkClick r:id="" action="ppaction://noaction">
              <a:snd r:embed="rId2" name="7_4beep.wav"/>
            </a:hlinkClick>
            <a:extLst>
              <a:ext uri="{FF2B5EF4-FFF2-40B4-BE49-F238E27FC236}">
                <a16:creationId xmlns:a16="http://schemas.microsoft.com/office/drawing/2014/main" id="{5AC1726D-8A7E-4F87-BC28-D4B0578164BB}"/>
              </a:ext>
            </a:extLst>
          </p:cNvPr>
          <p:cNvSpPr/>
          <p:nvPr/>
        </p:nvSpPr>
        <p:spPr>
          <a:xfrm>
            <a:off x="264132" y="6581952"/>
            <a:ext cx="384810" cy="308313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01381A1-23E8-405F-8E8D-977AE67820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29"/>
          <a:stretch/>
        </p:blipFill>
        <p:spPr>
          <a:xfrm>
            <a:off x="5124111" y="250483"/>
            <a:ext cx="1499352" cy="74399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7D51D52-F301-471F-98ED-8DBADBD0997E}"/>
              </a:ext>
            </a:extLst>
          </p:cNvPr>
          <p:cNvSpPr txBox="1"/>
          <p:nvPr/>
        </p:nvSpPr>
        <p:spPr>
          <a:xfrm>
            <a:off x="172694" y="795785"/>
            <a:ext cx="91713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/>
                <a:sym typeface="Century Gothic"/>
              </a:rPr>
              <a:t>A </a:t>
            </a:r>
            <a:r>
              <a:rPr lang="en-GB" sz="2000" dirty="0" err="1">
                <a:solidFill>
                  <a:srgbClr val="002060"/>
                </a:solidFill>
                <a:latin typeface="Century Gothic"/>
                <a:sym typeface="Century Gothic"/>
              </a:rPr>
              <a:t>Completa</a:t>
            </a:r>
            <a:r>
              <a:rPr lang="en-GB" sz="2000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/>
                <a:sym typeface="Century Gothic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/>
                <a:sym typeface="Century Gothic"/>
              </a:rPr>
              <a:t>poema</a:t>
            </a:r>
            <a:r>
              <a:rPr lang="en-GB" sz="2000" dirty="0">
                <a:solidFill>
                  <a:srgbClr val="002060"/>
                </a:solidFill>
                <a:latin typeface="Century Gothic"/>
                <a:sym typeface="Century Gothic"/>
              </a:rPr>
              <a:t>.</a:t>
            </a:r>
            <a:endParaRPr lang="en-GB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E5F54D-900A-4DDE-8A36-539DEF0F091D}"/>
              </a:ext>
            </a:extLst>
          </p:cNvPr>
          <p:cNvSpPr txBox="1"/>
          <p:nvPr/>
        </p:nvSpPr>
        <p:spPr>
          <a:xfrm>
            <a:off x="172693" y="7293014"/>
            <a:ext cx="91713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/>
                <a:sym typeface="Century Gothic"/>
              </a:rPr>
              <a:t>B </a:t>
            </a:r>
            <a:r>
              <a:rPr lang="en-GB" sz="2000" dirty="0" err="1">
                <a:solidFill>
                  <a:srgbClr val="002060"/>
                </a:solidFill>
                <a:latin typeface="Century Gothic"/>
                <a:sym typeface="Century Gothic"/>
              </a:rPr>
              <a:t>Adapta</a:t>
            </a:r>
            <a:r>
              <a:rPr lang="en-GB" sz="2000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/>
                <a:sym typeface="Century Gothic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/>
                <a:sym typeface="Century Gothic"/>
              </a:rPr>
              <a:t>poema</a:t>
            </a:r>
            <a:r>
              <a:rPr lang="en-GB" sz="2000" dirty="0">
                <a:solidFill>
                  <a:srgbClr val="002060"/>
                </a:solidFill>
                <a:latin typeface="Century Gothic"/>
                <a:sym typeface="Century Gothic"/>
              </a:rPr>
              <a:t> con palabras ‘</a:t>
            </a:r>
            <a:r>
              <a:rPr lang="en-GB" sz="2000" dirty="0" err="1">
                <a:solidFill>
                  <a:srgbClr val="002060"/>
                </a:solidFill>
                <a:latin typeface="Century Gothic"/>
                <a:sym typeface="Century Gothic"/>
              </a:rPr>
              <a:t>redondas</a:t>
            </a:r>
            <a:r>
              <a:rPr lang="en-GB" sz="2000" dirty="0">
                <a:solidFill>
                  <a:srgbClr val="002060"/>
                </a:solidFill>
                <a:latin typeface="Century Gothic"/>
                <a:sym typeface="Century Gothic"/>
              </a:rPr>
              <a:t>’.</a:t>
            </a:r>
            <a:endParaRPr lang="en-GB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0404E1-3107-4668-AA4D-8722AF66CAAE}"/>
              </a:ext>
            </a:extLst>
          </p:cNvPr>
          <p:cNvSpPr txBox="1"/>
          <p:nvPr/>
        </p:nvSpPr>
        <p:spPr>
          <a:xfrm>
            <a:off x="117568" y="8038710"/>
            <a:ext cx="664611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  </a:t>
            </a:r>
            <a:r>
              <a:rPr lang="en-GB" dirty="0" err="1">
                <a:solidFill>
                  <a:srgbClr val="002060"/>
                </a:solidFill>
                <a:latin typeface="Century Gothic"/>
                <a:sym typeface="Century Gothic"/>
              </a:rPr>
              <a:t>el</a:t>
            </a:r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/>
                <a:sym typeface="Century Gothic"/>
              </a:rPr>
              <a:t>yoyó</a:t>
            </a:r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		  la </a:t>
            </a:r>
            <a:r>
              <a:rPr lang="en-GB" dirty="0" err="1">
                <a:solidFill>
                  <a:srgbClr val="002060"/>
                </a:solidFill>
                <a:latin typeface="Century Gothic"/>
                <a:sym typeface="Century Gothic"/>
              </a:rPr>
              <a:t>tarta</a:t>
            </a:r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	        </a:t>
            </a:r>
            <a:r>
              <a:rPr lang="en-GB" dirty="0" err="1">
                <a:solidFill>
                  <a:srgbClr val="002060"/>
                </a:solidFill>
                <a:latin typeface="Century Gothic"/>
                <a:sym typeface="Century Gothic"/>
              </a:rPr>
              <a:t>el</a:t>
            </a:r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/>
                <a:sym typeface="Century Gothic"/>
              </a:rPr>
              <a:t>globo</a:t>
            </a:r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       	la pizza	</a:t>
            </a:r>
          </a:p>
          <a:p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	la </a:t>
            </a:r>
            <a:r>
              <a:rPr lang="en-GB" dirty="0" err="1">
                <a:solidFill>
                  <a:srgbClr val="002060"/>
                </a:solidFill>
                <a:latin typeface="Century Gothic"/>
                <a:sym typeface="Century Gothic"/>
              </a:rPr>
              <a:t>fruta</a:t>
            </a:r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			</a:t>
            </a:r>
            <a:r>
              <a:rPr lang="en-GB" dirty="0" err="1">
                <a:solidFill>
                  <a:srgbClr val="002060"/>
                </a:solidFill>
                <a:latin typeface="Century Gothic"/>
                <a:sym typeface="Century Gothic"/>
              </a:rPr>
              <a:t>el</a:t>
            </a:r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 queso	              </a:t>
            </a:r>
            <a:r>
              <a:rPr lang="en-GB" dirty="0" err="1">
                <a:solidFill>
                  <a:srgbClr val="002060"/>
                </a:solidFill>
                <a:latin typeface="Century Gothic"/>
                <a:sym typeface="Century Gothic"/>
              </a:rPr>
              <a:t>el</a:t>
            </a:r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 sombrero 	</a:t>
            </a:r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6105A2-69A6-4F74-B55C-B19C6C1898BB}"/>
              </a:ext>
            </a:extLst>
          </p:cNvPr>
          <p:cNvSpPr txBox="1"/>
          <p:nvPr/>
        </p:nvSpPr>
        <p:spPr>
          <a:xfrm>
            <a:off x="1524034" y="9327818"/>
            <a:ext cx="64686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[🏆 use a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dictionary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to look up other ‘round’ nouns]</a:t>
            </a:r>
          </a:p>
        </p:txBody>
      </p:sp>
    </p:spTree>
    <p:extLst>
      <p:ext uri="{BB962C8B-B14F-4D97-AF65-F5344CB8AC3E}">
        <p14:creationId xmlns:p14="http://schemas.microsoft.com/office/powerpoint/2010/main" val="118622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BDA17-E8BA-4BE4-BA9C-23FE737351EC}"/>
              </a:ext>
            </a:extLst>
          </p:cNvPr>
          <p:cNvSpPr txBox="1"/>
          <p:nvPr/>
        </p:nvSpPr>
        <p:spPr>
          <a:xfrm>
            <a:off x="688130" y="1450275"/>
            <a:ext cx="708823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Redonda es ____________ ____________ . </a:t>
            </a: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Redondo es ____________ ____________ .</a:t>
            </a: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Redonda es ____________ ____________ .</a:t>
            </a: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Redondo es ____________ ____________ .</a:t>
            </a: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Redonda es ____________ ____________ .</a:t>
            </a: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Redondo es ____________ ____________ .</a:t>
            </a: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Redondo es ____________ ____________ .</a:t>
            </a: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de mi </a:t>
            </a:r>
            <a:r>
              <a:rPr lang="en-GB" sz="2400" dirty="0" err="1">
                <a:solidFill>
                  <a:srgbClr val="002060"/>
                </a:solidFill>
                <a:latin typeface="Segoe Print" panose="02000600000000000000" pitchFamily="2" charset="0"/>
              </a:rPr>
              <a:t>tío</a:t>
            </a:r>
            <a:r>
              <a:rPr lang="en-GB" sz="2400" dirty="0">
                <a:solidFill>
                  <a:srgbClr val="002060"/>
                </a:solidFill>
                <a:latin typeface="Segoe Print" panose="02000600000000000000" pitchFamily="2" charset="0"/>
              </a:rPr>
              <a:t> ____________ ____________ .</a:t>
            </a: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Rectangle 13">
            <a:hlinkClick r:id="" action="ppaction://noaction">
              <a:snd r:embed="rId2" name="7_4beep.wav"/>
            </a:hlinkClick>
            <a:extLst>
              <a:ext uri="{FF2B5EF4-FFF2-40B4-BE49-F238E27FC236}">
                <a16:creationId xmlns:a16="http://schemas.microsoft.com/office/drawing/2014/main" id="{54588013-83E3-4916-BF36-FD1E074015FC}"/>
              </a:ext>
            </a:extLst>
          </p:cNvPr>
          <p:cNvSpPr/>
          <p:nvPr/>
        </p:nvSpPr>
        <p:spPr>
          <a:xfrm>
            <a:off x="264132" y="1484873"/>
            <a:ext cx="384810" cy="308313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5" name="Rectangle 14">
            <a:hlinkClick r:id="" action="ppaction://noaction">
              <a:snd r:embed="rId2" name="7_4beep.wav"/>
            </a:hlinkClick>
            <a:extLst>
              <a:ext uri="{FF2B5EF4-FFF2-40B4-BE49-F238E27FC236}">
                <a16:creationId xmlns:a16="http://schemas.microsoft.com/office/drawing/2014/main" id="{882F4BB7-BE04-4718-8558-FC2E547AFDFE}"/>
              </a:ext>
            </a:extLst>
          </p:cNvPr>
          <p:cNvSpPr/>
          <p:nvPr/>
        </p:nvSpPr>
        <p:spPr>
          <a:xfrm>
            <a:off x="264132" y="2240527"/>
            <a:ext cx="384810" cy="308313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6" name="Rectangle 15">
            <a:hlinkClick r:id="" action="ppaction://noaction">
              <a:snd r:embed="rId2" name="7_4beep.wav"/>
            </a:hlinkClick>
            <a:extLst>
              <a:ext uri="{FF2B5EF4-FFF2-40B4-BE49-F238E27FC236}">
                <a16:creationId xmlns:a16="http://schemas.microsoft.com/office/drawing/2014/main" id="{625E72D6-5D82-48A0-B8B9-DB0717A0A3B3}"/>
              </a:ext>
            </a:extLst>
          </p:cNvPr>
          <p:cNvSpPr/>
          <p:nvPr/>
        </p:nvSpPr>
        <p:spPr>
          <a:xfrm>
            <a:off x="264132" y="2959001"/>
            <a:ext cx="384810" cy="308313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7" name="Rectangle 16">
            <a:hlinkClick r:id="" action="ppaction://noaction">
              <a:snd r:embed="rId2" name="7_4beep.wav"/>
            </a:hlinkClick>
            <a:extLst>
              <a:ext uri="{FF2B5EF4-FFF2-40B4-BE49-F238E27FC236}">
                <a16:creationId xmlns:a16="http://schemas.microsoft.com/office/drawing/2014/main" id="{8F9E561A-4540-4550-87A2-AF0E9A90EDB5}"/>
              </a:ext>
            </a:extLst>
          </p:cNvPr>
          <p:cNvSpPr/>
          <p:nvPr/>
        </p:nvSpPr>
        <p:spPr>
          <a:xfrm>
            <a:off x="264132" y="3677475"/>
            <a:ext cx="384810" cy="308313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8" name="Rectangle 17">
            <a:hlinkClick r:id="" action="ppaction://noaction">
              <a:snd r:embed="rId2" name="7_4beep.wav"/>
            </a:hlinkClick>
            <a:extLst>
              <a:ext uri="{FF2B5EF4-FFF2-40B4-BE49-F238E27FC236}">
                <a16:creationId xmlns:a16="http://schemas.microsoft.com/office/drawing/2014/main" id="{3A8B7659-5550-4673-9E05-CD4B6FC50B2A}"/>
              </a:ext>
            </a:extLst>
          </p:cNvPr>
          <p:cNvSpPr/>
          <p:nvPr/>
        </p:nvSpPr>
        <p:spPr>
          <a:xfrm>
            <a:off x="283726" y="4408527"/>
            <a:ext cx="384810" cy="308313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9" name="Rectangle 18">
            <a:hlinkClick r:id="" action="ppaction://noaction">
              <a:snd r:embed="rId2" name="7_4beep.wav"/>
            </a:hlinkClick>
            <a:extLst>
              <a:ext uri="{FF2B5EF4-FFF2-40B4-BE49-F238E27FC236}">
                <a16:creationId xmlns:a16="http://schemas.microsoft.com/office/drawing/2014/main" id="{5C5E96AF-F923-4AF1-AE23-A98C1FDCED55}"/>
              </a:ext>
            </a:extLst>
          </p:cNvPr>
          <p:cNvSpPr/>
          <p:nvPr/>
        </p:nvSpPr>
        <p:spPr>
          <a:xfrm>
            <a:off x="264132" y="5139579"/>
            <a:ext cx="384810" cy="308313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0" name="Rectangle 19">
            <a:hlinkClick r:id="" action="ppaction://noaction">
              <a:snd r:embed="rId2" name="7_4beep.wav"/>
            </a:hlinkClick>
            <a:extLst>
              <a:ext uri="{FF2B5EF4-FFF2-40B4-BE49-F238E27FC236}">
                <a16:creationId xmlns:a16="http://schemas.microsoft.com/office/drawing/2014/main" id="{BFE4EBFF-B388-45D1-96B2-8CC904783934}"/>
              </a:ext>
            </a:extLst>
          </p:cNvPr>
          <p:cNvSpPr/>
          <p:nvPr/>
        </p:nvSpPr>
        <p:spPr>
          <a:xfrm>
            <a:off x="264132" y="5852424"/>
            <a:ext cx="384810" cy="308313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1" name="Rectangle 20">
            <a:hlinkClick r:id="" action="ppaction://noaction">
              <a:snd r:embed="rId2" name="7_4beep.wav"/>
            </a:hlinkClick>
            <a:extLst>
              <a:ext uri="{FF2B5EF4-FFF2-40B4-BE49-F238E27FC236}">
                <a16:creationId xmlns:a16="http://schemas.microsoft.com/office/drawing/2014/main" id="{5AC1726D-8A7E-4F87-BC28-D4B0578164BB}"/>
              </a:ext>
            </a:extLst>
          </p:cNvPr>
          <p:cNvSpPr/>
          <p:nvPr/>
        </p:nvSpPr>
        <p:spPr>
          <a:xfrm>
            <a:off x="264132" y="6581952"/>
            <a:ext cx="384810" cy="308313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D51D52-F301-471F-98ED-8DBADBD0997E}"/>
              </a:ext>
            </a:extLst>
          </p:cNvPr>
          <p:cNvSpPr txBox="1"/>
          <p:nvPr/>
        </p:nvSpPr>
        <p:spPr>
          <a:xfrm>
            <a:off x="172694" y="795785"/>
            <a:ext cx="91713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/>
                <a:sym typeface="Century Gothic"/>
              </a:rPr>
              <a:t>A </a:t>
            </a:r>
            <a:r>
              <a:rPr lang="en-GB" sz="2000" dirty="0" err="1">
                <a:solidFill>
                  <a:srgbClr val="002060"/>
                </a:solidFill>
                <a:latin typeface="Century Gothic"/>
                <a:sym typeface="Century Gothic"/>
              </a:rPr>
              <a:t>Completa</a:t>
            </a:r>
            <a:r>
              <a:rPr lang="en-GB" sz="2000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/>
                <a:sym typeface="Century Gothic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/>
                <a:sym typeface="Century Gothic"/>
              </a:rPr>
              <a:t>poema</a:t>
            </a:r>
            <a:r>
              <a:rPr lang="en-GB" sz="2000" dirty="0">
                <a:solidFill>
                  <a:srgbClr val="002060"/>
                </a:solidFill>
                <a:latin typeface="Century Gothic"/>
                <a:sym typeface="Century Gothic"/>
              </a:rPr>
              <a:t>.</a:t>
            </a:r>
            <a:endParaRPr lang="en-GB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E5F54D-900A-4DDE-8A36-539DEF0F091D}"/>
              </a:ext>
            </a:extLst>
          </p:cNvPr>
          <p:cNvSpPr txBox="1"/>
          <p:nvPr/>
        </p:nvSpPr>
        <p:spPr>
          <a:xfrm>
            <a:off x="0" y="8587613"/>
            <a:ext cx="91713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/>
                <a:sym typeface="Century Gothic"/>
              </a:rPr>
              <a:t>B </a:t>
            </a:r>
            <a:r>
              <a:rPr lang="en-GB" sz="2000" dirty="0" err="1">
                <a:solidFill>
                  <a:srgbClr val="002060"/>
                </a:solidFill>
                <a:latin typeface="Century Gothic"/>
                <a:sym typeface="Century Gothic"/>
              </a:rPr>
              <a:t>Adapta</a:t>
            </a:r>
            <a:r>
              <a:rPr lang="en-GB" sz="2000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/>
                <a:sym typeface="Century Gothic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/>
                <a:sym typeface="Century Gothic"/>
              </a:rPr>
              <a:t>poema</a:t>
            </a:r>
            <a:r>
              <a:rPr lang="en-GB" sz="2000" dirty="0">
                <a:solidFill>
                  <a:srgbClr val="002060"/>
                </a:solidFill>
                <a:latin typeface="Century Gothic"/>
                <a:sym typeface="Century Gothic"/>
              </a:rPr>
              <a:t> con palabras ‘</a:t>
            </a:r>
            <a:r>
              <a:rPr lang="en-GB" sz="2000" dirty="0" err="1">
                <a:solidFill>
                  <a:srgbClr val="002060"/>
                </a:solidFill>
                <a:latin typeface="Century Gothic"/>
                <a:sym typeface="Century Gothic"/>
              </a:rPr>
              <a:t>redondas</a:t>
            </a:r>
            <a:r>
              <a:rPr lang="en-GB" sz="2000" dirty="0">
                <a:solidFill>
                  <a:srgbClr val="002060"/>
                </a:solidFill>
                <a:latin typeface="Century Gothic"/>
                <a:sym typeface="Century Gothic"/>
              </a:rPr>
              <a:t>’.</a:t>
            </a:r>
            <a:endParaRPr lang="en-GB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0404E1-3107-4668-AA4D-8722AF66CAAE}"/>
              </a:ext>
            </a:extLst>
          </p:cNvPr>
          <p:cNvSpPr txBox="1"/>
          <p:nvPr/>
        </p:nvSpPr>
        <p:spPr>
          <a:xfrm>
            <a:off x="0" y="7294713"/>
            <a:ext cx="6858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  </a:t>
            </a:r>
            <a:r>
              <a:rPr lang="en-GB" dirty="0" err="1">
                <a:solidFill>
                  <a:srgbClr val="002060"/>
                </a:solidFill>
                <a:latin typeface="Century Gothic"/>
                <a:sym typeface="Century Gothic"/>
              </a:rPr>
              <a:t>tío</a:t>
            </a:r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 Ramón		  </a:t>
            </a:r>
            <a:r>
              <a:rPr lang="en-GB" dirty="0" err="1">
                <a:solidFill>
                  <a:srgbClr val="002060"/>
                </a:solidFill>
                <a:latin typeface="Century Gothic"/>
                <a:sym typeface="Century Gothic"/>
              </a:rPr>
              <a:t>el</a:t>
            </a:r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 sol	        la pelota	</a:t>
            </a:r>
            <a:r>
              <a:rPr lang="en-GB" dirty="0" err="1">
                <a:solidFill>
                  <a:srgbClr val="002060"/>
                </a:solidFill>
                <a:latin typeface="Century Gothic"/>
                <a:sym typeface="Century Gothic"/>
              </a:rPr>
              <a:t>el</a:t>
            </a:r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/>
                <a:sym typeface="Century Gothic"/>
              </a:rPr>
              <a:t>reloj</a:t>
            </a:r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	   la </a:t>
            </a:r>
            <a:r>
              <a:rPr lang="en-GB" dirty="0" err="1">
                <a:solidFill>
                  <a:srgbClr val="002060"/>
                </a:solidFill>
                <a:latin typeface="Century Gothic"/>
                <a:sym typeface="Century Gothic"/>
              </a:rPr>
              <a:t>luna</a:t>
            </a:r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			</a:t>
            </a:r>
            <a:r>
              <a:rPr lang="en-GB" dirty="0" err="1">
                <a:solidFill>
                  <a:srgbClr val="002060"/>
                </a:solidFill>
                <a:latin typeface="Century Gothic"/>
                <a:sym typeface="Century Gothic"/>
              </a:rPr>
              <a:t>el</a:t>
            </a:r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/>
                <a:sym typeface="Century Gothic"/>
              </a:rPr>
              <a:t>botón</a:t>
            </a:r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	la galleta         </a:t>
            </a:r>
            <a:r>
              <a:rPr lang="en-GB" dirty="0" err="1">
                <a:solidFill>
                  <a:srgbClr val="002060"/>
                </a:solidFill>
                <a:latin typeface="Century Gothic"/>
                <a:sym typeface="Century Gothic"/>
              </a:rPr>
              <a:t>el</a:t>
            </a:r>
            <a:r>
              <a:rPr lang="en-GB" dirty="0">
                <a:solidFill>
                  <a:srgbClr val="002060"/>
                </a:solidFill>
                <a:latin typeface="Century Gothic"/>
                <a:sym typeface="Century Gothic"/>
              </a:rPr>
              <a:t> tambor	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6105A2-69A6-4F74-B55C-B19C6C1898BB}"/>
              </a:ext>
            </a:extLst>
          </p:cNvPr>
          <p:cNvSpPr txBox="1"/>
          <p:nvPr/>
        </p:nvSpPr>
        <p:spPr>
          <a:xfrm>
            <a:off x="1524034" y="9053495"/>
            <a:ext cx="64686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[🏆 use a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dictionary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to look up other ‘round’ nouns]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27B993-43B1-46BC-B674-5FE8A292668B}"/>
              </a:ext>
            </a:extLst>
          </p:cNvPr>
          <p:cNvSpPr txBox="1"/>
          <p:nvPr/>
        </p:nvSpPr>
        <p:spPr>
          <a:xfrm>
            <a:off x="172694" y="187226"/>
            <a:ext cx="9171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/>
                <a:sym typeface="Century Gothic"/>
              </a:rPr>
              <a:t>‘Redondo’ </a:t>
            </a:r>
            <a:r>
              <a:rPr lang="en-GB" sz="2400" dirty="0">
                <a:solidFill>
                  <a:srgbClr val="002060"/>
                </a:solidFill>
                <a:latin typeface="Century Gothic"/>
                <a:sym typeface="Century Gothic"/>
              </a:rPr>
              <a:t>de Gloria </a:t>
            </a:r>
            <a:r>
              <a:rPr lang="en-GB" sz="2400">
                <a:solidFill>
                  <a:srgbClr val="002060"/>
                </a:solidFill>
                <a:latin typeface="Century Gothic"/>
                <a:sym typeface="Century Gothic"/>
              </a:rPr>
              <a:t>Fuertes [2]</a:t>
            </a:r>
            <a:endParaRPr lang="en-GB" sz="2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206109-E36A-48C1-9AAF-30A576450C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29"/>
          <a:stretch/>
        </p:blipFill>
        <p:spPr>
          <a:xfrm>
            <a:off x="5124111" y="250483"/>
            <a:ext cx="1499352" cy="74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0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5B120C-685F-4FB3-B92C-4760136FC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430817"/>
              </p:ext>
            </p:extLst>
          </p:nvPr>
        </p:nvGraphicFramePr>
        <p:xfrm>
          <a:off x="523787" y="338062"/>
          <a:ext cx="5803900" cy="915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4997">
                  <a:extLst>
                    <a:ext uri="{9D8B030D-6E8A-4147-A177-3AD203B41FA5}">
                      <a16:colId xmlns:a16="http://schemas.microsoft.com/office/drawing/2014/main" val="3968929909"/>
                    </a:ext>
                  </a:extLst>
                </a:gridCol>
                <a:gridCol w="2928903">
                  <a:extLst>
                    <a:ext uri="{9D8B030D-6E8A-4147-A177-3AD203B41FA5}">
                      <a16:colId xmlns:a16="http://schemas.microsoft.com/office/drawing/2014/main" val="755154433"/>
                    </a:ext>
                  </a:extLst>
                </a:gridCol>
              </a:tblGrid>
              <a:tr h="76253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Redonda es 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la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luna</a:t>
                      </a:r>
                      <a:endParaRPr lang="en-GB" sz="2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243260"/>
                  </a:ext>
                </a:extLst>
              </a:tr>
              <a:tr h="76253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Redondo es 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el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 sol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553238"/>
                  </a:ext>
                </a:extLst>
              </a:tr>
              <a:tr h="76253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Redonda es 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la pelota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57129"/>
                  </a:ext>
                </a:extLst>
              </a:tr>
              <a:tr h="76253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Redondo es 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el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 tambor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516506"/>
                  </a:ext>
                </a:extLst>
              </a:tr>
              <a:tr h="76253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Redonda es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la galleta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92753"/>
                  </a:ext>
                </a:extLst>
              </a:tr>
              <a:tr h="76253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Redondo es 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el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botón</a:t>
                      </a:r>
                      <a:endParaRPr lang="en-GB" sz="2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997291"/>
                  </a:ext>
                </a:extLst>
              </a:tr>
              <a:tr h="76253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Redondo es 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el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reloj</a:t>
                      </a:r>
                      <a:endParaRPr lang="en-GB" sz="2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578804"/>
                  </a:ext>
                </a:extLst>
              </a:tr>
              <a:tr h="76253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de mi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tío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 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Ramón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471920"/>
                  </a:ext>
                </a:extLst>
              </a:tr>
              <a:tr h="76253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731747"/>
                  </a:ext>
                </a:extLst>
              </a:tr>
              <a:tr h="76253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987674"/>
                  </a:ext>
                </a:extLst>
              </a:tr>
              <a:tr h="76253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112831"/>
                  </a:ext>
                </a:extLst>
              </a:tr>
              <a:tr h="76253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130841"/>
                  </a:ext>
                </a:extLst>
              </a:tr>
            </a:tbl>
          </a:graphicData>
        </a:graphic>
      </p:graphicFrame>
      <p:pic>
        <p:nvPicPr>
          <p:cNvPr id="10" name="Picture 10" descr="Galleta, Chocolate, Chip, Borroso">
            <a:extLst>
              <a:ext uri="{FF2B5EF4-FFF2-40B4-BE49-F238E27FC236}">
                <a16:creationId xmlns:a16="http://schemas.microsoft.com/office/drawing/2014/main" id="{BD1AF235-8EE0-4193-94DB-6B56A0FE1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48" y="6541505"/>
            <a:ext cx="590550" cy="58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Botón, Ropa, Artesanía, Manualidades">
            <a:extLst>
              <a:ext uri="{FF2B5EF4-FFF2-40B4-BE49-F238E27FC236}">
                <a16:creationId xmlns:a16="http://schemas.microsoft.com/office/drawing/2014/main" id="{04587424-F3BF-452F-9FE2-1AF95EC6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48" y="7360645"/>
            <a:ext cx="719138" cy="48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Reloj, Reloj De Pulsera, Tiempo, Viejo">
            <a:extLst>
              <a:ext uri="{FF2B5EF4-FFF2-40B4-BE49-F238E27FC236}">
                <a16:creationId xmlns:a16="http://schemas.microsoft.com/office/drawing/2014/main" id="{AF3530C0-C69A-4E20-9837-EFA457FE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85" y="8088713"/>
            <a:ext cx="295275" cy="5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ombre, Piel Oscura, Pelo Negro, Contento, Bigote">
            <a:extLst>
              <a:ext uri="{FF2B5EF4-FFF2-40B4-BE49-F238E27FC236}">
                <a16:creationId xmlns:a16="http://schemas.microsoft.com/office/drawing/2014/main" id="{4D7CEA83-F7B3-4EA9-86A4-5328DBA1F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30" y="8841229"/>
            <a:ext cx="467484" cy="5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una Llena, Luna, Cráteres, Lunar, Gris">
            <a:extLst>
              <a:ext uri="{FF2B5EF4-FFF2-40B4-BE49-F238E27FC236}">
                <a16:creationId xmlns:a16="http://schemas.microsoft.com/office/drawing/2014/main" id="{656E3980-BC2C-4427-995E-4C624526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05" y="6553688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ol, Contento, Brillo Solar, Dorado">
            <a:extLst>
              <a:ext uri="{FF2B5EF4-FFF2-40B4-BE49-F238E27FC236}">
                <a16:creationId xmlns:a16="http://schemas.microsoft.com/office/drawing/2014/main" id="{731BED7A-5CE7-44A4-9B3B-2B268B2D4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09" y="7296634"/>
            <a:ext cx="670672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elota De Playa, Pelota, Vistoso">
            <a:extLst>
              <a:ext uri="{FF2B5EF4-FFF2-40B4-BE49-F238E27FC236}">
                <a16:creationId xmlns:a16="http://schemas.microsoft.com/office/drawing/2014/main" id="{55F9B46A-2E28-424E-A340-E6DD4CF0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43" y="8058630"/>
            <a:ext cx="547688" cy="5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Tambor, Instrumento, Música, Musical">
            <a:extLst>
              <a:ext uri="{FF2B5EF4-FFF2-40B4-BE49-F238E27FC236}">
                <a16:creationId xmlns:a16="http://schemas.microsoft.com/office/drawing/2014/main" id="{9C12637D-5722-4AE3-B594-A1E64019A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87" y="8950830"/>
            <a:ext cx="838200" cy="45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39A88A-BE88-4B14-95BA-772F49AC3229}"/>
              </a:ext>
            </a:extLst>
          </p:cNvPr>
          <p:cNvSpPr txBox="1"/>
          <p:nvPr/>
        </p:nvSpPr>
        <p:spPr>
          <a:xfrm>
            <a:off x="39189" y="61955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✂</a:t>
            </a:r>
          </a:p>
        </p:txBody>
      </p:sp>
    </p:spTree>
    <p:extLst>
      <p:ext uri="{BB962C8B-B14F-4D97-AF65-F5344CB8AC3E}">
        <p14:creationId xmlns:p14="http://schemas.microsoft.com/office/powerpoint/2010/main" val="2541647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264</Words>
  <Application>Microsoft Office PowerPoint</Application>
  <PresentationFormat>A4 Paper (210x297 mm)</PresentationFormat>
  <Paragraphs>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Segoe Print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Vázquez-Valero</dc:creator>
  <cp:lastModifiedBy>Rachel Hawkes</cp:lastModifiedBy>
  <cp:revision>2</cp:revision>
  <dcterms:created xsi:type="dcterms:W3CDTF">2022-03-04T21:11:25Z</dcterms:created>
  <dcterms:modified xsi:type="dcterms:W3CDTF">2022-03-17T04:04:34Z</dcterms:modified>
</cp:coreProperties>
</file>