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49" r:id="rId2"/>
    <p:sldId id="391" r:id="rId3"/>
    <p:sldId id="807" r:id="rId4"/>
    <p:sldId id="815" r:id="rId5"/>
    <p:sldId id="816" r:id="rId6"/>
    <p:sldId id="504" r:id="rId7"/>
    <p:sldId id="808" r:id="rId8"/>
    <p:sldId id="485" r:id="rId9"/>
    <p:sldId id="486" r:id="rId10"/>
    <p:sldId id="487" r:id="rId11"/>
    <p:sldId id="814" r:id="rId12"/>
    <p:sldId id="812" r:id="rId13"/>
    <p:sldId id="813" r:id="rId14"/>
    <p:sldId id="811" r:id="rId15"/>
    <p:sldId id="3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FF"/>
    <a:srgbClr val="68D5C8"/>
    <a:srgbClr val="FFFFFF"/>
    <a:srgbClr val="C2E49C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7" autoAdjust="0"/>
    <p:restoredTop sz="53989" autoAdjust="0"/>
  </p:normalViewPr>
  <p:slideViewPr>
    <p:cSldViewPr snapToGrid="0">
      <p:cViewPr varScale="1">
        <p:scale>
          <a:sx n="58" d="100"/>
          <a:sy n="58" d="100"/>
        </p:scale>
        <p:origin x="235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Revisit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 [qui] [que] [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[ci]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hay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[haber 13]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unos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unas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cuántos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[580]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cuántas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[580]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aprender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[428] leer [209]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[38]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deporte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[1489]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idioma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[1159]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juego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[409]  de</a:t>
            </a:r>
            <a:r>
              <a:rPr lang="en-GB" sz="1200" b="0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2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tienes [19] botella [1878]  estuche [&gt;5000] libro [230] pregunta [507] respuesta [488] sacapuntas [&gt;5000]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[2/5]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116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[3/5]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11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[4/5]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916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[5/5]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900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[que] [qui] [</a:t>
            </a:r>
            <a:r>
              <a:rPr lang="en-GB" b="0" dirty="0" err="1"/>
              <a:t>ce</a:t>
            </a:r>
            <a:r>
              <a:rPr lang="en-GB" b="0" dirty="0"/>
              <a:t>] [ci] with some previously taught vocabulary &amp; unknown words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try to guess their partner’s 5 words by saying them aloud, before the 45 seconds is up.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Swap roles and repeat the game.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Frequency of unknown words and cognates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bosque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[1444]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chaqueta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[4565]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cien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[440]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cocina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[1214] dulce [1860]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esquina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[1536]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paquete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[2325]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pez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[3579] quince [1215]</a:t>
            </a: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introduce plural indefinite articles.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phrases.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</a:t>
            </a:r>
            <a:r>
              <a:rPr lang="en-GB" baseline="0" dirty="0"/>
              <a:t>After showing the examples (and before showing the final line of text), ask students why it’s ‘</a:t>
            </a:r>
            <a:r>
              <a:rPr lang="en-GB" u="sng" baseline="0" dirty="0" err="1"/>
              <a:t>unos</a:t>
            </a:r>
            <a:r>
              <a:rPr lang="en-GB" baseline="0" dirty="0"/>
              <a:t> </a:t>
            </a:r>
            <a:r>
              <a:rPr lang="en-GB" baseline="0" dirty="0" err="1"/>
              <a:t>libros</a:t>
            </a:r>
            <a:r>
              <a:rPr lang="en-GB" baseline="0" dirty="0"/>
              <a:t>’ but ‘</a:t>
            </a:r>
            <a:r>
              <a:rPr lang="en-GB" u="sng" baseline="0" dirty="0" err="1"/>
              <a:t>unas</a:t>
            </a:r>
            <a:r>
              <a:rPr lang="en-GB" u="none" baseline="0" dirty="0"/>
              <a:t> </a:t>
            </a:r>
            <a:r>
              <a:rPr lang="en-GB" baseline="0" dirty="0" err="1"/>
              <a:t>preguntas</a:t>
            </a:r>
            <a:r>
              <a:rPr lang="en-GB" baseline="0" dirty="0"/>
              <a:t>’ to elicit 1) nouns have gender 2) </a:t>
            </a:r>
            <a:r>
              <a:rPr lang="en-GB" baseline="0" dirty="0" err="1"/>
              <a:t>libro</a:t>
            </a:r>
            <a:r>
              <a:rPr lang="en-GB" baseline="0" dirty="0"/>
              <a:t> is masculine and </a:t>
            </a:r>
            <a:r>
              <a:rPr lang="en-GB" baseline="0" dirty="0" err="1"/>
              <a:t>pregunta</a:t>
            </a:r>
            <a:r>
              <a:rPr lang="en-GB" baseline="0" dirty="0"/>
              <a:t> is feminine.</a:t>
            </a:r>
          </a:p>
          <a:p>
            <a:r>
              <a:rPr lang="en-US" b="0" dirty="0"/>
              <a:t>4. </a:t>
            </a:r>
            <a:r>
              <a:rPr lang="en-GB" dirty="0"/>
              <a:t>Ask students if they can think of any other words that could take ‘</a:t>
            </a:r>
            <a:r>
              <a:rPr lang="en-GB" dirty="0" err="1"/>
              <a:t>unos</a:t>
            </a:r>
            <a:r>
              <a:rPr lang="en-GB" dirty="0"/>
              <a:t>’ or ‘</a:t>
            </a:r>
            <a:r>
              <a:rPr lang="en-GB" dirty="0" err="1"/>
              <a:t>unas</a:t>
            </a:r>
            <a:r>
              <a:rPr lang="en-GB" dirty="0"/>
              <a:t>’.</a:t>
            </a:r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090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4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aseline="0" dirty="0"/>
              <a:t>to practise written recognition of and distinction between singular and plural indefinite articles; to practise written recall of vocabulary meanings.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Elicit the meaning of ‘</a:t>
            </a:r>
            <a:r>
              <a:rPr lang="en-GB" sz="1200" b="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1200" b="0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lista</a:t>
            </a:r>
            <a:r>
              <a:rPr lang="en-GB" sz="1200" b="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de Sofía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?’ ‘de’ meaning ‘of’ was introduced in week 5.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Pupils write 1-7 in their books.</a:t>
            </a:r>
            <a:endParaRPr lang="en-GB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Bring up the context of the task and instruction.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Do E with pupils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complete 1-7.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part B of the activity.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write the English meaning next to their Part A numbers 1-7..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reveal the answers in number order next to the matching pictures. The teacher can use the Spanish for each item to elicit the numbers. E.g. </a:t>
            </a:r>
            <a:r>
              <a:rPr lang="en-GB" b="0" dirty="0" err="1"/>
              <a:t>unas</a:t>
            </a:r>
            <a:r>
              <a:rPr lang="en-GB" b="0" dirty="0"/>
              <a:t> </a:t>
            </a:r>
            <a:r>
              <a:rPr lang="en-GB" b="0" dirty="0" err="1"/>
              <a:t>pelotas</a:t>
            </a:r>
            <a:r>
              <a:rPr lang="en-GB" b="0" dirty="0"/>
              <a:t> – ¿</a:t>
            </a:r>
            <a:r>
              <a:rPr lang="en-GB" b="0" dirty="0" err="1"/>
              <a:t>qué</a:t>
            </a:r>
            <a:r>
              <a:rPr lang="en-GB" b="0" dirty="0"/>
              <a:t> </a:t>
            </a:r>
            <a:r>
              <a:rPr lang="en-GB" b="0" dirty="0" err="1"/>
              <a:t>número</a:t>
            </a:r>
            <a:r>
              <a:rPr lang="en-GB" b="0" dirty="0"/>
              <a:t> es? This provides the opportunity for aural recognition of the vocabulary.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If required, click audio buttons to reinforce the indefinite articles with the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[E]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bolígrafos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[1] una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cámara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[2]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pelota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[3]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juegos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[4] una mochila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[5]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conejos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[6]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cuaderno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[7]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botellas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353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‘hay’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hay (there is / there are).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r>
              <a:rPr lang="en-GB" b="1" baseline="0" dirty="0"/>
              <a:t>NB. </a:t>
            </a:r>
            <a:r>
              <a:rPr lang="en-GB" baseline="0" dirty="0"/>
              <a:t>Students haven’t yet practised the silent ‘H’ in Spanish phonics (although they have met ‘hablar’ and ‘hoy’), so practise the pronunciation of ‘hay’ here. </a:t>
            </a:r>
          </a:p>
          <a:p>
            <a:r>
              <a:rPr lang="en-GB" baseline="0" dirty="0"/>
              <a:t>It might help students to know that it sounds similar to the English letter ‘I’!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</a:t>
            </a:r>
            <a:br>
              <a:rPr lang="en-GB" b="1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aural comprehension of ‘hay’ and its correct translation into English. 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Spanish. Pupils write 1-7.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(E).  Make it clear that the meaning of ‘hay’ in English is dependent on the number (singular/plural) of the noun that follows.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Do 1-7 and 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Now we see Sofía’s original list.  Pupils listen again – now that Sofía has done her packing a few numbers of items have changed.  Is each item the same or different. Pupils tick or cross.  Pupils also transcribe what they hear, as they are able.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Click to correct.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sz="1200" b="1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[E] Hay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bolígrafo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[1] Hay una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cámara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[2] Hay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pelotas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[3] Hay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juego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[4] Hay una mochila.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[5] Hay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conejo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[6] Hay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cuadernos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[7] Hay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botellas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260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cuántos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the English translation from students.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speech bubble with reminder for agreement of this question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024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cuántos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the English translation from students.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speech bubble with reminder for agreement of this question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31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(5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the agreement of the question word forms ‘</a:t>
            </a:r>
            <a:r>
              <a:rPr lang="en-GB" b="0" dirty="0" err="1"/>
              <a:t>cuántos</a:t>
            </a:r>
            <a:r>
              <a:rPr lang="en-GB" b="0" dirty="0"/>
              <a:t>’ &amp; ‘</a:t>
            </a:r>
            <a:r>
              <a:rPr lang="en-GB" b="0" dirty="0" err="1"/>
              <a:t>cuántas</a:t>
            </a:r>
            <a:r>
              <a:rPr lang="en-GB" b="0" dirty="0"/>
              <a:t>’; to practise comprehension of numbers and plural indefinite articles.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question and model it with the two possible answers: </a:t>
            </a:r>
            <a:r>
              <a:rPr lang="en-GB" dirty="0" err="1"/>
              <a:t>cuántos</a:t>
            </a:r>
            <a:r>
              <a:rPr lang="en-GB" dirty="0"/>
              <a:t> or </a:t>
            </a:r>
            <a:r>
              <a:rPr lang="en-GB" dirty="0" err="1"/>
              <a:t>cuántas</a:t>
            </a:r>
            <a:r>
              <a:rPr lang="en-GB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answer from students.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correct ending ‘</a:t>
            </a:r>
            <a:r>
              <a:rPr lang="en-GB" dirty="0" err="1"/>
              <a:t>cuánt</a:t>
            </a:r>
            <a:r>
              <a:rPr lang="en-GB" b="1" dirty="0" err="1"/>
              <a:t>os</a:t>
            </a:r>
            <a:r>
              <a:rPr lang="en-GB" b="1" dirty="0"/>
              <a:t>’. </a:t>
            </a:r>
            <a:r>
              <a:rPr lang="en-GB" b="0" dirty="0"/>
              <a:t>Click the callout to hear the full question, as required.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correct noun and noun form (i.e. plural).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full sentence response, which takes account of information given by the picture (i.e. the number of balloons).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the picture to hear the full sentence response.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steps 1-6 with the remaining four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225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5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microsoft.com/office/2007/relationships/hdphoto" Target="../media/hdphoto1.wdp"/><Relationship Id="rId5" Type="http://schemas.openxmlformats.org/officeDocument/2006/relationships/image" Target="../media/image43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3.wav"/><Relationship Id="rId18" Type="http://schemas.openxmlformats.org/officeDocument/2006/relationships/audio" Target="../media/audio7.wav"/><Relationship Id="rId26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audio" Target="../media/audio10.wav"/><Relationship Id="rId7" Type="http://schemas.openxmlformats.org/officeDocument/2006/relationships/image" Target="../media/image23.png"/><Relationship Id="rId12" Type="http://schemas.openxmlformats.org/officeDocument/2006/relationships/image" Target="../media/image2.gif"/><Relationship Id="rId17" Type="http://schemas.openxmlformats.org/officeDocument/2006/relationships/audio" Target="../media/audio6.wav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5.wav"/><Relationship Id="rId20" Type="http://schemas.openxmlformats.org/officeDocument/2006/relationships/audio" Target="../media/audio9.wav"/><Relationship Id="rId29" Type="http://schemas.openxmlformats.org/officeDocument/2006/relationships/image" Target="../media/image3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24" Type="http://schemas.openxmlformats.org/officeDocument/2006/relationships/audio" Target="../media/audio13.wav"/><Relationship Id="rId5" Type="http://schemas.openxmlformats.org/officeDocument/2006/relationships/image" Target="../media/image21.png"/><Relationship Id="rId15" Type="http://schemas.openxmlformats.org/officeDocument/2006/relationships/audio" Target="../media/audio4.wav"/><Relationship Id="rId23" Type="http://schemas.openxmlformats.org/officeDocument/2006/relationships/audio" Target="../media/audio12.wav"/><Relationship Id="rId28" Type="http://schemas.openxmlformats.org/officeDocument/2006/relationships/image" Target="../media/image31.gif"/><Relationship Id="rId10" Type="http://schemas.openxmlformats.org/officeDocument/2006/relationships/image" Target="../media/image26.png"/><Relationship Id="rId19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image" Target="../media/image27.jpeg"/><Relationship Id="rId22" Type="http://schemas.openxmlformats.org/officeDocument/2006/relationships/audio" Target="../media/audio11.wav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audio" Target="../media/audio21.wav"/><Relationship Id="rId18" Type="http://schemas.openxmlformats.org/officeDocument/2006/relationships/audio" Target="../media/audio25.wav"/><Relationship Id="rId3" Type="http://schemas.openxmlformats.org/officeDocument/2006/relationships/audio" Target="../media/audio14.wav"/><Relationship Id="rId7" Type="http://schemas.openxmlformats.org/officeDocument/2006/relationships/image" Target="../media/image35.png"/><Relationship Id="rId12" Type="http://schemas.openxmlformats.org/officeDocument/2006/relationships/audio" Target="../media/audio20.wav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audio" Target="../media/audio19.wav"/><Relationship Id="rId5" Type="http://schemas.openxmlformats.org/officeDocument/2006/relationships/image" Target="../media/image34.png"/><Relationship Id="rId15" Type="http://schemas.openxmlformats.org/officeDocument/2006/relationships/audio" Target="../media/audio23.wav"/><Relationship Id="rId10" Type="http://schemas.openxmlformats.org/officeDocument/2006/relationships/audio" Target="../media/audio18.wav"/><Relationship Id="rId4" Type="http://schemas.openxmlformats.org/officeDocument/2006/relationships/audio" Target="../media/audio15.wav"/><Relationship Id="rId9" Type="http://schemas.openxmlformats.org/officeDocument/2006/relationships/audio" Target="../media/audio17.wav"/><Relationship Id="rId14" Type="http://schemas.openxmlformats.org/officeDocument/2006/relationships/audio" Target="../media/audio2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857627" y="16505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844616" y="1492224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pic>
        <p:nvPicPr>
          <p:cNvPr id="4098" name="Picture 2" descr="Globos, Globos Azules, Serpentinas">
            <a:extLst>
              <a:ext uri="{FF2B5EF4-FFF2-40B4-BE49-F238E27FC236}">
                <a16:creationId xmlns:a16="http://schemas.microsoft.com/office/drawing/2014/main" id="{4A1F619D-ABF7-4321-8F4F-2046BCDD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83" y="800100"/>
            <a:ext cx="1866217" cy="215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857627" y="4446047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dos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81566"/>
            <a:ext cx="200575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00575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69575" y="5661114"/>
            <a:ext cx="203521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regalos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C13AAD-8092-4642-9350-143867D76CD4}"/>
              </a:ext>
            </a:extLst>
          </p:cNvPr>
          <p:cNvSpPr txBox="1"/>
          <p:nvPr/>
        </p:nvSpPr>
        <p:spPr>
          <a:xfrm>
            <a:off x="1733551" y="2258020"/>
            <a:ext cx="20456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globos</a:t>
            </a:r>
            <a:endParaRPr lang="en-GB" sz="800" dirty="0">
              <a:solidFill>
                <a:srgbClr val="92D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AF44B7-60F9-414C-8625-CAAFB62B58EB}"/>
              </a:ext>
            </a:extLst>
          </p:cNvPr>
          <p:cNvSpPr txBox="1"/>
          <p:nvPr/>
        </p:nvSpPr>
        <p:spPr>
          <a:xfrm>
            <a:off x="100869" y="128709"/>
            <a:ext cx="9801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y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  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[1/5] </a:t>
            </a:r>
          </a:p>
        </p:txBody>
      </p:sp>
      <p:pic>
        <p:nvPicPr>
          <p:cNvPr id="33" name="Picture 2" descr="Trabajo En Equipo, Grupo, Equipo, Comunidad">
            <a:extLst>
              <a:ext uri="{FF2B5EF4-FFF2-40B4-BE49-F238E27FC236}">
                <a16:creationId xmlns:a16="http://schemas.microsoft.com/office/drawing/2014/main" id="{D49F0D7D-259A-42BB-B965-AF598740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1228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239990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843" y="2304762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0142" y="142307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857627" y="16505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922154" y="1529318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857627" y="4446047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46047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pueblo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pelota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99033" y="5661114"/>
            <a:ext cx="244730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pueblos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C13AAD-8092-4642-9350-143867D76CD4}"/>
              </a:ext>
            </a:extLst>
          </p:cNvPr>
          <p:cNvSpPr txBox="1"/>
          <p:nvPr/>
        </p:nvSpPr>
        <p:spPr>
          <a:xfrm>
            <a:off x="1287831" y="2288072"/>
            <a:ext cx="2699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pueblos</a:t>
            </a:r>
            <a:endParaRPr lang="en-GB" sz="800" dirty="0">
              <a:solidFill>
                <a:srgbClr val="92D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AF44B7-60F9-414C-8625-CAAFB62B58EB}"/>
              </a:ext>
            </a:extLst>
          </p:cNvPr>
          <p:cNvSpPr txBox="1"/>
          <p:nvPr/>
        </p:nvSpPr>
        <p:spPr>
          <a:xfrm>
            <a:off x="100869" y="128709"/>
            <a:ext cx="9801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y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  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[2/5] </a:t>
            </a:r>
          </a:p>
        </p:txBody>
      </p:sp>
      <p:pic>
        <p:nvPicPr>
          <p:cNvPr id="33" name="Picture 2" descr="Trabajo En Equipo, Grupo, Equipo, Comunidad">
            <a:extLst>
              <a:ext uri="{FF2B5EF4-FFF2-40B4-BE49-F238E27FC236}">
                <a16:creationId xmlns:a16="http://schemas.microsoft.com/office/drawing/2014/main" id="{D49F0D7D-259A-42BB-B965-AF598740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1228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140F4D-4C6E-4C58-A20E-33003AE0D75B}"/>
              </a:ext>
            </a:extLst>
          </p:cNvPr>
          <p:cNvSpPr txBox="1"/>
          <p:nvPr/>
        </p:nvSpPr>
        <p:spPr>
          <a:xfrm>
            <a:off x="6870940" y="1210021"/>
            <a:ext cx="175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Alquézar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D95227-0130-49F3-A811-32AB8433216E}"/>
              </a:ext>
            </a:extLst>
          </p:cNvPr>
          <p:cNvSpPr txBox="1"/>
          <p:nvPr/>
        </p:nvSpPr>
        <p:spPr>
          <a:xfrm>
            <a:off x="9252294" y="1611289"/>
            <a:ext cx="1511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rgbClr val="002060"/>
                </a:solidFill>
                <a:latin typeface="Brush Script MT" panose="03060802040406070304" pitchFamily="66" charset="0"/>
              </a:rPr>
              <a:t>Alcudia</a:t>
            </a:r>
            <a:endParaRPr lang="en-GB" sz="4000" dirty="0">
              <a:solidFill>
                <a:srgbClr val="002060"/>
              </a:solidFill>
              <a:latin typeface="Brush Script MT" panose="030608020404060703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887435-5D37-4211-B94B-CEE08B7997D8}"/>
              </a:ext>
            </a:extLst>
          </p:cNvPr>
          <p:cNvSpPr txBox="1"/>
          <p:nvPr/>
        </p:nvSpPr>
        <p:spPr>
          <a:xfrm>
            <a:off x="6872543" y="1937168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Ink Free" panose="03080402000500000000" pitchFamily="66" charset="0"/>
              </a:rPr>
              <a:t>Calaceite</a:t>
            </a:r>
            <a:endParaRPr lang="en-GB" sz="32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821E3F-9AE2-4AAE-A37B-E9CF6A4C789E}"/>
              </a:ext>
            </a:extLst>
          </p:cNvPr>
          <p:cNvSpPr txBox="1"/>
          <p:nvPr/>
        </p:nvSpPr>
        <p:spPr>
          <a:xfrm>
            <a:off x="8923958" y="2413626"/>
            <a:ext cx="2076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Medinaceli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7172" name="Picture 4" descr="España, Mapa, País Europeo, Provincia">
            <a:extLst>
              <a:ext uri="{FF2B5EF4-FFF2-40B4-BE49-F238E27FC236}">
                <a16:creationId xmlns:a16="http://schemas.microsoft.com/office/drawing/2014/main" id="{E29BEAD3-BD76-49F5-8FAD-4B0CD752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06" y="3027461"/>
            <a:ext cx="4192312" cy="383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ED241A-83B7-4D82-AADC-E944AF8E21EC}"/>
              </a:ext>
            </a:extLst>
          </p:cNvPr>
          <p:cNvSpPr txBox="1"/>
          <p:nvPr/>
        </p:nvSpPr>
        <p:spPr>
          <a:xfrm>
            <a:off x="6534033" y="117004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934C43-A060-4368-80BF-D3FAFD88B0BD}"/>
              </a:ext>
            </a:extLst>
          </p:cNvPr>
          <p:cNvSpPr txBox="1"/>
          <p:nvPr/>
        </p:nvSpPr>
        <p:spPr>
          <a:xfrm>
            <a:off x="10658667" y="3442364"/>
            <a:ext cx="38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13CF2E-B657-445F-ABC3-B1D1BFDE3C8A}"/>
              </a:ext>
            </a:extLst>
          </p:cNvPr>
          <p:cNvSpPr txBox="1"/>
          <p:nvPr/>
        </p:nvSpPr>
        <p:spPr>
          <a:xfrm>
            <a:off x="6579694" y="2007704"/>
            <a:ext cx="38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1C7F62-462D-4E91-BA5B-84B11D046CF9}"/>
              </a:ext>
            </a:extLst>
          </p:cNvPr>
          <p:cNvSpPr txBox="1"/>
          <p:nvPr/>
        </p:nvSpPr>
        <p:spPr>
          <a:xfrm>
            <a:off x="10423059" y="4159375"/>
            <a:ext cx="38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C41E64-8E97-47F0-90C5-37D56AFC8A52}"/>
              </a:ext>
            </a:extLst>
          </p:cNvPr>
          <p:cNvSpPr txBox="1"/>
          <p:nvPr/>
        </p:nvSpPr>
        <p:spPr>
          <a:xfrm>
            <a:off x="8870270" y="1664941"/>
            <a:ext cx="38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F806A9-B7A8-40EB-BDD5-7DB90BB543E7}"/>
              </a:ext>
            </a:extLst>
          </p:cNvPr>
          <p:cNvSpPr txBox="1"/>
          <p:nvPr/>
        </p:nvSpPr>
        <p:spPr>
          <a:xfrm>
            <a:off x="11457762" y="4367796"/>
            <a:ext cx="38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425374-3A10-4A47-A95D-3F31019CB6C0}"/>
              </a:ext>
            </a:extLst>
          </p:cNvPr>
          <p:cNvSpPr txBox="1"/>
          <p:nvPr/>
        </p:nvSpPr>
        <p:spPr>
          <a:xfrm>
            <a:off x="8604245" y="2353093"/>
            <a:ext cx="38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012CBA-56AB-4B6E-922F-64864BA61000}"/>
              </a:ext>
            </a:extLst>
          </p:cNvPr>
          <p:cNvSpPr txBox="1"/>
          <p:nvPr/>
        </p:nvSpPr>
        <p:spPr>
          <a:xfrm flipH="1">
            <a:off x="9875847" y="3741816"/>
            <a:ext cx="98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40" name="Google Shape;282;p13" descr="Reading, Book, Symbol, Icon, Reader, Man">
            <a:extLst>
              <a:ext uri="{FF2B5EF4-FFF2-40B4-BE49-F238E27FC236}">
                <a16:creationId xmlns:a16="http://schemas.microsoft.com/office/drawing/2014/main" id="{6CFAEB0C-526C-49CE-B93A-192A6CF95108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BE2C4BC4-05D8-47CB-8593-7DA58CEFB6A9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38313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" grpId="0"/>
      <p:bldP spid="35" grpId="0"/>
      <p:bldP spid="36" grpId="0"/>
      <p:bldP spid="37" grpId="0"/>
      <p:bldP spid="38" grpId="0"/>
      <p:bldP spid="39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3875" y="2208455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4373" y="138073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857627" y="16505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865765" y="1549615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66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857627" y="4446047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once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46047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99034" y="5661114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camas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C13AAD-8092-4642-9350-143867D76CD4}"/>
              </a:ext>
            </a:extLst>
          </p:cNvPr>
          <p:cNvSpPr txBox="1"/>
          <p:nvPr/>
        </p:nvSpPr>
        <p:spPr>
          <a:xfrm>
            <a:off x="1079413" y="2258020"/>
            <a:ext cx="2699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cámaras</a:t>
            </a:r>
            <a:endParaRPr lang="en-GB" sz="800" dirty="0">
              <a:solidFill>
                <a:srgbClr val="92D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AF44B7-60F9-414C-8625-CAAFB62B58EB}"/>
              </a:ext>
            </a:extLst>
          </p:cNvPr>
          <p:cNvSpPr txBox="1"/>
          <p:nvPr/>
        </p:nvSpPr>
        <p:spPr>
          <a:xfrm>
            <a:off x="100869" y="128709"/>
            <a:ext cx="9801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y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  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[3/5] </a:t>
            </a:r>
          </a:p>
        </p:txBody>
      </p:sp>
      <p:pic>
        <p:nvPicPr>
          <p:cNvPr id="33" name="Picture 2" descr="Trabajo En Equipo, Grupo, Equipo, Comunidad">
            <a:extLst>
              <a:ext uri="{FF2B5EF4-FFF2-40B4-BE49-F238E27FC236}">
                <a16:creationId xmlns:a16="http://schemas.microsoft.com/office/drawing/2014/main" id="{D49F0D7D-259A-42BB-B965-AF598740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1228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6BABDA06-3D8E-4CFF-88A7-9447A7990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63" y="3105150"/>
            <a:ext cx="3325050" cy="3338089"/>
          </a:xfrm>
          <a:prstGeom prst="rect">
            <a:avLst/>
          </a:prstGeom>
        </p:spPr>
      </p:pic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2598DB3A-0595-4BC0-95CE-31547D65A7FC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9402431-FB89-42C0-9F41-157106D49EC6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13011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217" y="221021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4373" y="137686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857627" y="16505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849160" y="1579931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857627" y="4446047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59393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46047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15035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99033" y="5583017"/>
            <a:ext cx="244730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C13AAD-8092-4642-9350-143867D76CD4}"/>
              </a:ext>
            </a:extLst>
          </p:cNvPr>
          <p:cNvSpPr txBox="1"/>
          <p:nvPr/>
        </p:nvSpPr>
        <p:spPr>
          <a:xfrm>
            <a:off x="1860463" y="2258020"/>
            <a:ext cx="2699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frases</a:t>
            </a:r>
            <a:endParaRPr lang="en-GB" sz="800" dirty="0">
              <a:solidFill>
                <a:srgbClr val="92D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AF44B7-60F9-414C-8625-CAAFB62B58EB}"/>
              </a:ext>
            </a:extLst>
          </p:cNvPr>
          <p:cNvSpPr txBox="1"/>
          <p:nvPr/>
        </p:nvSpPr>
        <p:spPr>
          <a:xfrm>
            <a:off x="100869" y="128709"/>
            <a:ext cx="9801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y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  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[4/5] </a:t>
            </a:r>
          </a:p>
        </p:txBody>
      </p:sp>
      <p:pic>
        <p:nvPicPr>
          <p:cNvPr id="33" name="Picture 2" descr="Trabajo En Equipo, Grupo, Equipo, Comunidad">
            <a:extLst>
              <a:ext uri="{FF2B5EF4-FFF2-40B4-BE49-F238E27FC236}">
                <a16:creationId xmlns:a16="http://schemas.microsoft.com/office/drawing/2014/main" id="{D49F0D7D-259A-42BB-B965-AF598740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1228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ED7EE1-F340-4D13-9DB0-CA4E394EF205}"/>
              </a:ext>
            </a:extLst>
          </p:cNvPr>
          <p:cNvSpPr txBox="1"/>
          <p:nvPr/>
        </p:nvSpPr>
        <p:spPr>
          <a:xfrm rot="20958883">
            <a:off x="6551942" y="1210021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Soy español.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F662B6-C1C4-4777-928F-C209352F0EAD}"/>
              </a:ext>
            </a:extLst>
          </p:cNvPr>
          <p:cNvSpPr txBox="1"/>
          <p:nvPr/>
        </p:nvSpPr>
        <p:spPr>
          <a:xfrm rot="20958883">
            <a:off x="6822432" y="1786637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Brush Script MT" panose="03060802040406070304" pitchFamily="66" charset="0"/>
              </a:rPr>
              <a:t>Necesito</a:t>
            </a:r>
            <a:r>
              <a:rPr lang="en-GB" sz="3200" dirty="0">
                <a:solidFill>
                  <a:srgbClr val="002060"/>
                </a:solidFill>
                <a:latin typeface="Brush Script MT" panose="03060802040406070304" pitchFamily="66" charset="0"/>
              </a:rPr>
              <a:t> un </a:t>
            </a:r>
            <a:r>
              <a:rPr lang="en-GB" sz="3200" dirty="0" err="1">
                <a:solidFill>
                  <a:srgbClr val="002060"/>
                </a:solidFill>
                <a:latin typeface="Brush Script MT" panose="03060802040406070304" pitchFamily="66" charset="0"/>
              </a:rPr>
              <a:t>cuaderno</a:t>
            </a:r>
            <a:r>
              <a:rPr lang="en-GB" sz="3200" dirty="0">
                <a:solidFill>
                  <a:srgbClr val="002060"/>
                </a:solidFill>
                <a:latin typeface="Brush Script MT" panose="03060802040406070304" pitchFamily="66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C36A5-37D9-4B44-BAA8-E8C95F835D07}"/>
              </a:ext>
            </a:extLst>
          </p:cNvPr>
          <p:cNvSpPr txBox="1"/>
          <p:nvPr/>
        </p:nvSpPr>
        <p:spPr>
          <a:xfrm rot="21431535">
            <a:off x="7417577" y="2455521"/>
            <a:ext cx="3695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Ink Free" panose="03080402000500000000" pitchFamily="66" charset="0"/>
              </a:rPr>
              <a:t>Hay </a:t>
            </a:r>
            <a:r>
              <a:rPr lang="en-GB" sz="3200" dirty="0" err="1">
                <a:solidFill>
                  <a:srgbClr val="002060"/>
                </a:solidFill>
                <a:latin typeface="Ink Free" panose="03080402000500000000" pitchFamily="66" charset="0"/>
              </a:rPr>
              <a:t>unos</a:t>
            </a:r>
            <a:r>
              <a:rPr lang="en-GB" sz="3200" dirty="0">
                <a:solidFill>
                  <a:srgbClr val="002060"/>
                </a:solidFill>
                <a:latin typeface="Ink Free" panose="03080402000500000000" pitchFamily="66" charset="0"/>
              </a:rPr>
              <a:t> sombreros.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28368A9-503F-4F4C-A446-1E5A3CDE9719}"/>
              </a:ext>
            </a:extLst>
          </p:cNvPr>
          <p:cNvSpPr/>
          <p:nvPr/>
        </p:nvSpPr>
        <p:spPr>
          <a:xfrm>
            <a:off x="8053752" y="4192219"/>
            <a:ext cx="4054872" cy="1691145"/>
          </a:xfrm>
          <a:prstGeom prst="wedgeRoundRectCallout">
            <a:avLst>
              <a:gd name="adj1" fmla="val 6376"/>
              <a:gd name="adj2" fmla="val -8799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Remember! Nouns that end in –e could be masculine or feminine. </a:t>
            </a:r>
          </a:p>
        </p:txBody>
      </p:sp>
      <p:pic>
        <p:nvPicPr>
          <p:cNvPr id="20" name="Google Shape;282;p13" descr="Reading, Book, Symbol, Icon, Reader, Man">
            <a:extLst>
              <a:ext uri="{FF2B5EF4-FFF2-40B4-BE49-F238E27FC236}">
                <a16:creationId xmlns:a16="http://schemas.microsoft.com/office/drawing/2014/main" id="{F5E89F63-A687-46DB-BDD9-70BAE8C4629A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B3317E2-E427-4489-AEFB-E081EB8A448A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201632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217" y="2208732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3901" y="138073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857627" y="16505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926946" y="1539274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857627" y="4446047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seis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46047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idiomas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99033" y="5583017"/>
            <a:ext cx="244730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C13AAD-8092-4642-9350-143867D76CD4}"/>
              </a:ext>
            </a:extLst>
          </p:cNvPr>
          <p:cNvSpPr txBox="1"/>
          <p:nvPr/>
        </p:nvSpPr>
        <p:spPr>
          <a:xfrm>
            <a:off x="1079413" y="2258020"/>
            <a:ext cx="2699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deportes</a:t>
            </a:r>
            <a:endParaRPr lang="en-GB" sz="800" dirty="0">
              <a:solidFill>
                <a:srgbClr val="92D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AF44B7-60F9-414C-8625-CAAFB62B58EB}"/>
              </a:ext>
            </a:extLst>
          </p:cNvPr>
          <p:cNvSpPr txBox="1"/>
          <p:nvPr/>
        </p:nvSpPr>
        <p:spPr>
          <a:xfrm>
            <a:off x="100869" y="128709"/>
            <a:ext cx="9813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y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  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[5/5] </a:t>
            </a:r>
          </a:p>
        </p:txBody>
      </p:sp>
      <p:pic>
        <p:nvPicPr>
          <p:cNvPr id="33" name="Picture 2" descr="Trabajo En Equipo, Grupo, Equipo, Comunidad">
            <a:extLst>
              <a:ext uri="{FF2B5EF4-FFF2-40B4-BE49-F238E27FC236}">
                <a16:creationId xmlns:a16="http://schemas.microsoft.com/office/drawing/2014/main" id="{D49F0D7D-259A-42BB-B965-AF598740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41" y="11228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aloncesto, Pelota, Deporte">
            <a:extLst>
              <a:ext uri="{FF2B5EF4-FFF2-40B4-BE49-F238E27FC236}">
                <a16:creationId xmlns:a16="http://schemas.microsoft.com/office/drawing/2014/main" id="{F3A09821-B7AA-40C8-A4A5-5967DA9A8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6783" y="2296082"/>
            <a:ext cx="797629" cy="79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encils, Colored Pencil, Box, Pencil Box">
            <a:extLst>
              <a:ext uri="{FF2B5EF4-FFF2-40B4-BE49-F238E27FC236}">
                <a16:creationId xmlns:a16="http://schemas.microsoft.com/office/drawing/2014/main" id="{2086D2B1-AC8F-478B-87FD-EB04D06E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58" y="834075"/>
            <a:ext cx="1059294" cy="137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ochi 2014, Rusia, Olimpiada">
            <a:extLst>
              <a:ext uri="{FF2B5EF4-FFF2-40B4-BE49-F238E27FC236}">
                <a16:creationId xmlns:a16="http://schemas.microsoft.com/office/drawing/2014/main" id="{EA0F0072-DF0B-481C-BBEC-B6FBA5FB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59" y="635870"/>
            <a:ext cx="2447305" cy="172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ennis, Ball, Yellow, Sport, Game">
            <a:extLst>
              <a:ext uri="{FF2B5EF4-FFF2-40B4-BE49-F238E27FC236}">
                <a16:creationId xmlns:a16="http://schemas.microsoft.com/office/drawing/2014/main" id="{D6200778-2FD3-42F9-9D08-E69132EB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727415"/>
            <a:ext cx="469240" cy="47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Jugo De Naranja, Dibujos Animados">
            <a:extLst>
              <a:ext uri="{FF2B5EF4-FFF2-40B4-BE49-F238E27FC236}">
                <a16:creationId xmlns:a16="http://schemas.microsoft.com/office/drawing/2014/main" id="{0DA7EB27-52B7-4E3F-B40C-73B1B51F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40" y="1950821"/>
            <a:ext cx="797629" cy="12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oogle Shape;282;p13" descr="Reading, Book, Symbol, Icon, Reader, Man">
            <a:extLst>
              <a:ext uri="{FF2B5EF4-FFF2-40B4-BE49-F238E27FC236}">
                <a16:creationId xmlns:a16="http://schemas.microsoft.com/office/drawing/2014/main" id="{77CF8DDF-194E-4C51-A028-777075977C82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C32AEA9-0E02-4478-8E79-3467251943FF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305601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-1" y="5473046"/>
            <a:ext cx="4553339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600" b="1" dirty="0">
                <a:solidFill>
                  <a:srgbClr val="FFFFFF"/>
                </a:solidFill>
                <a:latin typeface="Century Gothic"/>
                <a:sym typeface="Century Gothic"/>
              </a:rPr>
              <a:t>hay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600" b="1" dirty="0">
                <a:solidFill>
                  <a:srgbClr val="FFFFFF"/>
                </a:solidFill>
                <a:latin typeface="Century Gothic"/>
                <a:sym typeface="Century Gothic"/>
              </a:rPr>
              <a:t>plural indefinite articles </a:t>
            </a:r>
            <a:endParaRPr lang="en-GB" sz="26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[que] [qui]</a:t>
            </a:r>
            <a:endParaRPr lang="en-GB" sz="26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how many and describing things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7" name="Picture 10" descr="Contando, Matemáticas, Números">
            <a:extLst>
              <a:ext uri="{FF2B5EF4-FFF2-40B4-BE49-F238E27FC236}">
                <a16:creationId xmlns:a16="http://schemas.microsoft.com/office/drawing/2014/main" id="{A82F066B-6454-46EE-AE73-306DA6B5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35" y="3409859"/>
            <a:ext cx="842925" cy="11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ontando, Matemáticas, Números">
            <a:extLst>
              <a:ext uri="{FF2B5EF4-FFF2-40B4-BE49-F238E27FC236}">
                <a16:creationId xmlns:a16="http://schemas.microsoft.com/office/drawing/2014/main" id="{18EE244B-D73F-4985-A3EC-AA232B3F0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31" y="1686935"/>
            <a:ext cx="804704" cy="8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Contando, Matemáticas, Números">
            <a:extLst>
              <a:ext uri="{FF2B5EF4-FFF2-40B4-BE49-F238E27FC236}">
                <a16:creationId xmlns:a16="http://schemas.microsoft.com/office/drawing/2014/main" id="{1FFB1BA5-3D2C-4D94-868A-0AFC3E1C3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99" y="2303886"/>
            <a:ext cx="928850" cy="10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ntando, Cinco, Matemáticas, Números">
            <a:extLst>
              <a:ext uri="{FF2B5EF4-FFF2-40B4-BE49-F238E27FC236}">
                <a16:creationId xmlns:a16="http://schemas.microsoft.com/office/drawing/2014/main" id="{6371F964-6188-4D89-ACD3-46BBE742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94" y="2652481"/>
            <a:ext cx="836889" cy="11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ntando, Cuatro, Matemáticas, Números">
            <a:extLst>
              <a:ext uri="{FF2B5EF4-FFF2-40B4-BE49-F238E27FC236}">
                <a16:creationId xmlns:a16="http://schemas.microsoft.com/office/drawing/2014/main" id="{AD6A1CBF-43C8-4EF6-89D7-3DC10DBD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398">
            <a:off x="3175726" y="1769434"/>
            <a:ext cx="770397" cy="11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ontando, Ocho, Matemáticas, Números">
            <a:extLst>
              <a:ext uri="{FF2B5EF4-FFF2-40B4-BE49-F238E27FC236}">
                <a16:creationId xmlns:a16="http://schemas.microsoft.com/office/drawing/2014/main" id="{7E5F3155-EFF8-4F51-8047-AA692AF47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494" y="2502708"/>
            <a:ext cx="862060" cy="13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Contando, Matemáticas, Números">
            <a:extLst>
              <a:ext uri="{FF2B5EF4-FFF2-40B4-BE49-F238E27FC236}">
                <a16:creationId xmlns:a16="http://schemas.microsoft.com/office/drawing/2014/main" id="{7DCC031D-D9F6-4FE5-B66B-B37A8B55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575">
            <a:off x="2262754" y="3499613"/>
            <a:ext cx="930805" cy="12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ontando, Matemáticas, Nueve, Números">
            <a:extLst>
              <a:ext uri="{FF2B5EF4-FFF2-40B4-BE49-F238E27FC236}">
                <a16:creationId xmlns:a16="http://schemas.microsoft.com/office/drawing/2014/main" id="{101998F1-F618-434E-B1D4-3DCA9B43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7" y="3572494"/>
            <a:ext cx="790760" cy="13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66FBE5-7D06-46AF-927C-75F648C3901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8751" y="1866156"/>
            <a:ext cx="1327349" cy="10432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D8DEC5A-192E-4630-8262-F6BDDED9999A}"/>
              </a:ext>
            </a:extLst>
          </p:cNvPr>
          <p:cNvSpPr/>
          <p:nvPr/>
        </p:nvSpPr>
        <p:spPr>
          <a:xfrm rot="900564">
            <a:off x="8195556" y="5581665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7369DAF7-A7C8-42E6-BFD8-62ECF6A8A740}"/>
              </a:ext>
            </a:extLst>
          </p:cNvPr>
          <p:cNvSpPr/>
          <p:nvPr/>
        </p:nvSpPr>
        <p:spPr>
          <a:xfrm rot="900564">
            <a:off x="5384413" y="408820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C25B422D-238D-4B79-9D8F-A59EA8D71069}"/>
              </a:ext>
            </a:extLst>
          </p:cNvPr>
          <p:cNvSpPr/>
          <p:nvPr/>
        </p:nvSpPr>
        <p:spPr>
          <a:xfrm rot="900564">
            <a:off x="7840120" y="263767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1464F445-09A6-43E3-938D-DCA4927F57FC}"/>
              </a:ext>
            </a:extLst>
          </p:cNvPr>
          <p:cNvSpPr/>
          <p:nvPr/>
        </p:nvSpPr>
        <p:spPr>
          <a:xfrm rot="470056">
            <a:off x="2903063" y="545658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7AFE2D6-8882-49CE-AC3A-77685D242293}"/>
              </a:ext>
            </a:extLst>
          </p:cNvPr>
          <p:cNvSpPr/>
          <p:nvPr/>
        </p:nvSpPr>
        <p:spPr>
          <a:xfrm rot="900564">
            <a:off x="277536" y="4056052"/>
            <a:ext cx="1879238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4AC9D52-91A0-4AA2-9E61-4A554F14FFE9}"/>
              </a:ext>
            </a:extLst>
          </p:cNvPr>
          <p:cNvSpPr/>
          <p:nvPr/>
        </p:nvSpPr>
        <p:spPr>
          <a:xfrm rot="900564">
            <a:off x="2878516" y="2590573"/>
            <a:ext cx="2241296" cy="978744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41514797-AC8D-454C-9C73-8013391C832D}"/>
              </a:ext>
            </a:extLst>
          </p:cNvPr>
          <p:cNvSpPr/>
          <p:nvPr/>
        </p:nvSpPr>
        <p:spPr>
          <a:xfrm>
            <a:off x="5211561" y="5456416"/>
            <a:ext cx="223396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C2B7CB8A-8AB2-4594-8C8A-F92F15D934ED}"/>
              </a:ext>
            </a:extLst>
          </p:cNvPr>
          <p:cNvSpPr/>
          <p:nvPr/>
        </p:nvSpPr>
        <p:spPr>
          <a:xfrm rot="21028859">
            <a:off x="322781" y="5549282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11DB41EF-CDAC-46A9-ABA0-A1BE396068FF}"/>
              </a:ext>
            </a:extLst>
          </p:cNvPr>
          <p:cNvSpPr/>
          <p:nvPr/>
        </p:nvSpPr>
        <p:spPr>
          <a:xfrm rot="21028859">
            <a:off x="8003974" y="4157967"/>
            <a:ext cx="1577633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A75EC539-71A6-4BB0-BFD0-360B60EF8D3C}"/>
              </a:ext>
            </a:extLst>
          </p:cNvPr>
          <p:cNvSpPr/>
          <p:nvPr/>
        </p:nvSpPr>
        <p:spPr>
          <a:xfrm rot="21028859">
            <a:off x="2886545" y="4118688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184B747-66D7-41B7-839C-878676B00D63}"/>
              </a:ext>
            </a:extLst>
          </p:cNvPr>
          <p:cNvSpPr/>
          <p:nvPr/>
        </p:nvSpPr>
        <p:spPr>
          <a:xfrm>
            <a:off x="5245718" y="2637675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28DAB1C-1D2B-4F0D-AB6E-F6D96F294A05}"/>
              </a:ext>
            </a:extLst>
          </p:cNvPr>
          <p:cNvSpPr/>
          <p:nvPr/>
        </p:nvSpPr>
        <p:spPr>
          <a:xfrm rot="21028859">
            <a:off x="201309" y="2424332"/>
            <a:ext cx="2654109" cy="1280406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Google Shape;108;p3">
            <a:extLst>
              <a:ext uri="{FF2B5EF4-FFF2-40B4-BE49-F238E27FC236}">
                <a16:creationId xmlns:a16="http://schemas.microsoft.com/office/drawing/2014/main" id="{6E08A763-C03E-41BA-A7E8-0C3EAAF99806}"/>
              </a:ext>
            </a:extLst>
          </p:cNvPr>
          <p:cNvSpPr txBox="1"/>
          <p:nvPr/>
        </p:nvSpPr>
        <p:spPr>
          <a:xfrm rot="20500840">
            <a:off x="256531" y="2770982"/>
            <a:ext cx="22325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</a:t>
            </a:r>
            <a:endParaRPr sz="28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8;p3">
            <a:extLst>
              <a:ext uri="{FF2B5EF4-FFF2-40B4-BE49-F238E27FC236}">
                <a16:creationId xmlns:a16="http://schemas.microsoft.com/office/drawing/2014/main" id="{F8B49BFF-9FB3-4386-9DE4-11E94E723465}"/>
              </a:ext>
            </a:extLst>
          </p:cNvPr>
          <p:cNvSpPr txBox="1"/>
          <p:nvPr/>
        </p:nvSpPr>
        <p:spPr>
          <a:xfrm rot="389399">
            <a:off x="3080833" y="2737146"/>
            <a:ext cx="19108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bos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8;p3">
            <a:extLst>
              <a:ext uri="{FF2B5EF4-FFF2-40B4-BE49-F238E27FC236}">
                <a16:creationId xmlns:a16="http://schemas.microsoft.com/office/drawing/2014/main" id="{82CDF548-34D5-450E-B11D-057700FBE072}"/>
              </a:ext>
            </a:extLst>
          </p:cNvPr>
          <p:cNvSpPr txBox="1"/>
          <p:nvPr/>
        </p:nvSpPr>
        <p:spPr>
          <a:xfrm rot="21437234">
            <a:off x="5521908" y="281213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dul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8;p3">
            <a:extLst>
              <a:ext uri="{FF2B5EF4-FFF2-40B4-BE49-F238E27FC236}">
                <a16:creationId xmlns:a16="http://schemas.microsoft.com/office/drawing/2014/main" id="{235B593A-8AD6-45DF-94C9-4843D004AA40}"/>
              </a:ext>
            </a:extLst>
          </p:cNvPr>
          <p:cNvSpPr txBox="1"/>
          <p:nvPr/>
        </p:nvSpPr>
        <p:spPr>
          <a:xfrm rot="389399">
            <a:off x="8095101" y="283377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na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08;p3">
            <a:extLst>
              <a:ext uri="{FF2B5EF4-FFF2-40B4-BE49-F238E27FC236}">
                <a16:creationId xmlns:a16="http://schemas.microsoft.com/office/drawing/2014/main" id="{D3C0231F-A97C-47B9-B1CA-5BB8BD865D52}"/>
              </a:ext>
            </a:extLst>
          </p:cNvPr>
          <p:cNvSpPr txBox="1"/>
          <p:nvPr/>
        </p:nvSpPr>
        <p:spPr>
          <a:xfrm rot="21048776">
            <a:off x="8155358" y="428267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quí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108;p3">
            <a:extLst>
              <a:ext uri="{FF2B5EF4-FFF2-40B4-BE49-F238E27FC236}">
                <a16:creationId xmlns:a16="http://schemas.microsoft.com/office/drawing/2014/main" id="{1EC13518-0F21-44BD-A812-9AA4E1B82D65}"/>
              </a:ext>
            </a:extLst>
          </p:cNvPr>
          <p:cNvSpPr txBox="1"/>
          <p:nvPr/>
        </p:nvSpPr>
        <p:spPr>
          <a:xfrm rot="389399">
            <a:off x="3206201" y="5680406"/>
            <a:ext cx="21596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8;p3">
            <a:extLst>
              <a:ext uri="{FF2B5EF4-FFF2-40B4-BE49-F238E27FC236}">
                <a16:creationId xmlns:a16="http://schemas.microsoft.com/office/drawing/2014/main" id="{2B9F3687-443B-4493-8E0C-232E260C3421}"/>
              </a:ext>
            </a:extLst>
          </p:cNvPr>
          <p:cNvSpPr txBox="1"/>
          <p:nvPr/>
        </p:nvSpPr>
        <p:spPr>
          <a:xfrm rot="21437234">
            <a:off x="5353854" y="5601523"/>
            <a:ext cx="24166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tran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3">
            <a:extLst>
              <a:ext uri="{FF2B5EF4-FFF2-40B4-BE49-F238E27FC236}">
                <a16:creationId xmlns:a16="http://schemas.microsoft.com/office/drawing/2014/main" id="{A73C14C5-F112-4761-A625-33EC7E193C44}"/>
              </a:ext>
            </a:extLst>
          </p:cNvPr>
          <p:cNvSpPr txBox="1"/>
          <p:nvPr/>
        </p:nvSpPr>
        <p:spPr>
          <a:xfrm rot="389399">
            <a:off x="8528082" y="574364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extLst>
              <a:ext uri="{FF2B5EF4-FFF2-40B4-BE49-F238E27FC236}">
                <a16:creationId xmlns:a16="http://schemas.microsoft.com/office/drawing/2014/main" id="{6DEBBBAB-DC66-490F-80AC-5AE6F7E9DD20}"/>
              </a:ext>
            </a:extLst>
          </p:cNvPr>
          <p:cNvSpPr txBox="1"/>
          <p:nvPr/>
        </p:nvSpPr>
        <p:spPr>
          <a:xfrm rot="20298032">
            <a:off x="471888" y="572206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08;p3">
            <a:extLst>
              <a:ext uri="{FF2B5EF4-FFF2-40B4-BE49-F238E27FC236}">
                <a16:creationId xmlns:a16="http://schemas.microsoft.com/office/drawing/2014/main" id="{43F98D61-1006-43A5-A2C4-A5AFAF3859DE}"/>
              </a:ext>
            </a:extLst>
          </p:cNvPr>
          <p:cNvSpPr txBox="1"/>
          <p:nvPr/>
        </p:nvSpPr>
        <p:spPr>
          <a:xfrm rot="20671619">
            <a:off x="3060560" y="4184853"/>
            <a:ext cx="227890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cs typeface="Calibri"/>
                <a:sym typeface="Calibri"/>
              </a:rPr>
              <a:t>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te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endParaRPr sz="3200" b="1" i="0" u="none" strike="noStrike" cap="none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08;p3">
            <a:extLst>
              <a:ext uri="{FF2B5EF4-FFF2-40B4-BE49-F238E27FC236}">
                <a16:creationId xmlns:a16="http://schemas.microsoft.com/office/drawing/2014/main" id="{5ADE9E6A-E9DF-4657-A331-2C211600F4AA}"/>
              </a:ext>
            </a:extLst>
          </p:cNvPr>
          <p:cNvSpPr txBox="1"/>
          <p:nvPr/>
        </p:nvSpPr>
        <p:spPr>
          <a:xfrm rot="431951">
            <a:off x="635888" y="4269487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00B38DA1-847A-4F62-80EA-DCD70E0469AB}"/>
              </a:ext>
            </a:extLst>
          </p:cNvPr>
          <p:cNvSpPr txBox="1"/>
          <p:nvPr/>
        </p:nvSpPr>
        <p:spPr>
          <a:xfrm rot="502053">
            <a:off x="5653150" y="4343155"/>
            <a:ext cx="282736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08;p3">
            <a:extLst>
              <a:ext uri="{FF2B5EF4-FFF2-40B4-BE49-F238E27FC236}">
                <a16:creationId xmlns:a16="http://schemas.microsoft.com/office/drawing/2014/main" id="{4A426F8A-D351-4155-9899-D3FE0E8D4B42}"/>
              </a:ext>
            </a:extLst>
          </p:cNvPr>
          <p:cNvSpPr txBox="1"/>
          <p:nvPr/>
        </p:nvSpPr>
        <p:spPr>
          <a:xfrm>
            <a:off x="195912" y="1322701"/>
            <a:ext cx="112175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secreto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 Tu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5F6F04-6803-42AD-9832-2C2821137D36}"/>
              </a:ext>
            </a:extLst>
          </p:cNvPr>
          <p:cNvSpPr txBox="1"/>
          <p:nvPr/>
        </p:nvSpPr>
        <p:spPr>
          <a:xfrm>
            <a:off x="8425974" y="203299"/>
            <a:ext cx="2537358" cy="40011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guess</a:t>
            </a:r>
            <a:endParaRPr lang="en-GB" sz="2000" dirty="0"/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imales, Pez, Peces, Oceano, Mar, Peces">
            <a:extLst>
              <a:ext uri="{FF2B5EF4-FFF2-40B4-BE49-F238E27FC236}">
                <a16:creationId xmlns:a16="http://schemas.microsoft.com/office/drawing/2014/main" id="{2B79923A-1980-43C1-BE6F-3B3309F93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205" y="5613726"/>
            <a:ext cx="674127" cy="80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da, Ropa, Chaqueta, Traje, Teja">
            <a:extLst>
              <a:ext uri="{FF2B5EF4-FFF2-40B4-BE49-F238E27FC236}">
                <a16:creationId xmlns:a16="http://schemas.microsoft.com/office/drawing/2014/main" id="{D319D536-1176-4092-9034-5E07EC60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111">
            <a:off x="2193766" y="2492638"/>
            <a:ext cx="474287" cy="41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sque, Árboles, Plantas, Verdor">
            <a:extLst>
              <a:ext uri="{FF2B5EF4-FFF2-40B4-BE49-F238E27FC236}">
                <a16:creationId xmlns:a16="http://schemas.microsoft.com/office/drawing/2014/main" id="{D3132747-CB10-4B63-BBEE-67BFE6E1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312">
            <a:off x="4516209" y="2922536"/>
            <a:ext cx="397779" cy="30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D8ED83-E58E-4965-97AD-911197E09D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3507" y="2361990"/>
            <a:ext cx="594974" cy="32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4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4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5" grpId="1" animBg="1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things in the plural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20824" y="707201"/>
            <a:ext cx="88991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Indefinite articles 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978647" y="4103515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7087860" y="4103515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pregunt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974" y="442047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921497" y="4568943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books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7477" y="444701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7049761" y="4572885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questions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196505" y="3308440"/>
            <a:ext cx="118706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‘some’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plural noun, use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049453-34F7-4AA3-9085-7D6BB18C890D}"/>
              </a:ext>
            </a:extLst>
          </p:cNvPr>
          <p:cNvSpPr txBox="1"/>
          <p:nvPr/>
        </p:nvSpPr>
        <p:spPr>
          <a:xfrm>
            <a:off x="196506" y="5244649"/>
            <a:ext cx="1169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plural nouns, use  _____. 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29AA8C-5E08-48F3-9BB4-57B4B4C083BC}"/>
              </a:ext>
            </a:extLst>
          </p:cNvPr>
          <p:cNvSpPr txBox="1"/>
          <p:nvPr/>
        </p:nvSpPr>
        <p:spPr>
          <a:xfrm>
            <a:off x="8675403" y="5244649"/>
            <a:ext cx="10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0E5BC4-FB5A-47C9-9819-5DD4376A8F66}"/>
              </a:ext>
            </a:extLst>
          </p:cNvPr>
          <p:cNvSpPr txBox="1"/>
          <p:nvPr/>
        </p:nvSpPr>
        <p:spPr>
          <a:xfrm>
            <a:off x="8208237" y="6039724"/>
            <a:ext cx="10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351B9B-B4F8-4DA4-B483-D69BBFCB2A78}"/>
              </a:ext>
            </a:extLst>
          </p:cNvPr>
          <p:cNvSpPr txBox="1"/>
          <p:nvPr/>
        </p:nvSpPr>
        <p:spPr>
          <a:xfrm>
            <a:off x="196505" y="6064388"/>
            <a:ext cx="9892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plural nouns, use ______.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2AE96AD4-A54E-4FB8-B8B5-A3CE23074B13}"/>
              </a:ext>
            </a:extLst>
          </p:cNvPr>
          <p:cNvSpPr txBox="1"/>
          <p:nvPr/>
        </p:nvSpPr>
        <p:spPr>
          <a:xfrm>
            <a:off x="196505" y="1384473"/>
            <a:ext cx="121369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mean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‘a’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‘an’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Google Shape;172;p8">
            <a:extLst>
              <a:ext uri="{FF2B5EF4-FFF2-40B4-BE49-F238E27FC236}">
                <a16:creationId xmlns:a16="http://schemas.microsoft.com/office/drawing/2014/main" id="{8AF245A3-1E18-45E9-AFA7-00C494BAF6DD}"/>
              </a:ext>
            </a:extLst>
          </p:cNvPr>
          <p:cNvSpPr txBox="1"/>
          <p:nvPr/>
        </p:nvSpPr>
        <p:spPr>
          <a:xfrm>
            <a:off x="940548" y="2036156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174;p8">
            <a:extLst>
              <a:ext uri="{FF2B5EF4-FFF2-40B4-BE49-F238E27FC236}">
                <a16:creationId xmlns:a16="http://schemas.microsoft.com/office/drawing/2014/main" id="{7A05FDB5-2469-4197-BA57-5E51B2D24E7A}"/>
              </a:ext>
            </a:extLst>
          </p:cNvPr>
          <p:cNvSpPr txBox="1"/>
          <p:nvPr/>
        </p:nvSpPr>
        <p:spPr>
          <a:xfrm>
            <a:off x="7049761" y="2036156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pregunt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1DD2092A-C216-491E-B27A-30C078A9EF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875" y="235311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72;p8">
            <a:extLst>
              <a:ext uri="{FF2B5EF4-FFF2-40B4-BE49-F238E27FC236}">
                <a16:creationId xmlns:a16="http://schemas.microsoft.com/office/drawing/2014/main" id="{A48EDB84-1579-412E-B68D-16D64EE510A1}"/>
              </a:ext>
            </a:extLst>
          </p:cNvPr>
          <p:cNvSpPr txBox="1"/>
          <p:nvPr/>
        </p:nvSpPr>
        <p:spPr>
          <a:xfrm>
            <a:off x="940548" y="2501177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book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308ACE65-4CCD-42D1-9F8E-93B7BAC460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9378" y="23796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72;p8">
            <a:extLst>
              <a:ext uri="{FF2B5EF4-FFF2-40B4-BE49-F238E27FC236}">
                <a16:creationId xmlns:a16="http://schemas.microsoft.com/office/drawing/2014/main" id="{9D4D5372-9933-41C4-B0F1-D3B7EE36E67A}"/>
              </a:ext>
            </a:extLst>
          </p:cNvPr>
          <p:cNvSpPr txBox="1"/>
          <p:nvPr/>
        </p:nvSpPr>
        <p:spPr>
          <a:xfrm>
            <a:off x="7137490" y="2465617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question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33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4" grpId="0"/>
      <p:bldP spid="20" grpId="0"/>
      <p:bldP spid="41" grpId="0"/>
      <p:bldP spid="42" grpId="0"/>
      <p:bldP spid="43" grpId="0"/>
      <p:bldP spid="16" grpId="0"/>
      <p:bldP spid="17" grpId="0"/>
      <p:bldP spid="18" grpId="0"/>
      <p:bldP spid="19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F284C63-F3AE-4BA1-B76F-0A5A9D937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085" y="3720508"/>
            <a:ext cx="1450974" cy="1286367"/>
          </a:xfrm>
          <a:prstGeom prst="rect">
            <a:avLst/>
          </a:prstGeom>
        </p:spPr>
      </p:pic>
      <p:pic>
        <p:nvPicPr>
          <p:cNvPr id="3086" name="Picture 14" descr="Escuela, Libro De Ejercicios, Estudiar">
            <a:extLst>
              <a:ext uri="{FF2B5EF4-FFF2-40B4-BE49-F238E27FC236}">
                <a16:creationId xmlns:a16="http://schemas.microsoft.com/office/drawing/2014/main" id="{08DE258A-03E5-47A4-B176-7521DCDB6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531" y="5277655"/>
            <a:ext cx="1082461" cy="144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olsa, Escuela, Mochila, Mochila">
            <a:extLst>
              <a:ext uri="{FF2B5EF4-FFF2-40B4-BE49-F238E27FC236}">
                <a16:creationId xmlns:a16="http://schemas.microsoft.com/office/drawing/2014/main" id="{4006142F-51F9-4764-B1A7-D07D4C7BA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085" y="2115911"/>
            <a:ext cx="1019978" cy="133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Cricket Ball, Cricket, Ball, Sports">
            <a:extLst>
              <a:ext uri="{FF2B5EF4-FFF2-40B4-BE49-F238E27FC236}">
                <a16:creationId xmlns:a16="http://schemas.microsoft.com/office/drawing/2014/main" id="{F38B5657-956E-412B-93C4-0EFE300A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912" y="2276164"/>
            <a:ext cx="715360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Cricket Ball, Cricket, Ball, Sports">
            <a:extLst>
              <a:ext uri="{FF2B5EF4-FFF2-40B4-BE49-F238E27FC236}">
                <a16:creationId xmlns:a16="http://schemas.microsoft.com/office/drawing/2014/main" id="{CBAB01CF-ED4D-4FBE-98ED-A06D04E6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59" y="2317865"/>
            <a:ext cx="715360" cy="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mara, Dibujado A Mano, Viejo, Nostalgia, Retro, Lente">
            <a:extLst>
              <a:ext uri="{FF2B5EF4-FFF2-40B4-BE49-F238E27FC236}">
                <a16:creationId xmlns:a16="http://schemas.microsoft.com/office/drawing/2014/main" id="{89CCCF5E-8AF8-4CAA-B9C4-7E076F41D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0" r="67912" b="-598"/>
          <a:stretch/>
        </p:blipFill>
        <p:spPr bwMode="auto">
          <a:xfrm>
            <a:off x="9177170" y="2105139"/>
            <a:ext cx="1889026" cy="129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DE4021-AC0B-40F7-BB5A-CA3BDA06CC4B}"/>
              </a:ext>
            </a:extLst>
          </p:cNvPr>
          <p:cNvSpPr txBox="1"/>
          <p:nvPr/>
        </p:nvSpPr>
        <p:spPr>
          <a:xfrm>
            <a:off x="50519" y="796692"/>
            <a:ext cx="8292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she planning to take one or more than one?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0749" y="729523"/>
            <a:ext cx="2237996" cy="582075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sym typeface="Century Gothic"/>
              </a:rPr>
              <a:t>leer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33" name="Picture 3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9E193E8-4B69-4DAF-9B49-F904A99720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4800" y="4149816"/>
            <a:ext cx="1425681" cy="2708184"/>
          </a:xfrm>
          <a:prstGeom prst="rect">
            <a:avLst/>
          </a:prstGeom>
        </p:spPr>
      </p:pic>
      <p:sp>
        <p:nvSpPr>
          <p:cNvPr id="23" name="TextBox 22">
            <a:hlinkClick r:id="" action="ppaction://noaction">
              <a:snd r:embed="rId13" name="5_1.wav"/>
            </a:hlinkClick>
            <a:extLst>
              <a:ext uri="{FF2B5EF4-FFF2-40B4-BE49-F238E27FC236}">
                <a16:creationId xmlns:a16="http://schemas.microsoft.com/office/drawing/2014/main" id="{7EB44A2E-043D-414F-886A-053870B4BB4B}"/>
              </a:ext>
            </a:extLst>
          </p:cNvPr>
          <p:cNvSpPr txBox="1"/>
          <p:nvPr/>
        </p:nvSpPr>
        <p:spPr>
          <a:xfrm>
            <a:off x="157278" y="114072"/>
            <a:ext cx="9509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E0E1C4-9640-4D9A-A10B-3199304536E5}"/>
              </a:ext>
            </a:extLst>
          </p:cNvPr>
          <p:cNvGrpSpPr/>
          <p:nvPr/>
        </p:nvGrpSpPr>
        <p:grpSpPr>
          <a:xfrm rot="10800000" flipH="1" flipV="1">
            <a:off x="718236" y="1656508"/>
            <a:ext cx="4492458" cy="5322513"/>
            <a:chOff x="675940" y="1375861"/>
            <a:chExt cx="4162841" cy="5371442"/>
          </a:xfrm>
        </p:grpSpPr>
        <p:pic>
          <p:nvPicPr>
            <p:cNvPr id="3074" name="Picture 2" descr="Rectángulo, Lista, Líneas, Lista De Compras, Caja">
              <a:extLst>
                <a:ext uri="{FF2B5EF4-FFF2-40B4-BE49-F238E27FC236}">
                  <a16:creationId xmlns:a16="http://schemas.microsoft.com/office/drawing/2014/main" id="{1EF720E1-09AE-43E3-AEAA-10A059C9A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40" y="1375861"/>
              <a:ext cx="4162841" cy="2775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Rectángulo, Lista, Líneas, Lista De Compras, Caja">
              <a:extLst>
                <a:ext uri="{FF2B5EF4-FFF2-40B4-BE49-F238E27FC236}">
                  <a16:creationId xmlns:a16="http://schemas.microsoft.com/office/drawing/2014/main" id="{97CFBC0E-6EF5-43DD-9CF4-6B2D87E64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68" y="3991428"/>
              <a:ext cx="4133813" cy="275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667FA7-E3CC-4143-A90B-C2FFEEFCDC09}"/>
              </a:ext>
            </a:extLst>
          </p:cNvPr>
          <p:cNvSpPr txBox="1"/>
          <p:nvPr/>
        </p:nvSpPr>
        <p:spPr>
          <a:xfrm>
            <a:off x="899887" y="1749869"/>
            <a:ext cx="285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bolígrafos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872D26-AAD0-4892-94C6-4B99BBC08C25}"/>
              </a:ext>
            </a:extLst>
          </p:cNvPr>
          <p:cNvSpPr txBox="1"/>
          <p:nvPr/>
        </p:nvSpPr>
        <p:spPr>
          <a:xfrm>
            <a:off x="928915" y="2391520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cámara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32DEC3-C3FB-4A11-8324-243933B1802D}"/>
              </a:ext>
            </a:extLst>
          </p:cNvPr>
          <p:cNvSpPr txBox="1"/>
          <p:nvPr/>
        </p:nvSpPr>
        <p:spPr>
          <a:xfrm>
            <a:off x="928915" y="3011786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pelotas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77847C-C1B5-42A8-B161-D8DF9F20B73B}"/>
              </a:ext>
            </a:extLst>
          </p:cNvPr>
          <p:cNvSpPr txBox="1"/>
          <p:nvPr/>
        </p:nvSpPr>
        <p:spPr>
          <a:xfrm>
            <a:off x="928915" y="3677803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juegos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0A2CC6-4981-4897-9897-00385D9A514E}"/>
              </a:ext>
            </a:extLst>
          </p:cNvPr>
          <p:cNvSpPr txBox="1"/>
          <p:nvPr/>
        </p:nvSpPr>
        <p:spPr>
          <a:xfrm>
            <a:off x="899887" y="4363768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 mochila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3B946B-55F5-4D74-BB66-B5FA10B891BA}"/>
              </a:ext>
            </a:extLst>
          </p:cNvPr>
          <p:cNvSpPr txBox="1"/>
          <p:nvPr/>
        </p:nvSpPr>
        <p:spPr>
          <a:xfrm>
            <a:off x="943429" y="4990905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conejos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F6D68D-02F2-42D7-912B-B19AB46C664C}"/>
              </a:ext>
            </a:extLst>
          </p:cNvPr>
          <p:cNvSpPr txBox="1"/>
          <p:nvPr/>
        </p:nvSpPr>
        <p:spPr>
          <a:xfrm>
            <a:off x="928915" y="5553115"/>
            <a:ext cx="2448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cuaderno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ABA1FF-235D-4DC2-8C4C-165B346EDFFD}"/>
              </a:ext>
            </a:extLst>
          </p:cNvPr>
          <p:cNvSpPr txBox="1"/>
          <p:nvPr/>
        </p:nvSpPr>
        <p:spPr>
          <a:xfrm>
            <a:off x="928915" y="6219132"/>
            <a:ext cx="277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botellas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1A5CA1-64DB-4B0D-83F0-5112558AE3D4}"/>
              </a:ext>
            </a:extLst>
          </p:cNvPr>
          <p:cNvSpPr txBox="1"/>
          <p:nvPr/>
        </p:nvSpPr>
        <p:spPr>
          <a:xfrm>
            <a:off x="3439886" y="99606"/>
            <a:ext cx="79377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ofía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plans what to pack for her trip to Badajoz. BUT she gets chocolate smudges on her list!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B197E2-BCBC-4452-8EF3-033895115C8A}"/>
              </a:ext>
            </a:extLst>
          </p:cNvPr>
          <p:cNvSpPr txBox="1"/>
          <p:nvPr/>
        </p:nvSpPr>
        <p:spPr>
          <a:xfrm>
            <a:off x="29356" y="1214568"/>
            <a:ext cx="3058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I+.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15" name="5_4.wav"/>
            </a:hlinkClick>
            <a:extLst>
              <a:ext uri="{FF2B5EF4-FFF2-40B4-BE49-F238E27FC236}">
                <a16:creationId xmlns:a16="http://schemas.microsoft.com/office/drawing/2014/main" id="{E6E6DCC9-5D6A-4D19-B134-996EB26A9784}"/>
              </a:ext>
            </a:extLst>
          </p:cNvPr>
          <p:cNvSpPr/>
          <p:nvPr/>
        </p:nvSpPr>
        <p:spPr>
          <a:xfrm>
            <a:off x="452225" y="184579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16" name="5_5.wav"/>
            </a:hlinkClick>
            <a:extLst>
              <a:ext uri="{FF2B5EF4-FFF2-40B4-BE49-F238E27FC236}">
                <a16:creationId xmlns:a16="http://schemas.microsoft.com/office/drawing/2014/main" id="{6C20E1BF-E58E-4AB4-800A-9FFFEF5AB691}"/>
              </a:ext>
            </a:extLst>
          </p:cNvPr>
          <p:cNvSpPr/>
          <p:nvPr/>
        </p:nvSpPr>
        <p:spPr>
          <a:xfrm>
            <a:off x="452224" y="24605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4" name="Action Button: Blank 43">
            <a:hlinkClick r:id="" action="ppaction://noaction" highlightClick="1">
              <a:snd r:embed="rId17" name="5_6.wav"/>
            </a:hlinkClick>
            <a:extLst>
              <a:ext uri="{FF2B5EF4-FFF2-40B4-BE49-F238E27FC236}">
                <a16:creationId xmlns:a16="http://schemas.microsoft.com/office/drawing/2014/main" id="{78212C85-1E2A-4350-BD1A-ABB6C8941CF9}"/>
              </a:ext>
            </a:extLst>
          </p:cNvPr>
          <p:cNvSpPr/>
          <p:nvPr/>
        </p:nvSpPr>
        <p:spPr>
          <a:xfrm>
            <a:off x="452223" y="311066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5" name="Action Button: Blank 44">
            <a:hlinkClick r:id="" action="ppaction://noaction" highlightClick="1">
              <a:snd r:embed="rId18" name="5_7.wav"/>
            </a:hlinkClick>
            <a:extLst>
              <a:ext uri="{FF2B5EF4-FFF2-40B4-BE49-F238E27FC236}">
                <a16:creationId xmlns:a16="http://schemas.microsoft.com/office/drawing/2014/main" id="{5A509F73-B66F-4071-B76B-883AD65D9F3F}"/>
              </a:ext>
            </a:extLst>
          </p:cNvPr>
          <p:cNvSpPr/>
          <p:nvPr/>
        </p:nvSpPr>
        <p:spPr>
          <a:xfrm>
            <a:off x="452223" y="374313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Action Button: Blank 46">
            <a:hlinkClick r:id="" action="ppaction://noaction" highlightClick="1">
              <a:snd r:embed="rId19" name="5_8.wav"/>
            </a:hlinkClick>
            <a:extLst>
              <a:ext uri="{FF2B5EF4-FFF2-40B4-BE49-F238E27FC236}">
                <a16:creationId xmlns:a16="http://schemas.microsoft.com/office/drawing/2014/main" id="{D0502FC3-32B2-41D0-BB5A-1B6BD6F6BB23}"/>
              </a:ext>
            </a:extLst>
          </p:cNvPr>
          <p:cNvSpPr/>
          <p:nvPr/>
        </p:nvSpPr>
        <p:spPr>
          <a:xfrm>
            <a:off x="452223" y="443366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Action Button: Blank 47">
            <a:hlinkClick r:id="" action="ppaction://noaction" highlightClick="1">
              <a:snd r:embed="rId20" name="5_9.wav"/>
            </a:hlinkClick>
            <a:extLst>
              <a:ext uri="{FF2B5EF4-FFF2-40B4-BE49-F238E27FC236}">
                <a16:creationId xmlns:a16="http://schemas.microsoft.com/office/drawing/2014/main" id="{4C0BFF53-76AC-44BE-BA57-9B1431AD686C}"/>
              </a:ext>
            </a:extLst>
          </p:cNvPr>
          <p:cNvSpPr/>
          <p:nvPr/>
        </p:nvSpPr>
        <p:spPr>
          <a:xfrm>
            <a:off x="452222" y="505161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9" name="Action Button: Blank 48">
            <a:hlinkClick r:id="" action="ppaction://noaction" highlightClick="1">
              <a:snd r:embed="rId21" name="5_10.wav"/>
            </a:hlinkClick>
            <a:extLst>
              <a:ext uri="{FF2B5EF4-FFF2-40B4-BE49-F238E27FC236}">
                <a16:creationId xmlns:a16="http://schemas.microsoft.com/office/drawing/2014/main" id="{A2357761-1BF5-412E-B518-E87C3CB33930}"/>
              </a:ext>
            </a:extLst>
          </p:cNvPr>
          <p:cNvSpPr/>
          <p:nvPr/>
        </p:nvSpPr>
        <p:spPr>
          <a:xfrm>
            <a:off x="452221" y="56679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0" name="Action Button: Blank 49">
            <a:hlinkClick r:id="" action="ppaction://noaction" highlightClick="1">
              <a:snd r:embed="rId22" name="5_11.wav"/>
            </a:hlinkClick>
            <a:extLst>
              <a:ext uri="{FF2B5EF4-FFF2-40B4-BE49-F238E27FC236}">
                <a16:creationId xmlns:a16="http://schemas.microsoft.com/office/drawing/2014/main" id="{C9F9E36C-B7C6-4DC0-8440-B36E50DAD004}"/>
              </a:ext>
            </a:extLst>
          </p:cNvPr>
          <p:cNvSpPr/>
          <p:nvPr/>
        </p:nvSpPr>
        <p:spPr>
          <a:xfrm>
            <a:off x="441936" y="626520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3" name="TextBox 52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E60B1B22-C106-458E-AB36-3AAAE7AFBD71}"/>
              </a:ext>
            </a:extLst>
          </p:cNvPr>
          <p:cNvSpPr txBox="1"/>
          <p:nvPr/>
        </p:nvSpPr>
        <p:spPr>
          <a:xfrm>
            <a:off x="5139264" y="1443076"/>
            <a:ext cx="3903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[B]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9" name="Rectangle 58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FF4988C3-41FF-486C-B422-BFAA9DEC91C4}"/>
              </a:ext>
            </a:extLst>
          </p:cNvPr>
          <p:cNvSpPr/>
          <p:nvPr/>
        </p:nvSpPr>
        <p:spPr>
          <a:xfrm>
            <a:off x="6250039" y="2802289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0" name="Rectangle 59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CA7B7E86-C87A-4A5D-B0DB-E6D08C71C3B5}"/>
              </a:ext>
            </a:extLst>
          </p:cNvPr>
          <p:cNvSpPr/>
          <p:nvPr/>
        </p:nvSpPr>
        <p:spPr>
          <a:xfrm>
            <a:off x="8183661" y="2773931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1" name="Rectangle 60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FCADA2CF-D482-4D22-A213-5A9929619E57}"/>
              </a:ext>
            </a:extLst>
          </p:cNvPr>
          <p:cNvSpPr/>
          <p:nvPr/>
        </p:nvSpPr>
        <p:spPr>
          <a:xfrm>
            <a:off x="10546048" y="3059769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2" name="Rectangle 61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0B95EDF2-958D-4D4F-8A62-6AD41F93FC05}"/>
              </a:ext>
            </a:extLst>
          </p:cNvPr>
          <p:cNvSpPr/>
          <p:nvPr/>
        </p:nvSpPr>
        <p:spPr>
          <a:xfrm>
            <a:off x="6464019" y="4743410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7" name="Rectangle 66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1198E04A-379A-4F9E-BEE2-483249079F05}"/>
              </a:ext>
            </a:extLst>
          </p:cNvPr>
          <p:cNvSpPr/>
          <p:nvPr/>
        </p:nvSpPr>
        <p:spPr>
          <a:xfrm>
            <a:off x="8757609" y="4536425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8" name="Rectangle 67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59ED3528-FF4A-4073-BF70-AEF2CFB4621B}"/>
              </a:ext>
            </a:extLst>
          </p:cNvPr>
          <p:cNvSpPr/>
          <p:nvPr/>
        </p:nvSpPr>
        <p:spPr>
          <a:xfrm>
            <a:off x="8228307" y="6260260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9" name="Rectangle 68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64FC21E0-00FA-4AE8-8AD7-1D653BA547BB}"/>
              </a:ext>
            </a:extLst>
          </p:cNvPr>
          <p:cNvSpPr/>
          <p:nvPr/>
        </p:nvSpPr>
        <p:spPr>
          <a:xfrm>
            <a:off x="9804520" y="6088810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63E689C-9598-4CA9-83D1-D6157D8F6A68}"/>
              </a:ext>
            </a:extLst>
          </p:cNvPr>
          <p:cNvSpPr txBox="1"/>
          <p:nvPr/>
        </p:nvSpPr>
        <p:spPr>
          <a:xfrm>
            <a:off x="6322025" y="2784288"/>
            <a:ext cx="54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8A1BBC-BC13-40E3-B57C-3EBEE7473C9C}"/>
              </a:ext>
            </a:extLst>
          </p:cNvPr>
          <p:cNvSpPr txBox="1"/>
          <p:nvPr/>
        </p:nvSpPr>
        <p:spPr>
          <a:xfrm>
            <a:off x="8241451" y="275669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7FF8644-D7A8-4BDC-B463-286D0DFB45F6}"/>
              </a:ext>
            </a:extLst>
          </p:cNvPr>
          <p:cNvSpPr txBox="1"/>
          <p:nvPr/>
        </p:nvSpPr>
        <p:spPr>
          <a:xfrm>
            <a:off x="10609224" y="3031411"/>
            <a:ext cx="43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FBF3FB-A8D5-4B68-BBA0-1E529322AD3B}"/>
              </a:ext>
            </a:extLst>
          </p:cNvPr>
          <p:cNvSpPr txBox="1"/>
          <p:nvPr/>
        </p:nvSpPr>
        <p:spPr>
          <a:xfrm>
            <a:off x="6542443" y="4768548"/>
            <a:ext cx="99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75656E0-0D9A-4C84-B078-B70A5B9C1FAC}"/>
              </a:ext>
            </a:extLst>
          </p:cNvPr>
          <p:cNvSpPr txBox="1"/>
          <p:nvPr/>
        </p:nvSpPr>
        <p:spPr>
          <a:xfrm>
            <a:off x="8825768" y="4527411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22AF6E-879F-4FF3-92CB-C83044262015}"/>
              </a:ext>
            </a:extLst>
          </p:cNvPr>
          <p:cNvSpPr txBox="1"/>
          <p:nvPr/>
        </p:nvSpPr>
        <p:spPr>
          <a:xfrm>
            <a:off x="8277025" y="626808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0EBC33-E78D-40B8-B372-BB3CBE16667A}"/>
              </a:ext>
            </a:extLst>
          </p:cNvPr>
          <p:cNvSpPr txBox="1"/>
          <p:nvPr/>
        </p:nvSpPr>
        <p:spPr>
          <a:xfrm>
            <a:off x="9835148" y="6045893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C146E2-171D-4ED8-9D22-AAD7DE32B5F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65737" y="5299983"/>
            <a:ext cx="1469678" cy="1404308"/>
          </a:xfrm>
          <a:prstGeom prst="rect">
            <a:avLst/>
          </a:prstGeom>
        </p:spPr>
      </p:pic>
      <p:pic>
        <p:nvPicPr>
          <p:cNvPr id="3080" name="Picture 8" descr="Bordo, Juego, Ludo, Ocio, Suerte">
            <a:extLst>
              <a:ext uri="{FF2B5EF4-FFF2-40B4-BE49-F238E27FC236}">
                <a16:creationId xmlns:a16="http://schemas.microsoft.com/office/drawing/2014/main" id="{DB4170F6-4173-4FD5-A4F1-4B9EEF2A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43" y="3744749"/>
            <a:ext cx="1820785" cy="12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ubo De Rubik, Cubo, Cuborubik, 3D">
            <a:extLst>
              <a:ext uri="{FF2B5EF4-FFF2-40B4-BE49-F238E27FC236}">
                <a16:creationId xmlns:a16="http://schemas.microsoft.com/office/drawing/2014/main" id="{CABEA634-29D8-4042-9ABA-25AE2EBA1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450" y="3592573"/>
            <a:ext cx="548657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hlinkClick r:id="" action="ppaction://noaction">
              <a:snd r:embed="rId24" name="7_4beep.wav"/>
            </a:hlinkClick>
            <a:extLst>
              <a:ext uri="{FF2B5EF4-FFF2-40B4-BE49-F238E27FC236}">
                <a16:creationId xmlns:a16="http://schemas.microsoft.com/office/drawing/2014/main" id="{8DAFB96A-4A80-4479-A54D-593F4983E8A7}"/>
              </a:ext>
            </a:extLst>
          </p:cNvPr>
          <p:cNvSpPr/>
          <p:nvPr/>
        </p:nvSpPr>
        <p:spPr>
          <a:xfrm>
            <a:off x="5489993" y="60526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992ECE3-6F6E-461E-A138-8FAC64789A2C}"/>
              </a:ext>
            </a:extLst>
          </p:cNvPr>
          <p:cNvSpPr txBox="1"/>
          <p:nvPr/>
        </p:nvSpPr>
        <p:spPr>
          <a:xfrm>
            <a:off x="5508032" y="6048018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739058-3C3B-4539-A7BC-D9D21A20201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90" y="5616611"/>
            <a:ext cx="736574" cy="102219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07E61C50-53CB-438D-A7B1-B896ABD5B59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1086630">
            <a:off x="6506067" y="5680365"/>
            <a:ext cx="660065" cy="916015"/>
          </a:xfrm>
          <a:prstGeom prst="rect">
            <a:avLst/>
          </a:prstGeom>
        </p:spPr>
      </p:pic>
      <p:sp>
        <p:nvSpPr>
          <p:cNvPr id="93" name="TextBox 92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9FFF7552-A801-4DBE-A84B-E7719825A865}"/>
              </a:ext>
            </a:extLst>
          </p:cNvPr>
          <p:cNvSpPr txBox="1"/>
          <p:nvPr/>
        </p:nvSpPr>
        <p:spPr>
          <a:xfrm>
            <a:off x="4010022" y="1833282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BBAFB648-D6D5-4A84-8DB7-730D0F34418C}"/>
              </a:ext>
            </a:extLst>
          </p:cNvPr>
          <p:cNvSpPr txBox="1"/>
          <p:nvPr/>
        </p:nvSpPr>
        <p:spPr>
          <a:xfrm>
            <a:off x="4005450" y="2480215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B0C64FED-EC30-452A-90AB-24843FADDA2A}"/>
              </a:ext>
            </a:extLst>
          </p:cNvPr>
          <p:cNvSpPr txBox="1"/>
          <p:nvPr/>
        </p:nvSpPr>
        <p:spPr>
          <a:xfrm>
            <a:off x="4020715" y="3090038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TextBox 95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E8793CC2-47EB-4457-B5C6-59782856E86E}"/>
              </a:ext>
            </a:extLst>
          </p:cNvPr>
          <p:cNvSpPr txBox="1"/>
          <p:nvPr/>
        </p:nvSpPr>
        <p:spPr>
          <a:xfrm>
            <a:off x="4035407" y="3727561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90489A44-C751-455F-B28C-171456A804CB}"/>
              </a:ext>
            </a:extLst>
          </p:cNvPr>
          <p:cNvSpPr txBox="1"/>
          <p:nvPr/>
        </p:nvSpPr>
        <p:spPr>
          <a:xfrm>
            <a:off x="4057171" y="4416758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A5AB397A-56F1-4D1A-A928-42D0E04C6AE0}"/>
              </a:ext>
            </a:extLst>
          </p:cNvPr>
          <p:cNvSpPr txBox="1"/>
          <p:nvPr/>
        </p:nvSpPr>
        <p:spPr>
          <a:xfrm>
            <a:off x="4063996" y="5048445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59F998FF-C7F4-403D-B9AB-8639345AA86D}"/>
              </a:ext>
            </a:extLst>
          </p:cNvPr>
          <p:cNvSpPr txBox="1"/>
          <p:nvPr/>
        </p:nvSpPr>
        <p:spPr>
          <a:xfrm>
            <a:off x="4078688" y="5655074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hlinkClick r:id="" action="ppaction://noaction">
              <a:snd r:embed="rId23" name="f4_2.wav"/>
            </a:hlinkClick>
            <a:extLst>
              <a:ext uri="{FF2B5EF4-FFF2-40B4-BE49-F238E27FC236}">
                <a16:creationId xmlns:a16="http://schemas.microsoft.com/office/drawing/2014/main" id="{8FC82621-52F6-472B-A25A-C3AC60BB444B}"/>
              </a:ext>
            </a:extLst>
          </p:cNvPr>
          <p:cNvSpPr txBox="1"/>
          <p:nvPr/>
        </p:nvSpPr>
        <p:spPr>
          <a:xfrm>
            <a:off x="4013858" y="6289911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D3E9AD2-1055-46C2-A057-52B7F586A75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21280" y="1664261"/>
            <a:ext cx="625900" cy="62184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CB9772D-CD2F-4D66-B51C-BD1529D471D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000497" y="2318572"/>
            <a:ext cx="625900" cy="62184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BE4BDFA-A86F-48F6-8540-BB7FFA51E3B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27233" y="2936880"/>
            <a:ext cx="625900" cy="62184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2FE3425-BBE3-4316-B2FB-1AAAFC7F462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718684" y="3621158"/>
            <a:ext cx="625900" cy="62184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BD63ECC-3308-47F6-8311-2151434003A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010077" y="4287270"/>
            <a:ext cx="625900" cy="621846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38A2C62-5DB7-450F-ABB8-17843874BBF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42983" y="4902561"/>
            <a:ext cx="625900" cy="62184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0D9364C-6402-43D2-908A-E0389466824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101954" y="5497149"/>
            <a:ext cx="625900" cy="62184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A8ED7E2C-7FF5-4A9E-97EC-EFCC1FA414B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70592" y="6112718"/>
            <a:ext cx="625900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53" grpId="0"/>
      <p:bldP spid="59" grpId="0" animBg="1"/>
      <p:bldP spid="60" grpId="0" animBg="1"/>
      <p:bldP spid="61" grpId="0" animBg="1"/>
      <p:bldP spid="62" grpId="0" animBg="1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/>
      <p:bldP spid="76" grpId="0"/>
      <p:bldP spid="88" grpId="0" animBg="1"/>
      <p:bldP spid="89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endParaRPr lang="en-GB" sz="44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[there is, there are]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‘there is’ or ‘there are’ in Spanish use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8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1120021" y="3298058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estuches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7795396" y="3284361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respuesta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662" y="374758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1126355" y="3923296"/>
            <a:ext cx="59815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</a:t>
            </a:r>
            <a:r>
              <a:rPr lang="en-GB" sz="2800" b="1" u="sng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pencil cases.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2196" y="376148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7810950" y="3853592"/>
            <a:ext cx="49309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</a:t>
            </a:r>
            <a:r>
              <a:rPr lang="en-GB" sz="2800" b="1" i="0" u="sng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answer.</a:t>
            </a:r>
            <a:endParaRPr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C794C8-2C39-49BB-87D2-C76C6E12C15A}"/>
              </a:ext>
            </a:extLst>
          </p:cNvPr>
          <p:cNvSpPr txBox="1"/>
          <p:nvPr/>
        </p:nvSpPr>
        <p:spPr>
          <a:xfrm>
            <a:off x="363956" y="2369417"/>
            <a:ext cx="11909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Use ‘hay’  with </a:t>
            </a:r>
            <a:r>
              <a:rPr lang="en-GB" sz="28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singular</a:t>
            </a:r>
            <a:r>
              <a:rPr lang="en-GB" sz="28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u="sng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and</a:t>
            </a:r>
            <a:r>
              <a:rPr lang="en-GB" sz="28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plural </a:t>
            </a:r>
            <a:r>
              <a:rPr lang="en-GB" sz="28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nouns</a:t>
            </a:r>
            <a:r>
              <a:rPr lang="en-GB" sz="28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ABA265-7D47-40FA-BC8D-2BDB3C00C51B}"/>
              </a:ext>
            </a:extLst>
          </p:cNvPr>
          <p:cNvSpPr txBox="1"/>
          <p:nvPr/>
        </p:nvSpPr>
        <p:spPr>
          <a:xfrm>
            <a:off x="314652" y="4926131"/>
            <a:ext cx="1088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Sentences with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often start with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563DA3-A630-4E20-BA37-78B6A129FFF6}"/>
              </a:ext>
            </a:extLst>
          </p:cNvPr>
          <p:cNvSpPr txBox="1"/>
          <p:nvPr/>
        </p:nvSpPr>
        <p:spPr>
          <a:xfrm>
            <a:off x="313423" y="5453672"/>
            <a:ext cx="5525218" cy="55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mochila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tartas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D3556CFC-C3EF-4D77-A9F3-34E43B8F9C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017" y="611524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172;p8">
            <a:extLst>
              <a:ext uri="{FF2B5EF4-FFF2-40B4-BE49-F238E27FC236}">
                <a16:creationId xmlns:a16="http://schemas.microsoft.com/office/drawing/2014/main" id="{1C1AE8EE-DFFC-4BB9-9B65-94D837D52DD9}"/>
              </a:ext>
            </a:extLst>
          </p:cNvPr>
          <p:cNvSpPr txBox="1"/>
          <p:nvPr/>
        </p:nvSpPr>
        <p:spPr>
          <a:xfrm>
            <a:off x="1104560" y="6214756"/>
            <a:ext cx="111116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my school bag 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are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51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4" grpId="0"/>
      <p:bldP spid="32" grpId="0"/>
      <p:bldP spid="38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hlinkClick r:id="" action="ppaction://noaction">
              <a:snd r:embed="rId6" name="7_0.wav"/>
            </a:hlinkClick>
            <a:extLst>
              <a:ext uri="{FF2B5EF4-FFF2-40B4-BE49-F238E27FC236}">
                <a16:creationId xmlns:a16="http://schemas.microsoft.com/office/drawing/2014/main" id="{9B9CC56A-5FD9-45FF-9854-F30D2E782177}"/>
              </a:ext>
            </a:extLst>
          </p:cNvPr>
          <p:cNvSpPr txBox="1"/>
          <p:nvPr/>
        </p:nvSpPr>
        <p:spPr>
          <a:xfrm>
            <a:off x="180896" y="163597"/>
            <a:ext cx="1120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familia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has she managed to pack?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8D39438-D649-449E-BBC0-DE20F89E1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23" y="799650"/>
            <a:ext cx="333097" cy="346976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E4AB213-F2C7-4E39-AD4F-499868BF8398}"/>
              </a:ext>
            </a:extLst>
          </p:cNvPr>
          <p:cNvGrpSpPr/>
          <p:nvPr/>
        </p:nvGrpSpPr>
        <p:grpSpPr>
          <a:xfrm rot="10800000" flipH="1" flipV="1">
            <a:off x="4873977" y="1446809"/>
            <a:ext cx="4492458" cy="5322513"/>
            <a:chOff x="675940" y="1375861"/>
            <a:chExt cx="4162841" cy="5371442"/>
          </a:xfrm>
        </p:grpSpPr>
        <p:pic>
          <p:nvPicPr>
            <p:cNvPr id="115" name="Picture 2" descr="Rectángulo, Lista, Líneas, Lista De Compras, Caja">
              <a:extLst>
                <a:ext uri="{FF2B5EF4-FFF2-40B4-BE49-F238E27FC236}">
                  <a16:creationId xmlns:a16="http://schemas.microsoft.com/office/drawing/2014/main" id="{594FF051-9DB0-49F4-A446-4BDB56F43D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40" y="1375861"/>
              <a:ext cx="4162841" cy="2775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2" descr="Rectángulo, Lista, Líneas, Lista De Compras, Caja">
              <a:extLst>
                <a:ext uri="{FF2B5EF4-FFF2-40B4-BE49-F238E27FC236}">
                  <a16:creationId xmlns:a16="http://schemas.microsoft.com/office/drawing/2014/main" id="{206563C3-9E3B-4682-8677-1D688641F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68" y="3991428"/>
              <a:ext cx="4133813" cy="275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0024D49B-FC74-43C5-91EC-D391C077BCC3}"/>
              </a:ext>
            </a:extLst>
          </p:cNvPr>
          <p:cNvSpPr txBox="1"/>
          <p:nvPr/>
        </p:nvSpPr>
        <p:spPr>
          <a:xfrm>
            <a:off x="5128198" y="1540170"/>
            <a:ext cx="285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bolígrafos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FE4E532-B342-446C-B217-557599E443A8}"/>
              </a:ext>
            </a:extLst>
          </p:cNvPr>
          <p:cNvSpPr txBox="1"/>
          <p:nvPr/>
        </p:nvSpPr>
        <p:spPr>
          <a:xfrm>
            <a:off x="5157226" y="2181821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cámara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D89E34-D49A-4CE8-BBC5-2E0A190B0E29}"/>
              </a:ext>
            </a:extLst>
          </p:cNvPr>
          <p:cNvSpPr txBox="1"/>
          <p:nvPr/>
        </p:nvSpPr>
        <p:spPr>
          <a:xfrm>
            <a:off x="5157226" y="2802087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pelotas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7947E9-93DB-40BA-8675-BB60A6966D14}"/>
              </a:ext>
            </a:extLst>
          </p:cNvPr>
          <p:cNvSpPr txBox="1"/>
          <p:nvPr/>
        </p:nvSpPr>
        <p:spPr>
          <a:xfrm>
            <a:off x="5157226" y="346810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juegos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E9B35BE-5394-44B8-BEA1-CE1803F21694}"/>
              </a:ext>
            </a:extLst>
          </p:cNvPr>
          <p:cNvSpPr txBox="1"/>
          <p:nvPr/>
        </p:nvSpPr>
        <p:spPr>
          <a:xfrm>
            <a:off x="5128198" y="4154069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 mochila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A37F7DD-D011-4D87-8B88-F4F85E94DA2C}"/>
              </a:ext>
            </a:extLst>
          </p:cNvPr>
          <p:cNvSpPr txBox="1"/>
          <p:nvPr/>
        </p:nvSpPr>
        <p:spPr>
          <a:xfrm>
            <a:off x="5171740" y="4781206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conejos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C0B0D1E-B5CC-44ED-92DB-3B4E918B5CDF}"/>
              </a:ext>
            </a:extLst>
          </p:cNvPr>
          <p:cNvSpPr txBox="1"/>
          <p:nvPr/>
        </p:nvSpPr>
        <p:spPr>
          <a:xfrm>
            <a:off x="5157226" y="5343416"/>
            <a:ext cx="2448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cuaderno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C61FCD6-9B10-45A8-9011-40A09010EA40}"/>
              </a:ext>
            </a:extLst>
          </p:cNvPr>
          <p:cNvSpPr txBox="1"/>
          <p:nvPr/>
        </p:nvSpPr>
        <p:spPr>
          <a:xfrm>
            <a:off x="5157226" y="6009433"/>
            <a:ext cx="277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botellas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125" name="Action Button: Blank 124">
            <a:hlinkClick r:id="" action="ppaction://noaction" highlightClick="1">
              <a:snd r:embed="rId9" name="7_E.wav"/>
            </a:hlinkClick>
            <a:extLst>
              <a:ext uri="{FF2B5EF4-FFF2-40B4-BE49-F238E27FC236}">
                <a16:creationId xmlns:a16="http://schemas.microsoft.com/office/drawing/2014/main" id="{E33280AB-848C-4F9C-8301-F5917C6EDD78}"/>
              </a:ext>
            </a:extLst>
          </p:cNvPr>
          <p:cNvSpPr/>
          <p:nvPr/>
        </p:nvSpPr>
        <p:spPr>
          <a:xfrm>
            <a:off x="337925" y="177309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6" name="Action Button: Blank 125">
            <a:hlinkClick r:id="" action="ppaction://noaction" highlightClick="1">
              <a:snd r:embed="rId10" name="7_1.wav"/>
            </a:hlinkClick>
            <a:extLst>
              <a:ext uri="{FF2B5EF4-FFF2-40B4-BE49-F238E27FC236}">
                <a16:creationId xmlns:a16="http://schemas.microsoft.com/office/drawing/2014/main" id="{61F2B63A-D328-4D9D-9C51-9F24CA817F70}"/>
              </a:ext>
            </a:extLst>
          </p:cNvPr>
          <p:cNvSpPr/>
          <p:nvPr/>
        </p:nvSpPr>
        <p:spPr>
          <a:xfrm>
            <a:off x="337924" y="238782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7" name="Action Button: Blank 126">
            <a:hlinkClick r:id="" action="ppaction://noaction" highlightClick="1">
              <a:snd r:embed="rId11" name="7_2.wav"/>
            </a:hlinkClick>
            <a:extLst>
              <a:ext uri="{FF2B5EF4-FFF2-40B4-BE49-F238E27FC236}">
                <a16:creationId xmlns:a16="http://schemas.microsoft.com/office/drawing/2014/main" id="{5981EB8D-D8DC-42CB-AEBA-848E0C4C580F}"/>
              </a:ext>
            </a:extLst>
          </p:cNvPr>
          <p:cNvSpPr/>
          <p:nvPr/>
        </p:nvSpPr>
        <p:spPr>
          <a:xfrm>
            <a:off x="337923" y="303797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8" name="Action Button: Blank 127">
            <a:hlinkClick r:id="" action="ppaction://noaction" highlightClick="1">
              <a:snd r:embed="rId12" name="7_3.wav"/>
            </a:hlinkClick>
            <a:extLst>
              <a:ext uri="{FF2B5EF4-FFF2-40B4-BE49-F238E27FC236}">
                <a16:creationId xmlns:a16="http://schemas.microsoft.com/office/drawing/2014/main" id="{D2FAE239-9534-4D48-AE9C-930CBF26BC1A}"/>
              </a:ext>
            </a:extLst>
          </p:cNvPr>
          <p:cNvSpPr/>
          <p:nvPr/>
        </p:nvSpPr>
        <p:spPr>
          <a:xfrm>
            <a:off x="337923" y="361328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9" name="Action Button: Blank 128">
            <a:hlinkClick r:id="" action="ppaction://noaction" highlightClick="1">
              <a:snd r:embed="rId13" name="7_4.wav"/>
            </a:hlinkClick>
            <a:extLst>
              <a:ext uri="{FF2B5EF4-FFF2-40B4-BE49-F238E27FC236}">
                <a16:creationId xmlns:a16="http://schemas.microsoft.com/office/drawing/2014/main" id="{2D65F3E3-4F16-4C3A-A6E6-1DF94F6768D6}"/>
              </a:ext>
            </a:extLst>
          </p:cNvPr>
          <p:cNvSpPr/>
          <p:nvPr/>
        </p:nvSpPr>
        <p:spPr>
          <a:xfrm>
            <a:off x="337923" y="424666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0" name="Action Button: Blank 129">
            <a:hlinkClick r:id="" action="ppaction://noaction" highlightClick="1">
              <a:snd r:embed="rId14" name="7_5.wav"/>
            </a:hlinkClick>
            <a:extLst>
              <a:ext uri="{FF2B5EF4-FFF2-40B4-BE49-F238E27FC236}">
                <a16:creationId xmlns:a16="http://schemas.microsoft.com/office/drawing/2014/main" id="{71429423-BA2C-4C68-8A9B-012CCFF4B3EF}"/>
              </a:ext>
            </a:extLst>
          </p:cNvPr>
          <p:cNvSpPr/>
          <p:nvPr/>
        </p:nvSpPr>
        <p:spPr>
          <a:xfrm>
            <a:off x="337922" y="486461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31" name="Action Button: Blank 130">
            <a:hlinkClick r:id="" action="ppaction://noaction" highlightClick="1">
              <a:snd r:embed="rId15" name="7_6.wav"/>
            </a:hlinkClick>
            <a:extLst>
              <a:ext uri="{FF2B5EF4-FFF2-40B4-BE49-F238E27FC236}">
                <a16:creationId xmlns:a16="http://schemas.microsoft.com/office/drawing/2014/main" id="{62C2639C-BC94-4A17-9164-0ED3869D6373}"/>
              </a:ext>
            </a:extLst>
          </p:cNvPr>
          <p:cNvSpPr/>
          <p:nvPr/>
        </p:nvSpPr>
        <p:spPr>
          <a:xfrm>
            <a:off x="337921" y="544282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32" name="Action Button: Blank 131">
            <a:hlinkClick r:id="" action="ppaction://noaction" highlightClick="1">
              <a:snd r:embed="rId16" name="7_7.wav"/>
            </a:hlinkClick>
            <a:extLst>
              <a:ext uri="{FF2B5EF4-FFF2-40B4-BE49-F238E27FC236}">
                <a16:creationId xmlns:a16="http://schemas.microsoft.com/office/drawing/2014/main" id="{0C10EA73-CE5F-4B41-85A4-EB6A1B974ED6}"/>
              </a:ext>
            </a:extLst>
          </p:cNvPr>
          <p:cNvSpPr/>
          <p:nvPr/>
        </p:nvSpPr>
        <p:spPr>
          <a:xfrm>
            <a:off x="327636" y="604010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78633D7F-5E5D-4525-A19D-0B74D39F46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799650"/>
            <a:ext cx="510495" cy="346977"/>
          </a:xfrm>
          <a:prstGeom prst="rect">
            <a:avLst/>
          </a:prstGeom>
        </p:spPr>
      </p:pic>
      <p:sp>
        <p:nvSpPr>
          <p:cNvPr id="144" name="TextBox 143">
            <a:hlinkClick r:id="" action="ppaction://noaction">
              <a:snd r:embed="rId18" name="7_1.wav"/>
            </a:hlinkClick>
            <a:extLst>
              <a:ext uri="{FF2B5EF4-FFF2-40B4-BE49-F238E27FC236}">
                <a16:creationId xmlns:a16="http://schemas.microsoft.com/office/drawing/2014/main" id="{41285E6A-C112-4CF1-83A8-F620309EB3C1}"/>
              </a:ext>
            </a:extLst>
          </p:cNvPr>
          <p:cNvSpPr txBox="1"/>
          <p:nvPr/>
        </p:nvSpPr>
        <p:spPr>
          <a:xfrm>
            <a:off x="631937" y="640121"/>
            <a:ext cx="516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lee </a:t>
            </a:r>
          </a:p>
        </p:txBody>
      </p:sp>
      <p:sp>
        <p:nvSpPr>
          <p:cNvPr id="145" name="TextBox 144">
            <a:hlinkClick r:id="" action="ppaction://noaction">
              <a:snd r:embed="rId18" name="7_1.wav"/>
            </a:hlinkClick>
            <a:extLst>
              <a:ext uri="{FF2B5EF4-FFF2-40B4-BE49-F238E27FC236}">
                <a16:creationId xmlns:a16="http://schemas.microsoft.com/office/drawing/2014/main" id="{6F59351E-9BA8-47C4-AD73-A076808EFA14}"/>
              </a:ext>
            </a:extLst>
          </p:cNvPr>
          <p:cNvSpPr txBox="1"/>
          <p:nvPr/>
        </p:nvSpPr>
        <p:spPr>
          <a:xfrm>
            <a:off x="4602476" y="669360"/>
            <a:ext cx="3548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diferente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46" name="Picture 145" descr="Shape, arrow&#10;&#10;Description automatically generated">
            <a:extLst>
              <a:ext uri="{FF2B5EF4-FFF2-40B4-BE49-F238E27FC236}">
                <a16:creationId xmlns:a16="http://schemas.microsoft.com/office/drawing/2014/main" id="{CD3122DF-AD4F-43A3-83BA-83FC10EF31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51" y="1699152"/>
            <a:ext cx="510495" cy="346977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4997604E-5845-4D06-854D-8D68F1261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34" y="2329889"/>
            <a:ext cx="333097" cy="3469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992D6DB5-E577-4276-AB7F-8BACA48C6D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34" y="2900970"/>
            <a:ext cx="333097" cy="346976"/>
          </a:xfrm>
          <a:prstGeom prst="rect">
            <a:avLst/>
          </a:prstGeom>
        </p:spPr>
      </p:pic>
      <p:pic>
        <p:nvPicPr>
          <p:cNvPr id="149" name="Picture 148" descr="Shape, arrow&#10;&#10;Description automatically generated">
            <a:extLst>
              <a:ext uri="{FF2B5EF4-FFF2-40B4-BE49-F238E27FC236}">
                <a16:creationId xmlns:a16="http://schemas.microsoft.com/office/drawing/2014/main" id="{3C7D8C6E-62DA-441E-A6DF-2EC21C4F5B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51" y="3564995"/>
            <a:ext cx="510495" cy="346977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FFF77D12-E126-4AEF-AAEE-255F733CFA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56" y="4214781"/>
            <a:ext cx="333097" cy="346976"/>
          </a:xfrm>
          <a:prstGeom prst="rect">
            <a:avLst/>
          </a:prstGeom>
        </p:spPr>
      </p:pic>
      <p:pic>
        <p:nvPicPr>
          <p:cNvPr id="152" name="Picture 151" descr="Shape, arrow&#10;&#10;Description automatically generated">
            <a:extLst>
              <a:ext uri="{FF2B5EF4-FFF2-40B4-BE49-F238E27FC236}">
                <a16:creationId xmlns:a16="http://schemas.microsoft.com/office/drawing/2014/main" id="{CBD20253-F7F1-4853-9B15-DA7B5BE8E2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51" y="4980714"/>
            <a:ext cx="510495" cy="346977"/>
          </a:xfrm>
          <a:prstGeom prst="rect">
            <a:avLst/>
          </a:prstGeom>
        </p:spPr>
      </p:pic>
      <p:pic>
        <p:nvPicPr>
          <p:cNvPr id="153" name="Picture 152" descr="Shape, arrow&#10;&#10;Description automatically generated">
            <a:extLst>
              <a:ext uri="{FF2B5EF4-FFF2-40B4-BE49-F238E27FC236}">
                <a16:creationId xmlns:a16="http://schemas.microsoft.com/office/drawing/2014/main" id="{C43D3772-1CAB-4B2A-8520-FFFD98A811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013" y="5483083"/>
            <a:ext cx="510495" cy="346977"/>
          </a:xfrm>
          <a:prstGeom prst="rect">
            <a:avLst/>
          </a:prstGeom>
        </p:spPr>
      </p:pic>
      <p:pic>
        <p:nvPicPr>
          <p:cNvPr id="156" name="Picture 2" descr="Rectángulo, Lista, Líneas, Lista De Compras, Caja">
            <a:extLst>
              <a:ext uri="{FF2B5EF4-FFF2-40B4-BE49-F238E27FC236}">
                <a16:creationId xmlns:a16="http://schemas.microsoft.com/office/drawing/2014/main" id="{2DE183FD-D2AB-4C98-9BAF-6DE998514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61"/>
          <a:stretch/>
        </p:blipFill>
        <p:spPr bwMode="auto">
          <a:xfrm rot="10800000" flipH="1" flipV="1">
            <a:off x="8681012" y="1474017"/>
            <a:ext cx="3074603" cy="27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Rectángulo, Lista, Líneas, Lista De Compras, Caja">
            <a:extLst>
              <a:ext uri="{FF2B5EF4-FFF2-40B4-BE49-F238E27FC236}">
                <a16:creationId xmlns:a16="http://schemas.microsoft.com/office/drawing/2014/main" id="{ADA38125-F393-4749-A7E5-D8500AD0E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3"/>
          <a:stretch/>
        </p:blipFill>
        <p:spPr bwMode="auto">
          <a:xfrm rot="10800000" flipH="1" flipV="1">
            <a:off x="8712338" y="4065759"/>
            <a:ext cx="3043277" cy="273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22430128-A305-49F8-A43B-265FAFF95DCB}"/>
              </a:ext>
            </a:extLst>
          </p:cNvPr>
          <p:cNvSpPr txBox="1"/>
          <p:nvPr/>
        </p:nvSpPr>
        <p:spPr>
          <a:xfrm>
            <a:off x="9015235" y="1591980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bolígrafo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81B103C-C81A-4856-B450-E587818EB3D7}"/>
              </a:ext>
            </a:extLst>
          </p:cNvPr>
          <p:cNvSpPr txBox="1"/>
          <p:nvPr/>
        </p:nvSpPr>
        <p:spPr>
          <a:xfrm>
            <a:off x="9034265" y="2239050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cámara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E1827FD-BB52-42ED-86CB-9EE959158489}"/>
              </a:ext>
            </a:extLst>
          </p:cNvPr>
          <p:cNvSpPr txBox="1"/>
          <p:nvPr/>
        </p:nvSpPr>
        <p:spPr>
          <a:xfrm>
            <a:off x="9015235" y="2869752"/>
            <a:ext cx="2494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pelotas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EAD63A84-D89D-488C-9DFF-17ABDA15FB16}"/>
              </a:ext>
            </a:extLst>
          </p:cNvPr>
          <p:cNvSpPr txBox="1"/>
          <p:nvPr/>
        </p:nvSpPr>
        <p:spPr>
          <a:xfrm>
            <a:off x="9052515" y="3500454"/>
            <a:ext cx="171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juego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AF0DD17-F0D8-447E-A078-3620BD0921B4}"/>
              </a:ext>
            </a:extLst>
          </p:cNvPr>
          <p:cNvSpPr txBox="1"/>
          <p:nvPr/>
        </p:nvSpPr>
        <p:spPr>
          <a:xfrm>
            <a:off x="9033485" y="4131156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 mochila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E486F71-873C-4793-9763-D9628AA73D5B}"/>
              </a:ext>
            </a:extLst>
          </p:cNvPr>
          <p:cNvSpPr txBox="1"/>
          <p:nvPr/>
        </p:nvSpPr>
        <p:spPr>
          <a:xfrm>
            <a:off x="9033485" y="4814959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conejo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B81FE77-0606-4F31-A155-2EB7D3BB2BCE}"/>
              </a:ext>
            </a:extLst>
          </p:cNvPr>
          <p:cNvSpPr txBox="1"/>
          <p:nvPr/>
        </p:nvSpPr>
        <p:spPr>
          <a:xfrm>
            <a:off x="9014455" y="5445661"/>
            <a:ext cx="2956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cuadernos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99D1E85D-B7BA-46F7-BA3F-8E358B8B9410}"/>
              </a:ext>
            </a:extLst>
          </p:cNvPr>
          <p:cNvSpPr txBox="1"/>
          <p:nvPr/>
        </p:nvSpPr>
        <p:spPr>
          <a:xfrm>
            <a:off x="8995310" y="6075377"/>
            <a:ext cx="2483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botellas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167" name="Table 166">
            <a:extLst>
              <a:ext uri="{FF2B5EF4-FFF2-40B4-BE49-F238E27FC236}">
                <a16:creationId xmlns:a16="http://schemas.microsoft.com/office/drawing/2014/main" id="{AA82037F-8990-45DA-8177-770CEF40E1B8}"/>
              </a:ext>
            </a:extLst>
          </p:cNvPr>
          <p:cNvGraphicFramePr>
            <a:graphicFrameLocks noGrp="1"/>
          </p:cNvGraphicFramePr>
          <p:nvPr/>
        </p:nvGraphicFramePr>
        <p:xfrm>
          <a:off x="984436" y="1302170"/>
          <a:ext cx="3137655" cy="5235960"/>
        </p:xfrm>
        <a:graphic>
          <a:graphicData uri="http://schemas.openxmlformats.org/drawingml/2006/table">
            <a:tbl>
              <a:tblPr firstRow="1" bandRow="1"/>
              <a:tblGrid>
                <a:gridCol w="1470775">
                  <a:extLst>
                    <a:ext uri="{9D8B030D-6E8A-4147-A177-3AD203B41FA5}">
                      <a16:colId xmlns:a16="http://schemas.microsoft.com/office/drawing/2014/main" val="735433919"/>
                    </a:ext>
                  </a:extLst>
                </a:gridCol>
                <a:gridCol w="1666880">
                  <a:extLst>
                    <a:ext uri="{9D8B030D-6E8A-4147-A177-3AD203B41FA5}">
                      <a16:colId xmlns:a16="http://schemas.microsoft.com/office/drawing/2014/main" val="2236691562"/>
                    </a:ext>
                  </a:extLst>
                </a:gridCol>
              </a:tblGrid>
              <a:tr h="2207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 is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 are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869027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047410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203519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509886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083895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964868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007321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873048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852702"/>
                  </a:ext>
                </a:extLst>
              </a:tr>
            </a:tbl>
          </a:graphicData>
        </a:graphic>
      </p:graphicFrame>
      <p:pic>
        <p:nvPicPr>
          <p:cNvPr id="168" name="Picture 167">
            <a:extLst>
              <a:ext uri="{FF2B5EF4-FFF2-40B4-BE49-F238E27FC236}">
                <a16:creationId xmlns:a16="http://schemas.microsoft.com/office/drawing/2014/main" id="{6D6684CF-592A-42B9-8C97-BDA342399D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23" y="1762694"/>
            <a:ext cx="449001" cy="467709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EB14EE0-4E26-4E2A-98FE-9C68D66A9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91" y="2381280"/>
            <a:ext cx="449001" cy="467709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06A6E9A1-E4C2-4390-895D-F3DEB204C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49" y="2964831"/>
            <a:ext cx="449001" cy="467709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C7EC04A7-CF31-4B05-950F-C54A064C9E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27" y="3555965"/>
            <a:ext cx="449001" cy="467709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7B9162B6-81FC-477D-83D7-5AABD24813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31" y="4200181"/>
            <a:ext cx="449001" cy="467709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3A595BA7-9D14-4106-BEAE-919C1450CF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93" y="4836717"/>
            <a:ext cx="449001" cy="467709"/>
          </a:xfrm>
          <a:prstGeom prst="rect">
            <a:avLst/>
          </a:prstGeom>
        </p:spPr>
      </p:pic>
      <p:sp>
        <p:nvSpPr>
          <p:cNvPr id="174" name="TextBox 173">
            <a:hlinkClick r:id="" action="ppaction://noaction">
              <a:snd r:embed="rId18" name="7_1.wav"/>
            </a:hlinkClick>
            <a:extLst>
              <a:ext uri="{FF2B5EF4-FFF2-40B4-BE49-F238E27FC236}">
                <a16:creationId xmlns:a16="http://schemas.microsoft.com/office/drawing/2014/main" id="{11947D68-AD4A-45A7-BBD7-C8C9986734FB}"/>
              </a:ext>
            </a:extLst>
          </p:cNvPr>
          <p:cNvSpPr txBox="1"/>
          <p:nvPr/>
        </p:nvSpPr>
        <p:spPr>
          <a:xfrm>
            <a:off x="215792" y="691359"/>
            <a:ext cx="516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B9263D16-200A-43CC-AAC9-EEB86B3174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23" y="701885"/>
            <a:ext cx="333097" cy="346976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058FD622-CA61-478F-9581-F7D40470E6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60" y="5431145"/>
            <a:ext cx="449001" cy="467709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C2B20539-4618-494E-88B2-81EC0B6360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60" y="5984637"/>
            <a:ext cx="449001" cy="467709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01163E42-8E48-4957-8C28-26D0CC51FC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56" y="6138843"/>
            <a:ext cx="333097" cy="346976"/>
          </a:xfrm>
          <a:prstGeom prst="rect">
            <a:avLst/>
          </a:prstGeom>
        </p:spPr>
      </p:pic>
      <p:sp>
        <p:nvSpPr>
          <p:cNvPr id="188" name="TextBox 187">
            <a:hlinkClick r:id="" action="ppaction://noaction">
              <a:snd r:embed="rId18" name="7_1.wav"/>
            </a:hlinkClick>
            <a:extLst>
              <a:ext uri="{FF2B5EF4-FFF2-40B4-BE49-F238E27FC236}">
                <a16:creationId xmlns:a16="http://schemas.microsoft.com/office/drawing/2014/main" id="{452A1129-53D0-42FB-B66E-388032D79963}"/>
              </a:ext>
            </a:extLst>
          </p:cNvPr>
          <p:cNvSpPr txBox="1"/>
          <p:nvPr/>
        </p:nvSpPr>
        <p:spPr>
          <a:xfrm>
            <a:off x="8256884" y="724917"/>
            <a:ext cx="3548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✍</a:t>
            </a:r>
          </a:p>
        </p:txBody>
      </p:sp>
      <p:sp>
        <p:nvSpPr>
          <p:cNvPr id="66" name="Action Button: Blank 65">
            <a:hlinkClick r:id="" action="ppaction://noaction" highlightClick="1">
              <a:snd r:embed="rId9" name="7_E.wav"/>
            </a:hlinkClick>
            <a:extLst>
              <a:ext uri="{FF2B5EF4-FFF2-40B4-BE49-F238E27FC236}">
                <a16:creationId xmlns:a16="http://schemas.microsoft.com/office/drawing/2014/main" id="{AD9E15E2-2CEC-4478-A166-E182A19E3A3F}"/>
              </a:ext>
            </a:extLst>
          </p:cNvPr>
          <p:cNvSpPr/>
          <p:nvPr/>
        </p:nvSpPr>
        <p:spPr>
          <a:xfrm>
            <a:off x="4524643" y="1762694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7" name="Action Button: Blank 66">
            <a:hlinkClick r:id="" action="ppaction://noaction" highlightClick="1">
              <a:snd r:embed="rId10" name="7_1.wav"/>
            </a:hlinkClick>
            <a:extLst>
              <a:ext uri="{FF2B5EF4-FFF2-40B4-BE49-F238E27FC236}">
                <a16:creationId xmlns:a16="http://schemas.microsoft.com/office/drawing/2014/main" id="{479B1035-7731-4C2B-BB39-BD87E376D0D1}"/>
              </a:ext>
            </a:extLst>
          </p:cNvPr>
          <p:cNvSpPr/>
          <p:nvPr/>
        </p:nvSpPr>
        <p:spPr>
          <a:xfrm>
            <a:off x="4524642" y="2377428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Action Button: Blank 67">
            <a:hlinkClick r:id="" action="ppaction://noaction" highlightClick="1">
              <a:snd r:embed="rId11" name="7_2.wav"/>
            </a:hlinkClick>
            <a:extLst>
              <a:ext uri="{FF2B5EF4-FFF2-40B4-BE49-F238E27FC236}">
                <a16:creationId xmlns:a16="http://schemas.microsoft.com/office/drawing/2014/main" id="{5627DE03-81BC-4A58-B4FA-3E62DE6B46EB}"/>
              </a:ext>
            </a:extLst>
          </p:cNvPr>
          <p:cNvSpPr/>
          <p:nvPr/>
        </p:nvSpPr>
        <p:spPr>
          <a:xfrm>
            <a:off x="4524641" y="3027570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9" name="Action Button: Blank 68">
            <a:hlinkClick r:id="" action="ppaction://noaction" highlightClick="1">
              <a:snd r:embed="rId12" name="7_3.wav"/>
            </a:hlinkClick>
            <a:extLst>
              <a:ext uri="{FF2B5EF4-FFF2-40B4-BE49-F238E27FC236}">
                <a16:creationId xmlns:a16="http://schemas.microsoft.com/office/drawing/2014/main" id="{7DE737A3-1458-4326-890D-34C57A234086}"/>
              </a:ext>
            </a:extLst>
          </p:cNvPr>
          <p:cNvSpPr/>
          <p:nvPr/>
        </p:nvSpPr>
        <p:spPr>
          <a:xfrm>
            <a:off x="4524641" y="3602887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Action Button: Blank 70">
            <a:hlinkClick r:id="" action="ppaction://noaction" highlightClick="1">
              <a:snd r:embed="rId13" name="7_4.wav"/>
            </a:hlinkClick>
            <a:extLst>
              <a:ext uri="{FF2B5EF4-FFF2-40B4-BE49-F238E27FC236}">
                <a16:creationId xmlns:a16="http://schemas.microsoft.com/office/drawing/2014/main" id="{4D943303-75DF-4C5C-998E-F12D3E66B035}"/>
              </a:ext>
            </a:extLst>
          </p:cNvPr>
          <p:cNvSpPr/>
          <p:nvPr/>
        </p:nvSpPr>
        <p:spPr>
          <a:xfrm>
            <a:off x="4524641" y="4236263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14" name="7_5.wav"/>
            </a:hlinkClick>
            <a:extLst>
              <a:ext uri="{FF2B5EF4-FFF2-40B4-BE49-F238E27FC236}">
                <a16:creationId xmlns:a16="http://schemas.microsoft.com/office/drawing/2014/main" id="{83E06BD1-8F3D-4FE2-A8F6-599301B868A6}"/>
              </a:ext>
            </a:extLst>
          </p:cNvPr>
          <p:cNvSpPr/>
          <p:nvPr/>
        </p:nvSpPr>
        <p:spPr>
          <a:xfrm>
            <a:off x="4524640" y="4854218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15" name="7_6.wav"/>
            </a:hlinkClick>
            <a:extLst>
              <a:ext uri="{FF2B5EF4-FFF2-40B4-BE49-F238E27FC236}">
                <a16:creationId xmlns:a16="http://schemas.microsoft.com/office/drawing/2014/main" id="{C7916169-08C3-4E64-85B7-A72E94D20545}"/>
              </a:ext>
            </a:extLst>
          </p:cNvPr>
          <p:cNvSpPr/>
          <p:nvPr/>
        </p:nvSpPr>
        <p:spPr>
          <a:xfrm>
            <a:off x="4524639" y="5432428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16" name="7_7.wav"/>
            </a:hlinkClick>
            <a:extLst>
              <a:ext uri="{FF2B5EF4-FFF2-40B4-BE49-F238E27FC236}">
                <a16:creationId xmlns:a16="http://schemas.microsoft.com/office/drawing/2014/main" id="{6F737C7C-7A91-4F8C-A502-59C6015322F9}"/>
              </a:ext>
            </a:extLst>
          </p:cNvPr>
          <p:cNvSpPr/>
          <p:nvPr/>
        </p:nvSpPr>
        <p:spPr>
          <a:xfrm>
            <a:off x="4514354" y="6029702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8820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44" grpId="0"/>
      <p:bldP spid="145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74" grpId="0"/>
      <p:bldP spid="174" grpId="1"/>
      <p:bldP spid="188" grpId="0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41E4A78F-A549-4C27-837C-83015241EDC2}"/>
              </a:ext>
            </a:extLst>
          </p:cNvPr>
          <p:cNvSpPr txBox="1"/>
          <p:nvPr/>
        </p:nvSpPr>
        <p:spPr>
          <a:xfrm>
            <a:off x="6965316" y="6518694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6706490-EF6A-44C1-A348-2C761C99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712520" y="2594725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2884A641-ACF6-42B4-8E7E-3AFF936B3226}"/>
              </a:ext>
            </a:extLst>
          </p:cNvPr>
          <p:cNvSpPr txBox="1"/>
          <p:nvPr/>
        </p:nvSpPr>
        <p:spPr>
          <a:xfrm rot="21349562">
            <a:off x="4905060" y="2954235"/>
            <a:ext cx="2065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many?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F919E0C7-388E-43AC-A62E-56B6BFE41C23}"/>
              </a:ext>
            </a:extLst>
          </p:cNvPr>
          <p:cNvSpPr txBox="1"/>
          <p:nvPr/>
        </p:nvSpPr>
        <p:spPr>
          <a:xfrm>
            <a:off x="0" y="118842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</a:t>
            </a:r>
            <a:r>
              <a:rPr lang="en-GB" sz="115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46AFA4-464A-4C87-ACC3-729FB0ADA693}"/>
              </a:ext>
            </a:extLst>
          </p:cNvPr>
          <p:cNvSpPr txBox="1"/>
          <p:nvPr/>
        </p:nvSpPr>
        <p:spPr>
          <a:xfrm>
            <a:off x="1440471" y="4910236"/>
            <a:ext cx="94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</a:t>
            </a:r>
            <a:r>
              <a:rPr lang="es-ES" sz="5400" b="1" dirty="0">
                <a:solidFill>
                  <a:srgbClr val="00B0F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os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bolígrafos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819428-7330-4CD6-A7BA-98ADA6C26207}"/>
              </a:ext>
            </a:extLst>
          </p:cNvPr>
          <p:cNvSpPr txBox="1"/>
          <p:nvPr/>
        </p:nvSpPr>
        <p:spPr>
          <a:xfrm>
            <a:off x="1111590" y="5792127"/>
            <a:ext cx="96521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HK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 </a:t>
            </a:r>
            <a:r>
              <a:rPr lang="en-HK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pens</a:t>
            </a:r>
            <a:r>
              <a:rPr lang="en-HK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are there?]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C3867E-E8F6-4839-8E80-C11A40B3C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" y="15376"/>
            <a:ext cx="1907822" cy="141903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C11457-10CC-49ED-B124-AF1F967CE48D}"/>
              </a:ext>
            </a:extLst>
          </p:cNvPr>
          <p:cNvSpPr/>
          <p:nvPr/>
        </p:nvSpPr>
        <p:spPr>
          <a:xfrm>
            <a:off x="4346005" y="5095541"/>
            <a:ext cx="820355" cy="62933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323B77-E8C4-475A-806E-DB3A14C818A9}"/>
              </a:ext>
            </a:extLst>
          </p:cNvPr>
          <p:cNvSpPr/>
          <p:nvPr/>
        </p:nvSpPr>
        <p:spPr>
          <a:xfrm>
            <a:off x="7814116" y="5095541"/>
            <a:ext cx="820355" cy="62933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4370110-6702-4A4F-AC4D-E994C3929E01}"/>
              </a:ext>
            </a:extLst>
          </p:cNvPr>
          <p:cNvSpPr/>
          <p:nvPr/>
        </p:nvSpPr>
        <p:spPr>
          <a:xfrm>
            <a:off x="7529319" y="2052402"/>
            <a:ext cx="4484368" cy="223300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question word ‘¿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?’ agrees with the gender and number of the noun it describes. </a:t>
            </a:r>
          </a:p>
        </p:txBody>
      </p:sp>
      <p:pic>
        <p:nvPicPr>
          <p:cNvPr id="15" name="Picture 2" descr="Warning, Exclamation, Caution, Sign">
            <a:extLst>
              <a:ext uri="{FF2B5EF4-FFF2-40B4-BE49-F238E27FC236}">
                <a16:creationId xmlns:a16="http://schemas.microsoft.com/office/drawing/2014/main" id="{B35757CD-4C39-4C1A-907E-D763989B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39" y="2068049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5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  <p:bldP spid="4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A53342D-5118-4C37-92E5-1A981C00A3C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31D99-BBEC-4F1C-AA57-E5C9D08C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62AD07C-1C54-4E2D-85F6-0D4BA4CD0712}"/>
              </a:ext>
            </a:extLst>
          </p:cNvPr>
          <p:cNvSpPr txBox="1"/>
          <p:nvPr/>
        </p:nvSpPr>
        <p:spPr>
          <a:xfrm rot="21349562">
            <a:off x="4756591" y="2936328"/>
            <a:ext cx="2065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many?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77D1E86-6D29-4CAD-B39C-E80180E1E76C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</a:t>
            </a:r>
            <a:r>
              <a:rPr lang="en-GB" sz="115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D9991-32FD-46B1-8871-3C860D1008CB}"/>
              </a:ext>
            </a:extLst>
          </p:cNvPr>
          <p:cNvSpPr txBox="1"/>
          <p:nvPr/>
        </p:nvSpPr>
        <p:spPr>
          <a:xfrm>
            <a:off x="1351111" y="4894860"/>
            <a:ext cx="94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botellas hay?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5D3C2-336E-4966-939E-386BA45C237A}"/>
              </a:ext>
            </a:extLst>
          </p:cNvPr>
          <p:cNvSpPr txBox="1"/>
          <p:nvPr/>
        </p:nvSpPr>
        <p:spPr>
          <a:xfrm>
            <a:off x="2437592" y="5781315"/>
            <a:ext cx="73168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HK" sz="36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 </a:t>
            </a:r>
            <a:r>
              <a:rPr lang="en-HK" sz="3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bottles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are there?]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BEBBF44-B8C8-415E-9864-CE52E5515598}"/>
              </a:ext>
            </a:extLst>
          </p:cNvPr>
          <p:cNvSpPr/>
          <p:nvPr/>
        </p:nvSpPr>
        <p:spPr>
          <a:xfrm>
            <a:off x="7451559" y="2052402"/>
            <a:ext cx="4562128" cy="223300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question word ‘¿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?’ agrees with the gender and number of the noun it describes.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AB67F2-BD43-43AB-8342-A04923549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7822" cy="1419031"/>
          </a:xfrm>
          <a:prstGeom prst="rect">
            <a:avLst/>
          </a:prstGeom>
        </p:spPr>
      </p:pic>
      <p:pic>
        <p:nvPicPr>
          <p:cNvPr id="10" name="Picture 2" descr="Warning, Exclamation, Caution, Sign">
            <a:extLst>
              <a:ext uri="{FF2B5EF4-FFF2-40B4-BE49-F238E27FC236}">
                <a16:creationId xmlns:a16="http://schemas.microsoft.com/office/drawing/2014/main" id="{E7E8F276-8531-41DE-9A32-FAC3329E4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36" y="2041186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2415FF-74ED-4EE1-8363-99E9D5A02201}"/>
              </a:ext>
            </a:extLst>
          </p:cNvPr>
          <p:cNvSpPr/>
          <p:nvPr/>
        </p:nvSpPr>
        <p:spPr>
          <a:xfrm>
            <a:off x="4601048" y="5096187"/>
            <a:ext cx="820355" cy="62933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CB0E59-9510-44E5-B8BF-09724D4856CA}"/>
              </a:ext>
            </a:extLst>
          </p:cNvPr>
          <p:cNvSpPr/>
          <p:nvPr/>
        </p:nvSpPr>
        <p:spPr>
          <a:xfrm>
            <a:off x="7451559" y="5096187"/>
            <a:ext cx="820355" cy="62933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3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1978</Words>
  <Application>Microsoft Office PowerPoint</Application>
  <PresentationFormat>Widescreen</PresentationFormat>
  <Paragraphs>380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docs-Century Gothic</vt:lpstr>
      <vt:lpstr>Montserrat Medium</vt:lpstr>
      <vt:lpstr>Arial</vt:lpstr>
      <vt:lpstr>Brush Script MT</vt:lpstr>
      <vt:lpstr>Calibri</vt:lpstr>
      <vt:lpstr>Calibri Light</vt:lpstr>
      <vt:lpstr>Century Gothic</vt:lpstr>
      <vt:lpstr>Ink Free</vt:lpstr>
      <vt:lpstr>Modern Love</vt:lpstr>
      <vt:lpstr>Segoe Print</vt:lpstr>
      <vt:lpstr>Office Theme</vt:lpstr>
      <vt:lpstr>español, con Sofía</vt:lpstr>
      <vt:lpstr>Saying how many and describing things</vt:lpstr>
      <vt:lpstr>pronunciar</vt:lpstr>
      <vt:lpstr>Talking about things in the plural</vt:lpstr>
      <vt:lpstr>leer</vt:lpstr>
      <vt:lpstr>Hay</vt:lpstr>
      <vt:lpstr>escuchar</vt:lpstr>
      <vt:lpstr>pronunciar</vt:lpstr>
      <vt:lpstr>pronunciar</vt:lpstr>
      <vt:lpstr>hablar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 Hawkes</cp:lastModifiedBy>
  <cp:revision>26</cp:revision>
  <dcterms:created xsi:type="dcterms:W3CDTF">2022-01-14T11:53:29Z</dcterms:created>
  <dcterms:modified xsi:type="dcterms:W3CDTF">2022-02-28T06:44:01Z</dcterms:modified>
</cp:coreProperties>
</file>