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349" r:id="rId2"/>
    <p:sldId id="391" r:id="rId3"/>
    <p:sldId id="258" r:id="rId4"/>
    <p:sldId id="796" r:id="rId5"/>
    <p:sldId id="539" r:id="rId6"/>
    <p:sldId id="787" r:id="rId7"/>
    <p:sldId id="788" r:id="rId8"/>
    <p:sldId id="789" r:id="rId9"/>
    <p:sldId id="790" r:id="rId10"/>
    <p:sldId id="791" r:id="rId11"/>
    <p:sldId id="792" r:id="rId12"/>
    <p:sldId id="793" r:id="rId13"/>
    <p:sldId id="794" r:id="rId14"/>
    <p:sldId id="795" r:id="rId15"/>
    <p:sldId id="504" r:id="rId16"/>
    <p:sldId id="785" r:id="rId17"/>
    <p:sldId id="800" r:id="rId18"/>
    <p:sldId id="779" r:id="rId19"/>
    <p:sldId id="799" r:id="rId20"/>
    <p:sldId id="798" r:id="rId21"/>
    <p:sldId id="38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66"/>
    <a:srgbClr val="FFCCFF"/>
    <a:srgbClr val="C2E49C"/>
    <a:srgbClr val="EDEDED"/>
    <a:srgbClr val="68D5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6" autoAdjust="0"/>
    <p:restoredTop sz="80334" autoAdjust="0"/>
  </p:normalViewPr>
  <p:slideViewPr>
    <p:cSldViewPr snapToGrid="0">
      <p:cViewPr>
        <p:scale>
          <a:sx n="48" d="100"/>
          <a:sy n="48" d="100"/>
        </p:scale>
        <p:origin x="192" y="18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550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538BDD-C3F3-4CEA-9EFE-5B0E045ADAD4}" type="datetimeFigureOut">
              <a:rPr lang="en-GB" smtClean="0"/>
              <a:t>20/02/2022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FAA6D-8055-400A-BBF5-68275BAEE523}" type="slidenum">
              <a:rPr lang="en-GB" smtClean="0"/>
              <a:t>‹#›</a:t>
            </a:fld>
            <a:endParaRPr lang="en-GB"/>
          </a:p>
        </p:txBody>
      </p:sp>
    </p:spTree>
    <p:extLst>
      <p:ext uri="{BB962C8B-B14F-4D97-AF65-F5344CB8AC3E}">
        <p14:creationId xmlns:p14="http://schemas.microsoft.com/office/powerpoint/2010/main" val="3239586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b="1" dirty="0">
                <a:effectLst/>
                <a:latin typeface="Calibri" panose="020F0502020204030204" pitchFamily="34" charset="0"/>
                <a:ea typeface="Calibri" panose="020F0502020204030204" pitchFamily="34" charset="0"/>
              </a:rPr>
              <a:t>Phonics </a:t>
            </a:r>
            <a:r>
              <a:rPr lang="en-GB" sz="1200" dirty="0">
                <a:effectLst/>
                <a:latin typeface="Calibri" panose="020F0502020204030204" pitchFamily="34" charset="0"/>
                <a:ea typeface="Calibri" panose="020F0502020204030204" pitchFamily="34" charset="0"/>
              </a:rPr>
              <a:t>- SSC: [qui]</a:t>
            </a:r>
            <a:r>
              <a:rPr lang="en-GB" sz="1200" b="1" i="0" u="none" strike="noStrike" dirty="0">
                <a:solidFill>
                  <a:srgbClr val="002060"/>
                </a:solidFill>
                <a:effectLst/>
                <a:latin typeface="Century Gothic" panose="020B0502020202020204" pitchFamily="34" charset="0"/>
              </a:rPr>
              <a:t> </a:t>
            </a:r>
            <a:r>
              <a:rPr lang="en-GB" sz="1200" b="1" i="0" u="none" strike="noStrike" dirty="0" err="1">
                <a:solidFill>
                  <a:srgbClr val="002060"/>
                </a:solidFill>
                <a:effectLst/>
                <a:latin typeface="Century Gothic" panose="020B0502020202020204" pitchFamily="34" charset="0"/>
              </a:rPr>
              <a:t>equipo</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[373] </a:t>
            </a:r>
            <a:r>
              <a:rPr lang="en-GB" sz="1200" b="1" i="0" u="none" strike="noStrike" dirty="0">
                <a:solidFill>
                  <a:srgbClr val="002060"/>
                </a:solidFill>
                <a:effectLst/>
                <a:latin typeface="Century Gothic" panose="020B0502020202020204" pitchFamily="34" charset="0"/>
              </a:rPr>
              <a:t>quince </a:t>
            </a:r>
            <a:r>
              <a:rPr lang="en-GB" sz="1200" b="0" i="0" u="none" strike="noStrike" dirty="0">
                <a:solidFill>
                  <a:srgbClr val="002060"/>
                </a:solidFill>
                <a:effectLst/>
                <a:latin typeface="Century Gothic" panose="020B0502020202020204" pitchFamily="34" charset="0"/>
              </a:rPr>
              <a:t>[1215]</a:t>
            </a:r>
            <a:br>
              <a:rPr lang="en-GB" sz="1200" b="0" i="0" u="none" strike="noStrike" dirty="0">
                <a:solidFill>
                  <a:srgbClr val="002060"/>
                </a:solidFill>
                <a:effectLst/>
                <a:latin typeface="Century Gothic" panose="020B0502020202020204" pitchFamily="34" charset="0"/>
              </a:rPr>
            </a:br>
            <a:endParaRPr lang="en-GB" sz="12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dirty="0">
                <a:solidFill>
                  <a:srgbClr val="1F3864"/>
                </a:solidFill>
                <a:effectLst/>
                <a:latin typeface="docs-Century Gothic"/>
              </a:rPr>
              <a:t>Vocabulary </a:t>
            </a:r>
            <a:r>
              <a:rPr lang="en-GB" sz="1200" b="0" i="0" u="none" strike="noStrike" dirty="0">
                <a:solidFill>
                  <a:srgbClr val="1F3864"/>
                </a:solidFill>
                <a:effectLst/>
                <a:latin typeface="docs-Century Gothic"/>
              </a:rPr>
              <a:t>(new words in bold): </a:t>
            </a:r>
            <a:r>
              <a:rPr lang="es-ES" sz="1200" b="1" i="0" u="none" strike="noStrike" dirty="0">
                <a:solidFill>
                  <a:srgbClr val="1F3864"/>
                </a:solidFill>
                <a:effectLst/>
                <a:latin typeface="docs-Century Gothic"/>
              </a:rPr>
              <a:t>un </a:t>
            </a:r>
            <a:r>
              <a:rPr lang="es-ES" sz="1200" b="0" i="0" u="none" strike="noStrike" dirty="0">
                <a:solidFill>
                  <a:srgbClr val="1F3864"/>
                </a:solidFill>
                <a:effectLst/>
                <a:latin typeface="docs-Century Gothic"/>
              </a:rPr>
              <a:t>[6] </a:t>
            </a:r>
            <a:r>
              <a:rPr lang="es-ES" sz="1200" b="1" i="0" u="none" strike="noStrike" dirty="0">
                <a:solidFill>
                  <a:srgbClr val="1F3864"/>
                </a:solidFill>
                <a:effectLst/>
                <a:latin typeface="docs-Century Gothic"/>
              </a:rPr>
              <a:t>dos </a:t>
            </a:r>
            <a:r>
              <a:rPr lang="es-ES" sz="1200" b="0" i="0" u="none" strike="noStrike" dirty="0">
                <a:solidFill>
                  <a:srgbClr val="1F3864"/>
                </a:solidFill>
                <a:effectLst/>
                <a:latin typeface="docs-Century Gothic"/>
              </a:rPr>
              <a:t>[64] </a:t>
            </a:r>
            <a:r>
              <a:rPr lang="es-ES" sz="1200" b="1" i="0" u="none" strike="noStrike" dirty="0">
                <a:solidFill>
                  <a:srgbClr val="1F3864"/>
                </a:solidFill>
                <a:effectLst/>
                <a:latin typeface="docs-Century Gothic"/>
              </a:rPr>
              <a:t>tres </a:t>
            </a:r>
            <a:r>
              <a:rPr lang="es-ES" sz="1200" b="0" i="0" u="none" strike="noStrike" dirty="0">
                <a:solidFill>
                  <a:srgbClr val="1F3864"/>
                </a:solidFill>
                <a:effectLst/>
                <a:latin typeface="docs-Century Gothic"/>
              </a:rPr>
              <a:t>[134] </a:t>
            </a:r>
            <a:r>
              <a:rPr lang="es-ES" sz="1200" b="1" i="0" u="none" strike="noStrike" dirty="0">
                <a:solidFill>
                  <a:srgbClr val="1F3864"/>
                </a:solidFill>
                <a:effectLst/>
                <a:latin typeface="docs-Century Gothic"/>
              </a:rPr>
              <a:t>cuatro</a:t>
            </a:r>
            <a:r>
              <a:rPr lang="es-ES" sz="1200" b="0" i="0" u="none" strike="noStrike" dirty="0">
                <a:solidFill>
                  <a:srgbClr val="1F3864"/>
                </a:solidFill>
                <a:effectLst/>
                <a:latin typeface="docs-Century Gothic"/>
              </a:rPr>
              <a:t> [241] </a:t>
            </a:r>
            <a:r>
              <a:rPr lang="es-ES" sz="1200" b="1" i="0" u="none" strike="noStrike" dirty="0">
                <a:solidFill>
                  <a:srgbClr val="1F3864"/>
                </a:solidFill>
                <a:effectLst/>
                <a:latin typeface="docs-Century Gothic"/>
              </a:rPr>
              <a:t>cinco</a:t>
            </a:r>
            <a:r>
              <a:rPr lang="es-ES" sz="1200" b="0" i="0" u="none" strike="noStrike" dirty="0">
                <a:solidFill>
                  <a:srgbClr val="1F3864"/>
                </a:solidFill>
                <a:effectLst/>
                <a:latin typeface="docs-Century Gothic"/>
              </a:rPr>
              <a:t> [284] </a:t>
            </a:r>
            <a:r>
              <a:rPr lang="es-ES" sz="1200" b="1" i="0" u="none" strike="noStrike" dirty="0">
                <a:solidFill>
                  <a:srgbClr val="1F3864"/>
                </a:solidFill>
                <a:effectLst/>
                <a:latin typeface="docs-Century Gothic"/>
              </a:rPr>
              <a:t>seis</a:t>
            </a:r>
            <a:r>
              <a:rPr lang="es-ES" sz="1200" b="0" i="0" u="none" strike="noStrike" dirty="0">
                <a:solidFill>
                  <a:srgbClr val="1F3864"/>
                </a:solidFill>
                <a:effectLst/>
                <a:latin typeface="docs-Century Gothic"/>
              </a:rPr>
              <a:t> [438] </a:t>
            </a:r>
            <a:r>
              <a:rPr lang="es-ES" sz="1200" b="1" i="0" u="none" strike="noStrike" dirty="0">
                <a:solidFill>
                  <a:srgbClr val="1F3864"/>
                </a:solidFill>
                <a:effectLst/>
                <a:latin typeface="docs-Century Gothic"/>
              </a:rPr>
              <a:t>siete </a:t>
            </a:r>
            <a:r>
              <a:rPr lang="es-ES" sz="1200" b="0" i="0" u="none" strike="noStrike" dirty="0">
                <a:solidFill>
                  <a:srgbClr val="1F3864"/>
                </a:solidFill>
                <a:effectLst/>
                <a:latin typeface="docs-Century Gothic"/>
              </a:rPr>
              <a:t>[603] </a:t>
            </a:r>
            <a:r>
              <a:rPr lang="es-ES" sz="1200" b="1" i="0" u="none" strike="noStrike" dirty="0">
                <a:solidFill>
                  <a:srgbClr val="1F3864"/>
                </a:solidFill>
                <a:effectLst/>
                <a:latin typeface="docs-Century Gothic"/>
              </a:rPr>
              <a:t>ocho </a:t>
            </a:r>
            <a:r>
              <a:rPr lang="es-ES" sz="1200" b="0" i="0" u="none" strike="noStrike" dirty="0">
                <a:solidFill>
                  <a:srgbClr val="1F3864"/>
                </a:solidFill>
                <a:effectLst/>
                <a:latin typeface="docs-Century Gothic"/>
              </a:rPr>
              <a:t>[641] </a:t>
            </a:r>
            <a:r>
              <a:rPr lang="es-ES" sz="1200" b="1" i="0" u="none" strike="noStrike" dirty="0">
                <a:solidFill>
                  <a:srgbClr val="1F3864"/>
                </a:solidFill>
                <a:effectLst/>
                <a:latin typeface="docs-Century Gothic"/>
              </a:rPr>
              <a:t>nueve</a:t>
            </a:r>
            <a:r>
              <a:rPr lang="es-ES" sz="1200" b="0" i="0" u="none" strike="noStrike" dirty="0">
                <a:solidFill>
                  <a:srgbClr val="1F3864"/>
                </a:solidFill>
                <a:effectLst/>
                <a:latin typeface="docs-Century Gothic"/>
              </a:rPr>
              <a:t> [991] </a:t>
            </a:r>
            <a:r>
              <a:rPr lang="es-ES" sz="1200" b="1" i="0" u="none" strike="noStrike" dirty="0">
                <a:solidFill>
                  <a:srgbClr val="1F3864"/>
                </a:solidFill>
                <a:effectLst/>
                <a:latin typeface="docs-Century Gothic"/>
              </a:rPr>
              <a:t>diez </a:t>
            </a:r>
            <a:r>
              <a:rPr lang="es-ES" sz="1200" b="0" i="0" u="none" strike="noStrike" dirty="0">
                <a:solidFill>
                  <a:srgbClr val="1F3864"/>
                </a:solidFill>
                <a:effectLst/>
                <a:latin typeface="docs-Century Gothic"/>
              </a:rPr>
              <a:t>[449] </a:t>
            </a:r>
            <a:r>
              <a:rPr lang="es-ES" sz="1200" b="1" i="0" u="none" strike="noStrike" dirty="0">
                <a:solidFill>
                  <a:srgbClr val="1F3864"/>
                </a:solidFill>
                <a:effectLst/>
                <a:latin typeface="docs-Century Gothic"/>
              </a:rPr>
              <a:t>once</a:t>
            </a:r>
            <a:r>
              <a:rPr lang="es-ES" sz="1200" b="0" i="0" u="none" strike="noStrike" dirty="0">
                <a:solidFill>
                  <a:srgbClr val="1F3864"/>
                </a:solidFill>
                <a:effectLst/>
                <a:latin typeface="docs-Century Gothic"/>
              </a:rPr>
              <a:t> [1701] </a:t>
            </a:r>
            <a:r>
              <a:rPr lang="es-ES" sz="1200" b="1" i="0" u="none" strike="noStrike" dirty="0">
                <a:solidFill>
                  <a:srgbClr val="1F3864"/>
                </a:solidFill>
                <a:effectLst/>
                <a:latin typeface="docs-Century Gothic"/>
              </a:rPr>
              <a:t>doce</a:t>
            </a:r>
            <a:r>
              <a:rPr lang="es-ES" sz="1200" b="0" i="0" u="none" strike="noStrike" dirty="0">
                <a:solidFill>
                  <a:srgbClr val="1F3864"/>
                </a:solidFill>
                <a:effectLst/>
                <a:latin typeface="docs-Century Gothic"/>
              </a:rPr>
              <a:t> [1138] </a:t>
            </a:r>
            <a:endParaRPr lang="en-GB" sz="1200" b="0" i="0" u="none" strike="noStrike" dirty="0">
              <a:solidFill>
                <a:srgbClr val="1F3864"/>
              </a:solidFill>
              <a:effectLst/>
              <a:latin typeface="docs-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dirty="0">
                <a:solidFill>
                  <a:srgbClr val="1F3864"/>
                </a:solidFill>
                <a:effectLst/>
                <a:latin typeface="docs-Century Gothic"/>
              </a:rPr>
              <a:t>Revisit 1</a:t>
            </a:r>
            <a:r>
              <a:rPr lang="en-GB" sz="1200" b="0" i="0" u="none" strike="noStrike" dirty="0">
                <a:solidFill>
                  <a:srgbClr val="1F3864"/>
                </a:solidFill>
                <a:effectLst/>
                <a:latin typeface="docs-Century Gothic"/>
              </a:rPr>
              <a:t>: </a:t>
            </a:r>
            <a:r>
              <a:rPr lang="es-ES" sz="1200" b="0" i="0" u="none" strike="noStrike" dirty="0">
                <a:solidFill>
                  <a:srgbClr val="1F3864"/>
                </a:solidFill>
                <a:effectLst/>
                <a:latin typeface="docs-Century Gothic"/>
              </a:rPr>
              <a:t>pasar [68] visitar [792] mamá [675] mañana [402]  papá [865] semana [301] tiempo [80] por2 [15] </a:t>
            </a:r>
            <a:br>
              <a:rPr lang="en-GB" sz="1200" b="0" i="0" u="none" strike="noStrike" dirty="0">
                <a:solidFill>
                  <a:srgbClr val="1F3864"/>
                </a:solidFill>
                <a:effectLst/>
                <a:latin typeface="docs-Century Gothic"/>
              </a:rPr>
            </a:br>
            <a:r>
              <a:rPr lang="en-GB" sz="1200" b="1" i="0" u="none" strike="noStrike" dirty="0">
                <a:solidFill>
                  <a:srgbClr val="1F3864"/>
                </a:solidFill>
                <a:effectLst/>
                <a:latin typeface="docs-Century Gothic"/>
              </a:rPr>
              <a:t>Revisit 2</a:t>
            </a:r>
            <a:r>
              <a:rPr lang="en-GB" sz="1200" b="0" i="0" u="none" strike="noStrike" dirty="0">
                <a:solidFill>
                  <a:srgbClr val="1F3864"/>
                </a:solidFill>
                <a:effectLst/>
                <a:latin typeface="docs-Century Gothic"/>
              </a:rPr>
              <a:t>:  </a:t>
            </a:r>
            <a:r>
              <a:rPr lang="en-GB" sz="1200" b="0" i="0" u="none" strike="noStrike" dirty="0" err="1">
                <a:solidFill>
                  <a:srgbClr val="1F3864"/>
                </a:solidFill>
                <a:effectLst/>
                <a:latin typeface="docs-Century Gothic"/>
              </a:rPr>
              <a:t>tiene</a:t>
            </a:r>
            <a:r>
              <a:rPr lang="en-GB" sz="1200" b="0" i="0" u="none" strike="noStrike" dirty="0">
                <a:solidFill>
                  <a:srgbClr val="1F3864"/>
                </a:solidFill>
                <a:effectLst/>
                <a:latin typeface="docs-Century Gothic"/>
              </a:rPr>
              <a:t> [19] amigo [210] amiga [210]  </a:t>
            </a:r>
            <a:r>
              <a:rPr lang="en-GB" sz="1200" b="0" i="0" u="none" strike="noStrike" dirty="0" err="1">
                <a:solidFill>
                  <a:srgbClr val="1F3864"/>
                </a:solidFill>
                <a:effectLst/>
                <a:latin typeface="docs-Century Gothic"/>
              </a:rPr>
              <a:t>bicicleta</a:t>
            </a:r>
            <a:r>
              <a:rPr lang="en-GB" sz="1200" b="0" i="0" u="none" strike="noStrike" dirty="0">
                <a:solidFill>
                  <a:srgbClr val="1F3864"/>
                </a:solidFill>
                <a:effectLst/>
                <a:latin typeface="docs-Century Gothic"/>
              </a:rPr>
              <a:t> [3684] </a:t>
            </a:r>
            <a:r>
              <a:rPr lang="en-GB" sz="1200" b="0" i="0" u="none" strike="noStrike" dirty="0" err="1">
                <a:solidFill>
                  <a:srgbClr val="1F3864"/>
                </a:solidFill>
                <a:effectLst/>
                <a:latin typeface="docs-Century Gothic"/>
              </a:rPr>
              <a:t>cama</a:t>
            </a:r>
            <a:r>
              <a:rPr lang="en-GB" sz="1200" b="0" i="0" u="none" strike="noStrike" dirty="0">
                <a:solidFill>
                  <a:srgbClr val="1F3864"/>
                </a:solidFill>
                <a:effectLst/>
                <a:latin typeface="docs-Century Gothic"/>
              </a:rPr>
              <a:t> [609] </a:t>
            </a:r>
            <a:r>
              <a:rPr lang="en-GB" sz="1200" b="0" i="0" u="none" strike="noStrike" dirty="0" err="1">
                <a:solidFill>
                  <a:srgbClr val="1F3864"/>
                </a:solidFill>
                <a:effectLst/>
                <a:latin typeface="docs-Century Gothic"/>
              </a:rPr>
              <a:t>gato</a:t>
            </a:r>
            <a:r>
              <a:rPr lang="en-GB" sz="1200" b="0" i="0" u="none" strike="noStrike" dirty="0">
                <a:solidFill>
                  <a:srgbClr val="1F3864"/>
                </a:solidFill>
                <a:effectLst/>
                <a:latin typeface="docs-Century Gothic"/>
              </a:rPr>
              <a:t> [1728]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i="0" u="none" strike="noStrike" dirty="0">
              <a:solidFill>
                <a:srgbClr val="002060"/>
              </a:solidFill>
              <a:effectLst/>
              <a:latin typeface="Century Gothic" panose="020B050202020202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[6/8]</a:t>
            </a:r>
            <a:endParaRPr lang="en-GB" baseline="0"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892054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[7/8]</a:t>
            </a:r>
            <a:endParaRPr lang="en-GB" baseline="0"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783084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[8/8]</a:t>
            </a:r>
            <a:endParaRPr lang="en-GB" baseline="0"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561877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consolidate written comprehension and pronunciation of numbers.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b="1" dirty="0"/>
              <a:t>Procedure:</a:t>
            </a:r>
          </a:p>
          <a:p>
            <a:pPr>
              <a:buAutoNum type="arabicPeriod"/>
            </a:pPr>
            <a:r>
              <a:rPr lang="en-GB" b="0" dirty="0"/>
              <a:t> Teacher reads the instruction in Spanish.</a:t>
            </a:r>
          </a:p>
          <a:p>
            <a:pPr>
              <a:buAutoNum type="arabicPeriod"/>
            </a:pPr>
            <a:r>
              <a:rPr lang="en-GB" b="0" dirty="0"/>
              <a:t> Pupils work in pairs to say the numbers in order (1-12). They have one minute. </a:t>
            </a:r>
          </a:p>
          <a:p>
            <a:pPr>
              <a:buAutoNum type="arabicPeriod"/>
            </a:pPr>
            <a:r>
              <a:rPr lang="en-GB" b="0" dirty="0"/>
              <a:t> Click to trigger the timer.</a:t>
            </a:r>
          </a:p>
          <a:p>
            <a:pPr>
              <a:buAutoNum type="arabicPeriod"/>
            </a:pPr>
            <a:r>
              <a:rPr lang="en-GB" b="0" dirty="0"/>
              <a:t> After one minute, elicit the answers chorally from the class, click to bring up each answer, just after pupils have said it.  (In the audio version, we hear the numbers again, as they appear, in order, underneath.) </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29596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1</a:t>
            </a:r>
            <a:r>
              <a:rPr lang="en-GB" b="0" baseline="30000" dirty="0"/>
              <a:t>st </a:t>
            </a:r>
            <a:r>
              <a:rPr lang="en-GB" b="0" dirty="0"/>
              <a:t>and 2</a:t>
            </a:r>
            <a:r>
              <a:rPr lang="en-GB" b="0" baseline="30000" dirty="0"/>
              <a:t>nd</a:t>
            </a:r>
            <a:r>
              <a:rPr lang="en-GB" b="0" dirty="0"/>
              <a:t> person singular of ‘</a:t>
            </a:r>
            <a:r>
              <a:rPr lang="en-GB" b="0" dirty="0" err="1"/>
              <a:t>tener</a:t>
            </a:r>
            <a:r>
              <a:rPr lang="en-GB" b="0" dirty="0"/>
              <a:t>’ &amp; introduce plural marking of regular nouns.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Present the information, using the animated sequence.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057240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7 minutes </a:t>
            </a:r>
            <a:br>
              <a:rPr lang="en-GB" b="1"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aural comprehension of ‘</a:t>
            </a:r>
            <a:r>
              <a:rPr lang="en-GB" b="0" dirty="0" err="1"/>
              <a:t>tengo</a:t>
            </a:r>
            <a:r>
              <a:rPr lang="en-GB" b="0" dirty="0"/>
              <a:t>’ &amp; ‘</a:t>
            </a:r>
            <a:r>
              <a:rPr lang="en-GB" b="0" dirty="0" err="1"/>
              <a:t>tiene</a:t>
            </a:r>
            <a:r>
              <a:rPr lang="en-GB" b="0" dirty="0"/>
              <a:t>’ and recognition of singular/plural nouns; in addition, to practise transcription of some numbers.</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title &amp; click to bring up the instructions in Spanish, and the first two parts of the table.</a:t>
            </a:r>
            <a:endParaRPr lang="en-GB" sz="1200" b="0" i="0" u="none" strike="noStrike" dirty="0">
              <a:solidFill>
                <a:schemeClr val="dk1"/>
              </a:solidFill>
              <a:latin typeface="Calibri"/>
              <a:ea typeface="Calibri"/>
              <a:cs typeface="Calibri"/>
              <a:sym typeface="Calibri"/>
            </a:endParaRP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sz="1200" b="0" i="0" u="none" strike="noStrike" dirty="0">
                <a:solidFill>
                  <a:srgbClr val="002060"/>
                </a:solidFill>
                <a:latin typeface="Century Gothic"/>
                <a:ea typeface="Century Gothic"/>
                <a:cs typeface="Century Gothic"/>
                <a:sym typeface="Century Gothic"/>
              </a:rPr>
              <a:t>Do the example (E).  At this stage pupils identify if it is I or s/he and if the person has 1 or more than 1 item.</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Click to bring up animation / answers.</a:t>
            </a:r>
            <a:endParaRPr lang="en-GB" dirty="0"/>
          </a:p>
          <a:p>
            <a:pPr marL="228600" indent="-228600">
              <a:buAutoNum type="arabicPeriod" startAt="4"/>
            </a:pPr>
            <a:r>
              <a:rPr lang="en-GB" baseline="0" dirty="0"/>
              <a:t>Click to bring up the 3</a:t>
            </a:r>
            <a:r>
              <a:rPr lang="en-GB" baseline="30000" dirty="0"/>
              <a:t>rd</a:t>
            </a:r>
            <a:r>
              <a:rPr lang="en-GB" baseline="0" dirty="0"/>
              <a:t> part of the table.  Listen again, and pupils write down the numbers in words.</a:t>
            </a:r>
          </a:p>
          <a:p>
            <a:pPr marL="228600" indent="-228600">
              <a:buAutoNum type="arabicPeriod" startAt="4"/>
            </a:pPr>
            <a:r>
              <a:rPr lang="en-GB" b="0" baseline="0" dirty="0"/>
              <a:t>Click to correct.</a:t>
            </a:r>
          </a:p>
          <a:p>
            <a:pPr marL="0" indent="0">
              <a:buNone/>
            </a:pPr>
            <a:endParaRPr lang="en-GB" b="1" baseline="0" dirty="0"/>
          </a:p>
          <a:p>
            <a:pPr marL="0" indent="0">
              <a:buNone/>
            </a:pPr>
            <a:r>
              <a:rPr lang="en-GB" b="1" baseline="0" dirty="0"/>
              <a:t>Note: </a:t>
            </a:r>
            <a:r>
              <a:rPr lang="en-GB" b="0" baseline="0" dirty="0"/>
              <a:t>written comprehension of the sentences is the next activity on the next slide.</a:t>
            </a:r>
            <a:br>
              <a:rPr lang="en-GB" b="0" baseline="0" dirty="0"/>
            </a:br>
            <a:endParaRPr lang="en-GB" b="0" baseline="0" dirty="0"/>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sz="1200" b="1" i="0" u="none" strike="noStrike" dirty="0">
                <a:solidFill>
                  <a:srgbClr val="002060"/>
                </a:solidFill>
                <a:latin typeface="Century Gothic"/>
                <a:sym typeface="Century Gothic"/>
              </a:rPr>
              <a:t>Transcript</a:t>
            </a:r>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sz="1200" b="0" i="0" u="none" strike="noStrike" dirty="0">
                <a:solidFill>
                  <a:srgbClr val="002060"/>
                </a:solidFill>
                <a:latin typeface="Century Gothic"/>
                <a:sym typeface="Century Gothic"/>
              </a:rPr>
              <a:t>[E] Tengo un </a:t>
            </a:r>
            <a:r>
              <a:rPr lang="en-GB" sz="1200" b="0" i="0" u="none" strike="noStrike" dirty="0" err="1">
                <a:solidFill>
                  <a:srgbClr val="002060"/>
                </a:solidFill>
                <a:latin typeface="Century Gothic"/>
                <a:sym typeface="Century Gothic"/>
              </a:rPr>
              <a:t>dibujo</a:t>
            </a:r>
            <a:endParaRPr lang="en-GB" sz="1200" b="0" i="0" u="none" strike="noStrike" dirty="0">
              <a:solidFill>
                <a:srgbClr val="002060"/>
              </a:solidFill>
              <a:latin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sz="1200" b="0" i="0" u="none" strike="noStrike" dirty="0">
                <a:solidFill>
                  <a:srgbClr val="002060"/>
                </a:solidFill>
                <a:latin typeface="Century Gothic"/>
                <a:sym typeface="Century Gothic"/>
              </a:rPr>
              <a:t>[1] </a:t>
            </a:r>
            <a:r>
              <a:rPr lang="en-GB" sz="1200" b="0" i="0" u="none" strike="noStrike" dirty="0" err="1">
                <a:solidFill>
                  <a:srgbClr val="002060"/>
                </a:solidFill>
                <a:latin typeface="Century Gothic"/>
                <a:sym typeface="Century Gothic"/>
              </a:rPr>
              <a:t>Tienes</a:t>
            </a:r>
            <a:r>
              <a:rPr lang="en-GB" sz="1200" b="0" i="0" u="none" strike="noStrike" dirty="0">
                <a:solidFill>
                  <a:srgbClr val="002060"/>
                </a:solidFill>
                <a:latin typeface="Century Gothic"/>
                <a:sym typeface="Century Gothic"/>
              </a:rPr>
              <a:t> dos </a:t>
            </a:r>
            <a:r>
              <a:rPr lang="en-GB" sz="1200" b="0" i="0" u="none" strike="noStrike" dirty="0" err="1">
                <a:solidFill>
                  <a:srgbClr val="002060"/>
                </a:solidFill>
                <a:latin typeface="Century Gothic"/>
                <a:sym typeface="Century Gothic"/>
              </a:rPr>
              <a:t>juegos</a:t>
            </a:r>
            <a:r>
              <a:rPr lang="en-GB" sz="1200" b="0" i="0" u="none" strike="noStrike" dirty="0">
                <a:solidFill>
                  <a:srgbClr val="002060"/>
                </a:solidFill>
                <a:latin typeface="Century Gothic"/>
                <a:sym typeface="Century Gothic"/>
              </a:rPr>
              <a:t>.</a:t>
            </a:r>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sz="1200" b="0" i="0" u="none" strike="noStrike" dirty="0">
                <a:solidFill>
                  <a:srgbClr val="002060"/>
                </a:solidFill>
                <a:latin typeface="Century Gothic"/>
                <a:sym typeface="Century Gothic"/>
              </a:rPr>
              <a:t>[2] </a:t>
            </a:r>
            <a:r>
              <a:rPr lang="en-GB" sz="1200" b="0" i="0" u="none" strike="noStrike" dirty="0" err="1">
                <a:solidFill>
                  <a:srgbClr val="002060"/>
                </a:solidFill>
                <a:latin typeface="Century Gothic"/>
                <a:sym typeface="Century Gothic"/>
              </a:rPr>
              <a:t>Tienes</a:t>
            </a:r>
            <a:r>
              <a:rPr lang="en-GB" sz="1200" b="0" i="0" u="none" strike="noStrike" dirty="0">
                <a:solidFill>
                  <a:srgbClr val="002060"/>
                </a:solidFill>
                <a:latin typeface="Century Gothic"/>
                <a:sym typeface="Century Gothic"/>
              </a:rPr>
              <a:t> cuatro </a:t>
            </a:r>
            <a:r>
              <a:rPr lang="en-GB" sz="1200" b="0" i="0" u="none" strike="noStrike" dirty="0" err="1">
                <a:solidFill>
                  <a:srgbClr val="002060"/>
                </a:solidFill>
                <a:latin typeface="Century Gothic"/>
                <a:sym typeface="Century Gothic"/>
              </a:rPr>
              <a:t>pelotas</a:t>
            </a:r>
            <a:r>
              <a:rPr lang="en-GB" sz="1200" b="0" i="0" u="none" strike="noStrike" dirty="0">
                <a:solidFill>
                  <a:srgbClr val="002060"/>
                </a:solidFill>
                <a:latin typeface="Century Gothic"/>
                <a:sym typeface="Century Gothic"/>
              </a:rPr>
              <a:t>.</a:t>
            </a:r>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sz="1200" b="0" i="0" u="none" strike="noStrike" dirty="0">
                <a:solidFill>
                  <a:srgbClr val="002060"/>
                </a:solidFill>
                <a:latin typeface="Century Gothic"/>
                <a:sym typeface="Century Gothic"/>
              </a:rPr>
              <a:t>[3] Tengo una </a:t>
            </a:r>
            <a:r>
              <a:rPr lang="en-GB" sz="1200" b="0" i="0" u="none" strike="noStrike" dirty="0" err="1">
                <a:solidFill>
                  <a:srgbClr val="002060"/>
                </a:solidFill>
                <a:latin typeface="Century Gothic"/>
                <a:sym typeface="Century Gothic"/>
              </a:rPr>
              <a:t>bici</a:t>
            </a:r>
            <a:r>
              <a:rPr lang="en-GB" sz="1200" b="0" i="0" u="none" strike="noStrike" dirty="0">
                <a:solidFill>
                  <a:srgbClr val="002060"/>
                </a:solidFill>
                <a:latin typeface="Century Gothic"/>
                <a:sym typeface="Century Gothic"/>
              </a:rPr>
              <a:t>.</a:t>
            </a:r>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sz="1200" b="0" i="0" u="none" strike="noStrike" dirty="0">
                <a:solidFill>
                  <a:srgbClr val="002060"/>
                </a:solidFill>
                <a:latin typeface="Century Gothic"/>
                <a:sym typeface="Century Gothic"/>
              </a:rPr>
              <a:t>[4] </a:t>
            </a:r>
            <a:r>
              <a:rPr lang="en-GB" sz="1200" b="0" i="0" u="none" strike="noStrike" dirty="0" err="1">
                <a:solidFill>
                  <a:srgbClr val="002060"/>
                </a:solidFill>
                <a:latin typeface="Century Gothic"/>
                <a:sym typeface="Century Gothic"/>
              </a:rPr>
              <a:t>Tienes</a:t>
            </a:r>
            <a:r>
              <a:rPr lang="en-GB" sz="1200" b="0" i="0" u="none" strike="noStrike" dirty="0">
                <a:solidFill>
                  <a:srgbClr val="002060"/>
                </a:solidFill>
                <a:latin typeface="Century Gothic"/>
                <a:sym typeface="Century Gothic"/>
              </a:rPr>
              <a:t> seis </a:t>
            </a:r>
            <a:r>
              <a:rPr lang="en-GB" sz="1200" b="0" i="0" u="none" strike="noStrike" dirty="0" err="1">
                <a:solidFill>
                  <a:srgbClr val="002060"/>
                </a:solidFill>
                <a:latin typeface="Century Gothic"/>
                <a:sym typeface="Century Gothic"/>
              </a:rPr>
              <a:t>diccionarios</a:t>
            </a:r>
            <a:r>
              <a:rPr lang="en-GB" sz="1200" b="0" i="0" u="none" strike="noStrike" dirty="0">
                <a:solidFill>
                  <a:srgbClr val="002060"/>
                </a:solidFill>
                <a:latin typeface="Century Gothic"/>
                <a:sym typeface="Century Gothic"/>
              </a:rPr>
              <a:t> de </a:t>
            </a:r>
            <a:r>
              <a:rPr lang="en-GB" sz="1200" b="0" i="0" u="none" strike="noStrike" dirty="0" err="1">
                <a:solidFill>
                  <a:srgbClr val="002060"/>
                </a:solidFill>
                <a:latin typeface="Century Gothic"/>
                <a:sym typeface="Century Gothic"/>
              </a:rPr>
              <a:t>inglés</a:t>
            </a:r>
            <a:r>
              <a:rPr lang="en-GB" sz="1200" b="0" i="0" u="none" strike="noStrike" dirty="0">
                <a:solidFill>
                  <a:srgbClr val="002060"/>
                </a:solidFill>
                <a:latin typeface="Century Gothic"/>
                <a:sym typeface="Century Gothic"/>
              </a:rPr>
              <a:t>.</a:t>
            </a:r>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sz="1200" b="0" i="0" u="none" strike="noStrike" dirty="0">
                <a:solidFill>
                  <a:srgbClr val="002060"/>
                </a:solidFill>
                <a:latin typeface="Century Gothic"/>
                <a:sym typeface="Century Gothic"/>
              </a:rPr>
              <a:t>[5] Tengo </a:t>
            </a:r>
            <a:r>
              <a:rPr lang="en-GB" sz="1200" b="0" i="0" u="none" strike="noStrike" dirty="0" err="1">
                <a:solidFill>
                  <a:srgbClr val="002060"/>
                </a:solidFill>
                <a:latin typeface="Century Gothic"/>
                <a:sym typeface="Century Gothic"/>
              </a:rPr>
              <a:t>cinco</a:t>
            </a:r>
            <a:r>
              <a:rPr lang="en-GB" sz="1200" b="0" i="0" u="none" strike="noStrike" dirty="0">
                <a:solidFill>
                  <a:srgbClr val="002060"/>
                </a:solidFill>
                <a:latin typeface="Century Gothic"/>
                <a:sym typeface="Century Gothic"/>
              </a:rPr>
              <a:t> </a:t>
            </a:r>
            <a:r>
              <a:rPr lang="en-GB" sz="1200" b="0" i="0" u="none" strike="noStrike" dirty="0" err="1">
                <a:solidFill>
                  <a:srgbClr val="002060"/>
                </a:solidFill>
                <a:latin typeface="Century Gothic"/>
                <a:sym typeface="Century Gothic"/>
              </a:rPr>
              <a:t>cámaras</a:t>
            </a:r>
            <a:r>
              <a:rPr lang="en-GB" sz="1200" b="0" i="0" u="none" strike="noStrike" dirty="0">
                <a:solidFill>
                  <a:srgbClr val="002060"/>
                </a:solidFill>
                <a:latin typeface="Century Gothic"/>
                <a:sym typeface="Century Gothic"/>
              </a:rPr>
              <a:t>,</a:t>
            </a:r>
            <a:endParaRPr lang="en-GB" b="0"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522879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3</a:t>
            </a:r>
            <a:r>
              <a:rPr lang="en-GB" b="0" baseline="30000" dirty="0"/>
              <a:t>rd</a:t>
            </a:r>
            <a:r>
              <a:rPr lang="en-GB" b="0" dirty="0"/>
              <a:t> person singular of ‘</a:t>
            </a:r>
            <a:r>
              <a:rPr lang="en-GB" b="0" dirty="0" err="1"/>
              <a:t>tener</a:t>
            </a:r>
            <a:r>
              <a:rPr lang="en-GB" b="0" dirty="0"/>
              <a:t>’ &amp; plural marking of regular nouns.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Present the information, using the animated sequence.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17</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12855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4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comprehension of 1</a:t>
            </a:r>
            <a:r>
              <a:rPr lang="en-GB" b="0" baseline="30000" dirty="0"/>
              <a:t>st</a:t>
            </a:r>
            <a:r>
              <a:rPr lang="en-GB" b="0" dirty="0"/>
              <a:t> and 2</a:t>
            </a:r>
            <a:r>
              <a:rPr lang="en-GB" b="0" baseline="30000" dirty="0"/>
              <a:t>nd</a:t>
            </a:r>
            <a:r>
              <a:rPr lang="en-GB" b="0" dirty="0"/>
              <a:t> person singular of –</a:t>
            </a:r>
            <a:r>
              <a:rPr lang="en-GB" b="0" dirty="0" err="1"/>
              <a:t>tener</a:t>
            </a:r>
            <a:r>
              <a:rPr lang="en-GB" b="0" dirty="0"/>
              <a:t>, key vocabulary &amp; numbers.</a:t>
            </a:r>
          </a:p>
          <a:p>
            <a:endParaRPr lang="en-GB" b="0" dirty="0"/>
          </a:p>
          <a:p>
            <a:r>
              <a:rPr lang="en-GB" b="1" dirty="0"/>
              <a:t>Procedure:</a:t>
            </a:r>
          </a:p>
          <a:p>
            <a:pPr marL="228600" indent="-228600">
              <a:buAutoNum type="arabicPeriod"/>
            </a:pPr>
            <a:r>
              <a:rPr lang="en-GB" b="0" dirty="0"/>
              <a:t>Teacher to read the task instruction in Spanish.  Sofía is talking to </a:t>
            </a:r>
            <a:r>
              <a:rPr lang="en-GB" b="0" dirty="0" err="1"/>
              <a:t>Ángela</a:t>
            </a:r>
            <a:r>
              <a:rPr lang="en-GB" b="0" dirty="0"/>
              <a:t> about herself (I) and </a:t>
            </a:r>
            <a:r>
              <a:rPr lang="en-GB" b="0" dirty="0" err="1"/>
              <a:t>Quique</a:t>
            </a:r>
            <a:r>
              <a:rPr lang="en-GB" b="0" dirty="0"/>
              <a:t> (he).</a:t>
            </a:r>
          </a:p>
          <a:p>
            <a:pPr marL="228600" indent="-228600">
              <a:buAutoNum type="arabicPeriod"/>
            </a:pPr>
            <a:r>
              <a:rPr lang="en-GB" b="0" dirty="0"/>
              <a:t>Pupils to read the sentences and discuss in pairs questions a-e. </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NB. </a:t>
            </a:r>
            <a:r>
              <a:rPr lang="en-GB" b="0" dirty="0"/>
              <a:t>This task brings together comprehension and pupils’ individual perceptions. For c-e, there is no right or wrong answer to the questions. </a:t>
            </a:r>
          </a:p>
          <a:p>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04543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consolidate numbers in oral production.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b="1" dirty="0"/>
              <a:t>Procedure:</a:t>
            </a:r>
          </a:p>
          <a:p>
            <a:pPr>
              <a:buAutoNum type="arabicPeriod"/>
            </a:pPr>
            <a:r>
              <a:rPr lang="en-GB" b="0" dirty="0"/>
              <a:t> Teacher reads the instruction in Spanish.</a:t>
            </a:r>
          </a:p>
          <a:p>
            <a:pPr>
              <a:buAutoNum type="arabicPeriod"/>
            </a:pPr>
            <a:r>
              <a:rPr lang="en-GB" b="0" dirty="0"/>
              <a:t> Pupils work in pairs to say the numbers in order (1-12). They have one minute. </a:t>
            </a:r>
          </a:p>
          <a:p>
            <a:pPr>
              <a:buAutoNum type="arabicPeriod"/>
            </a:pPr>
            <a:r>
              <a:rPr lang="en-GB" b="0" dirty="0"/>
              <a:t> Click to trigger the timer.</a:t>
            </a:r>
          </a:p>
          <a:p>
            <a:pPr>
              <a:buAutoNum type="arabicPeriod"/>
            </a:pPr>
            <a:r>
              <a:rPr lang="en-GB" b="0" dirty="0"/>
              <a:t> To bring up answers, </a:t>
            </a:r>
            <a:r>
              <a:rPr lang="en-GB" dirty="0"/>
              <a:t>each number disappears on click, and the correct answer appears. (In the audio version, audio is attached to numbers, as they re-appear.)</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135039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Suggested additional activity - Bingo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aural comprehension of numbers.</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write down 8 digits.  They can repeat numbers, if they wish.</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The teacher calls out numbers 1-12, in any order.</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call ‘¡Bingo!’ if they have a horizontal row of four numbers checked off, and then play resumes for a full house.</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Note</a:t>
            </a:r>
            <a:r>
              <a:rPr lang="en-GB" b="0" dirty="0"/>
              <a:t>: A great alternative is to play ‘strip bingo’; this is where pupils have a strip of paper and write down 6 numbers in any order from left to right.  As the teacher calls out numbers, pupils can only rip off matching numbers from either end of their strip, if they hear them called.  It is the pupil whose final remaining number is called, who wins.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31308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endParaRPr b="0"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SSC </a:t>
            </a:r>
            <a:r>
              <a:rPr lang="en-GB" b="1" dirty="0"/>
              <a:t>[qui]</a:t>
            </a:r>
            <a:endParaRPr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To present and elicit the pronunciation of the </a:t>
            </a:r>
            <a:r>
              <a:rPr lang="en-GB" b="1" dirty="0"/>
              <a:t>individual SSC [qui]</a:t>
            </a: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picture &amp; get students to repeat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1" i="1" dirty="0"/>
          </a:p>
          <a:p>
            <a:pPr marL="0" marR="0" lvl="0" indent="0" algn="l" rtl="0">
              <a:lnSpc>
                <a:spcPct val="100000"/>
              </a:lnSpc>
              <a:spcBef>
                <a:spcPts val="0"/>
              </a:spcBef>
              <a:spcAft>
                <a:spcPts val="0"/>
              </a:spcAft>
              <a:buClr>
                <a:schemeClr val="dk1"/>
              </a:buClr>
              <a:buSzPts val="1200"/>
              <a:buFont typeface="Calibri"/>
              <a:buNone/>
            </a:pPr>
            <a:r>
              <a:rPr lang="en-GB" b="1" i="1" dirty="0"/>
              <a:t>Gesture suggestion </a:t>
            </a:r>
            <a:r>
              <a:rPr lang="en-GB" dirty="0"/>
              <a:t>: handshake </a:t>
            </a:r>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456002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endParaRPr b="0"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present SSC </a:t>
            </a:r>
            <a:r>
              <a:rPr lang="en-GB" b="1" dirty="0"/>
              <a:t>[qui]</a:t>
            </a:r>
            <a:endParaRPr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To recap and elicit the pronunciation of the </a:t>
            </a:r>
            <a:r>
              <a:rPr lang="en-GB" b="1" dirty="0"/>
              <a:t>individual SSC [qui]</a:t>
            </a: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picture &amp; get students to repeat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1" i="1" dirty="0"/>
          </a:p>
          <a:p>
            <a:pPr marL="0" marR="0" lvl="0" indent="0" algn="l" rtl="0">
              <a:lnSpc>
                <a:spcPct val="100000"/>
              </a:lnSpc>
              <a:spcBef>
                <a:spcPts val="0"/>
              </a:spcBef>
              <a:spcAft>
                <a:spcPts val="0"/>
              </a:spcAft>
              <a:buClr>
                <a:schemeClr val="dk1"/>
              </a:buClr>
              <a:buSzPts val="1200"/>
              <a:buFont typeface="Calibri"/>
              <a:buNone/>
            </a:pPr>
            <a:r>
              <a:rPr lang="en-GB" b="1" i="1" dirty="0"/>
              <a:t>Gesture suggestion </a:t>
            </a:r>
            <a:r>
              <a:rPr lang="en-GB" dirty="0"/>
              <a:t>: mime 3 x 5 by holding up right hand and flashing it three times.</a:t>
            </a:r>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75901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to differentiate [qui] from previously taught SSC [ci]</a:t>
            </a:r>
            <a:endParaRPr lang="en-GB" baseline="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aseline="0"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Read the instruction and do the example [E] with pupils. Pupils to write the correct SSCs [ci], or [qui].</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Do 1-4.</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Go through answers by eliciting the Spanish word from pupils, and click to bring up answers.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Give pupils 1 minute to work in pairs to practise pronunciation. </a:t>
            </a:r>
            <a:endParaRPr lang="en-GB" b="0" dirty="0"/>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a:t>
            </a:r>
            <a:endParaRPr lang="en-GB" dirty="0"/>
          </a:p>
          <a:p>
            <a:pPr marL="0" lvl="0" indent="0" algn="l" rtl="0">
              <a:spcBef>
                <a:spcPts val="0"/>
              </a:spcBef>
              <a:spcAft>
                <a:spcPts val="0"/>
              </a:spcAft>
              <a:buNone/>
            </a:pPr>
            <a:r>
              <a:rPr lang="en-GB" dirty="0"/>
              <a:t>E </a:t>
            </a:r>
            <a:r>
              <a:rPr lang="en-GB" dirty="0" err="1"/>
              <a:t>parque</a:t>
            </a:r>
            <a:endParaRPr lang="en-GB" dirty="0"/>
          </a:p>
          <a:p>
            <a:pPr marL="0" lvl="0" indent="0" algn="l" rtl="0">
              <a:spcBef>
                <a:spcPts val="0"/>
              </a:spcBef>
              <a:spcAft>
                <a:spcPts val="0"/>
              </a:spcAft>
              <a:buNone/>
            </a:pPr>
            <a:r>
              <a:rPr lang="en-GB" dirty="0"/>
              <a:t>1 </a:t>
            </a:r>
            <a:r>
              <a:rPr lang="en-GB" dirty="0" err="1"/>
              <a:t>pescado</a:t>
            </a:r>
            <a:endParaRPr lang="en-GB" dirty="0"/>
          </a:p>
          <a:p>
            <a:pPr marL="0" lvl="0" indent="0" algn="l" rtl="0">
              <a:spcBef>
                <a:spcPts val="0"/>
              </a:spcBef>
              <a:spcAft>
                <a:spcPts val="0"/>
              </a:spcAft>
              <a:buNone/>
            </a:pPr>
            <a:r>
              <a:rPr lang="en-GB" dirty="0"/>
              <a:t>2 </a:t>
            </a:r>
            <a:r>
              <a:rPr lang="en-GB" dirty="0" err="1"/>
              <a:t>barco</a:t>
            </a:r>
            <a:endParaRPr lang="en-GB" dirty="0"/>
          </a:p>
          <a:p>
            <a:pPr marL="0" lvl="0" indent="0" algn="l" rtl="0">
              <a:spcBef>
                <a:spcPts val="0"/>
              </a:spcBef>
              <a:spcAft>
                <a:spcPts val="0"/>
              </a:spcAft>
              <a:buNone/>
            </a:pPr>
            <a:r>
              <a:rPr lang="en-GB" dirty="0"/>
              <a:t>3 </a:t>
            </a:r>
            <a:r>
              <a:rPr lang="en-GB" dirty="0" err="1"/>
              <a:t>quien</a:t>
            </a:r>
            <a:endParaRPr lang="en-GB" dirty="0"/>
          </a:p>
          <a:p>
            <a:pPr marL="0" lvl="0" indent="0" algn="l" rtl="0">
              <a:spcBef>
                <a:spcPts val="0"/>
              </a:spcBef>
              <a:spcAft>
                <a:spcPts val="0"/>
              </a:spcAft>
              <a:buNone/>
            </a:pPr>
            <a:r>
              <a:rPr lang="en-GB" dirty="0"/>
              <a:t>4 </a:t>
            </a:r>
            <a:r>
              <a:rPr lang="en-GB" dirty="0" err="1"/>
              <a:t>pequeño</a:t>
            </a: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34336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5 minutes (8 slides)</a:t>
            </a:r>
            <a:br>
              <a:rPr lang="en-GB" dirty="0"/>
            </a:br>
            <a:br>
              <a:rPr lang="en-GB" b="1" dirty="0"/>
            </a:br>
            <a:r>
              <a:rPr lang="en-GB" b="1" dirty="0"/>
              <a:t>Aim: </a:t>
            </a:r>
            <a:r>
              <a:rPr lang="en-GB" b="0" dirty="0"/>
              <a:t>to introduce numbers 1-12.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r>
              <a:rPr lang="en-GB" b="0" baseline="0" dirty="0"/>
              <a:t>:</a:t>
            </a:r>
            <a:br>
              <a:rPr lang="en-GB" b="0" baseline="0" dirty="0"/>
            </a:br>
            <a:r>
              <a:rPr lang="en-GB" b="0" baseline="0" dirty="0"/>
              <a:t>1. For each set of three numbers (123,456,789,101112), first click to present and say (or use audio version) the number, and pupils repeat.</a:t>
            </a:r>
            <a:br>
              <a:rPr lang="en-GB" b="0" baseline="0" dirty="0"/>
            </a:br>
            <a:r>
              <a:rPr lang="en-GB" b="0" baseline="0" dirty="0"/>
              <a:t>Numbers are animated to appear in digit first, then written word. Teachers to say each number twice, and then elicit from pupils.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Move to the 2</a:t>
            </a:r>
            <a:r>
              <a:rPr lang="en-GB" b="0" baseline="30000" dirty="0"/>
              <a:t>nd</a:t>
            </a:r>
            <a:r>
              <a:rPr lang="en-GB" b="0" baseline="0" dirty="0"/>
              <a:t> slide with the same numbers. This time the digit and gapped written word appear together.  Try to elicit from pupils but respond to any hesitation by providing the spoken number again. (In the audio version, click on the digit to hear the audio, as needed).</a:t>
            </a:r>
            <a:br>
              <a:rPr lang="en-GB" b="0" baseline="0" dirty="0"/>
            </a:br>
            <a:r>
              <a:rPr lang="en-GB" b="0" baseline="0" dirty="0"/>
              <a:t>3. Repeat steps 1-2 for the other 9 numbers.</a:t>
            </a:r>
            <a:br>
              <a:rPr lang="en-GB" b="0" baseline="0" dirty="0"/>
            </a:br>
            <a:br>
              <a:rPr lang="en-GB" b="0" baseline="0" dirty="0"/>
            </a:br>
            <a:endParaRPr lang="en-GB" baseline="0"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811780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[2/8]</a:t>
            </a:r>
            <a:endParaRPr lang="en-GB" baseline="0"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710101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[3/8]</a:t>
            </a:r>
            <a:endParaRPr lang="en-GB" baseline="0"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225236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[4/8]</a:t>
            </a:r>
            <a:endParaRPr lang="en-GB" baseline="0"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801717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[5/8]</a:t>
            </a:r>
            <a:endParaRPr lang="en-GB" baseline="0"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379261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5873-1C7A-4874-8585-FB168BC259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3F71520-615A-4584-A27A-0132E90682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AFA55A5-88DD-4CD2-8F13-9AD781BDE579}"/>
              </a:ext>
            </a:extLst>
          </p:cNvPr>
          <p:cNvSpPr>
            <a:spLocks noGrp="1"/>
          </p:cNvSpPr>
          <p:nvPr>
            <p:ph type="dt" sz="half" idx="10"/>
          </p:nvPr>
        </p:nvSpPr>
        <p:spPr/>
        <p:txBody>
          <a:bodyPr/>
          <a:lstStyle/>
          <a:p>
            <a:fld id="{F394927A-49B9-4694-BD14-82D15461011D}" type="datetimeFigureOut">
              <a:rPr lang="en-GB" smtClean="0"/>
              <a:t>20/02/2022</a:t>
            </a:fld>
            <a:endParaRPr lang="en-GB"/>
          </a:p>
        </p:txBody>
      </p:sp>
      <p:sp>
        <p:nvSpPr>
          <p:cNvPr id="5" name="Footer Placeholder 4">
            <a:extLst>
              <a:ext uri="{FF2B5EF4-FFF2-40B4-BE49-F238E27FC236}">
                <a16:creationId xmlns:a16="http://schemas.microsoft.com/office/drawing/2014/main" id="{D872641F-7D5A-4DF0-8152-30972164EF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A52A69-F2CB-4AF2-877B-120B0F8F7CB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175276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A842-4E09-4F44-8338-4C937BC093E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54F7D1-5F00-40DA-ABD4-0A5A00F45B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4E30A0-6865-442F-8366-E6FA2E6A9814}"/>
              </a:ext>
            </a:extLst>
          </p:cNvPr>
          <p:cNvSpPr>
            <a:spLocks noGrp="1"/>
          </p:cNvSpPr>
          <p:nvPr>
            <p:ph type="dt" sz="half" idx="10"/>
          </p:nvPr>
        </p:nvSpPr>
        <p:spPr/>
        <p:txBody>
          <a:bodyPr/>
          <a:lstStyle/>
          <a:p>
            <a:fld id="{F394927A-49B9-4694-BD14-82D15461011D}" type="datetimeFigureOut">
              <a:rPr lang="en-GB" smtClean="0"/>
              <a:t>20/02/2022</a:t>
            </a:fld>
            <a:endParaRPr lang="en-GB"/>
          </a:p>
        </p:txBody>
      </p:sp>
      <p:sp>
        <p:nvSpPr>
          <p:cNvPr id="5" name="Footer Placeholder 4">
            <a:extLst>
              <a:ext uri="{FF2B5EF4-FFF2-40B4-BE49-F238E27FC236}">
                <a16:creationId xmlns:a16="http://schemas.microsoft.com/office/drawing/2014/main" id="{3A88077C-3DA4-4F24-A44B-36D8B4718B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675124-2FEF-488D-A6DE-647F59650AAE}"/>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723148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2A0015-F4B4-4672-B212-B122807D82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3A36510-44F5-4CAA-8DBC-DC442C02C2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4449DE-DC29-4EB1-B57F-8A8395E8B7C9}"/>
              </a:ext>
            </a:extLst>
          </p:cNvPr>
          <p:cNvSpPr>
            <a:spLocks noGrp="1"/>
          </p:cNvSpPr>
          <p:nvPr>
            <p:ph type="dt" sz="half" idx="10"/>
          </p:nvPr>
        </p:nvSpPr>
        <p:spPr/>
        <p:txBody>
          <a:bodyPr/>
          <a:lstStyle/>
          <a:p>
            <a:fld id="{F394927A-49B9-4694-BD14-82D15461011D}" type="datetimeFigureOut">
              <a:rPr lang="en-GB" smtClean="0"/>
              <a:t>20/02/2022</a:t>
            </a:fld>
            <a:endParaRPr lang="en-GB"/>
          </a:p>
        </p:txBody>
      </p:sp>
      <p:sp>
        <p:nvSpPr>
          <p:cNvPr id="5" name="Footer Placeholder 4">
            <a:extLst>
              <a:ext uri="{FF2B5EF4-FFF2-40B4-BE49-F238E27FC236}">
                <a16:creationId xmlns:a16="http://schemas.microsoft.com/office/drawing/2014/main" id="{E2772CC8-9AA4-4D90-B114-03D8B231E7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716F8A-55D9-4D1A-8CCD-23B1CD414509}"/>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070599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4E941-6ECB-47EC-B32B-FA28621523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A90FD5-59CF-4EA4-B510-74AD3E48ED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33938B-1CBB-4077-BF81-E87F3B3678CF}"/>
              </a:ext>
            </a:extLst>
          </p:cNvPr>
          <p:cNvSpPr>
            <a:spLocks noGrp="1"/>
          </p:cNvSpPr>
          <p:nvPr>
            <p:ph type="dt" sz="half" idx="10"/>
          </p:nvPr>
        </p:nvSpPr>
        <p:spPr/>
        <p:txBody>
          <a:bodyPr/>
          <a:lstStyle/>
          <a:p>
            <a:fld id="{F394927A-49B9-4694-BD14-82D15461011D}" type="datetimeFigureOut">
              <a:rPr lang="en-GB" smtClean="0"/>
              <a:t>20/02/2022</a:t>
            </a:fld>
            <a:endParaRPr lang="en-GB"/>
          </a:p>
        </p:txBody>
      </p:sp>
      <p:sp>
        <p:nvSpPr>
          <p:cNvPr id="5" name="Footer Placeholder 4">
            <a:extLst>
              <a:ext uri="{FF2B5EF4-FFF2-40B4-BE49-F238E27FC236}">
                <a16:creationId xmlns:a16="http://schemas.microsoft.com/office/drawing/2014/main" id="{2F56B275-C6E9-4AF9-B880-590FD239E7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A104CD-126C-4F69-952E-D865F380E012}"/>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007416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983FB-FC60-4622-A36E-209AF98C6F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207AB74-6CC8-44CF-8098-D54C8290E3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FCFF2-B366-4605-BD2E-A0399C2C869A}"/>
              </a:ext>
            </a:extLst>
          </p:cNvPr>
          <p:cNvSpPr>
            <a:spLocks noGrp="1"/>
          </p:cNvSpPr>
          <p:nvPr>
            <p:ph type="dt" sz="half" idx="10"/>
          </p:nvPr>
        </p:nvSpPr>
        <p:spPr/>
        <p:txBody>
          <a:bodyPr/>
          <a:lstStyle/>
          <a:p>
            <a:fld id="{F394927A-49B9-4694-BD14-82D15461011D}" type="datetimeFigureOut">
              <a:rPr lang="en-GB" smtClean="0"/>
              <a:t>20/02/2022</a:t>
            </a:fld>
            <a:endParaRPr lang="en-GB"/>
          </a:p>
        </p:txBody>
      </p:sp>
      <p:sp>
        <p:nvSpPr>
          <p:cNvPr id="5" name="Footer Placeholder 4">
            <a:extLst>
              <a:ext uri="{FF2B5EF4-FFF2-40B4-BE49-F238E27FC236}">
                <a16:creationId xmlns:a16="http://schemas.microsoft.com/office/drawing/2014/main" id="{BC8D4504-350F-4D6A-BB1C-AB50F98735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4C6CA3-B8AA-4D92-934C-EA99A6882AE8}"/>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41667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04B29-058F-4584-B088-EBEF6C7564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CB10D0-CC3D-4416-8D01-272499F8F3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B301AD0-7DEC-4BEF-8853-E7B680F561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66F4507-9EAD-40CC-B0F9-C69E46D80ECF}"/>
              </a:ext>
            </a:extLst>
          </p:cNvPr>
          <p:cNvSpPr>
            <a:spLocks noGrp="1"/>
          </p:cNvSpPr>
          <p:nvPr>
            <p:ph type="dt" sz="half" idx="10"/>
          </p:nvPr>
        </p:nvSpPr>
        <p:spPr/>
        <p:txBody>
          <a:bodyPr/>
          <a:lstStyle/>
          <a:p>
            <a:fld id="{F394927A-49B9-4694-BD14-82D15461011D}" type="datetimeFigureOut">
              <a:rPr lang="en-GB" smtClean="0"/>
              <a:t>20/02/2022</a:t>
            </a:fld>
            <a:endParaRPr lang="en-GB"/>
          </a:p>
        </p:txBody>
      </p:sp>
      <p:sp>
        <p:nvSpPr>
          <p:cNvPr id="6" name="Footer Placeholder 5">
            <a:extLst>
              <a:ext uri="{FF2B5EF4-FFF2-40B4-BE49-F238E27FC236}">
                <a16:creationId xmlns:a16="http://schemas.microsoft.com/office/drawing/2014/main" id="{BA611785-B63A-46FD-9AD1-000A59D11A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B26ADB-A2DE-47D4-AAF0-5AFA09A98D6F}"/>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112708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5D2F3-D9EE-441B-9838-6B7C29C9328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9E6DC4-AAFE-42F1-82D3-0105B11802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824F6-B546-4108-A2D2-975600D3C0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B6F8CF9-F8F5-43CC-A668-C0D63C26A1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0162B4-4F55-4B29-9311-E46323EE20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0F97C3D-FD99-4898-B3EE-71637FBDDEBD}"/>
              </a:ext>
            </a:extLst>
          </p:cNvPr>
          <p:cNvSpPr>
            <a:spLocks noGrp="1"/>
          </p:cNvSpPr>
          <p:nvPr>
            <p:ph type="dt" sz="half" idx="10"/>
          </p:nvPr>
        </p:nvSpPr>
        <p:spPr/>
        <p:txBody>
          <a:bodyPr/>
          <a:lstStyle/>
          <a:p>
            <a:fld id="{F394927A-49B9-4694-BD14-82D15461011D}" type="datetimeFigureOut">
              <a:rPr lang="en-GB" smtClean="0"/>
              <a:t>20/02/2022</a:t>
            </a:fld>
            <a:endParaRPr lang="en-GB"/>
          </a:p>
        </p:txBody>
      </p:sp>
      <p:sp>
        <p:nvSpPr>
          <p:cNvPr id="8" name="Footer Placeholder 7">
            <a:extLst>
              <a:ext uri="{FF2B5EF4-FFF2-40B4-BE49-F238E27FC236}">
                <a16:creationId xmlns:a16="http://schemas.microsoft.com/office/drawing/2014/main" id="{09CA6BD2-69E1-4535-87FC-C5B0060CA3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C2809E5-B199-46AB-9842-EF402F667E41}"/>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444947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4F3FB-545C-4F7D-8569-3A398E773E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13F22D-3FA0-4F9C-B686-EBB45C06031D}"/>
              </a:ext>
            </a:extLst>
          </p:cNvPr>
          <p:cNvSpPr>
            <a:spLocks noGrp="1"/>
          </p:cNvSpPr>
          <p:nvPr>
            <p:ph type="dt" sz="half" idx="10"/>
          </p:nvPr>
        </p:nvSpPr>
        <p:spPr/>
        <p:txBody>
          <a:bodyPr/>
          <a:lstStyle/>
          <a:p>
            <a:fld id="{F394927A-49B9-4694-BD14-82D15461011D}" type="datetimeFigureOut">
              <a:rPr lang="en-GB" smtClean="0"/>
              <a:t>20/02/2022</a:t>
            </a:fld>
            <a:endParaRPr lang="en-GB"/>
          </a:p>
        </p:txBody>
      </p:sp>
      <p:sp>
        <p:nvSpPr>
          <p:cNvPr id="4" name="Footer Placeholder 3">
            <a:extLst>
              <a:ext uri="{FF2B5EF4-FFF2-40B4-BE49-F238E27FC236}">
                <a16:creationId xmlns:a16="http://schemas.microsoft.com/office/drawing/2014/main" id="{A990ABC8-6BAC-470D-887B-10038163118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3C8DB67-CBFB-4783-8B2E-059E06EFE2A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23055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D9C9A8-3F58-4BDB-9FE4-D02E4943743D}"/>
              </a:ext>
            </a:extLst>
          </p:cNvPr>
          <p:cNvSpPr>
            <a:spLocks noGrp="1"/>
          </p:cNvSpPr>
          <p:nvPr>
            <p:ph type="dt" sz="half" idx="10"/>
          </p:nvPr>
        </p:nvSpPr>
        <p:spPr/>
        <p:txBody>
          <a:bodyPr/>
          <a:lstStyle/>
          <a:p>
            <a:fld id="{F394927A-49B9-4694-BD14-82D15461011D}" type="datetimeFigureOut">
              <a:rPr lang="en-GB" smtClean="0"/>
              <a:t>20/02/2022</a:t>
            </a:fld>
            <a:endParaRPr lang="en-GB"/>
          </a:p>
        </p:txBody>
      </p:sp>
      <p:sp>
        <p:nvSpPr>
          <p:cNvPr id="3" name="Footer Placeholder 2">
            <a:extLst>
              <a:ext uri="{FF2B5EF4-FFF2-40B4-BE49-F238E27FC236}">
                <a16:creationId xmlns:a16="http://schemas.microsoft.com/office/drawing/2014/main" id="{7013BE7D-2E0B-4AEC-B70D-3ED1385ED38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33296AC-0186-49F7-B116-0D6B813FDF5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567871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56906-2AC9-4311-8D95-2D01A5B66F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154D86F-EBB9-4F59-9CBF-3B624D5DE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9B732D-7E89-494B-9ED5-34124E2C1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5A9ED4-9103-445A-B62F-E40A4D3B629B}"/>
              </a:ext>
            </a:extLst>
          </p:cNvPr>
          <p:cNvSpPr>
            <a:spLocks noGrp="1"/>
          </p:cNvSpPr>
          <p:nvPr>
            <p:ph type="dt" sz="half" idx="10"/>
          </p:nvPr>
        </p:nvSpPr>
        <p:spPr/>
        <p:txBody>
          <a:bodyPr/>
          <a:lstStyle/>
          <a:p>
            <a:fld id="{F394927A-49B9-4694-BD14-82D15461011D}" type="datetimeFigureOut">
              <a:rPr lang="en-GB" smtClean="0"/>
              <a:t>20/02/2022</a:t>
            </a:fld>
            <a:endParaRPr lang="en-GB"/>
          </a:p>
        </p:txBody>
      </p:sp>
      <p:sp>
        <p:nvSpPr>
          <p:cNvPr id="6" name="Footer Placeholder 5">
            <a:extLst>
              <a:ext uri="{FF2B5EF4-FFF2-40B4-BE49-F238E27FC236}">
                <a16:creationId xmlns:a16="http://schemas.microsoft.com/office/drawing/2014/main" id="{EF3ED427-E8CF-4FA5-800D-9D3D0ABB24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52FE80-10B0-44EC-AA61-D22BFAACA58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657566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9F3AC-1EF9-4A04-9357-F163A5138B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3A52682-1081-4A3C-9AE7-8B612E2CAC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6C91EC-7F70-4D4D-B09E-FFE0C5872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863DF9-5F6B-49EC-A94B-139B274B5A1B}"/>
              </a:ext>
            </a:extLst>
          </p:cNvPr>
          <p:cNvSpPr>
            <a:spLocks noGrp="1"/>
          </p:cNvSpPr>
          <p:nvPr>
            <p:ph type="dt" sz="half" idx="10"/>
          </p:nvPr>
        </p:nvSpPr>
        <p:spPr/>
        <p:txBody>
          <a:bodyPr/>
          <a:lstStyle/>
          <a:p>
            <a:fld id="{F394927A-49B9-4694-BD14-82D15461011D}" type="datetimeFigureOut">
              <a:rPr lang="en-GB" smtClean="0"/>
              <a:t>20/02/2022</a:t>
            </a:fld>
            <a:endParaRPr lang="en-GB"/>
          </a:p>
        </p:txBody>
      </p:sp>
      <p:sp>
        <p:nvSpPr>
          <p:cNvPr id="6" name="Footer Placeholder 5">
            <a:extLst>
              <a:ext uri="{FF2B5EF4-FFF2-40B4-BE49-F238E27FC236}">
                <a16:creationId xmlns:a16="http://schemas.microsoft.com/office/drawing/2014/main" id="{92F78016-298F-48F8-AA16-6DA387A160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A1617A-4F90-415C-84CE-3772CA290B0C}"/>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1850468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8A066B-5312-4EFD-A9D9-B25C75B09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1661DB-1CD9-445B-8DC2-2D8CA82336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9B2774-F976-48CE-A7E3-25E9CD6562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4927A-49B9-4694-BD14-82D15461011D}" type="datetimeFigureOut">
              <a:rPr lang="en-GB" smtClean="0"/>
              <a:t>20/02/2022</a:t>
            </a:fld>
            <a:endParaRPr lang="en-GB"/>
          </a:p>
        </p:txBody>
      </p:sp>
      <p:sp>
        <p:nvSpPr>
          <p:cNvPr id="5" name="Footer Placeholder 4">
            <a:extLst>
              <a:ext uri="{FF2B5EF4-FFF2-40B4-BE49-F238E27FC236}">
                <a16:creationId xmlns:a16="http://schemas.microsoft.com/office/drawing/2014/main" id="{D36E0079-9EE2-4463-95EC-5664337518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8FB3B9C-5BBA-45DF-A188-6F95B427AF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EF717-3A49-4250-BB88-67D01E73A6DD}" type="slidenum">
              <a:rPr lang="en-GB" smtClean="0"/>
              <a:t>‹#›</a:t>
            </a:fld>
            <a:endParaRPr lang="en-GB"/>
          </a:p>
        </p:txBody>
      </p:sp>
    </p:spTree>
    <p:extLst>
      <p:ext uri="{BB962C8B-B14F-4D97-AF65-F5344CB8AC3E}">
        <p14:creationId xmlns:p14="http://schemas.microsoft.com/office/powerpoint/2010/main" val="2336865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17.wav"/><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audio" Target="../media/audio19.wav"/><Relationship Id="rId10" Type="http://schemas.openxmlformats.org/officeDocument/2006/relationships/audio" Target="../media/audio13.wav"/><Relationship Id="rId4" Type="http://schemas.openxmlformats.org/officeDocument/2006/relationships/audio" Target="../media/audio18.wav"/><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audio" Target="../media/audio19.wav"/><Relationship Id="rId3" Type="http://schemas.openxmlformats.org/officeDocument/2006/relationships/image" Target="../media/image13.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audio" Target="../media/audio17.wav"/><Relationship Id="rId5" Type="http://schemas.openxmlformats.org/officeDocument/2006/relationships/image" Target="../media/image20.png"/><Relationship Id="rId10" Type="http://schemas.openxmlformats.org/officeDocument/2006/relationships/audio" Target="../media/audio13.wav"/><Relationship Id="rId4" Type="http://schemas.openxmlformats.org/officeDocument/2006/relationships/audio" Target="../media/audio18.wav"/><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20.wav"/><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audio" Target="../media/audio22.wav"/><Relationship Id="rId10" Type="http://schemas.openxmlformats.org/officeDocument/2006/relationships/audio" Target="../media/audio13.wav"/><Relationship Id="rId4" Type="http://schemas.openxmlformats.org/officeDocument/2006/relationships/audio" Target="../media/audio21.wav"/><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audio" Target="../media/audio22.wav"/><Relationship Id="rId3" Type="http://schemas.openxmlformats.org/officeDocument/2006/relationships/image" Target="../media/image13.png"/><Relationship Id="rId7" Type="http://schemas.openxmlformats.org/officeDocument/2006/relationships/audio" Target="../media/audio21.wav"/><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5.png"/><Relationship Id="rId10" Type="http://schemas.openxmlformats.org/officeDocument/2006/relationships/audio" Target="../media/audio13.wav"/><Relationship Id="rId4" Type="http://schemas.openxmlformats.org/officeDocument/2006/relationships/audio" Target="../media/audio20.wav"/><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audio" Target="../media/audio21.wav"/><Relationship Id="rId18" Type="http://schemas.microsoft.com/office/2007/relationships/hdphoto" Target="../media/hdphoto1.wdp"/><Relationship Id="rId3" Type="http://schemas.openxmlformats.org/officeDocument/2006/relationships/audio" Target="../media/audio10.wav"/><Relationship Id="rId7" Type="http://schemas.openxmlformats.org/officeDocument/2006/relationships/audio" Target="../media/audio15.wav"/><Relationship Id="rId12" Type="http://schemas.openxmlformats.org/officeDocument/2006/relationships/audio" Target="../media/audio20.wav"/><Relationship Id="rId17" Type="http://schemas.openxmlformats.org/officeDocument/2006/relationships/image" Target="../media/image24.png"/><Relationship Id="rId2" Type="http://schemas.openxmlformats.org/officeDocument/2006/relationships/notesSlide" Target="../notesSlides/notesSlide13.xml"/><Relationship Id="rId16" Type="http://schemas.openxmlformats.org/officeDocument/2006/relationships/audio" Target="../media/audio23.wav"/><Relationship Id="rId1" Type="http://schemas.openxmlformats.org/officeDocument/2006/relationships/slideLayout" Target="../slideLayouts/slideLayout6.xml"/><Relationship Id="rId6" Type="http://schemas.openxmlformats.org/officeDocument/2006/relationships/audio" Target="../media/audio14.wav"/><Relationship Id="rId11" Type="http://schemas.openxmlformats.org/officeDocument/2006/relationships/audio" Target="../media/audio19.wav"/><Relationship Id="rId5" Type="http://schemas.openxmlformats.org/officeDocument/2006/relationships/audio" Target="../media/audio12.wav"/><Relationship Id="rId15" Type="http://schemas.openxmlformats.org/officeDocument/2006/relationships/image" Target="../media/image4.png"/><Relationship Id="rId10" Type="http://schemas.openxmlformats.org/officeDocument/2006/relationships/audio" Target="../media/audio18.wav"/><Relationship Id="rId19" Type="http://schemas.openxmlformats.org/officeDocument/2006/relationships/image" Target="../media/image25.png"/><Relationship Id="rId4" Type="http://schemas.openxmlformats.org/officeDocument/2006/relationships/audio" Target="../media/audio11.wav"/><Relationship Id="rId9" Type="http://schemas.openxmlformats.org/officeDocument/2006/relationships/audio" Target="../media/audio17.wav"/><Relationship Id="rId14" Type="http://schemas.openxmlformats.org/officeDocument/2006/relationships/audio" Target="../media/audio22.wav"/></Relationships>
</file>

<file path=ppt/slides/_rels/slide15.xml.rels><?xml version="1.0" encoding="UTF-8" standalone="yes"?>
<Relationships xmlns="http://schemas.openxmlformats.org/package/2006/relationships"><Relationship Id="rId8" Type="http://schemas.openxmlformats.org/officeDocument/2006/relationships/audio" Target="../media/audio29.wav"/><Relationship Id="rId3" Type="http://schemas.openxmlformats.org/officeDocument/2006/relationships/audio" Target="../media/audio24.wav"/><Relationship Id="rId7" Type="http://schemas.openxmlformats.org/officeDocument/2006/relationships/audio" Target="../media/audio28.wav"/><Relationship Id="rId12" Type="http://schemas.openxmlformats.org/officeDocument/2006/relationships/image" Target="../media/image28.gif"/><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audio" Target="../media/audio27.wav"/><Relationship Id="rId11" Type="http://schemas.openxmlformats.org/officeDocument/2006/relationships/audio" Target="../media/audio30.wav"/><Relationship Id="rId5" Type="http://schemas.openxmlformats.org/officeDocument/2006/relationships/audio" Target="../media/audio26.wav"/><Relationship Id="rId10" Type="http://schemas.openxmlformats.org/officeDocument/2006/relationships/image" Target="../media/image27.png"/><Relationship Id="rId4" Type="http://schemas.openxmlformats.org/officeDocument/2006/relationships/audio" Target="../media/audio25.wav"/><Relationship Id="rId9"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audio" Target="../media/audio34.wav"/><Relationship Id="rId13" Type="http://schemas.openxmlformats.org/officeDocument/2006/relationships/audio" Target="../media/audio38.wav"/><Relationship Id="rId3" Type="http://schemas.openxmlformats.org/officeDocument/2006/relationships/audio" Target="../media/audio31.wav"/><Relationship Id="rId7" Type="http://schemas.openxmlformats.org/officeDocument/2006/relationships/audio" Target="../media/audio33.wav"/><Relationship Id="rId12"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gif"/><Relationship Id="rId11" Type="http://schemas.openxmlformats.org/officeDocument/2006/relationships/audio" Target="../media/audio37.wav"/><Relationship Id="rId5" Type="http://schemas.openxmlformats.org/officeDocument/2006/relationships/audio" Target="../media/audio32.wav"/><Relationship Id="rId15" Type="http://schemas.openxmlformats.org/officeDocument/2006/relationships/audio" Target="../media/audio39.wav"/><Relationship Id="rId10" Type="http://schemas.openxmlformats.org/officeDocument/2006/relationships/audio" Target="../media/audio36.wav"/><Relationship Id="rId4" Type="http://schemas.openxmlformats.org/officeDocument/2006/relationships/image" Target="../media/image7.png"/><Relationship Id="rId9" Type="http://schemas.openxmlformats.org/officeDocument/2006/relationships/audio" Target="../media/audio35.wav"/><Relationship Id="rId1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audio" Target="../media/audio30.wav"/><Relationship Id="rId3" Type="http://schemas.openxmlformats.org/officeDocument/2006/relationships/audio" Target="../media/audio40.wav"/><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33.png"/><Relationship Id="rId5" Type="http://schemas.openxmlformats.org/officeDocument/2006/relationships/audio" Target="../media/audio42.wav"/><Relationship Id="rId10" Type="http://schemas.openxmlformats.org/officeDocument/2006/relationships/image" Target="../media/image32.png"/><Relationship Id="rId4" Type="http://schemas.openxmlformats.org/officeDocument/2006/relationships/audio" Target="../media/audio41.wav"/><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audio" Target="../media/audio38.wav"/><Relationship Id="rId13" Type="http://schemas.openxmlformats.org/officeDocument/2006/relationships/audio" Target="../media/audio45.wav"/><Relationship Id="rId18" Type="http://schemas.openxmlformats.org/officeDocument/2006/relationships/image" Target="../media/image31.png"/><Relationship Id="rId3" Type="http://schemas.openxmlformats.org/officeDocument/2006/relationships/audio" Target="../media/audio43.wav"/><Relationship Id="rId7" Type="http://schemas.openxmlformats.org/officeDocument/2006/relationships/image" Target="../media/image2.gif"/><Relationship Id="rId12" Type="http://schemas.openxmlformats.org/officeDocument/2006/relationships/audio" Target="../media/audio36.wav"/><Relationship Id="rId17" Type="http://schemas.microsoft.com/office/2007/relationships/hdphoto" Target="../media/hdphoto2.wdp"/><Relationship Id="rId2" Type="http://schemas.openxmlformats.org/officeDocument/2006/relationships/notesSlide" Target="../notesSlides/notesSlide17.xml"/><Relationship Id="rId16"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audio" Target="../media/audio44.wav"/><Relationship Id="rId5" Type="http://schemas.microsoft.com/office/2007/relationships/hdphoto" Target="../media/hdphoto1.wdp"/><Relationship Id="rId15" Type="http://schemas.openxmlformats.org/officeDocument/2006/relationships/image" Target="../media/image34.png"/><Relationship Id="rId10" Type="http://schemas.openxmlformats.org/officeDocument/2006/relationships/audio" Target="../media/audio34.wav"/><Relationship Id="rId4" Type="http://schemas.openxmlformats.org/officeDocument/2006/relationships/image" Target="../media/image24.png"/><Relationship Id="rId9" Type="http://schemas.openxmlformats.org/officeDocument/2006/relationships/audio" Target="../media/audio33.wav"/><Relationship Id="rId14" Type="http://schemas.openxmlformats.org/officeDocument/2006/relationships/image" Target="../media/image28.gif"/></Relationships>
</file>

<file path=ppt/slides/_rels/slide19.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audio" Target="../media/audio21.wav"/><Relationship Id="rId18" Type="http://schemas.microsoft.com/office/2007/relationships/hdphoto" Target="../media/hdphoto1.wdp"/><Relationship Id="rId26" Type="http://schemas.openxmlformats.org/officeDocument/2006/relationships/image" Target="../media/image20.png"/><Relationship Id="rId3" Type="http://schemas.openxmlformats.org/officeDocument/2006/relationships/audio" Target="../media/audio10.wav"/><Relationship Id="rId21" Type="http://schemas.openxmlformats.org/officeDocument/2006/relationships/image" Target="../media/image15.png"/><Relationship Id="rId7" Type="http://schemas.openxmlformats.org/officeDocument/2006/relationships/audio" Target="../media/audio15.wav"/><Relationship Id="rId12" Type="http://schemas.openxmlformats.org/officeDocument/2006/relationships/audio" Target="../media/audio20.wav"/><Relationship Id="rId17" Type="http://schemas.openxmlformats.org/officeDocument/2006/relationships/image" Target="../media/image24.png"/><Relationship Id="rId25" Type="http://schemas.openxmlformats.org/officeDocument/2006/relationships/image" Target="../media/image19.png"/><Relationship Id="rId2" Type="http://schemas.openxmlformats.org/officeDocument/2006/relationships/notesSlide" Target="../notesSlides/notesSlide18.xml"/><Relationship Id="rId16" Type="http://schemas.openxmlformats.org/officeDocument/2006/relationships/audio" Target="../media/audio46.wav"/><Relationship Id="rId20" Type="http://schemas.openxmlformats.org/officeDocument/2006/relationships/image" Target="../media/image14.png"/><Relationship Id="rId29"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audio" Target="../media/audio14.wav"/><Relationship Id="rId11" Type="http://schemas.openxmlformats.org/officeDocument/2006/relationships/audio" Target="../media/audio19.wav"/><Relationship Id="rId24" Type="http://schemas.openxmlformats.org/officeDocument/2006/relationships/image" Target="../media/image18.png"/><Relationship Id="rId5" Type="http://schemas.openxmlformats.org/officeDocument/2006/relationships/audio" Target="../media/audio12.wav"/><Relationship Id="rId15" Type="http://schemas.openxmlformats.org/officeDocument/2006/relationships/image" Target="../media/image4.png"/><Relationship Id="rId23" Type="http://schemas.openxmlformats.org/officeDocument/2006/relationships/image" Target="../media/image17.png"/><Relationship Id="rId28" Type="http://schemas.openxmlformats.org/officeDocument/2006/relationships/image" Target="../media/image22.png"/><Relationship Id="rId10" Type="http://schemas.openxmlformats.org/officeDocument/2006/relationships/audio" Target="../media/audio18.wav"/><Relationship Id="rId19" Type="http://schemas.openxmlformats.org/officeDocument/2006/relationships/image" Target="../media/image25.png"/><Relationship Id="rId31" Type="http://schemas.openxmlformats.org/officeDocument/2006/relationships/image" Target="../media/image38.png"/><Relationship Id="rId4" Type="http://schemas.openxmlformats.org/officeDocument/2006/relationships/audio" Target="../media/audio11.wav"/><Relationship Id="rId9" Type="http://schemas.openxmlformats.org/officeDocument/2006/relationships/audio" Target="../media/audio17.wav"/><Relationship Id="rId14" Type="http://schemas.openxmlformats.org/officeDocument/2006/relationships/audio" Target="../media/audio22.wav"/><Relationship Id="rId22" Type="http://schemas.openxmlformats.org/officeDocument/2006/relationships/image" Target="../media/image16.png"/><Relationship Id="rId27" Type="http://schemas.openxmlformats.org/officeDocument/2006/relationships/image" Target="../media/image21.png"/><Relationship Id="rId30"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audio" Target="../media/audio39.wav"/></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11.jpeg"/><Relationship Id="rId3" Type="http://schemas.openxmlformats.org/officeDocument/2006/relationships/image" Target="../media/image7.png"/><Relationship Id="rId7" Type="http://schemas.openxmlformats.org/officeDocument/2006/relationships/audio" Target="../media/audio7.wav"/><Relationship Id="rId12"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audio" Target="../media/audio6.wav"/><Relationship Id="rId11" Type="http://schemas.openxmlformats.org/officeDocument/2006/relationships/image" Target="../media/image9.png"/><Relationship Id="rId5" Type="http://schemas.openxmlformats.org/officeDocument/2006/relationships/audio" Target="../media/audio5.wav"/><Relationship Id="rId10" Type="http://schemas.openxmlformats.org/officeDocument/2006/relationships/image" Target="../media/image8.png"/><Relationship Id="rId4" Type="http://schemas.openxmlformats.org/officeDocument/2006/relationships/audio" Target="../media/audio4.wav"/><Relationship Id="rId9" Type="http://schemas.openxmlformats.org/officeDocument/2006/relationships/audio" Target="../media/audio9.wav"/><Relationship Id="rId14" Type="http://schemas.openxmlformats.org/officeDocument/2006/relationships/image" Target="../media/image12.jpe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10.wav"/><Relationship Id="rId7" Type="http://schemas.openxmlformats.org/officeDocument/2006/relationships/audio" Target="../media/audio13.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audio" Target="../media/audio12.wav"/><Relationship Id="rId10" Type="http://schemas.openxmlformats.org/officeDocument/2006/relationships/image" Target="../media/image16.png"/><Relationship Id="rId4" Type="http://schemas.openxmlformats.org/officeDocument/2006/relationships/audio" Target="../media/audio11.wav"/><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audio" Target="../media/audio11.wav"/><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audio" Target="../media/audio10.wav"/><Relationship Id="rId5" Type="http://schemas.openxmlformats.org/officeDocument/2006/relationships/image" Target="../media/image14.png"/><Relationship Id="rId10" Type="http://schemas.openxmlformats.org/officeDocument/2006/relationships/audio" Target="../media/audio13.wav"/><Relationship Id="rId4" Type="http://schemas.openxmlformats.org/officeDocument/2006/relationships/audio" Target="../media/audio12.wav"/><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14.wav"/><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audio" Target="../media/audio16.wav"/><Relationship Id="rId10" Type="http://schemas.openxmlformats.org/officeDocument/2006/relationships/audio" Target="../media/audio13.wav"/><Relationship Id="rId4" Type="http://schemas.openxmlformats.org/officeDocument/2006/relationships/audio" Target="../media/audio15.wav"/><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image" Target="../media/image13.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audio" Target="../media/audio15.wav"/><Relationship Id="rId5" Type="http://schemas.openxmlformats.org/officeDocument/2006/relationships/image" Target="../media/image17.png"/><Relationship Id="rId10" Type="http://schemas.openxmlformats.org/officeDocument/2006/relationships/audio" Target="../media/audio13.wav"/><Relationship Id="rId4" Type="http://schemas.openxmlformats.org/officeDocument/2006/relationships/audio" Target="../media/audio16.wav"/><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Sofía</a:t>
            </a: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5328881" y="1005525"/>
            <a:ext cx="6621960" cy="5678129"/>
          </a:xfrm>
          <a:prstGeom prst="rect">
            <a:avLst/>
          </a:prstGeom>
        </p:spPr>
      </p:pic>
      <p:pic>
        <p:nvPicPr>
          <p:cNvPr id="6" name="Picture 5" descr="A picture containing text, toy, doll, vector graphics&#10;&#10;Description automatically generated">
            <a:extLst>
              <a:ext uri="{FF2B5EF4-FFF2-40B4-BE49-F238E27FC236}">
                <a16:creationId xmlns:a16="http://schemas.microsoft.com/office/drawing/2014/main" id="{594B333A-025F-4074-BB8E-3F4870FCC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05852" y="2729068"/>
            <a:ext cx="2177196" cy="4135742"/>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30322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4" name="Picture 2" descr="Brain, Idea, Think, Creativity">
            <a:extLst>
              <a:ext uri="{FF2B5EF4-FFF2-40B4-BE49-F238E27FC236}">
                <a16:creationId xmlns:a16="http://schemas.microsoft.com/office/drawing/2014/main" id="{D202BDBA-A5A0-4CF4-A69B-B3233B5730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84703" y="47874"/>
            <a:ext cx="888572" cy="888572"/>
          </a:xfrm>
          <a:prstGeom prst="rect">
            <a:avLst/>
          </a:prstGeom>
          <a:noFill/>
          <a:extLst>
            <a:ext uri="{909E8E84-426E-40DD-AFC4-6F175D3DCCD1}">
              <a14:hiddenFill xmlns:a14="http://schemas.microsoft.com/office/drawing/2010/main">
                <a:solidFill>
                  <a:srgbClr val="FFFFFF"/>
                </a:solidFill>
              </a14:hiddenFill>
            </a:ext>
          </a:extLst>
        </p:spPr>
      </p:pic>
      <p:sp>
        <p:nvSpPr>
          <p:cNvPr id="28" name="Title 1">
            <a:extLst>
              <a:ext uri="{FF2B5EF4-FFF2-40B4-BE49-F238E27FC236}">
                <a16:creationId xmlns:a16="http://schemas.microsoft.com/office/drawing/2014/main" id="{40C15977-0600-42E5-AEE4-6FCBF79BA356}"/>
              </a:ext>
            </a:extLst>
          </p:cNvPr>
          <p:cNvSpPr>
            <a:spLocks noGrp="1"/>
          </p:cNvSpPr>
          <p:nvPr>
            <p:ph type="title"/>
          </p:nvPr>
        </p:nvSpPr>
        <p:spPr>
          <a:xfrm>
            <a:off x="10432605" y="999170"/>
            <a:ext cx="1545663" cy="247295"/>
          </a:xfrm>
          <a:solidFill>
            <a:srgbClr val="00B0F0"/>
          </a:solidFill>
        </p:spPr>
        <p:txBody>
          <a:bodyPr>
            <a:noAutofit/>
          </a:bodyPr>
          <a:lstStyle/>
          <a:p>
            <a:pPr marL="0" marR="0" lvl="0" indent="0" algn="ctr" rtl="0">
              <a:lnSpc>
                <a:spcPct val="100000"/>
              </a:lnSpc>
              <a:spcBef>
                <a:spcPts val="0"/>
              </a:spcBef>
              <a:spcAft>
                <a:spcPts val="0"/>
              </a:spcAft>
              <a:buClr>
                <a:srgbClr val="FFFFFF"/>
              </a:buClr>
              <a:buSzPts val="2000"/>
              <a:buFont typeface="Century Gothic"/>
              <a:buNone/>
            </a:pPr>
            <a:r>
              <a:rPr lang="en-GB" sz="1600" b="1" i="0" u="none" strike="noStrike" cap="none" dirty="0">
                <a:solidFill>
                  <a:schemeClr val="bg1"/>
                </a:solidFill>
                <a:latin typeface="Century Gothic"/>
                <a:ea typeface="Century Gothic"/>
                <a:cs typeface="Century Gothic"/>
                <a:sym typeface="Century Gothic"/>
              </a:rPr>
              <a:t>vocabulario</a:t>
            </a:r>
          </a:p>
        </p:txBody>
      </p:sp>
      <p:sp>
        <p:nvSpPr>
          <p:cNvPr id="17" name="TextBox 16">
            <a:extLst>
              <a:ext uri="{FF2B5EF4-FFF2-40B4-BE49-F238E27FC236}">
                <a16:creationId xmlns:a16="http://schemas.microsoft.com/office/drawing/2014/main" id="{E377D7EB-E648-404D-B067-702E68563439}"/>
              </a:ext>
            </a:extLst>
          </p:cNvPr>
          <p:cNvSpPr txBox="1"/>
          <p:nvPr/>
        </p:nvSpPr>
        <p:spPr>
          <a:xfrm>
            <a:off x="1261633" y="5199714"/>
            <a:ext cx="1888659" cy="1015663"/>
          </a:xfrm>
          <a:prstGeom prst="rect">
            <a:avLst/>
          </a:prstGeom>
          <a:noFill/>
        </p:spPr>
        <p:txBody>
          <a:bodyPr wrap="none" rtlCol="0">
            <a:spAutoFit/>
          </a:bodyPr>
          <a:lstStyle/>
          <a:p>
            <a:r>
              <a:rPr lang="en-GB" sz="6000" b="1" dirty="0" err="1">
                <a:solidFill>
                  <a:srgbClr val="002060"/>
                </a:solidFill>
                <a:latin typeface="Segoe Print" panose="02000600000000000000" pitchFamily="2" charset="0"/>
              </a:rPr>
              <a:t>siete</a:t>
            </a:r>
            <a:endParaRPr lang="en-GB" sz="6000" b="1" dirty="0">
              <a:solidFill>
                <a:srgbClr val="002060"/>
              </a:solidFill>
              <a:latin typeface="Segoe Print" panose="02000600000000000000" pitchFamily="2" charset="0"/>
            </a:endParaRPr>
          </a:p>
        </p:txBody>
      </p:sp>
      <p:sp>
        <p:nvSpPr>
          <p:cNvPr id="18" name="TextBox 17">
            <a:extLst>
              <a:ext uri="{FF2B5EF4-FFF2-40B4-BE49-F238E27FC236}">
                <a16:creationId xmlns:a16="http://schemas.microsoft.com/office/drawing/2014/main" id="{EEAAD785-9F43-47F2-B057-92DF8DCF1D46}"/>
              </a:ext>
            </a:extLst>
          </p:cNvPr>
          <p:cNvSpPr txBox="1"/>
          <p:nvPr/>
        </p:nvSpPr>
        <p:spPr>
          <a:xfrm>
            <a:off x="4513585" y="5199714"/>
            <a:ext cx="1919115" cy="1015663"/>
          </a:xfrm>
          <a:prstGeom prst="rect">
            <a:avLst/>
          </a:prstGeom>
          <a:noFill/>
        </p:spPr>
        <p:txBody>
          <a:bodyPr wrap="none" rtlCol="0">
            <a:spAutoFit/>
          </a:bodyPr>
          <a:lstStyle/>
          <a:p>
            <a:r>
              <a:rPr lang="en-GB" sz="6000" b="1" dirty="0" err="1">
                <a:solidFill>
                  <a:srgbClr val="002060"/>
                </a:solidFill>
                <a:latin typeface="Segoe Print" panose="02000600000000000000" pitchFamily="2" charset="0"/>
              </a:rPr>
              <a:t>ocho</a:t>
            </a:r>
            <a:endParaRPr lang="en-GB" sz="6000" b="1" dirty="0">
              <a:solidFill>
                <a:srgbClr val="002060"/>
              </a:solidFill>
              <a:latin typeface="Segoe Print" panose="02000600000000000000" pitchFamily="2" charset="0"/>
            </a:endParaRPr>
          </a:p>
        </p:txBody>
      </p:sp>
      <p:sp>
        <p:nvSpPr>
          <p:cNvPr id="19" name="TextBox 18">
            <a:extLst>
              <a:ext uri="{FF2B5EF4-FFF2-40B4-BE49-F238E27FC236}">
                <a16:creationId xmlns:a16="http://schemas.microsoft.com/office/drawing/2014/main" id="{E899C069-E98D-4FC6-A018-B409F8D7A68C}"/>
              </a:ext>
            </a:extLst>
          </p:cNvPr>
          <p:cNvSpPr txBox="1"/>
          <p:nvPr/>
        </p:nvSpPr>
        <p:spPr>
          <a:xfrm>
            <a:off x="8530189" y="5199714"/>
            <a:ext cx="2377574" cy="1015663"/>
          </a:xfrm>
          <a:prstGeom prst="rect">
            <a:avLst/>
          </a:prstGeom>
          <a:noFill/>
        </p:spPr>
        <p:txBody>
          <a:bodyPr wrap="none" rtlCol="0">
            <a:spAutoFit/>
          </a:bodyPr>
          <a:lstStyle/>
          <a:p>
            <a:r>
              <a:rPr lang="en-GB" sz="6000" b="1" dirty="0" err="1">
                <a:solidFill>
                  <a:srgbClr val="002060"/>
                </a:solidFill>
                <a:latin typeface="Segoe Print" panose="02000600000000000000" pitchFamily="2" charset="0"/>
              </a:rPr>
              <a:t>nueve</a:t>
            </a:r>
            <a:endParaRPr lang="en-GB" sz="6000" b="1" dirty="0">
              <a:solidFill>
                <a:srgbClr val="002060"/>
              </a:solidFill>
              <a:latin typeface="Segoe Print" panose="02000600000000000000" pitchFamily="2" charset="0"/>
            </a:endParaRPr>
          </a:p>
        </p:txBody>
      </p:sp>
      <p:pic>
        <p:nvPicPr>
          <p:cNvPr id="11" name="Picture 8" descr="Contando, Ocho, Matemáticas, Números">
            <a:extLst>
              <a:ext uri="{FF2B5EF4-FFF2-40B4-BE49-F238E27FC236}">
                <a16:creationId xmlns:a16="http://schemas.microsoft.com/office/drawing/2014/main" id="{9A0B09F6-DF85-411D-9197-59F23C1DB7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7181" y="1516546"/>
            <a:ext cx="207645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descr="Contando, Matemáticas, Números">
            <a:extLst>
              <a:ext uri="{FF2B5EF4-FFF2-40B4-BE49-F238E27FC236}">
                <a16:creationId xmlns:a16="http://schemas.microsoft.com/office/drawing/2014/main" id="{07F9D5B0-E2C5-4CC1-ACFD-B5426222614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5871" y="1585290"/>
            <a:ext cx="24765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Contando, Matemáticas, Nueve, Números">
            <a:extLst>
              <a:ext uri="{FF2B5EF4-FFF2-40B4-BE49-F238E27FC236}">
                <a16:creationId xmlns:a16="http://schemas.microsoft.com/office/drawing/2014/main" id="{48FD36C3-A7D2-4D75-9B6F-66D487496F9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09612" y="1516546"/>
            <a:ext cx="1876425" cy="32385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hlinkClick r:id="" action="ppaction://noaction">
              <a:snd r:embed="rId10" name="6_1.wav"/>
            </a:hlinkClick>
            <a:extLst>
              <a:ext uri="{FF2B5EF4-FFF2-40B4-BE49-F238E27FC236}">
                <a16:creationId xmlns:a16="http://schemas.microsoft.com/office/drawing/2014/main" id="{11D4C8EF-E09D-4492-930B-BBDF5E10028B}"/>
              </a:ext>
            </a:extLst>
          </p:cNvPr>
          <p:cNvSpPr txBox="1"/>
          <p:nvPr/>
        </p:nvSpPr>
        <p:spPr>
          <a:xfrm>
            <a:off x="98682" y="111118"/>
            <a:ext cx="6503703"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rPr>
              <a:t>Practica</a:t>
            </a:r>
            <a:r>
              <a:rPr lang="en-GB" sz="2800" dirty="0">
                <a:solidFill>
                  <a:srgbClr val="002060"/>
                </a:solidFill>
                <a:latin typeface="Century Gothic" panose="020B0502020202020204" pitchFamily="34" charset="0"/>
              </a:rPr>
              <a:t> el vocabulario: </a:t>
            </a:r>
            <a:r>
              <a:rPr lang="en-GB" sz="2800" b="1" dirty="0">
                <a:solidFill>
                  <a:srgbClr val="002060"/>
                </a:solidFill>
                <a:latin typeface="Century Gothic" panose="020B0502020202020204" pitchFamily="34" charset="0"/>
              </a:rPr>
              <a:t>los </a:t>
            </a:r>
            <a:r>
              <a:rPr lang="en-GB" sz="2800" b="1" dirty="0" err="1">
                <a:solidFill>
                  <a:srgbClr val="002060"/>
                </a:solidFill>
                <a:latin typeface="Century Gothic" panose="020B0502020202020204" pitchFamily="34" charset="0"/>
              </a:rPr>
              <a:t>números</a:t>
            </a:r>
            <a:endParaRPr lang="en-GB" sz="28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71509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6_8.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subTnLst>
                                    <p:audio>
                                      <p:cMediaNode>
                                        <p:cTn display="0" masterRel="sameClick">
                                          <p:stCondLst>
                                            <p:cond evt="begin" delay="0">
                                              <p:tn val="9"/>
                                            </p:cond>
                                          </p:stCondLst>
                                          <p:endCondLst>
                                            <p:cond evt="onStopAudio" delay="0">
                                              <p:tgtEl>
                                                <p:sldTgt/>
                                              </p:tgtEl>
                                            </p:cond>
                                          </p:endCondLst>
                                        </p:cTn>
                                        <p:tgtEl>
                                          <p:sndTgt r:embed="rId3" name="6_8.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6_9.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subTnLst>
                                    <p:audio>
                                      <p:cMediaNode>
                                        <p:cTn display="0" masterRel="sameClick">
                                          <p:stCondLst>
                                            <p:cond evt="begin" delay="0">
                                              <p:tn val="18"/>
                                            </p:cond>
                                          </p:stCondLst>
                                          <p:endCondLst>
                                            <p:cond evt="onStopAudio" delay="0">
                                              <p:tgtEl>
                                                <p:sldTgt/>
                                              </p:tgtEl>
                                            </p:cond>
                                          </p:endCondLst>
                                        </p:cTn>
                                        <p:tgtEl>
                                          <p:sndTgt r:embed="rId4" name="6_9.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6_10.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subTnLst>
                                    <p:audio>
                                      <p:cMediaNode>
                                        <p:cTn display="0" masterRel="sameClick">
                                          <p:stCondLst>
                                            <p:cond evt="begin" delay="0">
                                              <p:tn val="27"/>
                                            </p:cond>
                                          </p:stCondLst>
                                          <p:endCondLst>
                                            <p:cond evt="onStopAudio" delay="0">
                                              <p:tgtEl>
                                                <p:sldTgt/>
                                              </p:tgtEl>
                                            </p:cond>
                                          </p:endCondLst>
                                        </p:cTn>
                                        <p:tgtEl>
                                          <p:sndTgt r:embed="rId5" name="6_1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4" name="Picture 2" descr="Brain, Idea, Think, Creativity">
            <a:extLst>
              <a:ext uri="{FF2B5EF4-FFF2-40B4-BE49-F238E27FC236}">
                <a16:creationId xmlns:a16="http://schemas.microsoft.com/office/drawing/2014/main" id="{D202BDBA-A5A0-4CF4-A69B-B3233B5730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4703" y="47874"/>
            <a:ext cx="888572" cy="888572"/>
          </a:xfrm>
          <a:prstGeom prst="rect">
            <a:avLst/>
          </a:prstGeom>
          <a:noFill/>
          <a:extLst>
            <a:ext uri="{909E8E84-426E-40DD-AFC4-6F175D3DCCD1}">
              <a14:hiddenFill xmlns:a14="http://schemas.microsoft.com/office/drawing/2010/main">
                <a:solidFill>
                  <a:srgbClr val="FFFFFF"/>
                </a:solidFill>
              </a14:hiddenFill>
            </a:ext>
          </a:extLst>
        </p:spPr>
      </p:pic>
      <p:sp>
        <p:nvSpPr>
          <p:cNvPr id="28" name="Title 1">
            <a:extLst>
              <a:ext uri="{FF2B5EF4-FFF2-40B4-BE49-F238E27FC236}">
                <a16:creationId xmlns:a16="http://schemas.microsoft.com/office/drawing/2014/main" id="{40C15977-0600-42E5-AEE4-6FCBF79BA356}"/>
              </a:ext>
            </a:extLst>
          </p:cNvPr>
          <p:cNvSpPr>
            <a:spLocks noGrp="1"/>
          </p:cNvSpPr>
          <p:nvPr>
            <p:ph type="title"/>
          </p:nvPr>
        </p:nvSpPr>
        <p:spPr>
          <a:xfrm>
            <a:off x="10432605" y="999170"/>
            <a:ext cx="1545663" cy="247295"/>
          </a:xfrm>
          <a:solidFill>
            <a:srgbClr val="00B0F0"/>
          </a:solidFill>
        </p:spPr>
        <p:txBody>
          <a:bodyPr>
            <a:noAutofit/>
          </a:bodyPr>
          <a:lstStyle/>
          <a:p>
            <a:pPr marL="0" marR="0" lvl="0" indent="0" algn="ctr" rtl="0">
              <a:lnSpc>
                <a:spcPct val="100000"/>
              </a:lnSpc>
              <a:spcBef>
                <a:spcPts val="0"/>
              </a:spcBef>
              <a:spcAft>
                <a:spcPts val="0"/>
              </a:spcAft>
              <a:buClr>
                <a:srgbClr val="FFFFFF"/>
              </a:buClr>
              <a:buSzPts val="2000"/>
              <a:buFont typeface="Century Gothic"/>
              <a:buNone/>
            </a:pPr>
            <a:r>
              <a:rPr lang="en-GB" sz="1600" b="1" i="0" u="none" strike="noStrike" cap="none" dirty="0">
                <a:solidFill>
                  <a:schemeClr val="bg1"/>
                </a:solidFill>
                <a:latin typeface="Century Gothic"/>
                <a:ea typeface="Century Gothic"/>
                <a:cs typeface="Century Gothic"/>
                <a:sym typeface="Century Gothic"/>
              </a:rPr>
              <a:t>vocabulario</a:t>
            </a:r>
          </a:p>
        </p:txBody>
      </p:sp>
      <p:sp>
        <p:nvSpPr>
          <p:cNvPr id="17" name="TextBox 16">
            <a:extLst>
              <a:ext uri="{FF2B5EF4-FFF2-40B4-BE49-F238E27FC236}">
                <a16:creationId xmlns:a16="http://schemas.microsoft.com/office/drawing/2014/main" id="{E377D7EB-E648-404D-B067-702E68563439}"/>
              </a:ext>
            </a:extLst>
          </p:cNvPr>
          <p:cNvSpPr txBox="1"/>
          <p:nvPr/>
        </p:nvSpPr>
        <p:spPr>
          <a:xfrm>
            <a:off x="501192" y="5199713"/>
            <a:ext cx="1728358" cy="1015663"/>
          </a:xfrm>
          <a:prstGeom prst="rect">
            <a:avLst/>
          </a:prstGeom>
          <a:noFill/>
        </p:spPr>
        <p:txBody>
          <a:bodyPr wrap="none" rtlCol="0">
            <a:spAutoFit/>
          </a:bodyPr>
          <a:lstStyle/>
          <a:p>
            <a:r>
              <a:rPr lang="en-GB" sz="6000" b="1" dirty="0" err="1">
                <a:solidFill>
                  <a:srgbClr val="002060"/>
                </a:solidFill>
                <a:latin typeface="Segoe Print" panose="02000600000000000000" pitchFamily="2" charset="0"/>
              </a:rPr>
              <a:t>si_t</a:t>
            </a:r>
            <a:r>
              <a:rPr lang="en-GB" sz="6000" b="1" dirty="0">
                <a:solidFill>
                  <a:srgbClr val="002060"/>
                </a:solidFill>
                <a:latin typeface="Segoe Print" panose="02000600000000000000" pitchFamily="2" charset="0"/>
              </a:rPr>
              <a:t>_</a:t>
            </a:r>
          </a:p>
        </p:txBody>
      </p:sp>
      <p:sp>
        <p:nvSpPr>
          <p:cNvPr id="18" name="TextBox 17">
            <a:extLst>
              <a:ext uri="{FF2B5EF4-FFF2-40B4-BE49-F238E27FC236}">
                <a16:creationId xmlns:a16="http://schemas.microsoft.com/office/drawing/2014/main" id="{EEAAD785-9F43-47F2-B057-92DF8DCF1D46}"/>
              </a:ext>
            </a:extLst>
          </p:cNvPr>
          <p:cNvSpPr txBox="1"/>
          <p:nvPr/>
        </p:nvSpPr>
        <p:spPr>
          <a:xfrm>
            <a:off x="4513585" y="5199714"/>
            <a:ext cx="1691489" cy="1015663"/>
          </a:xfrm>
          <a:prstGeom prst="rect">
            <a:avLst/>
          </a:prstGeom>
          <a:noFill/>
        </p:spPr>
        <p:txBody>
          <a:bodyPr wrap="none" rtlCol="0">
            <a:spAutoFit/>
          </a:bodyPr>
          <a:lstStyle/>
          <a:p>
            <a:r>
              <a:rPr lang="en-GB" sz="6000" b="1" dirty="0">
                <a:solidFill>
                  <a:srgbClr val="002060"/>
                </a:solidFill>
                <a:latin typeface="Segoe Print" panose="02000600000000000000" pitchFamily="2" charset="0"/>
              </a:rPr>
              <a:t>_</a:t>
            </a:r>
            <a:r>
              <a:rPr lang="en-GB" sz="6000" b="1" dirty="0" err="1">
                <a:solidFill>
                  <a:srgbClr val="002060"/>
                </a:solidFill>
                <a:latin typeface="Segoe Print" panose="02000600000000000000" pitchFamily="2" charset="0"/>
              </a:rPr>
              <a:t>ch</a:t>
            </a:r>
            <a:r>
              <a:rPr lang="en-GB" sz="6000" b="1" dirty="0">
                <a:solidFill>
                  <a:srgbClr val="002060"/>
                </a:solidFill>
                <a:latin typeface="Segoe Print" panose="02000600000000000000" pitchFamily="2" charset="0"/>
              </a:rPr>
              <a:t>_</a:t>
            </a:r>
          </a:p>
        </p:txBody>
      </p:sp>
      <p:sp>
        <p:nvSpPr>
          <p:cNvPr id="19" name="TextBox 18">
            <a:extLst>
              <a:ext uri="{FF2B5EF4-FFF2-40B4-BE49-F238E27FC236}">
                <a16:creationId xmlns:a16="http://schemas.microsoft.com/office/drawing/2014/main" id="{E899C069-E98D-4FC6-A018-B409F8D7A68C}"/>
              </a:ext>
            </a:extLst>
          </p:cNvPr>
          <p:cNvSpPr txBox="1"/>
          <p:nvPr/>
        </p:nvSpPr>
        <p:spPr>
          <a:xfrm>
            <a:off x="8324430" y="5199713"/>
            <a:ext cx="2148345" cy="1015663"/>
          </a:xfrm>
          <a:prstGeom prst="rect">
            <a:avLst/>
          </a:prstGeom>
          <a:noFill/>
        </p:spPr>
        <p:txBody>
          <a:bodyPr wrap="none" rtlCol="0">
            <a:spAutoFit/>
          </a:bodyPr>
          <a:lstStyle/>
          <a:p>
            <a:r>
              <a:rPr lang="en-GB" sz="6000" b="1" dirty="0" err="1">
                <a:solidFill>
                  <a:srgbClr val="002060"/>
                </a:solidFill>
                <a:latin typeface="Segoe Print" panose="02000600000000000000" pitchFamily="2" charset="0"/>
              </a:rPr>
              <a:t>n_ev</a:t>
            </a:r>
            <a:r>
              <a:rPr lang="en-GB" sz="6000" b="1" dirty="0">
                <a:solidFill>
                  <a:srgbClr val="002060"/>
                </a:solidFill>
                <a:latin typeface="Segoe Print" panose="02000600000000000000" pitchFamily="2" charset="0"/>
              </a:rPr>
              <a:t>_</a:t>
            </a:r>
          </a:p>
        </p:txBody>
      </p:sp>
      <p:pic>
        <p:nvPicPr>
          <p:cNvPr id="14" name="Picture 8" descr="Contando, Ocho, Matemáticas, Números">
            <a:hlinkClick r:id="" action="ppaction://noaction">
              <a:snd r:embed="rId4" name="6_9.wav"/>
            </a:hlinkClick>
            <a:extLst>
              <a:ext uri="{FF2B5EF4-FFF2-40B4-BE49-F238E27FC236}">
                <a16:creationId xmlns:a16="http://schemas.microsoft.com/office/drawing/2014/main" id="{6C1C061F-3971-4BCE-BE95-F015D30C47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7181" y="1516546"/>
            <a:ext cx="207645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descr="Contando, Matemáticas, Números">
            <a:hlinkClick r:id="" action="ppaction://noaction">
              <a:snd r:embed="rId6" name="6_8.wav"/>
            </a:hlinkClick>
            <a:extLst>
              <a:ext uri="{FF2B5EF4-FFF2-40B4-BE49-F238E27FC236}">
                <a16:creationId xmlns:a16="http://schemas.microsoft.com/office/drawing/2014/main" id="{9E6454B4-4D48-4801-AC24-BB246D3E93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5871" y="1585290"/>
            <a:ext cx="24765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4" descr="Contando, Matemáticas, Nueve, Números">
            <a:hlinkClick r:id="" action="ppaction://noaction">
              <a:snd r:embed="rId8" name="6_10.wav"/>
            </a:hlinkClick>
            <a:extLst>
              <a:ext uri="{FF2B5EF4-FFF2-40B4-BE49-F238E27FC236}">
                <a16:creationId xmlns:a16="http://schemas.microsoft.com/office/drawing/2014/main" id="{EDA39386-2915-4F0F-90A9-FE420C1084B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09612" y="1516546"/>
            <a:ext cx="1876425" cy="32385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hlinkClick r:id="" action="ppaction://noaction">
              <a:snd r:embed="rId10" name="6_1.wav"/>
            </a:hlinkClick>
            <a:extLst>
              <a:ext uri="{FF2B5EF4-FFF2-40B4-BE49-F238E27FC236}">
                <a16:creationId xmlns:a16="http://schemas.microsoft.com/office/drawing/2014/main" id="{C5C71A74-CE7C-4100-AD06-53E351931C14}"/>
              </a:ext>
            </a:extLst>
          </p:cNvPr>
          <p:cNvSpPr txBox="1"/>
          <p:nvPr/>
        </p:nvSpPr>
        <p:spPr>
          <a:xfrm>
            <a:off x="98682" y="111118"/>
            <a:ext cx="6503703"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rPr>
              <a:t>Practica</a:t>
            </a:r>
            <a:r>
              <a:rPr lang="en-GB" sz="2800" dirty="0">
                <a:solidFill>
                  <a:srgbClr val="002060"/>
                </a:solidFill>
                <a:latin typeface="Century Gothic" panose="020B0502020202020204" pitchFamily="34" charset="0"/>
              </a:rPr>
              <a:t> el vocabulario: </a:t>
            </a:r>
            <a:r>
              <a:rPr lang="en-GB" sz="2800" b="1" dirty="0">
                <a:solidFill>
                  <a:srgbClr val="002060"/>
                </a:solidFill>
                <a:latin typeface="Century Gothic" panose="020B0502020202020204" pitchFamily="34" charset="0"/>
              </a:rPr>
              <a:t>los </a:t>
            </a:r>
            <a:r>
              <a:rPr lang="en-GB" sz="2800" b="1" dirty="0" err="1">
                <a:solidFill>
                  <a:srgbClr val="002060"/>
                </a:solidFill>
                <a:latin typeface="Century Gothic" panose="020B0502020202020204" pitchFamily="34" charset="0"/>
              </a:rPr>
              <a:t>números</a:t>
            </a:r>
            <a:endParaRPr lang="en-GB" sz="28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90340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4" name="Picture 2" descr="Brain, Idea, Think, Creativity">
            <a:extLst>
              <a:ext uri="{FF2B5EF4-FFF2-40B4-BE49-F238E27FC236}">
                <a16:creationId xmlns:a16="http://schemas.microsoft.com/office/drawing/2014/main" id="{D202BDBA-A5A0-4CF4-A69B-B3233B5730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84703" y="47874"/>
            <a:ext cx="888572" cy="888572"/>
          </a:xfrm>
          <a:prstGeom prst="rect">
            <a:avLst/>
          </a:prstGeom>
          <a:noFill/>
          <a:extLst>
            <a:ext uri="{909E8E84-426E-40DD-AFC4-6F175D3DCCD1}">
              <a14:hiddenFill xmlns:a14="http://schemas.microsoft.com/office/drawing/2010/main">
                <a:solidFill>
                  <a:srgbClr val="FFFFFF"/>
                </a:solidFill>
              </a14:hiddenFill>
            </a:ext>
          </a:extLst>
        </p:spPr>
      </p:pic>
      <p:sp>
        <p:nvSpPr>
          <p:cNvPr id="28" name="Title 1">
            <a:extLst>
              <a:ext uri="{FF2B5EF4-FFF2-40B4-BE49-F238E27FC236}">
                <a16:creationId xmlns:a16="http://schemas.microsoft.com/office/drawing/2014/main" id="{40C15977-0600-42E5-AEE4-6FCBF79BA356}"/>
              </a:ext>
            </a:extLst>
          </p:cNvPr>
          <p:cNvSpPr>
            <a:spLocks noGrp="1"/>
          </p:cNvSpPr>
          <p:nvPr>
            <p:ph type="title"/>
          </p:nvPr>
        </p:nvSpPr>
        <p:spPr>
          <a:xfrm>
            <a:off x="10432605" y="999170"/>
            <a:ext cx="1545663" cy="247295"/>
          </a:xfrm>
          <a:solidFill>
            <a:srgbClr val="00B0F0"/>
          </a:solidFill>
        </p:spPr>
        <p:txBody>
          <a:bodyPr>
            <a:noAutofit/>
          </a:bodyPr>
          <a:lstStyle/>
          <a:p>
            <a:pPr marL="0" marR="0" lvl="0" indent="0" algn="ctr" rtl="0">
              <a:lnSpc>
                <a:spcPct val="100000"/>
              </a:lnSpc>
              <a:spcBef>
                <a:spcPts val="0"/>
              </a:spcBef>
              <a:spcAft>
                <a:spcPts val="0"/>
              </a:spcAft>
              <a:buClr>
                <a:srgbClr val="FFFFFF"/>
              </a:buClr>
              <a:buSzPts val="2000"/>
              <a:buFont typeface="Century Gothic"/>
              <a:buNone/>
            </a:pPr>
            <a:r>
              <a:rPr lang="en-GB" sz="1600" b="1" i="0" u="none" strike="noStrike" cap="none" dirty="0">
                <a:solidFill>
                  <a:schemeClr val="bg1"/>
                </a:solidFill>
                <a:latin typeface="Century Gothic"/>
                <a:ea typeface="Century Gothic"/>
                <a:cs typeface="Century Gothic"/>
                <a:sym typeface="Century Gothic"/>
              </a:rPr>
              <a:t>vocabulario</a:t>
            </a:r>
          </a:p>
        </p:txBody>
      </p:sp>
      <p:sp>
        <p:nvSpPr>
          <p:cNvPr id="17" name="TextBox 16">
            <a:extLst>
              <a:ext uri="{FF2B5EF4-FFF2-40B4-BE49-F238E27FC236}">
                <a16:creationId xmlns:a16="http://schemas.microsoft.com/office/drawing/2014/main" id="{E377D7EB-E648-404D-B067-702E68563439}"/>
              </a:ext>
            </a:extLst>
          </p:cNvPr>
          <p:cNvSpPr txBox="1"/>
          <p:nvPr/>
        </p:nvSpPr>
        <p:spPr>
          <a:xfrm>
            <a:off x="1071133" y="5199714"/>
            <a:ext cx="1696298" cy="1015663"/>
          </a:xfrm>
          <a:prstGeom prst="rect">
            <a:avLst/>
          </a:prstGeom>
          <a:noFill/>
        </p:spPr>
        <p:txBody>
          <a:bodyPr wrap="none" rtlCol="0">
            <a:spAutoFit/>
          </a:bodyPr>
          <a:lstStyle/>
          <a:p>
            <a:r>
              <a:rPr lang="en-GB" sz="6000" b="1" dirty="0" err="1">
                <a:solidFill>
                  <a:srgbClr val="002060"/>
                </a:solidFill>
                <a:latin typeface="Segoe Print" panose="02000600000000000000" pitchFamily="2" charset="0"/>
              </a:rPr>
              <a:t>diez</a:t>
            </a:r>
            <a:endParaRPr lang="en-GB" sz="6000" b="1" dirty="0">
              <a:solidFill>
                <a:srgbClr val="002060"/>
              </a:solidFill>
              <a:latin typeface="Segoe Print" panose="02000600000000000000" pitchFamily="2" charset="0"/>
            </a:endParaRPr>
          </a:p>
        </p:txBody>
      </p:sp>
      <p:sp>
        <p:nvSpPr>
          <p:cNvPr id="18" name="TextBox 17">
            <a:extLst>
              <a:ext uri="{FF2B5EF4-FFF2-40B4-BE49-F238E27FC236}">
                <a16:creationId xmlns:a16="http://schemas.microsoft.com/office/drawing/2014/main" id="{EEAAD785-9F43-47F2-B057-92DF8DCF1D46}"/>
              </a:ext>
            </a:extLst>
          </p:cNvPr>
          <p:cNvSpPr txBox="1"/>
          <p:nvPr/>
        </p:nvSpPr>
        <p:spPr>
          <a:xfrm>
            <a:off x="4875535" y="5199714"/>
            <a:ext cx="1912703" cy="1015663"/>
          </a:xfrm>
          <a:prstGeom prst="rect">
            <a:avLst/>
          </a:prstGeom>
          <a:noFill/>
        </p:spPr>
        <p:txBody>
          <a:bodyPr wrap="none" rtlCol="0">
            <a:spAutoFit/>
          </a:bodyPr>
          <a:lstStyle/>
          <a:p>
            <a:r>
              <a:rPr lang="en-GB" sz="6000" b="1" dirty="0">
                <a:solidFill>
                  <a:srgbClr val="002060"/>
                </a:solidFill>
                <a:latin typeface="Segoe Print" panose="02000600000000000000" pitchFamily="2" charset="0"/>
              </a:rPr>
              <a:t>once</a:t>
            </a:r>
          </a:p>
        </p:txBody>
      </p:sp>
      <p:sp>
        <p:nvSpPr>
          <p:cNvPr id="19" name="TextBox 18">
            <a:extLst>
              <a:ext uri="{FF2B5EF4-FFF2-40B4-BE49-F238E27FC236}">
                <a16:creationId xmlns:a16="http://schemas.microsoft.com/office/drawing/2014/main" id="{E899C069-E98D-4FC6-A018-B409F8D7A68C}"/>
              </a:ext>
            </a:extLst>
          </p:cNvPr>
          <p:cNvSpPr txBox="1"/>
          <p:nvPr/>
        </p:nvSpPr>
        <p:spPr>
          <a:xfrm>
            <a:off x="8968339" y="5199714"/>
            <a:ext cx="1911101" cy="1015663"/>
          </a:xfrm>
          <a:prstGeom prst="rect">
            <a:avLst/>
          </a:prstGeom>
          <a:noFill/>
        </p:spPr>
        <p:txBody>
          <a:bodyPr wrap="none" rtlCol="0">
            <a:spAutoFit/>
          </a:bodyPr>
          <a:lstStyle/>
          <a:p>
            <a:r>
              <a:rPr lang="en-GB" sz="6000" b="1" dirty="0" err="1">
                <a:solidFill>
                  <a:srgbClr val="002060"/>
                </a:solidFill>
                <a:latin typeface="Segoe Print" panose="02000600000000000000" pitchFamily="2" charset="0"/>
              </a:rPr>
              <a:t>doce</a:t>
            </a:r>
            <a:endParaRPr lang="en-GB" sz="6000" b="1" dirty="0">
              <a:solidFill>
                <a:srgbClr val="002060"/>
              </a:solidFill>
              <a:latin typeface="Segoe Print" panose="02000600000000000000" pitchFamily="2" charset="0"/>
            </a:endParaRPr>
          </a:p>
        </p:txBody>
      </p:sp>
      <p:pic>
        <p:nvPicPr>
          <p:cNvPr id="14" name="Picture 6" descr="Contando, Matemáticas, Números">
            <a:extLst>
              <a:ext uri="{FF2B5EF4-FFF2-40B4-BE49-F238E27FC236}">
                <a16:creationId xmlns:a16="http://schemas.microsoft.com/office/drawing/2014/main" id="{3B5A0BFD-C911-4CDA-A478-FA4841A5AF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9421" y="1973746"/>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Número, Caligrafía, Rojo, Fuente">
            <a:extLst>
              <a:ext uri="{FF2B5EF4-FFF2-40B4-BE49-F238E27FC236}">
                <a16:creationId xmlns:a16="http://schemas.microsoft.com/office/drawing/2014/main" id="{053DB927-70C1-4809-AF1E-83ED591568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76058" y="2179154"/>
            <a:ext cx="1766483" cy="239284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Contando, Matemáticas, Números">
            <a:extLst>
              <a:ext uri="{FF2B5EF4-FFF2-40B4-BE49-F238E27FC236}">
                <a16:creationId xmlns:a16="http://schemas.microsoft.com/office/drawing/2014/main" id="{E2EEF95A-C958-48DE-9AD9-CF392CC8C6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74516" y="1973746"/>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Contando, Matemáticas, Números">
            <a:extLst>
              <a:ext uri="{FF2B5EF4-FFF2-40B4-BE49-F238E27FC236}">
                <a16:creationId xmlns:a16="http://schemas.microsoft.com/office/drawing/2014/main" id="{8C70E8AB-0BC1-419D-9D78-7D216315B5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43281" y="1973746"/>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Contando, Matemáticas, Números">
            <a:extLst>
              <a:ext uri="{FF2B5EF4-FFF2-40B4-BE49-F238E27FC236}">
                <a16:creationId xmlns:a16="http://schemas.microsoft.com/office/drawing/2014/main" id="{7B338701-4BEB-4AC6-B4B6-D8438D2318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77789" y="1923963"/>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Contando, Matemáticas, Números">
            <a:extLst>
              <a:ext uri="{FF2B5EF4-FFF2-40B4-BE49-F238E27FC236}">
                <a16:creationId xmlns:a16="http://schemas.microsoft.com/office/drawing/2014/main" id="{4B60BD69-04D5-4EBD-85CE-1254D5D60FA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54928" y="2030896"/>
            <a:ext cx="2072796" cy="254847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hlinkClick r:id="" action="ppaction://noaction">
              <a:snd r:embed="rId10" name="6_1.wav"/>
            </a:hlinkClick>
            <a:extLst>
              <a:ext uri="{FF2B5EF4-FFF2-40B4-BE49-F238E27FC236}">
                <a16:creationId xmlns:a16="http://schemas.microsoft.com/office/drawing/2014/main" id="{0D4909BD-AD89-4868-93BF-10501AD6CC33}"/>
              </a:ext>
            </a:extLst>
          </p:cNvPr>
          <p:cNvSpPr txBox="1"/>
          <p:nvPr/>
        </p:nvSpPr>
        <p:spPr>
          <a:xfrm>
            <a:off x="98682" y="111118"/>
            <a:ext cx="6503703"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rPr>
              <a:t>Practica</a:t>
            </a:r>
            <a:r>
              <a:rPr lang="en-GB" sz="2800" dirty="0">
                <a:solidFill>
                  <a:srgbClr val="002060"/>
                </a:solidFill>
                <a:latin typeface="Century Gothic" panose="020B0502020202020204" pitchFamily="34" charset="0"/>
              </a:rPr>
              <a:t> el vocabulario: </a:t>
            </a:r>
            <a:r>
              <a:rPr lang="en-GB" sz="2800" b="1" dirty="0">
                <a:solidFill>
                  <a:srgbClr val="002060"/>
                </a:solidFill>
                <a:latin typeface="Century Gothic" panose="020B0502020202020204" pitchFamily="34" charset="0"/>
              </a:rPr>
              <a:t>los </a:t>
            </a:r>
            <a:r>
              <a:rPr lang="en-GB" sz="2800" b="1" dirty="0" err="1">
                <a:solidFill>
                  <a:srgbClr val="002060"/>
                </a:solidFill>
                <a:latin typeface="Century Gothic" panose="020B0502020202020204" pitchFamily="34" charset="0"/>
              </a:rPr>
              <a:t>números</a:t>
            </a:r>
            <a:endParaRPr lang="en-GB" sz="28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923014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subTnLst>
                                    <p:audio>
                                      <p:cMediaNode>
                                        <p:cTn display="0" masterRel="sameClick">
                                          <p:stCondLst>
                                            <p:cond evt="begin" delay="0">
                                              <p:tn val="5"/>
                                            </p:cond>
                                          </p:stCondLst>
                                          <p:endCondLst>
                                            <p:cond evt="onStopAudio" delay="0">
                                              <p:tgtEl>
                                                <p:sldTgt/>
                                              </p:tgtEl>
                                            </p:cond>
                                          </p:endCondLst>
                                        </p:cTn>
                                        <p:tgtEl>
                                          <p:sndTgt r:embed="rId3" name="6_11.wav"/>
                                        </p:tgtEl>
                                      </p:cMediaNode>
                                    </p:audio>
                                  </p:sub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subTnLst>
                                    <p:audio>
                                      <p:cMediaNode>
                                        <p:cTn display="0" masterRel="sameClick">
                                          <p:stCondLst>
                                            <p:cond evt="begin" delay="0">
                                              <p:tn val="13"/>
                                            </p:cond>
                                          </p:stCondLst>
                                          <p:endCondLst>
                                            <p:cond evt="onStopAudio" delay="0">
                                              <p:tgtEl>
                                                <p:sldTgt/>
                                              </p:tgtEl>
                                            </p:cond>
                                          </p:endCondLst>
                                        </p:cTn>
                                        <p:tgtEl>
                                          <p:sndTgt r:embed="rId3" name="6_11.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subTnLst>
                                    <p:audio>
                                      <p:cMediaNode>
                                        <p:cTn display="0" masterRel="sameClick">
                                          <p:stCondLst>
                                            <p:cond evt="begin" delay="0">
                                              <p:tn val="18"/>
                                            </p:cond>
                                          </p:stCondLst>
                                          <p:endCondLst>
                                            <p:cond evt="onStopAudio" delay="0">
                                              <p:tgtEl>
                                                <p:sldTgt/>
                                              </p:tgtEl>
                                            </p:cond>
                                          </p:endCondLst>
                                        </p:cTn>
                                        <p:tgtEl>
                                          <p:sndTgt r:embed="rId4" name="6_12.wav"/>
                                        </p:tgtEl>
                                      </p:cMediaNode>
                                    </p:audio>
                                  </p:sub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subTnLst>
                                    <p:audio>
                                      <p:cMediaNode>
                                        <p:cTn display="0" masterRel="sameClick">
                                          <p:stCondLst>
                                            <p:cond evt="begin" delay="0">
                                              <p:tn val="26"/>
                                            </p:cond>
                                          </p:stCondLst>
                                          <p:endCondLst>
                                            <p:cond evt="onStopAudio" delay="0">
                                              <p:tgtEl>
                                                <p:sldTgt/>
                                              </p:tgtEl>
                                            </p:cond>
                                          </p:endCondLst>
                                        </p:cTn>
                                        <p:tgtEl>
                                          <p:sndTgt r:embed="rId4" name="6_12.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subTnLst>
                                    <p:audio>
                                      <p:cMediaNode>
                                        <p:cTn display="0" masterRel="sameClick">
                                          <p:stCondLst>
                                            <p:cond evt="begin" delay="0">
                                              <p:tn val="31"/>
                                            </p:cond>
                                          </p:stCondLst>
                                          <p:endCondLst>
                                            <p:cond evt="onStopAudio" delay="0">
                                              <p:tgtEl>
                                                <p:sldTgt/>
                                              </p:tgtEl>
                                            </p:cond>
                                          </p:endCondLst>
                                        </p:cTn>
                                        <p:tgtEl>
                                          <p:sndTgt r:embed="rId5" name="6_13.wav"/>
                                        </p:tgtEl>
                                      </p:cMediaNode>
                                    </p:audio>
                                  </p:subTnLst>
                                </p:cTn>
                              </p:par>
                              <p:par>
                                <p:cTn id="34" presetID="10"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subTnLst>
                                    <p:audio>
                                      <p:cMediaNode>
                                        <p:cTn display="0" masterRel="sameClick">
                                          <p:stCondLst>
                                            <p:cond evt="begin" delay="0">
                                              <p:tn val="39"/>
                                            </p:cond>
                                          </p:stCondLst>
                                          <p:endCondLst>
                                            <p:cond evt="onStopAudio" delay="0">
                                              <p:tgtEl>
                                                <p:sldTgt/>
                                              </p:tgtEl>
                                            </p:cond>
                                          </p:endCondLst>
                                        </p:cTn>
                                        <p:tgtEl>
                                          <p:sndTgt r:embed="rId5" name="6_1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4" name="Picture 2" descr="Brain, Idea, Think, Creativity">
            <a:extLst>
              <a:ext uri="{FF2B5EF4-FFF2-40B4-BE49-F238E27FC236}">
                <a16:creationId xmlns:a16="http://schemas.microsoft.com/office/drawing/2014/main" id="{D202BDBA-A5A0-4CF4-A69B-B3233B5730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4703" y="47874"/>
            <a:ext cx="888572" cy="888572"/>
          </a:xfrm>
          <a:prstGeom prst="rect">
            <a:avLst/>
          </a:prstGeom>
          <a:noFill/>
          <a:extLst>
            <a:ext uri="{909E8E84-426E-40DD-AFC4-6F175D3DCCD1}">
              <a14:hiddenFill xmlns:a14="http://schemas.microsoft.com/office/drawing/2010/main">
                <a:solidFill>
                  <a:srgbClr val="FFFFFF"/>
                </a:solidFill>
              </a14:hiddenFill>
            </a:ext>
          </a:extLst>
        </p:spPr>
      </p:pic>
      <p:sp>
        <p:nvSpPr>
          <p:cNvPr id="28" name="Title 1">
            <a:extLst>
              <a:ext uri="{FF2B5EF4-FFF2-40B4-BE49-F238E27FC236}">
                <a16:creationId xmlns:a16="http://schemas.microsoft.com/office/drawing/2014/main" id="{40C15977-0600-42E5-AEE4-6FCBF79BA356}"/>
              </a:ext>
            </a:extLst>
          </p:cNvPr>
          <p:cNvSpPr>
            <a:spLocks noGrp="1"/>
          </p:cNvSpPr>
          <p:nvPr>
            <p:ph type="title"/>
          </p:nvPr>
        </p:nvSpPr>
        <p:spPr>
          <a:xfrm>
            <a:off x="10432605" y="999170"/>
            <a:ext cx="1545663" cy="247295"/>
          </a:xfrm>
          <a:solidFill>
            <a:srgbClr val="00B0F0"/>
          </a:solidFill>
        </p:spPr>
        <p:txBody>
          <a:bodyPr>
            <a:noAutofit/>
          </a:bodyPr>
          <a:lstStyle/>
          <a:p>
            <a:pPr marL="0" marR="0" lvl="0" indent="0" algn="ctr" rtl="0">
              <a:lnSpc>
                <a:spcPct val="100000"/>
              </a:lnSpc>
              <a:spcBef>
                <a:spcPts val="0"/>
              </a:spcBef>
              <a:spcAft>
                <a:spcPts val="0"/>
              </a:spcAft>
              <a:buClr>
                <a:srgbClr val="FFFFFF"/>
              </a:buClr>
              <a:buSzPts val="2000"/>
              <a:buFont typeface="Century Gothic"/>
              <a:buNone/>
            </a:pPr>
            <a:r>
              <a:rPr lang="en-GB" sz="1600" b="1" i="0" u="none" strike="noStrike" cap="none" dirty="0">
                <a:solidFill>
                  <a:schemeClr val="bg1"/>
                </a:solidFill>
                <a:latin typeface="Century Gothic"/>
                <a:ea typeface="Century Gothic"/>
                <a:cs typeface="Century Gothic"/>
                <a:sym typeface="Century Gothic"/>
              </a:rPr>
              <a:t>vocabulario</a:t>
            </a:r>
          </a:p>
        </p:txBody>
      </p:sp>
      <p:sp>
        <p:nvSpPr>
          <p:cNvPr id="11" name="Title 1">
            <a:extLst>
              <a:ext uri="{FF2B5EF4-FFF2-40B4-BE49-F238E27FC236}">
                <a16:creationId xmlns:a16="http://schemas.microsoft.com/office/drawing/2014/main" id="{40BC4153-1140-4792-A816-8A1D03CF0109}"/>
              </a:ext>
            </a:extLst>
          </p:cNvPr>
          <p:cNvSpPr txBox="1">
            <a:spLocks/>
          </p:cNvSpPr>
          <p:nvPr/>
        </p:nvSpPr>
        <p:spPr>
          <a:xfrm>
            <a:off x="10432605" y="999170"/>
            <a:ext cx="1545663" cy="247295"/>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buClr>
                <a:srgbClr val="FFFFFF"/>
              </a:buClr>
              <a:buSzPts val="2000"/>
              <a:buFont typeface="Century Gothic"/>
              <a:buNone/>
            </a:pPr>
            <a:r>
              <a:rPr lang="en-GB" sz="1600" b="1">
                <a:solidFill>
                  <a:schemeClr val="bg1"/>
                </a:solidFill>
                <a:latin typeface="Century Gothic"/>
                <a:ea typeface="Century Gothic"/>
                <a:cs typeface="Century Gothic"/>
                <a:sym typeface="Century Gothic"/>
              </a:rPr>
              <a:t>vocabulario</a:t>
            </a:r>
            <a:endParaRPr lang="en-GB" sz="1600" b="1" dirty="0">
              <a:solidFill>
                <a:schemeClr val="bg1"/>
              </a:solidFill>
              <a:latin typeface="Century Gothic"/>
              <a:ea typeface="Century Gothic"/>
              <a:cs typeface="Century Gothic"/>
              <a:sym typeface="Century Gothic"/>
            </a:endParaRPr>
          </a:p>
        </p:txBody>
      </p:sp>
      <p:sp>
        <p:nvSpPr>
          <p:cNvPr id="12" name="TextBox 11">
            <a:extLst>
              <a:ext uri="{FF2B5EF4-FFF2-40B4-BE49-F238E27FC236}">
                <a16:creationId xmlns:a16="http://schemas.microsoft.com/office/drawing/2014/main" id="{24F32A4A-BD7C-4E12-8F28-E98557A2513F}"/>
              </a:ext>
            </a:extLst>
          </p:cNvPr>
          <p:cNvSpPr txBox="1"/>
          <p:nvPr/>
        </p:nvSpPr>
        <p:spPr>
          <a:xfrm>
            <a:off x="1071133" y="5199714"/>
            <a:ext cx="1728358" cy="1015663"/>
          </a:xfrm>
          <a:prstGeom prst="rect">
            <a:avLst/>
          </a:prstGeom>
          <a:noFill/>
        </p:spPr>
        <p:txBody>
          <a:bodyPr wrap="none" rtlCol="0">
            <a:spAutoFit/>
          </a:bodyPr>
          <a:lstStyle/>
          <a:p>
            <a:r>
              <a:rPr lang="en-GB" sz="6000" b="1" dirty="0" err="1">
                <a:solidFill>
                  <a:srgbClr val="002060"/>
                </a:solidFill>
                <a:latin typeface="Segoe Print" panose="02000600000000000000" pitchFamily="2" charset="0"/>
              </a:rPr>
              <a:t>d_e</a:t>
            </a:r>
            <a:r>
              <a:rPr lang="en-GB" sz="6000" b="1" dirty="0">
                <a:solidFill>
                  <a:srgbClr val="002060"/>
                </a:solidFill>
                <a:latin typeface="Segoe Print" panose="02000600000000000000" pitchFamily="2" charset="0"/>
              </a:rPr>
              <a:t>_</a:t>
            </a:r>
          </a:p>
        </p:txBody>
      </p:sp>
      <p:sp>
        <p:nvSpPr>
          <p:cNvPr id="13" name="TextBox 12">
            <a:extLst>
              <a:ext uri="{FF2B5EF4-FFF2-40B4-BE49-F238E27FC236}">
                <a16:creationId xmlns:a16="http://schemas.microsoft.com/office/drawing/2014/main" id="{034268B3-A3BE-49AC-B4C3-E844D4F58F6E}"/>
              </a:ext>
            </a:extLst>
          </p:cNvPr>
          <p:cNvSpPr txBox="1"/>
          <p:nvPr/>
        </p:nvSpPr>
        <p:spPr>
          <a:xfrm>
            <a:off x="4875535" y="5199714"/>
            <a:ext cx="1718740" cy="1015663"/>
          </a:xfrm>
          <a:prstGeom prst="rect">
            <a:avLst/>
          </a:prstGeom>
          <a:noFill/>
        </p:spPr>
        <p:txBody>
          <a:bodyPr wrap="none" rtlCol="0">
            <a:spAutoFit/>
          </a:bodyPr>
          <a:lstStyle/>
          <a:p>
            <a:r>
              <a:rPr lang="en-GB" sz="6000" b="1" dirty="0">
                <a:solidFill>
                  <a:srgbClr val="002060"/>
                </a:solidFill>
                <a:latin typeface="Segoe Print" panose="02000600000000000000" pitchFamily="2" charset="0"/>
              </a:rPr>
              <a:t>_</a:t>
            </a:r>
            <a:r>
              <a:rPr lang="en-GB" sz="6000" b="1" dirty="0" err="1">
                <a:solidFill>
                  <a:srgbClr val="002060"/>
                </a:solidFill>
                <a:latin typeface="Segoe Print" panose="02000600000000000000" pitchFamily="2" charset="0"/>
              </a:rPr>
              <a:t>nc</a:t>
            </a:r>
            <a:r>
              <a:rPr lang="en-GB" sz="6000" b="1" dirty="0">
                <a:solidFill>
                  <a:srgbClr val="002060"/>
                </a:solidFill>
                <a:latin typeface="Segoe Print" panose="02000600000000000000" pitchFamily="2" charset="0"/>
              </a:rPr>
              <a:t>_</a:t>
            </a:r>
          </a:p>
        </p:txBody>
      </p:sp>
      <p:sp>
        <p:nvSpPr>
          <p:cNvPr id="16" name="TextBox 15">
            <a:extLst>
              <a:ext uri="{FF2B5EF4-FFF2-40B4-BE49-F238E27FC236}">
                <a16:creationId xmlns:a16="http://schemas.microsoft.com/office/drawing/2014/main" id="{E8688D94-C5E5-4127-962A-0863E5685136}"/>
              </a:ext>
            </a:extLst>
          </p:cNvPr>
          <p:cNvSpPr txBox="1"/>
          <p:nvPr/>
        </p:nvSpPr>
        <p:spPr>
          <a:xfrm>
            <a:off x="8968339" y="5199714"/>
            <a:ext cx="1717137" cy="1015663"/>
          </a:xfrm>
          <a:prstGeom prst="rect">
            <a:avLst/>
          </a:prstGeom>
          <a:noFill/>
        </p:spPr>
        <p:txBody>
          <a:bodyPr wrap="none" rtlCol="0">
            <a:spAutoFit/>
          </a:bodyPr>
          <a:lstStyle/>
          <a:p>
            <a:r>
              <a:rPr lang="en-GB" sz="6000" b="1" dirty="0" err="1">
                <a:solidFill>
                  <a:srgbClr val="002060"/>
                </a:solidFill>
                <a:latin typeface="Segoe Print" panose="02000600000000000000" pitchFamily="2" charset="0"/>
              </a:rPr>
              <a:t>d_c</a:t>
            </a:r>
            <a:r>
              <a:rPr lang="en-GB" sz="6000" b="1" dirty="0">
                <a:solidFill>
                  <a:srgbClr val="002060"/>
                </a:solidFill>
                <a:latin typeface="Segoe Print" panose="02000600000000000000" pitchFamily="2" charset="0"/>
              </a:rPr>
              <a:t>_</a:t>
            </a:r>
          </a:p>
        </p:txBody>
      </p:sp>
      <p:pic>
        <p:nvPicPr>
          <p:cNvPr id="20" name="Picture 6" descr="Contando, Matemáticas, Números">
            <a:hlinkClick r:id="" action="ppaction://noaction">
              <a:snd r:embed="rId4" name="6_11.wav"/>
            </a:hlinkClick>
            <a:extLst>
              <a:ext uri="{FF2B5EF4-FFF2-40B4-BE49-F238E27FC236}">
                <a16:creationId xmlns:a16="http://schemas.microsoft.com/office/drawing/2014/main" id="{08B802F6-5729-48ED-879A-00C634F7D1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421" y="1973746"/>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Número, Caligrafía, Rojo, Fuente">
            <a:hlinkClick r:id="" action="ppaction://noaction">
              <a:snd r:embed="rId4" name="6_11.wav"/>
            </a:hlinkClick>
            <a:extLst>
              <a:ext uri="{FF2B5EF4-FFF2-40B4-BE49-F238E27FC236}">
                <a16:creationId xmlns:a16="http://schemas.microsoft.com/office/drawing/2014/main" id="{07690FF8-4847-4F5F-B943-831D6B13A8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6058" y="2179154"/>
            <a:ext cx="1766483" cy="239284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Contando, Matemáticas, Números">
            <a:hlinkClick r:id="" action="ppaction://noaction">
              <a:snd r:embed="rId7" name="6_12.wav"/>
            </a:hlinkClick>
            <a:extLst>
              <a:ext uri="{FF2B5EF4-FFF2-40B4-BE49-F238E27FC236}">
                <a16:creationId xmlns:a16="http://schemas.microsoft.com/office/drawing/2014/main" id="{CF972A6A-1FD0-4849-B82D-0A68D6E619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4516" y="1973746"/>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Contando, Matemáticas, Números">
            <a:hlinkClick r:id="" action="ppaction://noaction">
              <a:snd r:embed="rId7" name="6_12.wav"/>
            </a:hlinkClick>
            <a:extLst>
              <a:ext uri="{FF2B5EF4-FFF2-40B4-BE49-F238E27FC236}">
                <a16:creationId xmlns:a16="http://schemas.microsoft.com/office/drawing/2014/main" id="{04A5E1FC-1958-4130-9029-3B2AB2A27A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3281" y="1973746"/>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ontando, Matemáticas, Números">
            <a:hlinkClick r:id="" action="ppaction://noaction">
              <a:snd r:embed="rId8" name="6_13.wav"/>
            </a:hlinkClick>
            <a:extLst>
              <a:ext uri="{FF2B5EF4-FFF2-40B4-BE49-F238E27FC236}">
                <a16:creationId xmlns:a16="http://schemas.microsoft.com/office/drawing/2014/main" id="{92C37266-F2D7-4FAF-995D-D20986A746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77789" y="1923963"/>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Contando, Matemáticas, Números">
            <a:hlinkClick r:id="" action="ppaction://noaction">
              <a:snd r:embed="rId8" name="6_13.wav"/>
            </a:hlinkClick>
            <a:extLst>
              <a:ext uri="{FF2B5EF4-FFF2-40B4-BE49-F238E27FC236}">
                <a16:creationId xmlns:a16="http://schemas.microsoft.com/office/drawing/2014/main" id="{DAA8DFE9-B60B-478A-A835-D8E50904A9F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54928" y="2030896"/>
            <a:ext cx="2072796" cy="254847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hlinkClick r:id="" action="ppaction://noaction">
              <a:snd r:embed="rId10" name="6_1.wav"/>
            </a:hlinkClick>
            <a:extLst>
              <a:ext uri="{FF2B5EF4-FFF2-40B4-BE49-F238E27FC236}">
                <a16:creationId xmlns:a16="http://schemas.microsoft.com/office/drawing/2014/main" id="{E78FBB7D-0054-42DB-AD5B-BDBAA43DD472}"/>
              </a:ext>
            </a:extLst>
          </p:cNvPr>
          <p:cNvSpPr txBox="1"/>
          <p:nvPr/>
        </p:nvSpPr>
        <p:spPr>
          <a:xfrm>
            <a:off x="98682" y="111118"/>
            <a:ext cx="6503703"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rPr>
              <a:t>Practica</a:t>
            </a:r>
            <a:r>
              <a:rPr lang="en-GB" sz="2800" dirty="0">
                <a:solidFill>
                  <a:srgbClr val="002060"/>
                </a:solidFill>
                <a:latin typeface="Century Gothic" panose="020B0502020202020204" pitchFamily="34" charset="0"/>
              </a:rPr>
              <a:t> el vocabulario: </a:t>
            </a:r>
            <a:r>
              <a:rPr lang="en-GB" sz="2800" b="1" dirty="0">
                <a:solidFill>
                  <a:srgbClr val="002060"/>
                </a:solidFill>
                <a:latin typeface="Century Gothic" panose="020B0502020202020204" pitchFamily="34" charset="0"/>
              </a:rPr>
              <a:t>los </a:t>
            </a:r>
            <a:r>
              <a:rPr lang="en-GB" sz="2800" b="1" dirty="0" err="1">
                <a:solidFill>
                  <a:srgbClr val="002060"/>
                </a:solidFill>
                <a:latin typeface="Century Gothic" panose="020B0502020202020204" pitchFamily="34" charset="0"/>
              </a:rPr>
              <a:t>números</a:t>
            </a:r>
            <a:endParaRPr lang="en-GB" sz="28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54947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10"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9682204" y="941515"/>
            <a:ext cx="2237996" cy="582075"/>
          </a:xfrm>
          <a:solidFill>
            <a:srgbClr val="FFFFFF"/>
          </a:solidFill>
        </p:spPr>
        <p:txBody>
          <a:bodyPr>
            <a:normAutofit fontScale="90000"/>
          </a:bodyPr>
          <a:lstStyle/>
          <a:p>
            <a:r>
              <a:rPr lang="en-GB" sz="2800" b="1" dirty="0">
                <a:solidFill>
                  <a:schemeClr val="bg1"/>
                </a:solidFill>
                <a:latin typeface="Century Gothic" panose="020B0502020202020204" pitchFamily="34" charset="0"/>
                <a:ea typeface="Century Gothic"/>
                <a:cs typeface="Century Gothic"/>
                <a:sym typeface="Century Gothic"/>
              </a:rPr>
              <a:t>Leer y hablar</a:t>
            </a:r>
            <a:endParaRPr lang="en-GB" sz="2800" dirty="0">
              <a:solidFill>
                <a:schemeClr val="bg1"/>
              </a:solidFill>
              <a:latin typeface="Century Gothic" panose="020B0502020202020204" pitchFamily="34" charset="0"/>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15">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8" name="TextBox 17">
            <a:hlinkClick r:id="" action="ppaction://noaction">
              <a:snd r:embed="rId16" name="15_1.wav"/>
            </a:hlinkClick>
            <a:extLst>
              <a:ext uri="{FF2B5EF4-FFF2-40B4-BE49-F238E27FC236}">
                <a16:creationId xmlns:a16="http://schemas.microsoft.com/office/drawing/2014/main" id="{7E03D5E4-0DE2-4A17-9062-0844809E1F02}"/>
              </a:ext>
            </a:extLst>
          </p:cNvPr>
          <p:cNvSpPr txBox="1"/>
          <p:nvPr/>
        </p:nvSpPr>
        <p:spPr>
          <a:xfrm>
            <a:off x="100869" y="128709"/>
            <a:ext cx="7691529"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Lee los </a:t>
            </a:r>
            <a:r>
              <a:rPr lang="en-GB" sz="3200" dirty="0" err="1">
                <a:solidFill>
                  <a:srgbClr val="002060"/>
                </a:solidFill>
                <a:latin typeface="Century Gothic" panose="020B0502020202020204" pitchFamily="34" charset="0"/>
              </a:rPr>
              <a:t>números</a:t>
            </a:r>
            <a:r>
              <a:rPr lang="en-GB" sz="3200" dirty="0">
                <a:solidFill>
                  <a:srgbClr val="002060"/>
                </a:solidFill>
                <a:latin typeface="Century Gothic" panose="020B0502020202020204" pitchFamily="34" charset="0"/>
              </a:rPr>
              <a:t> en </a:t>
            </a:r>
            <a:r>
              <a:rPr lang="en-GB" sz="3200" dirty="0" err="1">
                <a:solidFill>
                  <a:srgbClr val="002060"/>
                </a:solidFill>
                <a:latin typeface="Century Gothic" panose="020B0502020202020204" pitchFamily="34" charset="0"/>
              </a:rPr>
              <a:t>el</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orden</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correcto</a:t>
            </a:r>
            <a:r>
              <a:rPr lang="en-GB" sz="3200" dirty="0">
                <a:solidFill>
                  <a:srgbClr val="002060"/>
                </a:solidFill>
                <a:latin typeface="Century Gothic" panose="020B0502020202020204" pitchFamily="34" charset="0"/>
              </a:rPr>
              <a:t>.</a:t>
            </a:r>
          </a:p>
        </p:txBody>
      </p:sp>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17">
            <a:alphaModFix/>
            <a:duotone>
              <a:schemeClr val="accent6">
                <a:shade val="45000"/>
                <a:satMod val="135000"/>
              </a:schemeClr>
              <a:prstClr val="white"/>
            </a:duotone>
            <a:extLst>
              <a:ext uri="{BEBA8EAE-BF5A-486C-A8C5-ECC9F3942E4B}">
                <a14:imgProps xmlns:a14="http://schemas.microsoft.com/office/drawing/2010/main">
                  <a14:imgLayer r:embed="rId18">
                    <a14:imgEffect>
                      <a14:artisticPaintStrokes/>
                    </a14:imgEffect>
                  </a14:imgLayer>
                </a14:imgProps>
              </a:ext>
            </a:extLst>
          </a:blip>
          <a:srcRect/>
          <a:stretch/>
        </p:blipFill>
        <p:spPr>
          <a:xfrm>
            <a:off x="10174268" y="215570"/>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0234641" y="1100438"/>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pic>
        <p:nvPicPr>
          <p:cNvPr id="41" name="Picture 2" descr="Trabajo En Equipo, Grupo, Equipo, Comunidad">
            <a:extLst>
              <a:ext uri="{FF2B5EF4-FFF2-40B4-BE49-F238E27FC236}">
                <a16:creationId xmlns:a16="http://schemas.microsoft.com/office/drawing/2014/main" id="{486A4ABA-44F1-4875-A297-D64D53408B4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746341" y="131339"/>
            <a:ext cx="614822" cy="614822"/>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0BEB45F5-2A67-4807-896C-B80FF23B4B65}"/>
              </a:ext>
            </a:extLst>
          </p:cNvPr>
          <p:cNvSpPr txBox="1"/>
          <p:nvPr/>
        </p:nvSpPr>
        <p:spPr>
          <a:xfrm>
            <a:off x="7746341" y="3134287"/>
            <a:ext cx="1311578" cy="830997"/>
          </a:xfrm>
          <a:prstGeom prst="rect">
            <a:avLst/>
          </a:prstGeom>
          <a:noFill/>
        </p:spPr>
        <p:txBody>
          <a:bodyPr wrap="none" rtlCol="0">
            <a:spAutoFit/>
          </a:bodyPr>
          <a:lstStyle/>
          <a:p>
            <a:r>
              <a:rPr lang="en-GB" sz="4800" b="1" dirty="0">
                <a:solidFill>
                  <a:srgbClr val="002060"/>
                </a:solidFill>
                <a:latin typeface="Segoe Print" panose="02000600000000000000" pitchFamily="2" charset="0"/>
              </a:rPr>
              <a:t>uno</a:t>
            </a:r>
          </a:p>
        </p:txBody>
      </p:sp>
      <p:sp>
        <p:nvSpPr>
          <p:cNvPr id="36" name="TextBox 35">
            <a:extLst>
              <a:ext uri="{FF2B5EF4-FFF2-40B4-BE49-F238E27FC236}">
                <a16:creationId xmlns:a16="http://schemas.microsoft.com/office/drawing/2014/main" id="{903B9288-1310-4380-902B-AB278447811E}"/>
              </a:ext>
            </a:extLst>
          </p:cNvPr>
          <p:cNvSpPr txBox="1"/>
          <p:nvPr/>
        </p:nvSpPr>
        <p:spPr>
          <a:xfrm>
            <a:off x="219911" y="987388"/>
            <a:ext cx="2175596" cy="830997"/>
          </a:xfrm>
          <a:prstGeom prst="rect">
            <a:avLst/>
          </a:prstGeom>
          <a:noFill/>
        </p:spPr>
        <p:txBody>
          <a:bodyPr wrap="none" rtlCol="0">
            <a:spAutoFit/>
          </a:bodyPr>
          <a:lstStyle/>
          <a:p>
            <a:r>
              <a:rPr lang="en-GB" sz="4800" b="1" dirty="0">
                <a:solidFill>
                  <a:srgbClr val="002060"/>
                </a:solidFill>
                <a:latin typeface="Segoe Print" panose="02000600000000000000" pitchFamily="2" charset="0"/>
              </a:rPr>
              <a:t>cuatro</a:t>
            </a:r>
          </a:p>
        </p:txBody>
      </p:sp>
      <p:sp>
        <p:nvSpPr>
          <p:cNvPr id="37" name="TextBox 36">
            <a:extLst>
              <a:ext uri="{FF2B5EF4-FFF2-40B4-BE49-F238E27FC236}">
                <a16:creationId xmlns:a16="http://schemas.microsoft.com/office/drawing/2014/main" id="{48635E2E-E3F1-49C2-868A-C0298E417804}"/>
              </a:ext>
            </a:extLst>
          </p:cNvPr>
          <p:cNvSpPr txBox="1"/>
          <p:nvPr/>
        </p:nvSpPr>
        <p:spPr>
          <a:xfrm>
            <a:off x="1477629" y="3231064"/>
            <a:ext cx="1362874" cy="830997"/>
          </a:xfrm>
          <a:prstGeom prst="rect">
            <a:avLst/>
          </a:prstGeom>
          <a:noFill/>
        </p:spPr>
        <p:txBody>
          <a:bodyPr wrap="none" rtlCol="0">
            <a:spAutoFit/>
          </a:bodyPr>
          <a:lstStyle/>
          <a:p>
            <a:r>
              <a:rPr lang="en-GB" sz="4800" b="1" dirty="0" err="1">
                <a:solidFill>
                  <a:srgbClr val="002060"/>
                </a:solidFill>
                <a:latin typeface="Segoe Print" panose="02000600000000000000" pitchFamily="2" charset="0"/>
              </a:rPr>
              <a:t>tres</a:t>
            </a:r>
            <a:endParaRPr lang="en-GB" sz="4800" b="1" dirty="0">
              <a:solidFill>
                <a:srgbClr val="002060"/>
              </a:solidFill>
              <a:latin typeface="Segoe Print" panose="02000600000000000000" pitchFamily="2" charset="0"/>
            </a:endParaRPr>
          </a:p>
        </p:txBody>
      </p:sp>
      <p:sp>
        <p:nvSpPr>
          <p:cNvPr id="40" name="TextBox 39">
            <a:extLst>
              <a:ext uri="{FF2B5EF4-FFF2-40B4-BE49-F238E27FC236}">
                <a16:creationId xmlns:a16="http://schemas.microsoft.com/office/drawing/2014/main" id="{F2550642-CBE4-41D4-877D-74849E85BE0A}"/>
              </a:ext>
            </a:extLst>
          </p:cNvPr>
          <p:cNvSpPr txBox="1"/>
          <p:nvPr/>
        </p:nvSpPr>
        <p:spPr>
          <a:xfrm>
            <a:off x="3415633" y="2055489"/>
            <a:ext cx="1528768" cy="830997"/>
          </a:xfrm>
          <a:prstGeom prst="rect">
            <a:avLst/>
          </a:prstGeom>
          <a:noFill/>
        </p:spPr>
        <p:txBody>
          <a:bodyPr wrap="square" rtlCol="0">
            <a:spAutoFit/>
          </a:bodyPr>
          <a:lstStyle/>
          <a:p>
            <a:r>
              <a:rPr lang="en-GB" sz="4800" b="1" dirty="0">
                <a:solidFill>
                  <a:srgbClr val="002060"/>
                </a:solidFill>
                <a:latin typeface="Segoe Print" panose="02000600000000000000" pitchFamily="2" charset="0"/>
              </a:rPr>
              <a:t>dos</a:t>
            </a:r>
          </a:p>
        </p:txBody>
      </p:sp>
      <p:sp>
        <p:nvSpPr>
          <p:cNvPr id="46" name="TextBox 45">
            <a:extLst>
              <a:ext uri="{FF2B5EF4-FFF2-40B4-BE49-F238E27FC236}">
                <a16:creationId xmlns:a16="http://schemas.microsoft.com/office/drawing/2014/main" id="{1A6CAD7B-80CE-4C1B-A0A6-BBF55FF58FBF}"/>
              </a:ext>
            </a:extLst>
          </p:cNvPr>
          <p:cNvSpPr txBox="1"/>
          <p:nvPr/>
        </p:nvSpPr>
        <p:spPr>
          <a:xfrm>
            <a:off x="5488189" y="1724315"/>
            <a:ext cx="1736373" cy="830997"/>
          </a:xfrm>
          <a:prstGeom prst="rect">
            <a:avLst/>
          </a:prstGeom>
          <a:noFill/>
        </p:spPr>
        <p:txBody>
          <a:bodyPr wrap="none" rtlCol="0">
            <a:spAutoFit/>
          </a:bodyPr>
          <a:lstStyle/>
          <a:p>
            <a:r>
              <a:rPr lang="en-GB" sz="4800" b="1" dirty="0" err="1">
                <a:solidFill>
                  <a:srgbClr val="002060"/>
                </a:solidFill>
                <a:latin typeface="Segoe Print" panose="02000600000000000000" pitchFamily="2" charset="0"/>
              </a:rPr>
              <a:t>cinco</a:t>
            </a:r>
            <a:endParaRPr lang="en-GB" sz="4800" b="1" dirty="0">
              <a:solidFill>
                <a:srgbClr val="002060"/>
              </a:solidFill>
              <a:latin typeface="Segoe Print" panose="02000600000000000000" pitchFamily="2" charset="0"/>
            </a:endParaRPr>
          </a:p>
        </p:txBody>
      </p:sp>
      <p:sp>
        <p:nvSpPr>
          <p:cNvPr id="52" name="TextBox 51">
            <a:extLst>
              <a:ext uri="{FF2B5EF4-FFF2-40B4-BE49-F238E27FC236}">
                <a16:creationId xmlns:a16="http://schemas.microsoft.com/office/drawing/2014/main" id="{AEBB98A8-328A-42CA-AC5B-DC7BAE117B91}"/>
              </a:ext>
            </a:extLst>
          </p:cNvPr>
          <p:cNvSpPr txBox="1"/>
          <p:nvPr/>
        </p:nvSpPr>
        <p:spPr>
          <a:xfrm>
            <a:off x="153861" y="2469487"/>
            <a:ext cx="1199367" cy="830997"/>
          </a:xfrm>
          <a:prstGeom prst="rect">
            <a:avLst/>
          </a:prstGeom>
          <a:noFill/>
        </p:spPr>
        <p:txBody>
          <a:bodyPr wrap="none" rtlCol="0">
            <a:spAutoFit/>
          </a:bodyPr>
          <a:lstStyle/>
          <a:p>
            <a:r>
              <a:rPr lang="en-GB" sz="4800" b="1" dirty="0">
                <a:solidFill>
                  <a:srgbClr val="002060"/>
                </a:solidFill>
                <a:latin typeface="Segoe Print" panose="02000600000000000000" pitchFamily="2" charset="0"/>
              </a:rPr>
              <a:t>seis</a:t>
            </a:r>
          </a:p>
        </p:txBody>
      </p:sp>
      <p:sp>
        <p:nvSpPr>
          <p:cNvPr id="55" name="TextBox 54">
            <a:extLst>
              <a:ext uri="{FF2B5EF4-FFF2-40B4-BE49-F238E27FC236}">
                <a16:creationId xmlns:a16="http://schemas.microsoft.com/office/drawing/2014/main" id="{10CBCA18-D7A1-4D8E-8137-176784F3ADBC}"/>
              </a:ext>
            </a:extLst>
          </p:cNvPr>
          <p:cNvSpPr txBox="1"/>
          <p:nvPr/>
        </p:nvSpPr>
        <p:spPr>
          <a:xfrm>
            <a:off x="7352511" y="1100437"/>
            <a:ext cx="1545616" cy="830997"/>
          </a:xfrm>
          <a:prstGeom prst="rect">
            <a:avLst/>
          </a:prstGeom>
          <a:noFill/>
        </p:spPr>
        <p:txBody>
          <a:bodyPr wrap="none" rtlCol="0">
            <a:spAutoFit/>
          </a:bodyPr>
          <a:lstStyle/>
          <a:p>
            <a:r>
              <a:rPr lang="en-GB" sz="4800" b="1" dirty="0" err="1">
                <a:solidFill>
                  <a:srgbClr val="002060"/>
                </a:solidFill>
                <a:latin typeface="Segoe Print" panose="02000600000000000000" pitchFamily="2" charset="0"/>
              </a:rPr>
              <a:t>siete</a:t>
            </a:r>
            <a:endParaRPr lang="en-GB" sz="4800" b="1" dirty="0">
              <a:solidFill>
                <a:srgbClr val="002060"/>
              </a:solidFill>
              <a:latin typeface="Segoe Print" panose="02000600000000000000" pitchFamily="2" charset="0"/>
            </a:endParaRPr>
          </a:p>
        </p:txBody>
      </p:sp>
      <p:sp>
        <p:nvSpPr>
          <p:cNvPr id="56" name="TextBox 55">
            <a:extLst>
              <a:ext uri="{FF2B5EF4-FFF2-40B4-BE49-F238E27FC236}">
                <a16:creationId xmlns:a16="http://schemas.microsoft.com/office/drawing/2014/main" id="{6BE7DC4F-4A17-4FC1-8A6A-991221D70EF7}"/>
              </a:ext>
            </a:extLst>
          </p:cNvPr>
          <p:cNvSpPr txBox="1"/>
          <p:nvPr/>
        </p:nvSpPr>
        <p:spPr>
          <a:xfrm>
            <a:off x="5779645" y="2584471"/>
            <a:ext cx="1572866" cy="830997"/>
          </a:xfrm>
          <a:prstGeom prst="rect">
            <a:avLst/>
          </a:prstGeom>
          <a:noFill/>
        </p:spPr>
        <p:txBody>
          <a:bodyPr wrap="none" rtlCol="0">
            <a:spAutoFit/>
          </a:bodyPr>
          <a:lstStyle/>
          <a:p>
            <a:r>
              <a:rPr lang="en-GB" sz="4800" b="1" dirty="0" err="1">
                <a:solidFill>
                  <a:srgbClr val="002060"/>
                </a:solidFill>
                <a:latin typeface="Segoe Print" panose="02000600000000000000" pitchFamily="2" charset="0"/>
              </a:rPr>
              <a:t>ocho</a:t>
            </a:r>
            <a:endParaRPr lang="en-GB" sz="4800" b="1" dirty="0">
              <a:solidFill>
                <a:srgbClr val="002060"/>
              </a:solidFill>
              <a:latin typeface="Segoe Print" panose="02000600000000000000" pitchFamily="2" charset="0"/>
            </a:endParaRPr>
          </a:p>
        </p:txBody>
      </p:sp>
      <p:sp>
        <p:nvSpPr>
          <p:cNvPr id="57" name="TextBox 56">
            <a:extLst>
              <a:ext uri="{FF2B5EF4-FFF2-40B4-BE49-F238E27FC236}">
                <a16:creationId xmlns:a16="http://schemas.microsoft.com/office/drawing/2014/main" id="{CAEE3172-FBD3-4BDD-93DD-085C8A1B8B04}"/>
              </a:ext>
            </a:extLst>
          </p:cNvPr>
          <p:cNvSpPr txBox="1"/>
          <p:nvPr/>
        </p:nvSpPr>
        <p:spPr>
          <a:xfrm>
            <a:off x="3475409" y="3202271"/>
            <a:ext cx="1938351" cy="830997"/>
          </a:xfrm>
          <a:prstGeom prst="rect">
            <a:avLst/>
          </a:prstGeom>
          <a:noFill/>
        </p:spPr>
        <p:txBody>
          <a:bodyPr wrap="none" rtlCol="0">
            <a:spAutoFit/>
          </a:bodyPr>
          <a:lstStyle/>
          <a:p>
            <a:r>
              <a:rPr lang="en-GB" sz="4800" b="1" dirty="0" err="1">
                <a:solidFill>
                  <a:srgbClr val="002060"/>
                </a:solidFill>
                <a:latin typeface="Segoe Print" panose="02000600000000000000" pitchFamily="2" charset="0"/>
              </a:rPr>
              <a:t>nueve</a:t>
            </a:r>
            <a:endParaRPr lang="en-GB" sz="4800" b="1" dirty="0">
              <a:solidFill>
                <a:srgbClr val="002060"/>
              </a:solidFill>
              <a:latin typeface="Segoe Print" panose="02000600000000000000" pitchFamily="2" charset="0"/>
            </a:endParaRPr>
          </a:p>
        </p:txBody>
      </p:sp>
      <p:sp>
        <p:nvSpPr>
          <p:cNvPr id="63" name="TextBox 62">
            <a:extLst>
              <a:ext uri="{FF2B5EF4-FFF2-40B4-BE49-F238E27FC236}">
                <a16:creationId xmlns:a16="http://schemas.microsoft.com/office/drawing/2014/main" id="{5D21F250-CA52-4152-B81F-379B2F030FA2}"/>
              </a:ext>
            </a:extLst>
          </p:cNvPr>
          <p:cNvSpPr txBox="1"/>
          <p:nvPr/>
        </p:nvSpPr>
        <p:spPr>
          <a:xfrm>
            <a:off x="1412739" y="1818385"/>
            <a:ext cx="1393330" cy="830997"/>
          </a:xfrm>
          <a:prstGeom prst="rect">
            <a:avLst/>
          </a:prstGeom>
          <a:noFill/>
        </p:spPr>
        <p:txBody>
          <a:bodyPr wrap="none" rtlCol="0">
            <a:spAutoFit/>
          </a:bodyPr>
          <a:lstStyle/>
          <a:p>
            <a:r>
              <a:rPr lang="en-GB" sz="4800" b="1" dirty="0" err="1">
                <a:solidFill>
                  <a:srgbClr val="002060"/>
                </a:solidFill>
                <a:latin typeface="Segoe Print" panose="02000600000000000000" pitchFamily="2" charset="0"/>
              </a:rPr>
              <a:t>diez</a:t>
            </a:r>
            <a:endParaRPr lang="en-GB" sz="4800" b="1" dirty="0">
              <a:solidFill>
                <a:srgbClr val="002060"/>
              </a:solidFill>
              <a:latin typeface="Segoe Print" panose="02000600000000000000" pitchFamily="2" charset="0"/>
            </a:endParaRPr>
          </a:p>
        </p:txBody>
      </p:sp>
      <p:sp>
        <p:nvSpPr>
          <p:cNvPr id="64" name="TextBox 63">
            <a:extLst>
              <a:ext uri="{FF2B5EF4-FFF2-40B4-BE49-F238E27FC236}">
                <a16:creationId xmlns:a16="http://schemas.microsoft.com/office/drawing/2014/main" id="{762FC586-DDA7-408F-AE74-35BD2FFA30B9}"/>
              </a:ext>
            </a:extLst>
          </p:cNvPr>
          <p:cNvSpPr txBox="1"/>
          <p:nvPr/>
        </p:nvSpPr>
        <p:spPr>
          <a:xfrm>
            <a:off x="3555046" y="1114785"/>
            <a:ext cx="1568058" cy="830997"/>
          </a:xfrm>
          <a:prstGeom prst="rect">
            <a:avLst/>
          </a:prstGeom>
          <a:noFill/>
        </p:spPr>
        <p:txBody>
          <a:bodyPr wrap="none" rtlCol="0">
            <a:spAutoFit/>
          </a:bodyPr>
          <a:lstStyle/>
          <a:p>
            <a:r>
              <a:rPr lang="en-GB" sz="4800" b="1" dirty="0">
                <a:solidFill>
                  <a:srgbClr val="002060"/>
                </a:solidFill>
                <a:latin typeface="Segoe Print" panose="02000600000000000000" pitchFamily="2" charset="0"/>
              </a:rPr>
              <a:t>once</a:t>
            </a:r>
          </a:p>
        </p:txBody>
      </p:sp>
      <p:sp>
        <p:nvSpPr>
          <p:cNvPr id="65" name="TextBox 64">
            <a:extLst>
              <a:ext uri="{FF2B5EF4-FFF2-40B4-BE49-F238E27FC236}">
                <a16:creationId xmlns:a16="http://schemas.microsoft.com/office/drawing/2014/main" id="{FD463826-FF04-48A8-B600-8E69877B70C7}"/>
              </a:ext>
            </a:extLst>
          </p:cNvPr>
          <p:cNvSpPr txBox="1"/>
          <p:nvPr/>
        </p:nvSpPr>
        <p:spPr>
          <a:xfrm>
            <a:off x="8125319" y="2175776"/>
            <a:ext cx="1566454" cy="830997"/>
          </a:xfrm>
          <a:prstGeom prst="rect">
            <a:avLst/>
          </a:prstGeom>
          <a:noFill/>
        </p:spPr>
        <p:txBody>
          <a:bodyPr wrap="none" rtlCol="0">
            <a:spAutoFit/>
          </a:bodyPr>
          <a:lstStyle/>
          <a:p>
            <a:r>
              <a:rPr lang="en-GB" sz="4800" b="1" dirty="0" err="1">
                <a:solidFill>
                  <a:srgbClr val="002060"/>
                </a:solidFill>
                <a:latin typeface="Segoe Print" panose="02000600000000000000" pitchFamily="2" charset="0"/>
              </a:rPr>
              <a:t>doce</a:t>
            </a:r>
            <a:endParaRPr lang="en-GB" sz="4800" b="1" dirty="0">
              <a:solidFill>
                <a:srgbClr val="002060"/>
              </a:solidFill>
              <a:latin typeface="Segoe Print" panose="02000600000000000000" pitchFamily="2" charset="0"/>
            </a:endParaRPr>
          </a:p>
        </p:txBody>
      </p:sp>
      <p:sp>
        <p:nvSpPr>
          <p:cNvPr id="66" name="TextBox 65">
            <a:extLst>
              <a:ext uri="{FF2B5EF4-FFF2-40B4-BE49-F238E27FC236}">
                <a16:creationId xmlns:a16="http://schemas.microsoft.com/office/drawing/2014/main" id="{665995E2-CAE2-4017-896C-4A608E53750E}"/>
              </a:ext>
            </a:extLst>
          </p:cNvPr>
          <p:cNvSpPr txBox="1"/>
          <p:nvPr/>
        </p:nvSpPr>
        <p:spPr>
          <a:xfrm>
            <a:off x="143711" y="4844915"/>
            <a:ext cx="1218603" cy="769441"/>
          </a:xfrm>
          <a:prstGeom prst="rect">
            <a:avLst/>
          </a:prstGeom>
          <a:noFill/>
        </p:spPr>
        <p:txBody>
          <a:bodyPr wrap="none" rtlCol="0">
            <a:spAutoFit/>
          </a:bodyPr>
          <a:lstStyle/>
          <a:p>
            <a:r>
              <a:rPr lang="en-GB" sz="4400" b="1" dirty="0">
                <a:solidFill>
                  <a:srgbClr val="002060"/>
                </a:solidFill>
                <a:latin typeface="Segoe Print" panose="02000600000000000000" pitchFamily="2" charset="0"/>
              </a:rPr>
              <a:t>uno</a:t>
            </a:r>
          </a:p>
        </p:txBody>
      </p:sp>
      <p:sp>
        <p:nvSpPr>
          <p:cNvPr id="67" name="TextBox 66">
            <a:extLst>
              <a:ext uri="{FF2B5EF4-FFF2-40B4-BE49-F238E27FC236}">
                <a16:creationId xmlns:a16="http://schemas.microsoft.com/office/drawing/2014/main" id="{6E012BE2-8DF6-43D8-B403-206B876E8713}"/>
              </a:ext>
            </a:extLst>
          </p:cNvPr>
          <p:cNvSpPr txBox="1"/>
          <p:nvPr/>
        </p:nvSpPr>
        <p:spPr>
          <a:xfrm>
            <a:off x="1563015" y="4859440"/>
            <a:ext cx="1528768" cy="769441"/>
          </a:xfrm>
          <a:prstGeom prst="rect">
            <a:avLst/>
          </a:prstGeom>
          <a:noFill/>
        </p:spPr>
        <p:txBody>
          <a:bodyPr wrap="square" rtlCol="0">
            <a:spAutoFit/>
          </a:bodyPr>
          <a:lstStyle/>
          <a:p>
            <a:r>
              <a:rPr lang="en-GB" sz="4400" b="1" dirty="0">
                <a:solidFill>
                  <a:srgbClr val="002060"/>
                </a:solidFill>
                <a:latin typeface="Segoe Print" panose="02000600000000000000" pitchFamily="2" charset="0"/>
              </a:rPr>
              <a:t>dos</a:t>
            </a:r>
          </a:p>
        </p:txBody>
      </p:sp>
      <p:sp>
        <p:nvSpPr>
          <p:cNvPr id="68" name="TextBox 67">
            <a:extLst>
              <a:ext uri="{FF2B5EF4-FFF2-40B4-BE49-F238E27FC236}">
                <a16:creationId xmlns:a16="http://schemas.microsoft.com/office/drawing/2014/main" id="{08969112-B37E-4103-96DD-C6BC94EF8F02}"/>
              </a:ext>
            </a:extLst>
          </p:cNvPr>
          <p:cNvSpPr txBox="1"/>
          <p:nvPr/>
        </p:nvSpPr>
        <p:spPr>
          <a:xfrm>
            <a:off x="2983789" y="4808115"/>
            <a:ext cx="1265090" cy="769441"/>
          </a:xfrm>
          <a:prstGeom prst="rect">
            <a:avLst/>
          </a:prstGeom>
          <a:noFill/>
        </p:spPr>
        <p:txBody>
          <a:bodyPr wrap="none" rtlCol="0">
            <a:spAutoFit/>
          </a:bodyPr>
          <a:lstStyle/>
          <a:p>
            <a:r>
              <a:rPr lang="en-GB" sz="4400" b="1" dirty="0" err="1">
                <a:solidFill>
                  <a:srgbClr val="002060"/>
                </a:solidFill>
                <a:latin typeface="Segoe Print" panose="02000600000000000000" pitchFamily="2" charset="0"/>
              </a:rPr>
              <a:t>tres</a:t>
            </a:r>
            <a:endParaRPr lang="en-GB" sz="4400" b="1" dirty="0">
              <a:solidFill>
                <a:srgbClr val="002060"/>
              </a:solidFill>
              <a:latin typeface="Segoe Print" panose="02000600000000000000" pitchFamily="2" charset="0"/>
            </a:endParaRPr>
          </a:p>
        </p:txBody>
      </p:sp>
      <p:sp>
        <p:nvSpPr>
          <p:cNvPr id="69" name="TextBox 68">
            <a:extLst>
              <a:ext uri="{FF2B5EF4-FFF2-40B4-BE49-F238E27FC236}">
                <a16:creationId xmlns:a16="http://schemas.microsoft.com/office/drawing/2014/main" id="{5222F3D6-E842-4F1A-9768-A459F6AF93D7}"/>
              </a:ext>
            </a:extLst>
          </p:cNvPr>
          <p:cNvSpPr txBox="1"/>
          <p:nvPr/>
        </p:nvSpPr>
        <p:spPr>
          <a:xfrm>
            <a:off x="4598853" y="4825324"/>
            <a:ext cx="2010487" cy="769441"/>
          </a:xfrm>
          <a:prstGeom prst="rect">
            <a:avLst/>
          </a:prstGeom>
          <a:noFill/>
        </p:spPr>
        <p:txBody>
          <a:bodyPr wrap="none" rtlCol="0">
            <a:spAutoFit/>
          </a:bodyPr>
          <a:lstStyle/>
          <a:p>
            <a:r>
              <a:rPr lang="en-GB" sz="4400" b="1" dirty="0">
                <a:solidFill>
                  <a:srgbClr val="002060"/>
                </a:solidFill>
                <a:latin typeface="Segoe Print" panose="02000600000000000000" pitchFamily="2" charset="0"/>
              </a:rPr>
              <a:t>cuatro</a:t>
            </a:r>
          </a:p>
        </p:txBody>
      </p:sp>
      <p:sp>
        <p:nvSpPr>
          <p:cNvPr id="70" name="TextBox 69">
            <a:extLst>
              <a:ext uri="{FF2B5EF4-FFF2-40B4-BE49-F238E27FC236}">
                <a16:creationId xmlns:a16="http://schemas.microsoft.com/office/drawing/2014/main" id="{895A119F-7F44-42A2-A7FB-86E74D7CD531}"/>
              </a:ext>
            </a:extLst>
          </p:cNvPr>
          <p:cNvSpPr txBox="1"/>
          <p:nvPr/>
        </p:nvSpPr>
        <p:spPr>
          <a:xfrm>
            <a:off x="6869801" y="4822262"/>
            <a:ext cx="1608133" cy="769441"/>
          </a:xfrm>
          <a:prstGeom prst="rect">
            <a:avLst/>
          </a:prstGeom>
          <a:noFill/>
        </p:spPr>
        <p:txBody>
          <a:bodyPr wrap="none" rtlCol="0">
            <a:spAutoFit/>
          </a:bodyPr>
          <a:lstStyle/>
          <a:p>
            <a:r>
              <a:rPr lang="en-GB" sz="4400" b="1" dirty="0" err="1">
                <a:solidFill>
                  <a:srgbClr val="002060"/>
                </a:solidFill>
                <a:latin typeface="Segoe Print" panose="02000600000000000000" pitchFamily="2" charset="0"/>
              </a:rPr>
              <a:t>cinco</a:t>
            </a:r>
            <a:endParaRPr lang="en-GB" sz="4400" b="1" dirty="0">
              <a:solidFill>
                <a:srgbClr val="002060"/>
              </a:solidFill>
              <a:latin typeface="Segoe Print" panose="02000600000000000000" pitchFamily="2" charset="0"/>
            </a:endParaRPr>
          </a:p>
        </p:txBody>
      </p:sp>
      <p:sp>
        <p:nvSpPr>
          <p:cNvPr id="71" name="TextBox 70">
            <a:extLst>
              <a:ext uri="{FF2B5EF4-FFF2-40B4-BE49-F238E27FC236}">
                <a16:creationId xmlns:a16="http://schemas.microsoft.com/office/drawing/2014/main" id="{AD8E0C38-8153-484C-B1C2-80D849ED6B30}"/>
              </a:ext>
            </a:extLst>
          </p:cNvPr>
          <p:cNvSpPr txBox="1"/>
          <p:nvPr/>
        </p:nvSpPr>
        <p:spPr>
          <a:xfrm>
            <a:off x="8744343" y="4839644"/>
            <a:ext cx="1116011" cy="769441"/>
          </a:xfrm>
          <a:prstGeom prst="rect">
            <a:avLst/>
          </a:prstGeom>
          <a:noFill/>
        </p:spPr>
        <p:txBody>
          <a:bodyPr wrap="none" rtlCol="0">
            <a:spAutoFit/>
          </a:bodyPr>
          <a:lstStyle/>
          <a:p>
            <a:r>
              <a:rPr lang="en-GB" sz="4400" b="1" dirty="0">
                <a:solidFill>
                  <a:srgbClr val="002060"/>
                </a:solidFill>
                <a:latin typeface="Segoe Print" panose="02000600000000000000" pitchFamily="2" charset="0"/>
              </a:rPr>
              <a:t>seis</a:t>
            </a:r>
          </a:p>
        </p:txBody>
      </p:sp>
      <p:sp>
        <p:nvSpPr>
          <p:cNvPr id="72" name="TextBox 71">
            <a:extLst>
              <a:ext uri="{FF2B5EF4-FFF2-40B4-BE49-F238E27FC236}">
                <a16:creationId xmlns:a16="http://schemas.microsoft.com/office/drawing/2014/main" id="{3EC3F3C2-910B-42C1-88D5-88E9357ED40A}"/>
              </a:ext>
            </a:extLst>
          </p:cNvPr>
          <p:cNvSpPr txBox="1"/>
          <p:nvPr/>
        </p:nvSpPr>
        <p:spPr>
          <a:xfrm>
            <a:off x="54874" y="5750133"/>
            <a:ext cx="1431802" cy="769441"/>
          </a:xfrm>
          <a:prstGeom prst="rect">
            <a:avLst/>
          </a:prstGeom>
          <a:noFill/>
        </p:spPr>
        <p:txBody>
          <a:bodyPr wrap="none" rtlCol="0">
            <a:spAutoFit/>
          </a:bodyPr>
          <a:lstStyle/>
          <a:p>
            <a:r>
              <a:rPr lang="en-GB" sz="4400" b="1" dirty="0" err="1">
                <a:solidFill>
                  <a:srgbClr val="002060"/>
                </a:solidFill>
                <a:latin typeface="Segoe Print" panose="02000600000000000000" pitchFamily="2" charset="0"/>
              </a:rPr>
              <a:t>siete</a:t>
            </a:r>
            <a:endParaRPr lang="en-GB" sz="4400" b="1" dirty="0">
              <a:solidFill>
                <a:srgbClr val="002060"/>
              </a:solidFill>
              <a:latin typeface="Segoe Print" panose="02000600000000000000" pitchFamily="2" charset="0"/>
            </a:endParaRPr>
          </a:p>
        </p:txBody>
      </p:sp>
      <p:sp>
        <p:nvSpPr>
          <p:cNvPr id="73" name="TextBox 72">
            <a:extLst>
              <a:ext uri="{FF2B5EF4-FFF2-40B4-BE49-F238E27FC236}">
                <a16:creationId xmlns:a16="http://schemas.microsoft.com/office/drawing/2014/main" id="{55993582-D226-4E19-8C54-ACEBE5EEB1C1}"/>
              </a:ext>
            </a:extLst>
          </p:cNvPr>
          <p:cNvSpPr txBox="1"/>
          <p:nvPr/>
        </p:nvSpPr>
        <p:spPr>
          <a:xfrm>
            <a:off x="1656284" y="5768571"/>
            <a:ext cx="1457450" cy="769441"/>
          </a:xfrm>
          <a:prstGeom prst="rect">
            <a:avLst/>
          </a:prstGeom>
          <a:noFill/>
        </p:spPr>
        <p:txBody>
          <a:bodyPr wrap="none" rtlCol="0">
            <a:spAutoFit/>
          </a:bodyPr>
          <a:lstStyle/>
          <a:p>
            <a:r>
              <a:rPr lang="en-GB" sz="4400" b="1" dirty="0" err="1">
                <a:solidFill>
                  <a:srgbClr val="002060"/>
                </a:solidFill>
                <a:latin typeface="Segoe Print" panose="02000600000000000000" pitchFamily="2" charset="0"/>
              </a:rPr>
              <a:t>ocho</a:t>
            </a:r>
            <a:endParaRPr lang="en-GB" sz="4400" b="1" dirty="0">
              <a:solidFill>
                <a:srgbClr val="002060"/>
              </a:solidFill>
              <a:latin typeface="Segoe Print" panose="02000600000000000000" pitchFamily="2" charset="0"/>
            </a:endParaRPr>
          </a:p>
        </p:txBody>
      </p:sp>
      <p:sp>
        <p:nvSpPr>
          <p:cNvPr id="74" name="TextBox 73">
            <a:extLst>
              <a:ext uri="{FF2B5EF4-FFF2-40B4-BE49-F238E27FC236}">
                <a16:creationId xmlns:a16="http://schemas.microsoft.com/office/drawing/2014/main" id="{D87A1BFE-5612-47B6-8C8A-6393EAB734FB}"/>
              </a:ext>
            </a:extLst>
          </p:cNvPr>
          <p:cNvSpPr txBox="1"/>
          <p:nvPr/>
        </p:nvSpPr>
        <p:spPr>
          <a:xfrm>
            <a:off x="3251690" y="5768572"/>
            <a:ext cx="1790875" cy="769441"/>
          </a:xfrm>
          <a:prstGeom prst="rect">
            <a:avLst/>
          </a:prstGeom>
          <a:noFill/>
        </p:spPr>
        <p:txBody>
          <a:bodyPr wrap="none" rtlCol="0">
            <a:spAutoFit/>
          </a:bodyPr>
          <a:lstStyle/>
          <a:p>
            <a:r>
              <a:rPr lang="en-GB" sz="4400" b="1" dirty="0" err="1">
                <a:solidFill>
                  <a:srgbClr val="002060"/>
                </a:solidFill>
                <a:latin typeface="Segoe Print" panose="02000600000000000000" pitchFamily="2" charset="0"/>
              </a:rPr>
              <a:t>nueve</a:t>
            </a:r>
            <a:endParaRPr lang="en-GB" sz="4400" b="1" dirty="0">
              <a:solidFill>
                <a:srgbClr val="002060"/>
              </a:solidFill>
              <a:latin typeface="Segoe Print" panose="02000600000000000000" pitchFamily="2" charset="0"/>
            </a:endParaRPr>
          </a:p>
        </p:txBody>
      </p:sp>
      <p:sp>
        <p:nvSpPr>
          <p:cNvPr id="75" name="TextBox 74">
            <a:extLst>
              <a:ext uri="{FF2B5EF4-FFF2-40B4-BE49-F238E27FC236}">
                <a16:creationId xmlns:a16="http://schemas.microsoft.com/office/drawing/2014/main" id="{CF1A4702-76F0-4E20-8095-6208A29FBB9F}"/>
              </a:ext>
            </a:extLst>
          </p:cNvPr>
          <p:cNvSpPr txBox="1"/>
          <p:nvPr/>
        </p:nvSpPr>
        <p:spPr>
          <a:xfrm>
            <a:off x="5295676" y="5746211"/>
            <a:ext cx="1292341" cy="769441"/>
          </a:xfrm>
          <a:prstGeom prst="rect">
            <a:avLst/>
          </a:prstGeom>
          <a:noFill/>
        </p:spPr>
        <p:txBody>
          <a:bodyPr wrap="none" rtlCol="0">
            <a:spAutoFit/>
          </a:bodyPr>
          <a:lstStyle/>
          <a:p>
            <a:r>
              <a:rPr lang="en-GB" sz="4400" b="1" dirty="0" err="1">
                <a:solidFill>
                  <a:srgbClr val="002060"/>
                </a:solidFill>
                <a:latin typeface="Segoe Print" panose="02000600000000000000" pitchFamily="2" charset="0"/>
              </a:rPr>
              <a:t>diez</a:t>
            </a:r>
            <a:endParaRPr lang="en-GB" sz="4400" b="1" dirty="0">
              <a:solidFill>
                <a:srgbClr val="002060"/>
              </a:solidFill>
              <a:latin typeface="Segoe Print" panose="02000600000000000000" pitchFamily="2" charset="0"/>
            </a:endParaRPr>
          </a:p>
        </p:txBody>
      </p:sp>
      <p:sp>
        <p:nvSpPr>
          <p:cNvPr id="76" name="TextBox 75">
            <a:extLst>
              <a:ext uri="{FF2B5EF4-FFF2-40B4-BE49-F238E27FC236}">
                <a16:creationId xmlns:a16="http://schemas.microsoft.com/office/drawing/2014/main" id="{72F59BCA-D801-466E-BA5E-D1C5094C7C7C}"/>
              </a:ext>
            </a:extLst>
          </p:cNvPr>
          <p:cNvSpPr txBox="1"/>
          <p:nvPr/>
        </p:nvSpPr>
        <p:spPr>
          <a:xfrm>
            <a:off x="6766278" y="5729030"/>
            <a:ext cx="1452642" cy="769441"/>
          </a:xfrm>
          <a:prstGeom prst="rect">
            <a:avLst/>
          </a:prstGeom>
          <a:noFill/>
        </p:spPr>
        <p:txBody>
          <a:bodyPr wrap="none" rtlCol="0">
            <a:spAutoFit/>
          </a:bodyPr>
          <a:lstStyle/>
          <a:p>
            <a:r>
              <a:rPr lang="en-GB" sz="4400" b="1" dirty="0">
                <a:solidFill>
                  <a:srgbClr val="002060"/>
                </a:solidFill>
                <a:latin typeface="Segoe Print" panose="02000600000000000000" pitchFamily="2" charset="0"/>
              </a:rPr>
              <a:t>once</a:t>
            </a:r>
          </a:p>
        </p:txBody>
      </p:sp>
      <p:sp>
        <p:nvSpPr>
          <p:cNvPr id="77" name="TextBox 76">
            <a:extLst>
              <a:ext uri="{FF2B5EF4-FFF2-40B4-BE49-F238E27FC236}">
                <a16:creationId xmlns:a16="http://schemas.microsoft.com/office/drawing/2014/main" id="{535C58A6-3213-4798-AB8C-D0125C7542F4}"/>
              </a:ext>
            </a:extLst>
          </p:cNvPr>
          <p:cNvSpPr txBox="1"/>
          <p:nvPr/>
        </p:nvSpPr>
        <p:spPr>
          <a:xfrm>
            <a:off x="8637716" y="5700735"/>
            <a:ext cx="1451038" cy="769441"/>
          </a:xfrm>
          <a:prstGeom prst="rect">
            <a:avLst/>
          </a:prstGeom>
          <a:noFill/>
        </p:spPr>
        <p:txBody>
          <a:bodyPr wrap="none" rtlCol="0">
            <a:spAutoFit/>
          </a:bodyPr>
          <a:lstStyle/>
          <a:p>
            <a:r>
              <a:rPr lang="en-GB" sz="4400" b="1" dirty="0" err="1">
                <a:solidFill>
                  <a:srgbClr val="002060"/>
                </a:solidFill>
                <a:latin typeface="Segoe Print" panose="02000600000000000000" pitchFamily="2" charset="0"/>
              </a:rPr>
              <a:t>doce</a:t>
            </a:r>
            <a:endParaRPr lang="en-GB" sz="4400" b="1" dirty="0">
              <a:solidFill>
                <a:srgbClr val="002060"/>
              </a:solidFill>
              <a:latin typeface="Segoe Print" panose="02000600000000000000" pitchFamily="2" charset="0"/>
            </a:endParaRPr>
          </a:p>
        </p:txBody>
      </p:sp>
      <p:sp>
        <p:nvSpPr>
          <p:cNvPr id="3" name="TextBox 2">
            <a:extLst>
              <a:ext uri="{FF2B5EF4-FFF2-40B4-BE49-F238E27FC236}">
                <a16:creationId xmlns:a16="http://schemas.microsoft.com/office/drawing/2014/main" id="{4F776A80-CEE7-4456-804C-6537B766C4AB}"/>
              </a:ext>
            </a:extLst>
          </p:cNvPr>
          <p:cNvSpPr txBox="1"/>
          <p:nvPr/>
        </p:nvSpPr>
        <p:spPr>
          <a:xfrm>
            <a:off x="-323850" y="4023961"/>
            <a:ext cx="11448968" cy="584775"/>
          </a:xfrm>
          <a:prstGeom prst="rect">
            <a:avLst/>
          </a:prstGeom>
          <a:noFill/>
        </p:spPr>
        <p:txBody>
          <a:bodyPr wrap="none" rtlCol="0">
            <a:spAutoFit/>
          </a:bodyPr>
          <a:lstStyle/>
          <a:p>
            <a:r>
              <a:rPr lang="en-GB" sz="3200" b="1" dirty="0">
                <a:solidFill>
                  <a:srgbClr val="FF0066"/>
                </a:solidFill>
                <a:latin typeface="Modern Love" panose="04090805081005020601" pitchFamily="82" charset="0"/>
              </a:rPr>
              <a:t>- - - - - - - - - - - - - - - - - - - - - - - - - - - - - - -</a:t>
            </a:r>
          </a:p>
        </p:txBody>
      </p:sp>
      <p:sp>
        <p:nvSpPr>
          <p:cNvPr id="78" name="Google Shape;387;p19">
            <a:extLst>
              <a:ext uri="{FF2B5EF4-FFF2-40B4-BE49-F238E27FC236}">
                <a16:creationId xmlns:a16="http://schemas.microsoft.com/office/drawing/2014/main" id="{DB86B81D-19BB-48FA-98FF-50AF929D4C3D}"/>
              </a:ext>
            </a:extLst>
          </p:cNvPr>
          <p:cNvSpPr/>
          <p:nvPr/>
        </p:nvSpPr>
        <p:spPr>
          <a:xfrm>
            <a:off x="11101807" y="1944684"/>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79" name="Google Shape;388;p19">
            <a:extLst>
              <a:ext uri="{FF2B5EF4-FFF2-40B4-BE49-F238E27FC236}">
                <a16:creationId xmlns:a16="http://schemas.microsoft.com/office/drawing/2014/main" id="{1E1E6F46-4A25-45F3-BC02-13864C0B635F}"/>
              </a:ext>
            </a:extLst>
          </p:cNvPr>
          <p:cNvSpPr/>
          <p:nvPr/>
        </p:nvSpPr>
        <p:spPr>
          <a:xfrm>
            <a:off x="11099440" y="1944682"/>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80" name="Google Shape;389;p19">
            <a:extLst>
              <a:ext uri="{FF2B5EF4-FFF2-40B4-BE49-F238E27FC236}">
                <a16:creationId xmlns:a16="http://schemas.microsoft.com/office/drawing/2014/main" id="{69899776-96C8-4443-A170-CB81B57CE2B8}"/>
              </a:ext>
            </a:extLst>
          </p:cNvPr>
          <p:cNvCxnSpPr/>
          <p:nvPr/>
        </p:nvCxnSpPr>
        <p:spPr>
          <a:xfrm>
            <a:off x="11785179" y="1933256"/>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81" name="Google Shape;390;p19">
            <a:extLst>
              <a:ext uri="{FF2B5EF4-FFF2-40B4-BE49-F238E27FC236}">
                <a16:creationId xmlns:a16="http://schemas.microsoft.com/office/drawing/2014/main" id="{00151BB3-E24F-4B7D-A82D-B9DA60BABD92}"/>
              </a:ext>
            </a:extLst>
          </p:cNvPr>
          <p:cNvCxnSpPr/>
          <p:nvPr/>
        </p:nvCxnSpPr>
        <p:spPr>
          <a:xfrm>
            <a:off x="11762570" y="1933255"/>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82" name="Google Shape;391;p19">
            <a:extLst>
              <a:ext uri="{FF2B5EF4-FFF2-40B4-BE49-F238E27FC236}">
                <a16:creationId xmlns:a16="http://schemas.microsoft.com/office/drawing/2014/main" id="{50056AEE-D42A-4A4A-B6DD-506697C1C83E}"/>
              </a:ext>
            </a:extLst>
          </p:cNvPr>
          <p:cNvCxnSpPr/>
          <p:nvPr/>
        </p:nvCxnSpPr>
        <p:spPr>
          <a:xfrm>
            <a:off x="11785180" y="6089514"/>
            <a:ext cx="216791" cy="0"/>
          </a:xfrm>
          <a:prstGeom prst="straightConnector1">
            <a:avLst/>
          </a:prstGeom>
          <a:noFill/>
          <a:ln w="28575" cap="flat" cmpd="sng">
            <a:solidFill>
              <a:srgbClr val="1E4E79"/>
            </a:solidFill>
            <a:prstDash val="solid"/>
            <a:round/>
            <a:headEnd type="none" w="med" len="med"/>
            <a:tailEnd type="none" w="med" len="med"/>
          </a:ln>
        </p:spPr>
      </p:cxnSp>
      <p:sp>
        <p:nvSpPr>
          <p:cNvPr id="83" name="Google Shape;393;p19">
            <a:extLst>
              <a:ext uri="{FF2B5EF4-FFF2-40B4-BE49-F238E27FC236}">
                <a16:creationId xmlns:a16="http://schemas.microsoft.com/office/drawing/2014/main" id="{FA096C30-D3BC-47AA-B4CD-2E8C70B12F2B}"/>
              </a:ext>
            </a:extLst>
          </p:cNvPr>
          <p:cNvSpPr txBox="1"/>
          <p:nvPr/>
        </p:nvSpPr>
        <p:spPr>
          <a:xfrm>
            <a:off x="11785325" y="1967583"/>
            <a:ext cx="95738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800" b="1" i="0" u="none" strike="noStrike" cap="none">
                <a:solidFill>
                  <a:srgbClr val="1E4E79"/>
                </a:solidFill>
                <a:latin typeface="Century Gothic"/>
                <a:ea typeface="Century Gothic"/>
                <a:cs typeface="Century Gothic"/>
                <a:sym typeface="Century Gothic"/>
              </a:rPr>
              <a:t>60</a:t>
            </a:r>
            <a:endParaRPr/>
          </a:p>
        </p:txBody>
      </p:sp>
      <p:sp>
        <p:nvSpPr>
          <p:cNvPr id="84" name="Google Shape;394;p19">
            <a:extLst>
              <a:ext uri="{FF2B5EF4-FFF2-40B4-BE49-F238E27FC236}">
                <a16:creationId xmlns:a16="http://schemas.microsoft.com/office/drawing/2014/main" id="{80162A14-14DD-41BE-8877-535F1E767CEB}"/>
              </a:ext>
            </a:extLst>
          </p:cNvPr>
          <p:cNvSpPr txBox="1"/>
          <p:nvPr/>
        </p:nvSpPr>
        <p:spPr>
          <a:xfrm>
            <a:off x="11868144" y="5683245"/>
            <a:ext cx="87261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800" b="1" i="0" u="none" strike="noStrike" cap="none" dirty="0">
                <a:solidFill>
                  <a:srgbClr val="1E4E79"/>
                </a:solidFill>
                <a:latin typeface="Century Gothic"/>
                <a:ea typeface="Century Gothic"/>
                <a:cs typeface="Century Gothic"/>
                <a:sym typeface="Century Gothic"/>
              </a:rPr>
              <a:t>0</a:t>
            </a:r>
            <a:endParaRPr dirty="0"/>
          </a:p>
        </p:txBody>
      </p:sp>
      <p:sp>
        <p:nvSpPr>
          <p:cNvPr id="85" name="Google Shape;395;p19">
            <a:extLst>
              <a:ext uri="{FF2B5EF4-FFF2-40B4-BE49-F238E27FC236}">
                <a16:creationId xmlns:a16="http://schemas.microsoft.com/office/drawing/2014/main" id="{8D34F25B-A6C5-47C4-84CF-09BB5B9FE62A}"/>
              </a:ext>
            </a:extLst>
          </p:cNvPr>
          <p:cNvSpPr/>
          <p:nvPr/>
        </p:nvSpPr>
        <p:spPr>
          <a:xfrm>
            <a:off x="10958857" y="6319934"/>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spTree>
    <p:extLst>
      <p:ext uri="{BB962C8B-B14F-4D97-AF65-F5344CB8AC3E}">
        <p14:creationId xmlns:p14="http://schemas.microsoft.com/office/powerpoint/2010/main" val="200276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3"/>
                                        </p:tgtEl>
                                      </p:cBhvr>
                                    </p:animEffect>
                                    <p:set>
                                      <p:cBhvr>
                                        <p:cTn id="7" dur="1" fill="hold">
                                          <p:stCondLst>
                                            <p:cond delay="499"/>
                                          </p:stCondLst>
                                        </p:cTn>
                                        <p:tgtEl>
                                          <p:spTgt spid="33"/>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fade">
                                      <p:cBhvr>
                                        <p:cTn id="10" dur="500"/>
                                        <p:tgtEl>
                                          <p:spTgt spid="66"/>
                                        </p:tgtEl>
                                      </p:cBhvr>
                                    </p:animEffect>
                                  </p:childTnLst>
                                  <p:subTnLst>
                                    <p:audio>
                                      <p:cMediaNode>
                                        <p:cTn display="0" masterRel="sameClick">
                                          <p:stCondLst>
                                            <p:cond evt="begin" delay="0">
                                              <p:tn val="8"/>
                                            </p:cond>
                                          </p:stCondLst>
                                          <p:endCondLst>
                                            <p:cond evt="onStopAudio" delay="0">
                                              <p:tgtEl>
                                                <p:sldTgt/>
                                              </p:tgtEl>
                                            </p:cond>
                                          </p:endCondLst>
                                        </p:cTn>
                                        <p:tgtEl>
                                          <p:sndTgt r:embed="rId3" name="6_2.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40"/>
                                        </p:tgtEl>
                                      </p:cBhvr>
                                    </p:animEffect>
                                    <p:set>
                                      <p:cBhvr>
                                        <p:cTn id="15" dur="1" fill="hold">
                                          <p:stCondLst>
                                            <p:cond delay="499"/>
                                          </p:stCondLst>
                                        </p:cTn>
                                        <p:tgtEl>
                                          <p:spTgt spid="40"/>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67"/>
                                        </p:tgtEl>
                                        <p:attrNameLst>
                                          <p:attrName>style.visibility</p:attrName>
                                        </p:attrNameLst>
                                      </p:cBhvr>
                                      <p:to>
                                        <p:strVal val="visible"/>
                                      </p:to>
                                    </p:set>
                                    <p:animEffect transition="in" filter="fade">
                                      <p:cBhvr>
                                        <p:cTn id="18" dur="500"/>
                                        <p:tgtEl>
                                          <p:spTgt spid="67"/>
                                        </p:tgtEl>
                                      </p:cBhvr>
                                    </p:animEffect>
                                  </p:childTnLst>
                                  <p:subTnLst>
                                    <p:audio>
                                      <p:cMediaNode>
                                        <p:cTn display="0" masterRel="sameClick">
                                          <p:stCondLst>
                                            <p:cond evt="begin" delay="0">
                                              <p:tn val="16"/>
                                            </p:cond>
                                          </p:stCondLst>
                                          <p:endCondLst>
                                            <p:cond evt="onStopAudio" delay="0">
                                              <p:tgtEl>
                                                <p:sldTgt/>
                                              </p:tgtEl>
                                            </p:cond>
                                          </p:endCondLst>
                                        </p:cTn>
                                        <p:tgtEl>
                                          <p:sndTgt r:embed="rId4" name="6_3.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37"/>
                                        </p:tgtEl>
                                      </p:cBhvr>
                                    </p:animEffect>
                                    <p:set>
                                      <p:cBhvr>
                                        <p:cTn id="23" dur="1" fill="hold">
                                          <p:stCondLst>
                                            <p:cond delay="499"/>
                                          </p:stCondLst>
                                        </p:cTn>
                                        <p:tgtEl>
                                          <p:spTgt spid="37"/>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fade">
                                      <p:cBhvr>
                                        <p:cTn id="26" dur="500"/>
                                        <p:tgtEl>
                                          <p:spTgt spid="68"/>
                                        </p:tgtEl>
                                      </p:cBhvr>
                                    </p:animEffect>
                                  </p:childTnLst>
                                  <p:subTnLst>
                                    <p:audio>
                                      <p:cMediaNode>
                                        <p:cTn display="0" masterRel="sameClick">
                                          <p:stCondLst>
                                            <p:cond evt="begin" delay="0">
                                              <p:tn val="24"/>
                                            </p:cond>
                                          </p:stCondLst>
                                          <p:endCondLst>
                                            <p:cond evt="onStopAudio" delay="0">
                                              <p:tgtEl>
                                                <p:sldTgt/>
                                              </p:tgtEl>
                                            </p:cond>
                                          </p:endCondLst>
                                        </p:cTn>
                                        <p:tgtEl>
                                          <p:sndTgt r:embed="rId5" name="6_4.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36"/>
                                        </p:tgtEl>
                                      </p:cBhvr>
                                    </p:animEffect>
                                    <p:set>
                                      <p:cBhvr>
                                        <p:cTn id="31" dur="1" fill="hold">
                                          <p:stCondLst>
                                            <p:cond delay="499"/>
                                          </p:stCondLst>
                                        </p:cTn>
                                        <p:tgtEl>
                                          <p:spTgt spid="36"/>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69"/>
                                        </p:tgtEl>
                                        <p:attrNameLst>
                                          <p:attrName>style.visibility</p:attrName>
                                        </p:attrNameLst>
                                      </p:cBhvr>
                                      <p:to>
                                        <p:strVal val="visible"/>
                                      </p:to>
                                    </p:set>
                                    <p:animEffect transition="in" filter="fade">
                                      <p:cBhvr>
                                        <p:cTn id="34" dur="500"/>
                                        <p:tgtEl>
                                          <p:spTgt spid="69"/>
                                        </p:tgtEl>
                                      </p:cBhvr>
                                    </p:animEffect>
                                  </p:childTnLst>
                                  <p:subTnLst>
                                    <p:audio>
                                      <p:cMediaNode>
                                        <p:cTn display="0" masterRel="sameClick">
                                          <p:stCondLst>
                                            <p:cond evt="begin" delay="0">
                                              <p:tn val="32"/>
                                            </p:cond>
                                          </p:stCondLst>
                                          <p:endCondLst>
                                            <p:cond evt="onStopAudio" delay="0">
                                              <p:tgtEl>
                                                <p:sldTgt/>
                                              </p:tgtEl>
                                            </p:cond>
                                          </p:endCondLst>
                                        </p:cTn>
                                        <p:tgtEl>
                                          <p:sndTgt r:embed="rId6" name="6_5.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46"/>
                                        </p:tgtEl>
                                      </p:cBhvr>
                                    </p:animEffect>
                                    <p:set>
                                      <p:cBhvr>
                                        <p:cTn id="39" dur="1" fill="hold">
                                          <p:stCondLst>
                                            <p:cond delay="499"/>
                                          </p:stCondLst>
                                        </p:cTn>
                                        <p:tgtEl>
                                          <p:spTgt spid="46"/>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70"/>
                                        </p:tgtEl>
                                        <p:attrNameLst>
                                          <p:attrName>style.visibility</p:attrName>
                                        </p:attrNameLst>
                                      </p:cBhvr>
                                      <p:to>
                                        <p:strVal val="visible"/>
                                      </p:to>
                                    </p:set>
                                    <p:animEffect transition="in" filter="fade">
                                      <p:cBhvr>
                                        <p:cTn id="42" dur="500"/>
                                        <p:tgtEl>
                                          <p:spTgt spid="70"/>
                                        </p:tgtEl>
                                      </p:cBhvr>
                                    </p:animEffect>
                                  </p:childTnLst>
                                  <p:subTnLst>
                                    <p:audio>
                                      <p:cMediaNode>
                                        <p:cTn display="0" masterRel="sameClick">
                                          <p:stCondLst>
                                            <p:cond evt="begin" delay="0">
                                              <p:tn val="40"/>
                                            </p:cond>
                                          </p:stCondLst>
                                          <p:endCondLst>
                                            <p:cond evt="onStopAudio" delay="0">
                                              <p:tgtEl>
                                                <p:sldTgt/>
                                              </p:tgtEl>
                                            </p:cond>
                                          </p:endCondLst>
                                        </p:cTn>
                                        <p:tgtEl>
                                          <p:sndTgt r:embed="rId7" name="6_6.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52"/>
                                        </p:tgtEl>
                                      </p:cBhvr>
                                    </p:animEffect>
                                    <p:set>
                                      <p:cBhvr>
                                        <p:cTn id="47" dur="1" fill="hold">
                                          <p:stCondLst>
                                            <p:cond delay="499"/>
                                          </p:stCondLst>
                                        </p:cTn>
                                        <p:tgtEl>
                                          <p:spTgt spid="52"/>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71"/>
                                        </p:tgtEl>
                                        <p:attrNameLst>
                                          <p:attrName>style.visibility</p:attrName>
                                        </p:attrNameLst>
                                      </p:cBhvr>
                                      <p:to>
                                        <p:strVal val="visible"/>
                                      </p:to>
                                    </p:set>
                                    <p:animEffect transition="in" filter="fade">
                                      <p:cBhvr>
                                        <p:cTn id="50" dur="500"/>
                                        <p:tgtEl>
                                          <p:spTgt spid="71"/>
                                        </p:tgtEl>
                                      </p:cBhvr>
                                    </p:animEffect>
                                  </p:childTnLst>
                                  <p:subTnLst>
                                    <p:audio>
                                      <p:cMediaNode>
                                        <p:cTn display="0" masterRel="sameClick">
                                          <p:stCondLst>
                                            <p:cond evt="begin" delay="0">
                                              <p:tn val="48"/>
                                            </p:cond>
                                          </p:stCondLst>
                                          <p:endCondLst>
                                            <p:cond evt="onStopAudio" delay="0">
                                              <p:tgtEl>
                                                <p:sldTgt/>
                                              </p:tgtEl>
                                            </p:cond>
                                          </p:endCondLst>
                                        </p:cTn>
                                        <p:tgtEl>
                                          <p:sndTgt r:embed="rId8" name="6_7.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55"/>
                                        </p:tgtEl>
                                      </p:cBhvr>
                                    </p:animEffect>
                                    <p:set>
                                      <p:cBhvr>
                                        <p:cTn id="55" dur="1" fill="hold">
                                          <p:stCondLst>
                                            <p:cond delay="499"/>
                                          </p:stCondLst>
                                        </p:cTn>
                                        <p:tgtEl>
                                          <p:spTgt spid="55"/>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72"/>
                                        </p:tgtEl>
                                        <p:attrNameLst>
                                          <p:attrName>style.visibility</p:attrName>
                                        </p:attrNameLst>
                                      </p:cBhvr>
                                      <p:to>
                                        <p:strVal val="visible"/>
                                      </p:to>
                                    </p:set>
                                    <p:animEffect transition="in" filter="fade">
                                      <p:cBhvr>
                                        <p:cTn id="58" dur="500"/>
                                        <p:tgtEl>
                                          <p:spTgt spid="72"/>
                                        </p:tgtEl>
                                      </p:cBhvr>
                                    </p:animEffect>
                                  </p:childTnLst>
                                  <p:subTnLst>
                                    <p:audio>
                                      <p:cMediaNode>
                                        <p:cTn display="0" masterRel="sameClick">
                                          <p:stCondLst>
                                            <p:cond evt="begin" delay="0">
                                              <p:tn val="56"/>
                                            </p:cond>
                                          </p:stCondLst>
                                          <p:endCondLst>
                                            <p:cond evt="onStopAudio" delay="0">
                                              <p:tgtEl>
                                                <p:sldTgt/>
                                              </p:tgtEl>
                                            </p:cond>
                                          </p:endCondLst>
                                        </p:cTn>
                                        <p:tgtEl>
                                          <p:sndTgt r:embed="rId9" name="6_8.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56"/>
                                        </p:tgtEl>
                                      </p:cBhvr>
                                    </p:animEffect>
                                    <p:set>
                                      <p:cBhvr>
                                        <p:cTn id="63" dur="1" fill="hold">
                                          <p:stCondLst>
                                            <p:cond delay="499"/>
                                          </p:stCondLst>
                                        </p:cTn>
                                        <p:tgtEl>
                                          <p:spTgt spid="56"/>
                                        </p:tgtEl>
                                        <p:attrNameLst>
                                          <p:attrName>style.visibility</p:attrName>
                                        </p:attrNameLst>
                                      </p:cBhvr>
                                      <p:to>
                                        <p:strVal val="hidden"/>
                                      </p:to>
                                    </p:set>
                                  </p:childTnLst>
                                </p:cTn>
                              </p:par>
                              <p:par>
                                <p:cTn id="64" presetID="10" presetClass="entr" presetSubtype="0" fill="hold" grpId="0" nodeType="withEffect">
                                  <p:stCondLst>
                                    <p:cond delay="0"/>
                                  </p:stCondLst>
                                  <p:childTnLst>
                                    <p:set>
                                      <p:cBhvr>
                                        <p:cTn id="65" dur="1" fill="hold">
                                          <p:stCondLst>
                                            <p:cond delay="0"/>
                                          </p:stCondLst>
                                        </p:cTn>
                                        <p:tgtEl>
                                          <p:spTgt spid="73"/>
                                        </p:tgtEl>
                                        <p:attrNameLst>
                                          <p:attrName>style.visibility</p:attrName>
                                        </p:attrNameLst>
                                      </p:cBhvr>
                                      <p:to>
                                        <p:strVal val="visible"/>
                                      </p:to>
                                    </p:set>
                                    <p:animEffect transition="in" filter="fade">
                                      <p:cBhvr>
                                        <p:cTn id="66" dur="500"/>
                                        <p:tgtEl>
                                          <p:spTgt spid="73"/>
                                        </p:tgtEl>
                                      </p:cBhvr>
                                    </p:animEffect>
                                  </p:childTnLst>
                                  <p:subTnLst>
                                    <p:audio>
                                      <p:cMediaNode>
                                        <p:cTn display="0" masterRel="sameClick">
                                          <p:stCondLst>
                                            <p:cond evt="begin" delay="0">
                                              <p:tn val="64"/>
                                            </p:cond>
                                          </p:stCondLst>
                                          <p:endCondLst>
                                            <p:cond evt="onStopAudio" delay="0">
                                              <p:tgtEl>
                                                <p:sldTgt/>
                                              </p:tgtEl>
                                            </p:cond>
                                          </p:endCondLst>
                                        </p:cTn>
                                        <p:tgtEl>
                                          <p:sndTgt r:embed="rId10" name="6_9.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7"/>
                                        </p:tgtEl>
                                      </p:cBhvr>
                                    </p:animEffect>
                                    <p:set>
                                      <p:cBhvr>
                                        <p:cTn id="71" dur="1" fill="hold">
                                          <p:stCondLst>
                                            <p:cond delay="499"/>
                                          </p:stCondLst>
                                        </p:cTn>
                                        <p:tgtEl>
                                          <p:spTgt spid="57"/>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74"/>
                                        </p:tgtEl>
                                        <p:attrNameLst>
                                          <p:attrName>style.visibility</p:attrName>
                                        </p:attrNameLst>
                                      </p:cBhvr>
                                      <p:to>
                                        <p:strVal val="visible"/>
                                      </p:to>
                                    </p:set>
                                    <p:animEffect transition="in" filter="fade">
                                      <p:cBhvr>
                                        <p:cTn id="74" dur="500"/>
                                        <p:tgtEl>
                                          <p:spTgt spid="74"/>
                                        </p:tgtEl>
                                      </p:cBhvr>
                                    </p:animEffect>
                                  </p:childTnLst>
                                  <p:subTnLst>
                                    <p:audio>
                                      <p:cMediaNode>
                                        <p:cTn display="0" masterRel="sameClick">
                                          <p:stCondLst>
                                            <p:cond evt="begin" delay="0">
                                              <p:tn val="72"/>
                                            </p:cond>
                                          </p:stCondLst>
                                          <p:endCondLst>
                                            <p:cond evt="onStopAudio" delay="0">
                                              <p:tgtEl>
                                                <p:sldTgt/>
                                              </p:tgtEl>
                                            </p:cond>
                                          </p:endCondLst>
                                        </p:cTn>
                                        <p:tgtEl>
                                          <p:sndTgt r:embed="rId11" name="6_10.wav"/>
                                        </p:tgtEl>
                                      </p:cMediaNode>
                                    </p:audio>
                                  </p:sub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63"/>
                                        </p:tgtEl>
                                      </p:cBhvr>
                                    </p:animEffect>
                                    <p:set>
                                      <p:cBhvr>
                                        <p:cTn id="79" dur="1" fill="hold">
                                          <p:stCondLst>
                                            <p:cond delay="499"/>
                                          </p:stCondLst>
                                        </p:cTn>
                                        <p:tgtEl>
                                          <p:spTgt spid="63"/>
                                        </p:tgtEl>
                                        <p:attrNameLst>
                                          <p:attrName>style.visibility</p:attrName>
                                        </p:attrNameLst>
                                      </p:cBhvr>
                                      <p:to>
                                        <p:strVal val="hidden"/>
                                      </p:to>
                                    </p:set>
                                  </p:childTnLst>
                                </p:cTn>
                              </p:par>
                              <p:par>
                                <p:cTn id="80" presetID="10" presetClass="entr" presetSubtype="0" fill="hold" grpId="0" nodeType="withEffect">
                                  <p:stCondLst>
                                    <p:cond delay="0"/>
                                  </p:stCondLst>
                                  <p:childTnLst>
                                    <p:set>
                                      <p:cBhvr>
                                        <p:cTn id="81" dur="1" fill="hold">
                                          <p:stCondLst>
                                            <p:cond delay="0"/>
                                          </p:stCondLst>
                                        </p:cTn>
                                        <p:tgtEl>
                                          <p:spTgt spid="75"/>
                                        </p:tgtEl>
                                        <p:attrNameLst>
                                          <p:attrName>style.visibility</p:attrName>
                                        </p:attrNameLst>
                                      </p:cBhvr>
                                      <p:to>
                                        <p:strVal val="visible"/>
                                      </p:to>
                                    </p:set>
                                    <p:animEffect transition="in" filter="fade">
                                      <p:cBhvr>
                                        <p:cTn id="82" dur="500"/>
                                        <p:tgtEl>
                                          <p:spTgt spid="75"/>
                                        </p:tgtEl>
                                      </p:cBhvr>
                                    </p:animEffect>
                                  </p:childTnLst>
                                  <p:subTnLst>
                                    <p:audio>
                                      <p:cMediaNode>
                                        <p:cTn display="0" masterRel="sameClick">
                                          <p:stCondLst>
                                            <p:cond evt="begin" delay="0">
                                              <p:tn val="80"/>
                                            </p:cond>
                                          </p:stCondLst>
                                          <p:endCondLst>
                                            <p:cond evt="onStopAudio" delay="0">
                                              <p:tgtEl>
                                                <p:sldTgt/>
                                              </p:tgtEl>
                                            </p:cond>
                                          </p:endCondLst>
                                        </p:cTn>
                                        <p:tgtEl>
                                          <p:sndTgt r:embed="rId12" name="6_11.wav"/>
                                        </p:tgtEl>
                                      </p:cMediaNode>
                                    </p:audio>
                                  </p:sub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0" nodeType="clickEffect">
                                  <p:stCondLst>
                                    <p:cond delay="0"/>
                                  </p:stCondLst>
                                  <p:childTnLst>
                                    <p:animEffect transition="out" filter="fade">
                                      <p:cBhvr>
                                        <p:cTn id="86" dur="500"/>
                                        <p:tgtEl>
                                          <p:spTgt spid="64"/>
                                        </p:tgtEl>
                                      </p:cBhvr>
                                    </p:animEffect>
                                    <p:set>
                                      <p:cBhvr>
                                        <p:cTn id="87" dur="1" fill="hold">
                                          <p:stCondLst>
                                            <p:cond delay="499"/>
                                          </p:stCondLst>
                                        </p:cTn>
                                        <p:tgtEl>
                                          <p:spTgt spid="64"/>
                                        </p:tgtEl>
                                        <p:attrNameLst>
                                          <p:attrName>style.visibility</p:attrName>
                                        </p:attrNameLst>
                                      </p:cBhvr>
                                      <p:to>
                                        <p:strVal val="hidden"/>
                                      </p:to>
                                    </p:set>
                                  </p:childTnLst>
                                </p:cTn>
                              </p:par>
                              <p:par>
                                <p:cTn id="88" presetID="10" presetClass="entr" presetSubtype="0" fill="hold" grpId="0" nodeType="withEffect">
                                  <p:stCondLst>
                                    <p:cond delay="0"/>
                                  </p:stCondLst>
                                  <p:childTnLst>
                                    <p:set>
                                      <p:cBhvr>
                                        <p:cTn id="89" dur="1" fill="hold">
                                          <p:stCondLst>
                                            <p:cond delay="0"/>
                                          </p:stCondLst>
                                        </p:cTn>
                                        <p:tgtEl>
                                          <p:spTgt spid="76"/>
                                        </p:tgtEl>
                                        <p:attrNameLst>
                                          <p:attrName>style.visibility</p:attrName>
                                        </p:attrNameLst>
                                      </p:cBhvr>
                                      <p:to>
                                        <p:strVal val="visible"/>
                                      </p:to>
                                    </p:set>
                                    <p:animEffect transition="in" filter="fade">
                                      <p:cBhvr>
                                        <p:cTn id="90" dur="500"/>
                                        <p:tgtEl>
                                          <p:spTgt spid="76"/>
                                        </p:tgtEl>
                                      </p:cBhvr>
                                    </p:animEffect>
                                  </p:childTnLst>
                                  <p:subTnLst>
                                    <p:audio>
                                      <p:cMediaNode>
                                        <p:cTn display="0" masterRel="sameClick">
                                          <p:stCondLst>
                                            <p:cond evt="begin" delay="0">
                                              <p:tn val="88"/>
                                            </p:cond>
                                          </p:stCondLst>
                                          <p:endCondLst>
                                            <p:cond evt="onStopAudio" delay="0">
                                              <p:tgtEl>
                                                <p:sldTgt/>
                                              </p:tgtEl>
                                            </p:cond>
                                          </p:endCondLst>
                                        </p:cTn>
                                        <p:tgtEl>
                                          <p:sndTgt r:embed="rId13" name="6_12.wav"/>
                                        </p:tgtEl>
                                      </p:cMediaNode>
                                    </p:audio>
                                  </p:sub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0" nodeType="clickEffect">
                                  <p:stCondLst>
                                    <p:cond delay="0"/>
                                  </p:stCondLst>
                                  <p:childTnLst>
                                    <p:animEffect transition="out" filter="fade">
                                      <p:cBhvr>
                                        <p:cTn id="94" dur="500"/>
                                        <p:tgtEl>
                                          <p:spTgt spid="65"/>
                                        </p:tgtEl>
                                      </p:cBhvr>
                                    </p:animEffect>
                                    <p:set>
                                      <p:cBhvr>
                                        <p:cTn id="95" dur="1" fill="hold">
                                          <p:stCondLst>
                                            <p:cond delay="499"/>
                                          </p:stCondLst>
                                        </p:cTn>
                                        <p:tgtEl>
                                          <p:spTgt spid="65"/>
                                        </p:tgtEl>
                                        <p:attrNameLst>
                                          <p:attrName>style.visibility</p:attrName>
                                        </p:attrNameLst>
                                      </p:cBhvr>
                                      <p:to>
                                        <p:strVal val="hidden"/>
                                      </p:to>
                                    </p:set>
                                  </p:childTnLst>
                                </p:cTn>
                              </p:par>
                              <p:par>
                                <p:cTn id="96" presetID="10" presetClass="entr" presetSubtype="0" fill="hold" grpId="0" nodeType="withEffect">
                                  <p:stCondLst>
                                    <p:cond delay="0"/>
                                  </p:stCondLst>
                                  <p:childTnLst>
                                    <p:set>
                                      <p:cBhvr>
                                        <p:cTn id="97" dur="1" fill="hold">
                                          <p:stCondLst>
                                            <p:cond delay="0"/>
                                          </p:stCondLst>
                                        </p:cTn>
                                        <p:tgtEl>
                                          <p:spTgt spid="77"/>
                                        </p:tgtEl>
                                        <p:attrNameLst>
                                          <p:attrName>style.visibility</p:attrName>
                                        </p:attrNameLst>
                                      </p:cBhvr>
                                      <p:to>
                                        <p:strVal val="visible"/>
                                      </p:to>
                                    </p:set>
                                    <p:animEffect transition="in" filter="fade">
                                      <p:cBhvr>
                                        <p:cTn id="98" dur="500"/>
                                        <p:tgtEl>
                                          <p:spTgt spid="77"/>
                                        </p:tgtEl>
                                      </p:cBhvr>
                                    </p:animEffect>
                                  </p:childTnLst>
                                  <p:subTnLst>
                                    <p:audio>
                                      <p:cMediaNode>
                                        <p:cTn display="0" masterRel="sameClick">
                                          <p:stCondLst>
                                            <p:cond evt="begin" delay="0">
                                              <p:tn val="96"/>
                                            </p:cond>
                                          </p:stCondLst>
                                          <p:endCondLst>
                                            <p:cond evt="onStopAudio" delay="0">
                                              <p:tgtEl>
                                                <p:sldTgt/>
                                              </p:tgtEl>
                                            </p:cond>
                                          </p:endCondLst>
                                        </p:cTn>
                                        <p:tgtEl>
                                          <p:sndTgt r:embed="rId14" name="6_1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6" grpId="0"/>
      <p:bldP spid="37" grpId="0"/>
      <p:bldP spid="40" grpId="0"/>
      <p:bldP spid="46" grpId="0"/>
      <p:bldP spid="52" grpId="0"/>
      <p:bldP spid="55" grpId="0"/>
      <p:bldP spid="56" grpId="0"/>
      <p:bldP spid="57"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P spid="7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4400" b="1" i="0" u="none" strike="noStrike" cap="none" dirty="0">
                <a:solidFill>
                  <a:srgbClr val="1E4E79"/>
                </a:solidFill>
                <a:latin typeface="Century Gothic"/>
                <a:ea typeface="Century Gothic"/>
                <a:cs typeface="Century Gothic"/>
                <a:sym typeface="Century Gothic"/>
              </a:rPr>
              <a:t>Tener</a:t>
            </a:r>
            <a:r>
              <a:rPr lang="en-GB" sz="4400" i="0" u="none" strike="noStrike" cap="none" dirty="0">
                <a:solidFill>
                  <a:srgbClr val="1E4E79"/>
                </a:solidFill>
                <a:latin typeface="Century Gothic"/>
                <a:ea typeface="Century Gothic"/>
                <a:cs typeface="Century Gothic"/>
                <a:sym typeface="Century Gothic"/>
              </a:rPr>
              <a:t>:</a:t>
            </a:r>
            <a:r>
              <a:rPr lang="en-GB" sz="4800" i="0" u="none" strike="noStrike" cap="none" dirty="0">
                <a:solidFill>
                  <a:srgbClr val="1E4E79"/>
                </a:solidFill>
                <a:latin typeface="Century Gothic"/>
                <a:ea typeface="Century Gothic"/>
                <a:cs typeface="Century Gothic"/>
                <a:sym typeface="Century Gothic"/>
              </a:rPr>
              <a:t> </a:t>
            </a:r>
            <a:r>
              <a:rPr lang="en-GB" sz="3600" i="0" u="none" strike="noStrike" cap="none" dirty="0">
                <a:solidFill>
                  <a:srgbClr val="1E4E79"/>
                </a:solidFill>
                <a:latin typeface="Century Gothic"/>
                <a:ea typeface="Century Gothic"/>
                <a:cs typeface="Century Gothic"/>
                <a:sym typeface="Century Gothic"/>
              </a:rPr>
              <a:t>I have &amp; s/he, it has</a:t>
            </a:r>
            <a:endParaRPr lang="en-GB" sz="4400" i="0" u="none" strike="noStrike" cap="none" dirty="0">
              <a:solidFill>
                <a:srgbClr val="1E4E79"/>
              </a:solidFill>
              <a:latin typeface="Century Gothic"/>
              <a:ea typeface="Century Gothic"/>
              <a:cs typeface="Century Gothic"/>
              <a:sym typeface="Century Gothic"/>
            </a:endParaRPr>
          </a:p>
        </p:txBody>
      </p:sp>
      <p:sp>
        <p:nvSpPr>
          <p:cNvPr id="22" name="Google Shape;169;p8">
            <a:extLst>
              <a:ext uri="{FF2B5EF4-FFF2-40B4-BE49-F238E27FC236}">
                <a16:creationId xmlns:a16="http://schemas.microsoft.com/office/drawing/2014/main" id="{E2782AE1-3778-4DB3-BED0-E1D51CF4E9C9}"/>
              </a:ext>
            </a:extLst>
          </p:cNvPr>
          <p:cNvSpPr txBox="1"/>
          <p:nvPr/>
        </p:nvSpPr>
        <p:spPr>
          <a:xfrm>
            <a:off x="166042" y="798576"/>
            <a:ext cx="5474835"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2800"/>
              <a:buFont typeface="Century Gothic"/>
              <a:buNone/>
            </a:pPr>
            <a:r>
              <a:rPr lang="en-GB" sz="2800" b="0" i="0" u="none" strike="noStrike" cap="none" dirty="0">
                <a:solidFill>
                  <a:srgbClr val="1E4E79"/>
                </a:solidFill>
                <a:latin typeface="Century Gothic"/>
                <a:ea typeface="Century Gothic"/>
                <a:cs typeface="Century Gothic"/>
                <a:sym typeface="Century Gothic"/>
              </a:rPr>
              <a:t>[to have | having]</a:t>
            </a:r>
            <a:endParaRPr sz="2800" b="0"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9">
            <a:alphaModFix/>
          </a:blip>
          <a:srcRect/>
          <a:stretch/>
        </p:blipFill>
        <p:spPr>
          <a:xfrm>
            <a:off x="10657369" y="76217"/>
            <a:ext cx="1330395" cy="1332245"/>
          </a:xfrm>
          <a:prstGeom prst="rect">
            <a:avLst/>
          </a:prstGeom>
          <a:noFill/>
          <a:ln>
            <a:noFill/>
          </a:ln>
        </p:spPr>
      </p:pic>
      <p:sp>
        <p:nvSpPr>
          <p:cNvPr id="27" name="Google Shape;171;p8">
            <a:extLst>
              <a:ext uri="{FF2B5EF4-FFF2-40B4-BE49-F238E27FC236}">
                <a16:creationId xmlns:a16="http://schemas.microsoft.com/office/drawing/2014/main" id="{CE290600-D3AE-4EBF-95AE-9AB73134AD93}"/>
              </a:ext>
            </a:extLst>
          </p:cNvPr>
          <p:cNvSpPr txBox="1"/>
          <p:nvPr/>
        </p:nvSpPr>
        <p:spPr>
          <a:xfrm>
            <a:off x="245948" y="1353332"/>
            <a:ext cx="1146408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b="0" i="0" u="none" strike="noStrike" cap="none" dirty="0">
                <a:solidFill>
                  <a:srgbClr val="002060"/>
                </a:solidFill>
                <a:latin typeface="Century Gothic"/>
                <a:ea typeface="Century Gothic"/>
                <a:cs typeface="Century Gothic"/>
                <a:sym typeface="Century Gothic"/>
              </a:rPr>
              <a:t>We have already seen that the verb </a:t>
            </a:r>
            <a:r>
              <a:rPr lang="en-GB" sz="2800" b="1" i="0" u="none" strike="noStrike" cap="none" dirty="0" err="1">
                <a:solidFill>
                  <a:srgbClr val="002060"/>
                </a:solidFill>
                <a:latin typeface="Century Gothic"/>
                <a:ea typeface="Century Gothic"/>
                <a:cs typeface="Century Gothic"/>
                <a:sym typeface="Century Gothic"/>
              </a:rPr>
              <a:t>tener</a:t>
            </a:r>
            <a:r>
              <a:rPr lang="en-GB" sz="2800" b="0" i="0" u="none" strike="noStrike" cap="none" dirty="0">
                <a:solidFill>
                  <a:srgbClr val="002060"/>
                </a:solidFill>
                <a:latin typeface="Century Gothic"/>
                <a:ea typeface="Century Gothic"/>
                <a:cs typeface="Century Gothic"/>
                <a:sym typeface="Century Gothic"/>
              </a:rPr>
              <a:t> means ‘</a:t>
            </a:r>
            <a:r>
              <a:rPr lang="en-GB" sz="2800" b="1" i="1" u="none" strike="noStrike" cap="none" dirty="0">
                <a:solidFill>
                  <a:srgbClr val="002060"/>
                </a:solidFill>
                <a:latin typeface="Century Gothic"/>
                <a:ea typeface="Century Gothic"/>
                <a:cs typeface="Century Gothic"/>
                <a:sym typeface="Century Gothic"/>
              </a:rPr>
              <a:t>to have’.</a:t>
            </a:r>
            <a:endParaRPr dirty="0"/>
          </a:p>
        </p:txBody>
      </p:sp>
      <p:sp>
        <p:nvSpPr>
          <p:cNvPr id="28" name="Google Shape;172;p8">
            <a:extLst>
              <a:ext uri="{FF2B5EF4-FFF2-40B4-BE49-F238E27FC236}">
                <a16:creationId xmlns:a16="http://schemas.microsoft.com/office/drawing/2014/main" id="{00D273C6-32B8-4C78-A434-579DFBBDDE7A}"/>
              </a:ext>
            </a:extLst>
          </p:cNvPr>
          <p:cNvSpPr txBox="1"/>
          <p:nvPr/>
        </p:nvSpPr>
        <p:spPr>
          <a:xfrm>
            <a:off x="948592" y="4377249"/>
            <a:ext cx="3912021"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b="1" i="0" u="none" strike="noStrike" cap="none" dirty="0">
                <a:solidFill>
                  <a:srgbClr val="92D050"/>
                </a:solidFill>
                <a:latin typeface="Century Gothic"/>
                <a:ea typeface="Century Gothic"/>
                <a:cs typeface="Century Gothic"/>
                <a:sym typeface="Century Gothic"/>
              </a:rPr>
              <a:t>Tengo </a:t>
            </a:r>
            <a:r>
              <a:rPr lang="en-GB" sz="2800" i="0" u="none" strike="noStrike" cap="none" dirty="0" err="1">
                <a:solidFill>
                  <a:srgbClr val="002060"/>
                </a:solidFill>
                <a:latin typeface="Century Gothic"/>
                <a:ea typeface="Century Gothic"/>
                <a:cs typeface="Century Gothic"/>
                <a:sym typeface="Century Gothic"/>
              </a:rPr>
              <a:t>tres</a:t>
            </a:r>
            <a:r>
              <a:rPr lang="en-GB" sz="2800" i="0" u="none" strike="noStrike" cap="none" dirty="0">
                <a:solidFill>
                  <a:srgbClr val="002060"/>
                </a:solidFill>
                <a:latin typeface="Century Gothic"/>
                <a:ea typeface="Century Gothic"/>
                <a:cs typeface="Century Gothic"/>
                <a:sym typeface="Century Gothic"/>
              </a:rPr>
              <a:t> </a:t>
            </a:r>
            <a:r>
              <a:rPr lang="en-GB" sz="2800" i="0" u="none" strike="noStrike" cap="none" dirty="0" err="1">
                <a:solidFill>
                  <a:srgbClr val="002060"/>
                </a:solidFill>
                <a:latin typeface="Century Gothic"/>
                <a:ea typeface="Century Gothic"/>
                <a:cs typeface="Century Gothic"/>
                <a:sym typeface="Century Gothic"/>
              </a:rPr>
              <a:t>botella</a:t>
            </a:r>
            <a:r>
              <a:rPr lang="en-GB" sz="2800" b="1" i="0" u="none" strike="noStrike" cap="none" dirty="0" err="1">
                <a:solidFill>
                  <a:srgbClr val="002060"/>
                </a:solidFill>
                <a:latin typeface="Century Gothic"/>
                <a:ea typeface="Century Gothic"/>
                <a:cs typeface="Century Gothic"/>
                <a:sym typeface="Century Gothic"/>
              </a:rPr>
              <a:t>s</a:t>
            </a:r>
            <a:r>
              <a:rPr lang="en-GB" sz="2800" dirty="0">
                <a:solidFill>
                  <a:srgbClr val="002060"/>
                </a:solidFill>
                <a:latin typeface="Century Gothic"/>
                <a:ea typeface="Century Gothic"/>
                <a:cs typeface="Century Gothic"/>
                <a:sym typeface="Century Gothic"/>
              </a:rPr>
              <a:t>.</a:t>
            </a:r>
            <a:endParaRPr dirty="0">
              <a:solidFill>
                <a:srgbClr val="002060"/>
              </a:solidFill>
            </a:endParaRPr>
          </a:p>
        </p:txBody>
      </p:sp>
      <p:sp>
        <p:nvSpPr>
          <p:cNvPr id="29" name="Google Shape;174;p8">
            <a:extLst>
              <a:ext uri="{FF2B5EF4-FFF2-40B4-BE49-F238E27FC236}">
                <a16:creationId xmlns:a16="http://schemas.microsoft.com/office/drawing/2014/main" id="{AF1D9F8D-2EFC-4328-8562-67467AD284C2}"/>
              </a:ext>
            </a:extLst>
          </p:cNvPr>
          <p:cNvSpPr txBox="1"/>
          <p:nvPr/>
        </p:nvSpPr>
        <p:spPr>
          <a:xfrm>
            <a:off x="6823208" y="4410030"/>
            <a:ext cx="5283717" cy="523180"/>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800" b="1" dirty="0" err="1">
                <a:solidFill>
                  <a:srgbClr val="92D050"/>
                </a:solidFill>
                <a:latin typeface="Century Gothic"/>
                <a:ea typeface="Century Gothic"/>
                <a:cs typeface="Century Gothic"/>
                <a:sym typeface="Century Gothic"/>
              </a:rPr>
              <a:t>Tienes</a:t>
            </a:r>
            <a:r>
              <a:rPr lang="en-GB" sz="2800" b="1" i="0" u="none" strike="noStrike" cap="none" dirty="0">
                <a:solidFill>
                  <a:srgbClr val="92D050"/>
                </a:solidFill>
                <a:latin typeface="Century Gothic"/>
                <a:ea typeface="Century Gothic"/>
                <a:cs typeface="Century Gothic"/>
                <a:sym typeface="Century Gothic"/>
              </a:rPr>
              <a:t> </a:t>
            </a:r>
            <a:r>
              <a:rPr lang="en-GB" sz="2800" dirty="0" err="1">
                <a:solidFill>
                  <a:srgbClr val="002060"/>
                </a:solidFill>
                <a:latin typeface="Century Gothic"/>
                <a:ea typeface="Century Gothic"/>
                <a:cs typeface="Century Gothic"/>
                <a:sym typeface="Century Gothic"/>
              </a:rPr>
              <a:t>cuatro</a:t>
            </a:r>
            <a:r>
              <a:rPr lang="en-GB" sz="2800" dirty="0">
                <a:solidFill>
                  <a:srgbClr val="002060"/>
                </a:solidFill>
                <a:latin typeface="Century Gothic"/>
                <a:ea typeface="Century Gothic"/>
                <a:cs typeface="Century Gothic"/>
                <a:sym typeface="Century Gothic"/>
              </a:rPr>
              <a:t> </a:t>
            </a:r>
            <a:r>
              <a:rPr lang="en-GB" sz="2800" dirty="0" err="1">
                <a:solidFill>
                  <a:srgbClr val="002060"/>
                </a:solidFill>
                <a:latin typeface="Century Gothic"/>
                <a:ea typeface="Century Gothic"/>
                <a:cs typeface="Century Gothic"/>
                <a:sym typeface="Century Gothic"/>
              </a:rPr>
              <a:t>juego</a:t>
            </a:r>
            <a:r>
              <a:rPr lang="en-GB" sz="2800" b="1" dirty="0" err="1">
                <a:solidFill>
                  <a:srgbClr val="002060"/>
                </a:solidFill>
                <a:latin typeface="Century Gothic"/>
                <a:ea typeface="Century Gothic"/>
                <a:cs typeface="Century Gothic"/>
                <a:sym typeface="Century Gothic"/>
              </a:rPr>
              <a:t>s</a:t>
            </a:r>
            <a:r>
              <a:rPr lang="en-GB" sz="2800" dirty="0">
                <a:solidFill>
                  <a:srgbClr val="002060"/>
                </a:solidFill>
                <a:latin typeface="Century Gothic"/>
                <a:ea typeface="Century Gothic"/>
                <a:cs typeface="Century Gothic"/>
                <a:sym typeface="Century Gothic"/>
              </a:rPr>
              <a:t>.</a:t>
            </a:r>
            <a:endParaRPr dirty="0">
              <a:solidFill>
                <a:srgbClr val="002060"/>
              </a:solidFill>
            </a:endParaRPr>
          </a:p>
        </p:txBody>
      </p:sp>
      <p:pic>
        <p:nvPicPr>
          <p:cNvPr id="30" name="Google Shape;183;p8">
            <a:extLst>
              <a:ext uri="{FF2B5EF4-FFF2-40B4-BE49-F238E27FC236}">
                <a16:creationId xmlns:a16="http://schemas.microsoft.com/office/drawing/2014/main" id="{3C1BD5FF-8CC1-449A-891E-425EC44FA95E}"/>
              </a:ext>
            </a:extLst>
          </p:cNvPr>
          <p:cNvPicPr preferRelativeResize="0"/>
          <p:nvPr/>
        </p:nvPicPr>
        <p:blipFill rotWithShape="1">
          <a:blip r:embed="rId10">
            <a:alphaModFix/>
          </a:blip>
          <a:srcRect/>
          <a:stretch/>
        </p:blipFill>
        <p:spPr>
          <a:xfrm>
            <a:off x="166042" y="4888573"/>
            <a:ext cx="634523" cy="671647"/>
          </a:xfrm>
          <a:prstGeom prst="rect">
            <a:avLst/>
          </a:prstGeom>
          <a:noFill/>
          <a:ln>
            <a:noFill/>
          </a:ln>
        </p:spPr>
      </p:pic>
      <p:sp>
        <p:nvSpPr>
          <p:cNvPr id="31" name="Google Shape;172;p8">
            <a:extLst>
              <a:ext uri="{FF2B5EF4-FFF2-40B4-BE49-F238E27FC236}">
                <a16:creationId xmlns:a16="http://schemas.microsoft.com/office/drawing/2014/main" id="{0D05EEE5-6EF4-4D65-A9A4-07D1F20D75CE}"/>
              </a:ext>
            </a:extLst>
          </p:cNvPr>
          <p:cNvSpPr txBox="1"/>
          <p:nvPr/>
        </p:nvSpPr>
        <p:spPr>
          <a:xfrm>
            <a:off x="948592" y="5017842"/>
            <a:ext cx="5007745"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b="1" dirty="0">
                <a:solidFill>
                  <a:srgbClr val="92D050"/>
                </a:solidFill>
                <a:latin typeface="Century Gothic"/>
                <a:ea typeface="Century Gothic"/>
                <a:cs typeface="Century Gothic"/>
                <a:sym typeface="Century Gothic"/>
              </a:rPr>
              <a:t>I have </a:t>
            </a:r>
            <a:r>
              <a:rPr lang="en-GB" sz="2800" dirty="0">
                <a:solidFill>
                  <a:srgbClr val="002060"/>
                </a:solidFill>
                <a:latin typeface="Century Gothic"/>
                <a:ea typeface="Century Gothic"/>
                <a:cs typeface="Century Gothic"/>
                <a:sym typeface="Century Gothic"/>
              </a:rPr>
              <a:t>three bottle</a:t>
            </a:r>
            <a:r>
              <a:rPr lang="en-GB" sz="2800" b="1" dirty="0">
                <a:solidFill>
                  <a:srgbClr val="002060"/>
                </a:solidFill>
                <a:latin typeface="Century Gothic"/>
                <a:ea typeface="Century Gothic"/>
                <a:cs typeface="Century Gothic"/>
                <a:sym typeface="Century Gothic"/>
              </a:rPr>
              <a:t>s</a:t>
            </a:r>
            <a:r>
              <a:rPr lang="en-GB" sz="2800" i="0" u="none" strike="noStrike" cap="none" dirty="0">
                <a:solidFill>
                  <a:srgbClr val="002060"/>
                </a:solidFill>
                <a:latin typeface="Century Gothic"/>
                <a:ea typeface="Century Gothic"/>
                <a:cs typeface="Century Gothic"/>
                <a:sym typeface="Century Gothic"/>
              </a:rPr>
              <a:t>.</a:t>
            </a:r>
            <a:endParaRPr dirty="0"/>
          </a:p>
        </p:txBody>
      </p:sp>
      <p:pic>
        <p:nvPicPr>
          <p:cNvPr id="33" name="Google Shape;183;p8">
            <a:extLst>
              <a:ext uri="{FF2B5EF4-FFF2-40B4-BE49-F238E27FC236}">
                <a16:creationId xmlns:a16="http://schemas.microsoft.com/office/drawing/2014/main" id="{17AB41AB-300F-48DF-AC22-AC4DCF350D25}"/>
              </a:ext>
            </a:extLst>
          </p:cNvPr>
          <p:cNvPicPr preferRelativeResize="0"/>
          <p:nvPr/>
        </p:nvPicPr>
        <p:blipFill rotWithShape="1">
          <a:blip r:embed="rId10">
            <a:alphaModFix/>
          </a:blip>
          <a:srcRect/>
          <a:stretch/>
        </p:blipFill>
        <p:spPr>
          <a:xfrm>
            <a:off x="6234454" y="4875847"/>
            <a:ext cx="634523" cy="671647"/>
          </a:xfrm>
          <a:prstGeom prst="rect">
            <a:avLst/>
          </a:prstGeom>
          <a:noFill/>
          <a:ln>
            <a:noFill/>
          </a:ln>
        </p:spPr>
      </p:pic>
      <p:sp>
        <p:nvSpPr>
          <p:cNvPr id="34" name="Google Shape;172;p8">
            <a:extLst>
              <a:ext uri="{FF2B5EF4-FFF2-40B4-BE49-F238E27FC236}">
                <a16:creationId xmlns:a16="http://schemas.microsoft.com/office/drawing/2014/main" id="{01CE92E5-682F-4F55-9687-7FF3664D829C}"/>
              </a:ext>
            </a:extLst>
          </p:cNvPr>
          <p:cNvSpPr txBox="1"/>
          <p:nvPr/>
        </p:nvSpPr>
        <p:spPr>
          <a:xfrm>
            <a:off x="6864780" y="4986797"/>
            <a:ext cx="493095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b="1" i="0" u="none" strike="noStrike" cap="none" dirty="0">
                <a:solidFill>
                  <a:srgbClr val="92D050"/>
                </a:solidFill>
                <a:latin typeface="Century Gothic"/>
                <a:ea typeface="Century Gothic"/>
                <a:cs typeface="Century Gothic"/>
                <a:sym typeface="Century Gothic"/>
              </a:rPr>
              <a:t>You have</a:t>
            </a:r>
            <a:r>
              <a:rPr lang="en-GB" sz="2800" i="0" u="none" strike="noStrike" cap="none" dirty="0">
                <a:solidFill>
                  <a:srgbClr val="002060"/>
                </a:solidFill>
                <a:latin typeface="Century Gothic"/>
                <a:ea typeface="Century Gothic"/>
                <a:cs typeface="Century Gothic"/>
                <a:sym typeface="Century Gothic"/>
              </a:rPr>
              <a:t> four game</a:t>
            </a:r>
            <a:r>
              <a:rPr lang="en-GB" sz="2800" b="1" i="0" u="none" strike="noStrike" cap="none" dirty="0">
                <a:solidFill>
                  <a:srgbClr val="002060"/>
                </a:solidFill>
                <a:latin typeface="Century Gothic"/>
                <a:ea typeface="Century Gothic"/>
                <a:cs typeface="Century Gothic"/>
                <a:sym typeface="Century Gothic"/>
              </a:rPr>
              <a:t>s</a:t>
            </a:r>
            <a:r>
              <a:rPr lang="en-GB" sz="2800" i="0" u="none" strike="noStrike" cap="none" dirty="0">
                <a:solidFill>
                  <a:srgbClr val="002060"/>
                </a:solidFill>
                <a:latin typeface="Century Gothic"/>
                <a:ea typeface="Century Gothic"/>
                <a:cs typeface="Century Gothic"/>
                <a:sym typeface="Century Gothic"/>
              </a:rPr>
              <a:t>.</a:t>
            </a:r>
            <a:endParaRPr dirty="0"/>
          </a:p>
        </p:txBody>
      </p:sp>
      <p:sp>
        <p:nvSpPr>
          <p:cNvPr id="19" name="Rectangle 18">
            <a:hlinkClick r:id="" action="ppaction://noaction">
              <a:snd r:embed="rId11" name="19_Eestaactivo.wav"/>
            </a:hlinkClick>
            <a:extLst>
              <a:ext uri="{FF2B5EF4-FFF2-40B4-BE49-F238E27FC236}">
                <a16:creationId xmlns:a16="http://schemas.microsoft.com/office/drawing/2014/main" id="{6077ECAA-9618-4335-A3F1-44D633BB9044}"/>
              </a:ext>
            </a:extLst>
          </p:cNvPr>
          <p:cNvSpPr/>
          <p:nvPr/>
        </p:nvSpPr>
        <p:spPr>
          <a:xfrm>
            <a:off x="2083082" y="1968659"/>
            <a:ext cx="746057" cy="523220"/>
          </a:xfrm>
          <a:prstGeom prst="rect">
            <a:avLst/>
          </a:prstGeom>
          <a:solidFill>
            <a:srgbClr val="00B0F0"/>
          </a:solidFill>
          <a:ln w="19050">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I</a:t>
            </a:r>
          </a:p>
        </p:txBody>
      </p:sp>
      <p:sp>
        <p:nvSpPr>
          <p:cNvPr id="20" name="Google Shape;171;p8">
            <a:extLst>
              <a:ext uri="{FF2B5EF4-FFF2-40B4-BE49-F238E27FC236}">
                <a16:creationId xmlns:a16="http://schemas.microsoft.com/office/drawing/2014/main" id="{1C2BA49B-BBAB-4D33-B908-8134CDE29DD7}"/>
              </a:ext>
            </a:extLst>
          </p:cNvPr>
          <p:cNvSpPr txBox="1"/>
          <p:nvPr/>
        </p:nvSpPr>
        <p:spPr>
          <a:xfrm>
            <a:off x="108836" y="2600357"/>
            <a:ext cx="5173546"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b="0" i="0" u="none" strike="noStrike" cap="none" dirty="0">
                <a:solidFill>
                  <a:srgbClr val="002060"/>
                </a:solidFill>
                <a:latin typeface="Century Gothic"/>
                <a:ea typeface="Century Gothic"/>
                <a:cs typeface="Century Gothic"/>
                <a:sym typeface="Century Gothic"/>
              </a:rPr>
              <a:t>To mean I have, use ‘______’.</a:t>
            </a:r>
            <a:endParaRPr dirty="0"/>
          </a:p>
        </p:txBody>
      </p:sp>
      <p:pic>
        <p:nvPicPr>
          <p:cNvPr id="21" name="Picture 20" descr="A picture containing text, toy, doll&#10;&#10;Description automatically generated">
            <a:extLst>
              <a:ext uri="{FF2B5EF4-FFF2-40B4-BE49-F238E27FC236}">
                <a16:creationId xmlns:a16="http://schemas.microsoft.com/office/drawing/2014/main" id="{3BC57627-D6A5-4681-B242-2B76D6D8AFBF}"/>
              </a:ext>
            </a:extLst>
          </p:cNvPr>
          <p:cNvPicPr>
            <a:picLocks noChangeAspect="1"/>
          </p:cNvPicPr>
          <p:nvPr/>
        </p:nvPicPr>
        <p:blipFill>
          <a:blip r:embed="rId12"/>
          <a:stretch>
            <a:fillRect/>
          </a:stretch>
        </p:blipFill>
        <p:spPr>
          <a:xfrm>
            <a:off x="4459995" y="4334239"/>
            <a:ext cx="690138" cy="1121474"/>
          </a:xfrm>
          <a:prstGeom prst="rect">
            <a:avLst/>
          </a:prstGeom>
        </p:spPr>
      </p:pic>
      <p:sp>
        <p:nvSpPr>
          <p:cNvPr id="23" name="Rectangle 22">
            <a:hlinkClick r:id="" action="ppaction://noaction">
              <a:snd r:embed="rId11" name="19_Eestaactivo.wav"/>
            </a:hlinkClick>
            <a:extLst>
              <a:ext uri="{FF2B5EF4-FFF2-40B4-BE49-F238E27FC236}">
                <a16:creationId xmlns:a16="http://schemas.microsoft.com/office/drawing/2014/main" id="{5D8D9587-0A06-4C9C-98CF-F5085B83E8A7}"/>
              </a:ext>
            </a:extLst>
          </p:cNvPr>
          <p:cNvSpPr/>
          <p:nvPr/>
        </p:nvSpPr>
        <p:spPr>
          <a:xfrm>
            <a:off x="8164475" y="1958919"/>
            <a:ext cx="1983011" cy="523220"/>
          </a:xfrm>
          <a:prstGeom prst="rect">
            <a:avLst/>
          </a:prstGeom>
          <a:solidFill>
            <a:srgbClr val="00B0F0"/>
          </a:solidFill>
          <a:ln w="19050">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you</a:t>
            </a:r>
          </a:p>
        </p:txBody>
      </p:sp>
      <p:sp>
        <p:nvSpPr>
          <p:cNvPr id="25" name="Google Shape;171;p8">
            <a:extLst>
              <a:ext uri="{FF2B5EF4-FFF2-40B4-BE49-F238E27FC236}">
                <a16:creationId xmlns:a16="http://schemas.microsoft.com/office/drawing/2014/main" id="{786948DB-DDC0-4CA5-A8FF-DB73C89C6C56}"/>
              </a:ext>
            </a:extLst>
          </p:cNvPr>
          <p:cNvSpPr txBox="1"/>
          <p:nvPr/>
        </p:nvSpPr>
        <p:spPr>
          <a:xfrm>
            <a:off x="5956337" y="2589313"/>
            <a:ext cx="8277301"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b="0" i="0" u="none" strike="noStrike" cap="none" dirty="0">
                <a:solidFill>
                  <a:srgbClr val="002060"/>
                </a:solidFill>
                <a:latin typeface="Century Gothic"/>
                <a:ea typeface="Century Gothic"/>
                <a:cs typeface="Century Gothic"/>
                <a:sym typeface="Century Gothic"/>
              </a:rPr>
              <a:t>To mean you have, use ‘______’.</a:t>
            </a:r>
            <a:endParaRPr dirty="0"/>
          </a:p>
        </p:txBody>
      </p:sp>
      <p:sp>
        <p:nvSpPr>
          <p:cNvPr id="35" name="Speech Bubble: Rectangle with Corners Rounded 34">
            <a:extLst>
              <a:ext uri="{FF2B5EF4-FFF2-40B4-BE49-F238E27FC236}">
                <a16:creationId xmlns:a16="http://schemas.microsoft.com/office/drawing/2014/main" id="{CAE5B4B8-D22F-4BAA-8EEF-520154B55C9B}"/>
              </a:ext>
            </a:extLst>
          </p:cNvPr>
          <p:cNvSpPr/>
          <p:nvPr/>
        </p:nvSpPr>
        <p:spPr>
          <a:xfrm>
            <a:off x="166043" y="5563564"/>
            <a:ext cx="7127123" cy="1133757"/>
          </a:xfrm>
          <a:prstGeom prst="wedgeRoundRectCallout">
            <a:avLst>
              <a:gd name="adj1" fmla="val 28741"/>
              <a:gd name="adj2" fmla="val -6170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 To talk about something in the plural (more than one), Spanish often adds an ‘</a:t>
            </a:r>
            <a:r>
              <a:rPr lang="en-GB" sz="2400" b="1" dirty="0">
                <a:solidFill>
                  <a:srgbClr val="002060"/>
                </a:solidFill>
                <a:latin typeface="Century Gothic" panose="020B0502020202020204" pitchFamily="34" charset="0"/>
              </a:rPr>
              <a:t>s</a:t>
            </a:r>
            <a:r>
              <a:rPr lang="en-GB" sz="2400" dirty="0">
                <a:solidFill>
                  <a:srgbClr val="002060"/>
                </a:solidFill>
                <a:latin typeface="Century Gothic" panose="020B0502020202020204" pitchFamily="34" charset="0"/>
              </a:rPr>
              <a:t>’ to the end of nouns ending in</a:t>
            </a:r>
            <a:r>
              <a:rPr lang="en-GB" sz="2400" b="1" dirty="0">
                <a:solidFill>
                  <a:srgbClr val="002060"/>
                </a:solidFill>
                <a:latin typeface="Century Gothic" panose="020B0502020202020204" pitchFamily="34" charset="0"/>
              </a:rPr>
              <a:t> –o</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-a</a:t>
            </a:r>
            <a:r>
              <a:rPr lang="en-GB" sz="2400" dirty="0">
                <a:solidFill>
                  <a:srgbClr val="002060"/>
                </a:solidFill>
                <a:latin typeface="Century Gothic" panose="020B0502020202020204" pitchFamily="34" charset="0"/>
              </a:rPr>
              <a:t> or </a:t>
            </a:r>
            <a:r>
              <a:rPr lang="en-GB" sz="2400" b="1" dirty="0">
                <a:solidFill>
                  <a:srgbClr val="002060"/>
                </a:solidFill>
                <a:latin typeface="Century Gothic" panose="020B0502020202020204" pitchFamily="34" charset="0"/>
              </a:rPr>
              <a:t>–e</a:t>
            </a:r>
            <a:r>
              <a:rPr lang="en-GB" sz="2400" dirty="0">
                <a:solidFill>
                  <a:srgbClr val="002060"/>
                </a:solidFill>
                <a:latin typeface="Century Gothic" panose="020B0502020202020204" pitchFamily="34" charset="0"/>
              </a:rPr>
              <a:t>.</a:t>
            </a:r>
            <a:endParaRPr lang="en-GB" sz="2400" i="1" dirty="0">
              <a:solidFill>
                <a:srgbClr val="002060"/>
              </a:solidFill>
              <a:latin typeface="Century Gothic" panose="020B0502020202020204" pitchFamily="34" charset="0"/>
            </a:endParaRPr>
          </a:p>
        </p:txBody>
      </p:sp>
      <p:sp>
        <p:nvSpPr>
          <p:cNvPr id="5" name="Rectangle: Rounded Corners 4">
            <a:extLst>
              <a:ext uri="{FF2B5EF4-FFF2-40B4-BE49-F238E27FC236}">
                <a16:creationId xmlns:a16="http://schemas.microsoft.com/office/drawing/2014/main" id="{30ED6DA6-01FC-444A-A9D0-2F86E13FCAAE}"/>
              </a:ext>
            </a:extLst>
          </p:cNvPr>
          <p:cNvSpPr/>
          <p:nvPr/>
        </p:nvSpPr>
        <p:spPr>
          <a:xfrm>
            <a:off x="4079950" y="4465709"/>
            <a:ext cx="204991" cy="390029"/>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2E64F350-7DA2-4F98-957A-6D5CBDDDA80B}"/>
              </a:ext>
            </a:extLst>
          </p:cNvPr>
          <p:cNvSpPr/>
          <p:nvPr/>
        </p:nvSpPr>
        <p:spPr>
          <a:xfrm>
            <a:off x="3821446" y="2549340"/>
            <a:ext cx="1202573" cy="523220"/>
          </a:xfrm>
          <a:prstGeom prst="rect">
            <a:avLst/>
          </a:prstGeom>
        </p:spPr>
        <p:txBody>
          <a:bodyPr wrap="none">
            <a:spAutoFit/>
          </a:bodyPr>
          <a:lstStyle/>
          <a:p>
            <a:r>
              <a:rPr lang="en-GB" sz="2800" b="1" dirty="0" err="1">
                <a:solidFill>
                  <a:srgbClr val="92D050"/>
                </a:solidFill>
                <a:latin typeface="Century Gothic"/>
                <a:ea typeface="Century Gothic"/>
                <a:cs typeface="Century Gothic"/>
                <a:sym typeface="Century Gothic"/>
              </a:rPr>
              <a:t>tengo</a:t>
            </a:r>
            <a:endParaRPr lang="en-GB" dirty="0"/>
          </a:p>
        </p:txBody>
      </p:sp>
      <p:sp>
        <p:nvSpPr>
          <p:cNvPr id="6" name="Rectangle 5">
            <a:extLst>
              <a:ext uri="{FF2B5EF4-FFF2-40B4-BE49-F238E27FC236}">
                <a16:creationId xmlns:a16="http://schemas.microsoft.com/office/drawing/2014/main" id="{6B1EE55F-7688-485A-88AF-1F32D9F77E4C}"/>
              </a:ext>
            </a:extLst>
          </p:cNvPr>
          <p:cNvSpPr/>
          <p:nvPr/>
        </p:nvSpPr>
        <p:spPr>
          <a:xfrm>
            <a:off x="10268025" y="2534361"/>
            <a:ext cx="1210588" cy="523220"/>
          </a:xfrm>
          <a:prstGeom prst="rect">
            <a:avLst/>
          </a:prstGeom>
        </p:spPr>
        <p:txBody>
          <a:bodyPr wrap="none">
            <a:spAutoFit/>
          </a:bodyPr>
          <a:lstStyle/>
          <a:p>
            <a:r>
              <a:rPr lang="en-GB" sz="2800" b="1" dirty="0" err="1">
                <a:solidFill>
                  <a:srgbClr val="92D050"/>
                </a:solidFill>
                <a:latin typeface="Century Gothic"/>
                <a:ea typeface="Century Gothic"/>
                <a:cs typeface="Century Gothic"/>
                <a:sym typeface="Century Gothic"/>
              </a:rPr>
              <a:t>tienes</a:t>
            </a:r>
            <a:endParaRPr lang="en-GB" dirty="0"/>
          </a:p>
        </p:txBody>
      </p:sp>
      <p:sp>
        <p:nvSpPr>
          <p:cNvPr id="32" name="Google Shape;172;p8">
            <a:extLst>
              <a:ext uri="{FF2B5EF4-FFF2-40B4-BE49-F238E27FC236}">
                <a16:creationId xmlns:a16="http://schemas.microsoft.com/office/drawing/2014/main" id="{CFDEB487-CAC4-49B4-9986-0C2C05132375}"/>
              </a:ext>
            </a:extLst>
          </p:cNvPr>
          <p:cNvSpPr txBox="1"/>
          <p:nvPr/>
        </p:nvSpPr>
        <p:spPr>
          <a:xfrm>
            <a:off x="942403" y="3138026"/>
            <a:ext cx="3912021"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b="1" i="0" u="none" strike="noStrike" cap="none" dirty="0">
                <a:solidFill>
                  <a:srgbClr val="92D050"/>
                </a:solidFill>
                <a:latin typeface="Century Gothic"/>
                <a:ea typeface="Century Gothic"/>
                <a:cs typeface="Century Gothic"/>
                <a:sym typeface="Century Gothic"/>
              </a:rPr>
              <a:t>Tengo </a:t>
            </a:r>
            <a:r>
              <a:rPr lang="en-GB" sz="2800" dirty="0">
                <a:solidFill>
                  <a:srgbClr val="002060"/>
                </a:solidFill>
                <a:latin typeface="Century Gothic"/>
                <a:ea typeface="Century Gothic"/>
                <a:cs typeface="Century Gothic"/>
                <a:sym typeface="Century Gothic"/>
              </a:rPr>
              <a:t>una</a:t>
            </a:r>
            <a:r>
              <a:rPr lang="en-GB" sz="2800" i="0" u="none" strike="noStrike" cap="none" dirty="0">
                <a:solidFill>
                  <a:srgbClr val="002060"/>
                </a:solidFill>
                <a:latin typeface="Century Gothic"/>
                <a:ea typeface="Century Gothic"/>
                <a:cs typeface="Century Gothic"/>
                <a:sym typeface="Century Gothic"/>
              </a:rPr>
              <a:t> </a:t>
            </a:r>
            <a:r>
              <a:rPr lang="en-GB" sz="2800" i="0" u="none" strike="noStrike" cap="none" dirty="0" err="1">
                <a:solidFill>
                  <a:srgbClr val="002060"/>
                </a:solidFill>
                <a:latin typeface="Century Gothic"/>
                <a:ea typeface="Century Gothic"/>
                <a:cs typeface="Century Gothic"/>
                <a:sym typeface="Century Gothic"/>
              </a:rPr>
              <a:t>botella</a:t>
            </a:r>
            <a:r>
              <a:rPr lang="en-GB" sz="2800" dirty="0">
                <a:solidFill>
                  <a:srgbClr val="002060"/>
                </a:solidFill>
                <a:latin typeface="Century Gothic"/>
                <a:ea typeface="Century Gothic"/>
                <a:cs typeface="Century Gothic"/>
                <a:sym typeface="Century Gothic"/>
              </a:rPr>
              <a:t>.</a:t>
            </a:r>
            <a:endParaRPr dirty="0">
              <a:solidFill>
                <a:srgbClr val="002060"/>
              </a:solidFill>
            </a:endParaRPr>
          </a:p>
        </p:txBody>
      </p:sp>
      <p:pic>
        <p:nvPicPr>
          <p:cNvPr id="38" name="Google Shape;183;p8">
            <a:extLst>
              <a:ext uri="{FF2B5EF4-FFF2-40B4-BE49-F238E27FC236}">
                <a16:creationId xmlns:a16="http://schemas.microsoft.com/office/drawing/2014/main" id="{37169AAC-C64E-40EA-9011-789398D16282}"/>
              </a:ext>
            </a:extLst>
          </p:cNvPr>
          <p:cNvPicPr preferRelativeResize="0"/>
          <p:nvPr/>
        </p:nvPicPr>
        <p:blipFill rotWithShape="1">
          <a:blip r:embed="rId10">
            <a:alphaModFix/>
          </a:blip>
          <a:srcRect/>
          <a:stretch/>
        </p:blipFill>
        <p:spPr>
          <a:xfrm>
            <a:off x="159853" y="3649350"/>
            <a:ext cx="634523" cy="671647"/>
          </a:xfrm>
          <a:prstGeom prst="rect">
            <a:avLst/>
          </a:prstGeom>
          <a:noFill/>
          <a:ln>
            <a:noFill/>
          </a:ln>
        </p:spPr>
      </p:pic>
      <p:sp>
        <p:nvSpPr>
          <p:cNvPr id="39" name="Google Shape;172;p8">
            <a:extLst>
              <a:ext uri="{FF2B5EF4-FFF2-40B4-BE49-F238E27FC236}">
                <a16:creationId xmlns:a16="http://schemas.microsoft.com/office/drawing/2014/main" id="{4058BFD4-E85E-4A05-9C4E-85E769F33074}"/>
              </a:ext>
            </a:extLst>
          </p:cNvPr>
          <p:cNvSpPr txBox="1"/>
          <p:nvPr/>
        </p:nvSpPr>
        <p:spPr>
          <a:xfrm>
            <a:off x="942403" y="3778619"/>
            <a:ext cx="5007745"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b="1" dirty="0">
                <a:solidFill>
                  <a:srgbClr val="92D050"/>
                </a:solidFill>
                <a:latin typeface="Century Gothic"/>
                <a:ea typeface="Century Gothic"/>
                <a:cs typeface="Century Gothic"/>
                <a:sym typeface="Century Gothic"/>
              </a:rPr>
              <a:t>I have </a:t>
            </a:r>
            <a:r>
              <a:rPr lang="en-GB" sz="2800" dirty="0">
                <a:solidFill>
                  <a:srgbClr val="002060"/>
                </a:solidFill>
                <a:latin typeface="Century Gothic"/>
                <a:ea typeface="Century Gothic"/>
                <a:cs typeface="Century Gothic"/>
                <a:sym typeface="Century Gothic"/>
              </a:rPr>
              <a:t>a bottle</a:t>
            </a:r>
            <a:r>
              <a:rPr lang="en-GB" sz="2800" i="0" u="none" strike="noStrike" cap="none" dirty="0">
                <a:solidFill>
                  <a:srgbClr val="002060"/>
                </a:solidFill>
                <a:latin typeface="Century Gothic"/>
                <a:ea typeface="Century Gothic"/>
                <a:cs typeface="Century Gothic"/>
                <a:sym typeface="Century Gothic"/>
              </a:rPr>
              <a:t>.</a:t>
            </a:r>
            <a:endParaRPr dirty="0"/>
          </a:p>
        </p:txBody>
      </p:sp>
      <p:pic>
        <p:nvPicPr>
          <p:cNvPr id="40" name="Picture 39" descr="A picture containing text, toy, doll&#10;&#10;Description automatically generated">
            <a:extLst>
              <a:ext uri="{FF2B5EF4-FFF2-40B4-BE49-F238E27FC236}">
                <a16:creationId xmlns:a16="http://schemas.microsoft.com/office/drawing/2014/main" id="{AA32F5A2-C8EB-4FCF-8A87-CB3747C46FCF}"/>
              </a:ext>
            </a:extLst>
          </p:cNvPr>
          <p:cNvPicPr>
            <a:picLocks noChangeAspect="1"/>
          </p:cNvPicPr>
          <p:nvPr/>
        </p:nvPicPr>
        <p:blipFill>
          <a:blip r:embed="rId12"/>
          <a:stretch>
            <a:fillRect/>
          </a:stretch>
        </p:blipFill>
        <p:spPr>
          <a:xfrm>
            <a:off x="4453806" y="3095016"/>
            <a:ext cx="690138" cy="1121474"/>
          </a:xfrm>
          <a:prstGeom prst="rect">
            <a:avLst/>
          </a:prstGeom>
        </p:spPr>
      </p:pic>
      <p:sp>
        <p:nvSpPr>
          <p:cNvPr id="42" name="Google Shape;174;p8">
            <a:extLst>
              <a:ext uri="{FF2B5EF4-FFF2-40B4-BE49-F238E27FC236}">
                <a16:creationId xmlns:a16="http://schemas.microsoft.com/office/drawing/2014/main" id="{0E31FF19-AC3B-4EE9-ADBD-EE34F7C14012}"/>
              </a:ext>
            </a:extLst>
          </p:cNvPr>
          <p:cNvSpPr txBox="1"/>
          <p:nvPr/>
        </p:nvSpPr>
        <p:spPr>
          <a:xfrm>
            <a:off x="6823207" y="3092317"/>
            <a:ext cx="5283717" cy="523180"/>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800" b="1" i="0" u="none" strike="noStrike" cap="none" dirty="0" err="1">
                <a:solidFill>
                  <a:srgbClr val="92D050"/>
                </a:solidFill>
                <a:latin typeface="Century Gothic"/>
                <a:ea typeface="Century Gothic"/>
                <a:cs typeface="Century Gothic"/>
                <a:sym typeface="Century Gothic"/>
              </a:rPr>
              <a:t>Tienes</a:t>
            </a:r>
            <a:r>
              <a:rPr lang="en-GB" sz="2800" b="1" i="0" u="none" strike="noStrike" cap="none" dirty="0">
                <a:solidFill>
                  <a:srgbClr val="92D050"/>
                </a:solidFill>
                <a:latin typeface="Century Gothic"/>
                <a:ea typeface="Century Gothic"/>
                <a:cs typeface="Century Gothic"/>
                <a:sym typeface="Century Gothic"/>
              </a:rPr>
              <a:t> </a:t>
            </a:r>
            <a:r>
              <a:rPr lang="en-GB" sz="2800" dirty="0">
                <a:solidFill>
                  <a:srgbClr val="002060"/>
                </a:solidFill>
                <a:latin typeface="Century Gothic"/>
                <a:ea typeface="Century Gothic"/>
                <a:cs typeface="Century Gothic"/>
                <a:sym typeface="Century Gothic"/>
              </a:rPr>
              <a:t>un </a:t>
            </a:r>
            <a:r>
              <a:rPr lang="en-GB" sz="2800" dirty="0" err="1">
                <a:solidFill>
                  <a:srgbClr val="002060"/>
                </a:solidFill>
                <a:latin typeface="Century Gothic"/>
                <a:ea typeface="Century Gothic"/>
                <a:cs typeface="Century Gothic"/>
                <a:sym typeface="Century Gothic"/>
              </a:rPr>
              <a:t>juego</a:t>
            </a:r>
            <a:r>
              <a:rPr lang="en-GB" sz="2800" dirty="0">
                <a:solidFill>
                  <a:srgbClr val="002060"/>
                </a:solidFill>
                <a:latin typeface="Century Gothic"/>
                <a:ea typeface="Century Gothic"/>
                <a:cs typeface="Century Gothic"/>
                <a:sym typeface="Century Gothic"/>
              </a:rPr>
              <a:t>.</a:t>
            </a:r>
            <a:endParaRPr dirty="0">
              <a:solidFill>
                <a:srgbClr val="002060"/>
              </a:solidFill>
            </a:endParaRPr>
          </a:p>
        </p:txBody>
      </p:sp>
      <p:pic>
        <p:nvPicPr>
          <p:cNvPr id="43" name="Google Shape;183;p8">
            <a:extLst>
              <a:ext uri="{FF2B5EF4-FFF2-40B4-BE49-F238E27FC236}">
                <a16:creationId xmlns:a16="http://schemas.microsoft.com/office/drawing/2014/main" id="{A5403A82-9232-44BD-B6C2-1F5387977FC7}"/>
              </a:ext>
            </a:extLst>
          </p:cNvPr>
          <p:cNvPicPr preferRelativeResize="0"/>
          <p:nvPr/>
        </p:nvPicPr>
        <p:blipFill rotWithShape="1">
          <a:blip r:embed="rId10">
            <a:alphaModFix/>
          </a:blip>
          <a:srcRect/>
          <a:stretch/>
        </p:blipFill>
        <p:spPr>
          <a:xfrm>
            <a:off x="6174512" y="3437185"/>
            <a:ext cx="634523" cy="671647"/>
          </a:xfrm>
          <a:prstGeom prst="rect">
            <a:avLst/>
          </a:prstGeom>
          <a:noFill/>
          <a:ln>
            <a:noFill/>
          </a:ln>
        </p:spPr>
      </p:pic>
      <p:sp>
        <p:nvSpPr>
          <p:cNvPr id="44" name="Google Shape;172;p8">
            <a:extLst>
              <a:ext uri="{FF2B5EF4-FFF2-40B4-BE49-F238E27FC236}">
                <a16:creationId xmlns:a16="http://schemas.microsoft.com/office/drawing/2014/main" id="{3FE82D6F-A3D0-4536-B7EB-1D0C659D62DA}"/>
              </a:ext>
            </a:extLst>
          </p:cNvPr>
          <p:cNvSpPr txBox="1"/>
          <p:nvPr/>
        </p:nvSpPr>
        <p:spPr>
          <a:xfrm>
            <a:off x="6763266" y="3529288"/>
            <a:ext cx="493095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b="1" i="0" u="none" strike="noStrike" cap="none" dirty="0">
                <a:solidFill>
                  <a:srgbClr val="92D050"/>
                </a:solidFill>
                <a:latin typeface="Century Gothic"/>
                <a:ea typeface="Century Gothic"/>
                <a:cs typeface="Century Gothic"/>
                <a:sym typeface="Century Gothic"/>
              </a:rPr>
              <a:t>You have</a:t>
            </a:r>
            <a:r>
              <a:rPr lang="en-GB" sz="2800" i="0" u="none" strike="noStrike" cap="none" dirty="0">
                <a:solidFill>
                  <a:srgbClr val="002060"/>
                </a:solidFill>
                <a:latin typeface="Century Gothic"/>
                <a:ea typeface="Century Gothic"/>
                <a:cs typeface="Century Gothic"/>
                <a:sym typeface="Century Gothic"/>
              </a:rPr>
              <a:t> a/one game.</a:t>
            </a:r>
            <a:endParaRPr dirty="0"/>
          </a:p>
        </p:txBody>
      </p:sp>
      <p:sp>
        <p:nvSpPr>
          <p:cNvPr id="36" name="Rectangle: Rounded Corners 35">
            <a:extLst>
              <a:ext uri="{FF2B5EF4-FFF2-40B4-BE49-F238E27FC236}">
                <a16:creationId xmlns:a16="http://schemas.microsoft.com/office/drawing/2014/main" id="{3DD31464-8595-4BD6-8387-C6F984580718}"/>
              </a:ext>
            </a:extLst>
          </p:cNvPr>
          <p:cNvSpPr/>
          <p:nvPr/>
        </p:nvSpPr>
        <p:spPr>
          <a:xfrm>
            <a:off x="10287903" y="4498544"/>
            <a:ext cx="204991" cy="390029"/>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510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16_1.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subTnLst>
                                    <p:audio>
                                      <p:cMediaNode>
                                        <p:cTn display="0" masterRel="sameClick">
                                          <p:stCondLst>
                                            <p:cond evt="begin" delay="0">
                                              <p:tn val="27"/>
                                            </p:cond>
                                          </p:stCondLst>
                                          <p:endCondLst>
                                            <p:cond evt="onStopAudio" delay="0">
                                              <p:tgtEl>
                                                <p:sldTgt/>
                                              </p:tgtEl>
                                            </p:cond>
                                          </p:endCondLst>
                                        </p:cTn>
                                        <p:tgtEl>
                                          <p:sndTgt r:embed="rId4" name="16_3.wav"/>
                                        </p:tgtEl>
                                      </p:cMediaNode>
                                    </p:audio>
                                  </p:subTnLst>
                                </p:cTn>
                              </p:par>
                              <p:par>
                                <p:cTn id="30" presetID="10" presetClass="entr" presetSubtype="0"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5" name="tienes.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500"/>
                                        <p:tgtEl>
                                          <p:spTgt spid="42"/>
                                        </p:tgtEl>
                                      </p:cBhvr>
                                    </p:animEffect>
                                  </p:childTnLst>
                                  <p:subTnLst>
                                    <p:audio>
                                      <p:cMediaNode>
                                        <p:cTn display="0" masterRel="sameClick">
                                          <p:stCondLst>
                                            <p:cond evt="begin" delay="0">
                                              <p:tn val="54"/>
                                            </p:cond>
                                          </p:stCondLst>
                                          <p:endCondLst>
                                            <p:cond evt="onStopAudio" delay="0">
                                              <p:tgtEl>
                                                <p:sldTgt/>
                                              </p:tgtEl>
                                            </p:cond>
                                          </p:endCondLst>
                                        </p:cTn>
                                        <p:tgtEl>
                                          <p:sndTgt r:embed="rId6" name="tienes_un_juego.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fade">
                                      <p:cBhvr>
                                        <p:cTn id="61" dur="500"/>
                                        <p:tgtEl>
                                          <p:spTgt spid="4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fade">
                                      <p:cBhvr>
                                        <p:cTn id="66" dur="500"/>
                                        <p:tgtEl>
                                          <p:spTgt spid="4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fade">
                                      <p:cBhvr>
                                        <p:cTn id="71" dur="500"/>
                                        <p:tgtEl>
                                          <p:spTgt spid="28"/>
                                        </p:tgtEl>
                                      </p:cBhvr>
                                    </p:animEffect>
                                  </p:childTnLst>
                                  <p:subTnLst>
                                    <p:audio>
                                      <p:cMediaNode>
                                        <p:cTn display="0" masterRel="sameClick">
                                          <p:stCondLst>
                                            <p:cond evt="begin" delay="0">
                                              <p:tn val="69"/>
                                            </p:cond>
                                          </p:stCondLst>
                                          <p:endCondLst>
                                            <p:cond evt="onStopAudio" delay="0">
                                              <p:tgtEl>
                                                <p:sldTgt/>
                                              </p:tgtEl>
                                            </p:cond>
                                          </p:endCondLst>
                                        </p:cTn>
                                        <p:tgtEl>
                                          <p:sndTgt r:embed="rId7" name="16_4.wav"/>
                                        </p:tgtEl>
                                      </p:cMediaNode>
                                    </p:audio>
                                  </p:subTnLst>
                                </p:cTn>
                              </p:par>
                              <p:par>
                                <p:cTn id="72" presetID="10" presetClass="entr" presetSubtype="0" fill="hold" nodeType="with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fade">
                                      <p:cBhvr>
                                        <p:cTn id="74" dur="500"/>
                                        <p:tgtEl>
                                          <p:spTgt spid="2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500"/>
                                        <p:tgtEl>
                                          <p:spTgt spid="30"/>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fade">
                                      <p:cBhvr>
                                        <p:cTn id="84" dur="500"/>
                                        <p:tgtEl>
                                          <p:spTgt spid="31"/>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9"/>
                                        </p:tgtEl>
                                        <p:attrNameLst>
                                          <p:attrName>style.visibility</p:attrName>
                                        </p:attrNameLst>
                                      </p:cBhvr>
                                      <p:to>
                                        <p:strVal val="visible"/>
                                      </p:to>
                                    </p:set>
                                    <p:animEffect transition="in" filter="fade">
                                      <p:cBhvr>
                                        <p:cTn id="89" dur="500"/>
                                        <p:tgtEl>
                                          <p:spTgt spid="29"/>
                                        </p:tgtEl>
                                      </p:cBhvr>
                                    </p:animEffect>
                                  </p:childTnLst>
                                  <p:subTnLst>
                                    <p:audio>
                                      <p:cMediaNode>
                                        <p:cTn display="0" masterRel="sameClick">
                                          <p:stCondLst>
                                            <p:cond evt="begin" delay="0">
                                              <p:tn val="87"/>
                                            </p:cond>
                                          </p:stCondLst>
                                          <p:endCondLst>
                                            <p:cond evt="onStopAudio" delay="0">
                                              <p:tgtEl>
                                                <p:sldTgt/>
                                              </p:tgtEl>
                                            </p:cond>
                                          </p:endCondLst>
                                        </p:cTn>
                                        <p:tgtEl>
                                          <p:sndTgt r:embed="rId8" name="tienes_4_juegos.wav"/>
                                        </p:tgtEl>
                                      </p:cMediaNode>
                                    </p:audio>
                                  </p:sub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fade">
                                      <p:cBhvr>
                                        <p:cTn id="94" dur="500"/>
                                        <p:tgtEl>
                                          <p:spTgt spid="33"/>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34"/>
                                        </p:tgtEl>
                                        <p:attrNameLst>
                                          <p:attrName>style.visibility</p:attrName>
                                        </p:attrNameLst>
                                      </p:cBhvr>
                                      <p:to>
                                        <p:strVal val="visible"/>
                                      </p:to>
                                    </p:set>
                                    <p:animEffect transition="in" filter="fade">
                                      <p:cBhvr>
                                        <p:cTn id="99" dur="500"/>
                                        <p:tgtEl>
                                          <p:spTgt spid="34"/>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35"/>
                                        </p:tgtEl>
                                        <p:attrNameLst>
                                          <p:attrName>style.visibility</p:attrName>
                                        </p:attrNameLst>
                                      </p:cBhvr>
                                      <p:to>
                                        <p:strVal val="visible"/>
                                      </p:to>
                                    </p:set>
                                    <p:animEffect transition="in" filter="fade">
                                      <p:cBhvr>
                                        <p:cTn id="104" dur="500"/>
                                        <p:tgtEl>
                                          <p:spTgt spid="35"/>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36"/>
                                        </p:tgtEl>
                                        <p:attrNameLst>
                                          <p:attrName>style.visibility</p:attrName>
                                        </p:attrNameLst>
                                      </p:cBhvr>
                                      <p:to>
                                        <p:strVal val="visible"/>
                                      </p:to>
                                    </p:set>
                                    <p:animEffect transition="in" filter="fade">
                                      <p:cBhvr>
                                        <p:cTn id="107" dur="500"/>
                                        <p:tgtEl>
                                          <p:spTgt spid="36"/>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5"/>
                                        </p:tgtEl>
                                        <p:attrNameLst>
                                          <p:attrName>style.visibility</p:attrName>
                                        </p:attrNameLst>
                                      </p:cBhvr>
                                      <p:to>
                                        <p:strVal val="visible"/>
                                      </p:to>
                                    </p:set>
                                    <p:animEffect transition="in" filter="fade">
                                      <p:cBhvr>
                                        <p:cTn id="1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1" grpId="0"/>
      <p:bldP spid="34" grpId="0"/>
      <p:bldP spid="19" grpId="0" animBg="1"/>
      <p:bldP spid="20" grpId="0"/>
      <p:bldP spid="23" grpId="0" animBg="1"/>
      <p:bldP spid="25" grpId="0"/>
      <p:bldP spid="35" grpId="0" animBg="1"/>
      <p:bldP spid="5" grpId="0" animBg="1"/>
      <p:bldP spid="3" grpId="0"/>
      <p:bldP spid="6" grpId="0"/>
      <p:bldP spid="32" grpId="0"/>
      <p:bldP spid="39" grpId="0"/>
      <p:bldP spid="42" grpId="0"/>
      <p:bldP spid="44" grpId="0"/>
      <p:bldP spid="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13B5BB78-4F0F-437E-A208-03D1269A2306}"/>
              </a:ext>
            </a:extLst>
          </p:cNvPr>
          <p:cNvGraphicFramePr>
            <a:graphicFrameLocks noGrp="1"/>
          </p:cNvGraphicFramePr>
          <p:nvPr>
            <p:extLst>
              <p:ext uri="{D42A27DB-BD31-4B8C-83A1-F6EECF244321}">
                <p14:modId xmlns:p14="http://schemas.microsoft.com/office/powerpoint/2010/main" val="795576505"/>
              </p:ext>
            </p:extLst>
          </p:nvPr>
        </p:nvGraphicFramePr>
        <p:xfrm>
          <a:off x="6930133" y="1290326"/>
          <a:ext cx="2521476" cy="5419846"/>
        </p:xfrm>
        <a:graphic>
          <a:graphicData uri="http://schemas.openxmlformats.org/drawingml/2006/table">
            <a:tbl>
              <a:tblPr firstRow="1" bandRow="1"/>
              <a:tblGrid>
                <a:gridCol w="2521476">
                  <a:extLst>
                    <a:ext uri="{9D8B030D-6E8A-4147-A177-3AD203B41FA5}">
                      <a16:colId xmlns:a16="http://schemas.microsoft.com/office/drawing/2014/main" val="818709572"/>
                    </a:ext>
                  </a:extLst>
                </a:gridCol>
              </a:tblGrid>
              <a:tr h="557524">
                <a:tc>
                  <a:txBody>
                    <a:bodyPr/>
                    <a:lstStyle/>
                    <a:p>
                      <a:pPr algn="l">
                        <a:lnSpc>
                          <a:spcPct val="100000"/>
                        </a:lnSpc>
                      </a:pP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número</a:t>
                      </a:r>
                      <a:endParaRPr lang="en-GB" sz="2400" b="1"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523990147"/>
                  </a:ext>
                </a:extLst>
              </a:tr>
              <a:tr h="777886">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438639591"/>
                  </a:ext>
                </a:extLst>
              </a:tr>
              <a:tr h="777886">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1528854988"/>
                  </a:ext>
                </a:extLst>
              </a:tr>
              <a:tr h="777886">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1822163002"/>
                  </a:ext>
                </a:extLst>
              </a:tr>
              <a:tr h="777886">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2578195577"/>
                  </a:ext>
                </a:extLst>
              </a:tr>
              <a:tr h="777886">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2662845286"/>
                  </a:ext>
                </a:extLst>
              </a:tr>
              <a:tr h="777886">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1580418034"/>
                  </a:ext>
                </a:extLst>
              </a:tr>
            </a:tbl>
          </a:graphicData>
        </a:graphic>
      </p:graphicFrame>
      <p:graphicFrame>
        <p:nvGraphicFramePr>
          <p:cNvPr id="5" name="Table 4">
            <a:extLst>
              <a:ext uri="{FF2B5EF4-FFF2-40B4-BE49-F238E27FC236}">
                <a16:creationId xmlns:a16="http://schemas.microsoft.com/office/drawing/2014/main" id="{15BA95FD-AA71-466F-9C76-84F4DD35F73E}"/>
              </a:ext>
            </a:extLst>
          </p:cNvPr>
          <p:cNvGraphicFramePr>
            <a:graphicFrameLocks noGrp="1"/>
          </p:cNvGraphicFramePr>
          <p:nvPr>
            <p:extLst>
              <p:ext uri="{D42A27DB-BD31-4B8C-83A1-F6EECF244321}">
                <p14:modId xmlns:p14="http://schemas.microsoft.com/office/powerpoint/2010/main" val="2263764904"/>
              </p:ext>
            </p:extLst>
          </p:nvPr>
        </p:nvGraphicFramePr>
        <p:xfrm>
          <a:off x="4507462" y="1293894"/>
          <a:ext cx="2250832" cy="5443008"/>
        </p:xfrm>
        <a:graphic>
          <a:graphicData uri="http://schemas.openxmlformats.org/drawingml/2006/table">
            <a:tbl>
              <a:tblPr firstRow="1" bandRow="1"/>
              <a:tblGrid>
                <a:gridCol w="1055077">
                  <a:extLst>
                    <a:ext uri="{9D8B030D-6E8A-4147-A177-3AD203B41FA5}">
                      <a16:colId xmlns:a16="http://schemas.microsoft.com/office/drawing/2014/main" val="735433919"/>
                    </a:ext>
                  </a:extLst>
                </a:gridCol>
                <a:gridCol w="1195755">
                  <a:extLst>
                    <a:ext uri="{9D8B030D-6E8A-4147-A177-3AD203B41FA5}">
                      <a16:colId xmlns:a16="http://schemas.microsoft.com/office/drawing/2014/main" val="2236691562"/>
                    </a:ext>
                  </a:extLst>
                </a:gridCol>
              </a:tblGrid>
              <a:tr h="554394">
                <a:tc>
                  <a:txBody>
                    <a:bodyPr/>
                    <a:lstStyle/>
                    <a:p>
                      <a:pPr algn="ctr">
                        <a:lnSpc>
                          <a:spcPct val="100000"/>
                        </a:lnSpc>
                      </a:pPr>
                      <a:r>
                        <a:rPr lang="en-GB" sz="2400" b="1" dirty="0">
                          <a:solidFill>
                            <a:srgbClr val="002060"/>
                          </a:solidFill>
                          <a:latin typeface="Century Gothic" panose="020B0502020202020204" pitchFamily="34" charset="0"/>
                        </a:rPr>
                        <a:t>1</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100000"/>
                        </a:lnSpc>
                      </a:pPr>
                      <a:r>
                        <a:rPr lang="en-GB" sz="2400" b="1" dirty="0">
                          <a:solidFill>
                            <a:srgbClr val="002060"/>
                          </a:solidFill>
                          <a:latin typeface="Century Gothic" panose="020B0502020202020204" pitchFamily="34" charset="0"/>
                        </a:rPr>
                        <a:t>1+</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1876869027"/>
                  </a:ext>
                </a:extLst>
              </a:tr>
              <a:tr h="814769">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970047410"/>
                  </a:ext>
                </a:extLst>
              </a:tr>
              <a:tr h="814769">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3015203519"/>
                  </a:ext>
                </a:extLst>
              </a:tr>
              <a:tr h="814769">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1875509886"/>
                  </a:ext>
                </a:extLst>
              </a:tr>
              <a:tr h="814769">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2236083895"/>
                  </a:ext>
                </a:extLst>
              </a:tr>
              <a:tr h="814769">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2787964868"/>
                  </a:ext>
                </a:extLst>
              </a:tr>
              <a:tr h="814769">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1312007321"/>
                  </a:ext>
                </a:extLst>
              </a:tr>
            </a:tbl>
          </a:graphicData>
        </a:graphic>
      </p:graphicFrame>
      <p:graphicFrame>
        <p:nvGraphicFramePr>
          <p:cNvPr id="48" name="Table 47">
            <a:extLst>
              <a:ext uri="{FF2B5EF4-FFF2-40B4-BE49-F238E27FC236}">
                <a16:creationId xmlns:a16="http://schemas.microsoft.com/office/drawing/2014/main" id="{138D749C-8CFD-4FF4-8880-257A58885D38}"/>
              </a:ext>
            </a:extLst>
          </p:cNvPr>
          <p:cNvGraphicFramePr>
            <a:graphicFrameLocks noGrp="1"/>
          </p:cNvGraphicFramePr>
          <p:nvPr>
            <p:extLst>
              <p:ext uri="{D42A27DB-BD31-4B8C-83A1-F6EECF244321}">
                <p14:modId xmlns:p14="http://schemas.microsoft.com/office/powerpoint/2010/main" val="391464045"/>
              </p:ext>
            </p:extLst>
          </p:nvPr>
        </p:nvGraphicFramePr>
        <p:xfrm>
          <a:off x="124384" y="1293894"/>
          <a:ext cx="4199965" cy="5413734"/>
        </p:xfrm>
        <a:graphic>
          <a:graphicData uri="http://schemas.openxmlformats.org/drawingml/2006/table">
            <a:tbl>
              <a:tblPr firstRow="1" bandRow="1"/>
              <a:tblGrid>
                <a:gridCol w="901850">
                  <a:extLst>
                    <a:ext uri="{9D8B030D-6E8A-4147-A177-3AD203B41FA5}">
                      <a16:colId xmlns:a16="http://schemas.microsoft.com/office/drawing/2014/main" val="3798252510"/>
                    </a:ext>
                  </a:extLst>
                </a:gridCol>
                <a:gridCol w="1416704">
                  <a:extLst>
                    <a:ext uri="{9D8B030D-6E8A-4147-A177-3AD203B41FA5}">
                      <a16:colId xmlns:a16="http://schemas.microsoft.com/office/drawing/2014/main" val="2138714969"/>
                    </a:ext>
                  </a:extLst>
                </a:gridCol>
                <a:gridCol w="1881411">
                  <a:extLst>
                    <a:ext uri="{9D8B030D-6E8A-4147-A177-3AD203B41FA5}">
                      <a16:colId xmlns:a16="http://schemas.microsoft.com/office/drawing/2014/main" val="833131367"/>
                    </a:ext>
                  </a:extLst>
                </a:gridCol>
              </a:tblGrid>
              <a:tr h="551412">
                <a:tc>
                  <a:txBody>
                    <a:bodyPr/>
                    <a:lstStyle/>
                    <a:p>
                      <a:pPr>
                        <a:lnSpc>
                          <a:spcPct val="1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100000"/>
                        </a:lnSpc>
                      </a:pPr>
                      <a:r>
                        <a:rPr lang="en-GB" sz="2400" b="1" dirty="0">
                          <a:solidFill>
                            <a:srgbClr val="002060"/>
                          </a:solidFill>
                          <a:latin typeface="Century Gothic" panose="020B0502020202020204" pitchFamily="34" charset="0"/>
                        </a:rPr>
                        <a:t>Sofía </a:t>
                      </a:r>
                      <a:r>
                        <a:rPr lang="en-GB" sz="2000" b="1" dirty="0">
                          <a:solidFill>
                            <a:srgbClr val="002060"/>
                          </a:solidFill>
                          <a:latin typeface="Century Gothic" panose="020B0502020202020204" pitchFamily="34" charset="0"/>
                        </a:rPr>
                        <a:t>(</a:t>
                      </a:r>
                      <a:r>
                        <a:rPr lang="en-GB" sz="2000" b="0" i="1" dirty="0">
                          <a:solidFill>
                            <a:srgbClr val="002060"/>
                          </a:solidFill>
                          <a:latin typeface="Century Gothic" panose="020B0502020202020204" pitchFamily="34" charset="0"/>
                        </a:rPr>
                        <a:t>I</a:t>
                      </a:r>
                      <a:r>
                        <a:rPr lang="en-GB" sz="2000" b="1" dirty="0">
                          <a:solidFill>
                            <a:srgbClr val="002060"/>
                          </a:solidFill>
                          <a:latin typeface="Century Gothic" panose="020B0502020202020204" pitchFamily="34" charset="0"/>
                        </a:rPr>
                        <a:t>)</a:t>
                      </a:r>
                      <a:endParaRPr lang="en-GB" sz="2400" b="1"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l">
                        <a:lnSpc>
                          <a:spcPct val="100000"/>
                        </a:lnSpc>
                      </a:pPr>
                      <a:r>
                        <a:rPr lang="en-GB" sz="2000" b="1" dirty="0" err="1">
                          <a:solidFill>
                            <a:srgbClr val="002060"/>
                          </a:solidFill>
                          <a:latin typeface="Century Gothic" panose="020B0502020202020204" pitchFamily="34" charset="0"/>
                        </a:rPr>
                        <a:t>Quique</a:t>
                      </a:r>
                      <a:r>
                        <a:rPr lang="en-GB" sz="2400" b="1" dirty="0">
                          <a:solidFill>
                            <a:srgbClr val="002060"/>
                          </a:solidFill>
                          <a:latin typeface="Century Gothic" panose="020B0502020202020204" pitchFamily="34" charset="0"/>
                        </a:rPr>
                        <a:t> </a:t>
                      </a:r>
                      <a:r>
                        <a:rPr lang="en-GB" sz="2000" b="1" dirty="0">
                          <a:solidFill>
                            <a:srgbClr val="002060"/>
                          </a:solidFill>
                          <a:latin typeface="Century Gothic" panose="020B0502020202020204" pitchFamily="34" charset="0"/>
                        </a:rPr>
                        <a:t>(</a:t>
                      </a:r>
                      <a:r>
                        <a:rPr lang="en-GB" sz="2000" b="0" i="1" dirty="0">
                          <a:solidFill>
                            <a:srgbClr val="002060"/>
                          </a:solidFill>
                          <a:latin typeface="Century Gothic" panose="020B0502020202020204" pitchFamily="34" charset="0"/>
                        </a:rPr>
                        <a:t>you</a:t>
                      </a:r>
                      <a:r>
                        <a:rPr lang="en-GB" sz="2000" b="1" dirty="0">
                          <a:solidFill>
                            <a:srgbClr val="002060"/>
                          </a:solidFill>
                          <a:latin typeface="Century Gothic" panose="020B0502020202020204" pitchFamily="34" charset="0"/>
                        </a:rPr>
                        <a:t>)</a:t>
                      </a:r>
                      <a:endParaRPr lang="en-GB" sz="2400" b="1"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4279378274"/>
                  </a:ext>
                </a:extLst>
              </a:tr>
              <a:tr h="542987">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endParaRPr lang="en-GB" sz="2800" b="1"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506763796"/>
                  </a:ext>
                </a:extLst>
              </a:tr>
              <a:tr h="542987">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endParaRPr lang="en-GB" sz="2800" b="1"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924104720"/>
                  </a:ext>
                </a:extLst>
              </a:tr>
              <a:tr h="542987">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endParaRPr lang="en-GB" sz="2800" b="1"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3141029676"/>
                  </a:ext>
                </a:extLst>
              </a:tr>
              <a:tr h="542987">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endParaRPr lang="en-GB" sz="2800" b="1"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2354733658"/>
                  </a:ext>
                </a:extLst>
              </a:tr>
              <a:tr h="542987">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endParaRPr lang="en-GB" sz="2800" b="1"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1709462487"/>
                  </a:ext>
                </a:extLst>
              </a:tr>
              <a:tr h="542987">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gn="ctr">
                        <a:lnSpc>
                          <a:spcPct val="200000"/>
                        </a:lnSpc>
                      </a:pPr>
                      <a:endParaRPr lang="en-GB" sz="2800" b="1"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756525889"/>
                  </a:ext>
                </a:extLst>
              </a:tr>
            </a:tbl>
          </a:graphicData>
        </a:graphic>
      </p:graphicFrame>
      <p:pic>
        <p:nvPicPr>
          <p:cNvPr id="7" name="Google Shape;221;p10">
            <a:extLst>
              <a:ext uri="{FF2B5EF4-FFF2-40B4-BE49-F238E27FC236}">
                <a16:creationId xmlns:a16="http://schemas.microsoft.com/office/drawing/2014/main" id="{5977E0DB-6879-41DA-899B-C5CCFDAE5380}"/>
              </a:ext>
            </a:extLst>
          </p:cNvPr>
          <p:cNvPicPr preferRelativeResize="0"/>
          <p:nvPr/>
        </p:nvPicPr>
        <p:blipFill rotWithShape="1">
          <a:blip r:embed="rId4">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10687983" y="882291"/>
            <a:ext cx="1399358" cy="400110"/>
          </a:xfrm>
          <a:solidFill>
            <a:srgbClr val="68D5C8"/>
          </a:solidFill>
        </p:spPr>
        <p:txBody>
          <a:bodyPr>
            <a:normAutofit/>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75" name="TextBox 74">
            <a:hlinkClick r:id="" action="ppaction://noaction">
              <a:snd r:embed="rId5" name="17_1.wav"/>
            </a:hlinkClick>
            <a:extLst>
              <a:ext uri="{FF2B5EF4-FFF2-40B4-BE49-F238E27FC236}">
                <a16:creationId xmlns:a16="http://schemas.microsoft.com/office/drawing/2014/main" id="{9B9CC56A-5FD9-45FF-9854-F30D2E782177}"/>
              </a:ext>
            </a:extLst>
          </p:cNvPr>
          <p:cNvSpPr txBox="1"/>
          <p:nvPr/>
        </p:nvSpPr>
        <p:spPr>
          <a:xfrm>
            <a:off x="180896" y="163597"/>
            <a:ext cx="11206766"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Sofía </a:t>
            </a:r>
            <a:r>
              <a:rPr lang="en-GB" sz="2800" b="1" dirty="0" err="1">
                <a:solidFill>
                  <a:srgbClr val="002060"/>
                </a:solidFill>
                <a:latin typeface="Century Gothic" panose="020B0502020202020204" pitchFamily="34" charset="0"/>
              </a:rPr>
              <a:t>compite</a:t>
            </a:r>
            <a:r>
              <a:rPr lang="en-GB" sz="2800" b="1" dirty="0">
                <a:solidFill>
                  <a:srgbClr val="002060"/>
                </a:solidFill>
                <a:latin typeface="Century Gothic" panose="020B0502020202020204" pitchFamily="34" charset="0"/>
              </a:rPr>
              <a:t> con Quique: </a:t>
            </a:r>
            <a:r>
              <a:rPr lang="en-GB" sz="2800" dirty="0">
                <a:solidFill>
                  <a:srgbClr val="002060"/>
                </a:solidFill>
                <a:latin typeface="Century Gothic" panose="020B0502020202020204" pitchFamily="34" charset="0"/>
              </a:rPr>
              <a:t>¿</a:t>
            </a:r>
            <a:r>
              <a:rPr lang="en-GB" sz="2800" dirty="0" err="1">
                <a:solidFill>
                  <a:srgbClr val="002060"/>
                </a:solidFill>
                <a:latin typeface="Century Gothic" panose="020B0502020202020204" pitchFamily="34" charset="0"/>
              </a:rPr>
              <a:t>Quién</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tiene</a:t>
            </a:r>
            <a:r>
              <a:rPr lang="en-GB" sz="2800" dirty="0">
                <a:solidFill>
                  <a:srgbClr val="002060"/>
                </a:solidFill>
                <a:latin typeface="Century Gothic" panose="020B0502020202020204" pitchFamily="34" charset="0"/>
              </a:rPr>
              <a:t> qué? </a:t>
            </a:r>
          </a:p>
        </p:txBody>
      </p:sp>
      <p:pic>
        <p:nvPicPr>
          <p:cNvPr id="37" name="Picture 36" descr="A picture containing text, toy, doll, vector graphics&#10;&#10;Description automatically generated">
            <a:extLst>
              <a:ext uri="{FF2B5EF4-FFF2-40B4-BE49-F238E27FC236}">
                <a16:creationId xmlns:a16="http://schemas.microsoft.com/office/drawing/2014/main" id="{DB01CBC5-B82F-4246-B533-879B772D95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637486" y="3071779"/>
            <a:ext cx="1669463" cy="3171265"/>
          </a:xfrm>
          <a:prstGeom prst="rect">
            <a:avLst/>
          </a:prstGeom>
        </p:spPr>
      </p:pic>
      <p:sp>
        <p:nvSpPr>
          <p:cNvPr id="31" name="Rectangle 30">
            <a:hlinkClick r:id="" action="ppaction://noaction">
              <a:snd r:embed="rId7" name="17_3.wav"/>
            </a:hlinkClick>
            <a:extLst>
              <a:ext uri="{FF2B5EF4-FFF2-40B4-BE49-F238E27FC236}">
                <a16:creationId xmlns:a16="http://schemas.microsoft.com/office/drawing/2014/main" id="{D8742F7C-0045-4D19-A53C-E6F6D984FAF6}"/>
              </a:ext>
            </a:extLst>
          </p:cNvPr>
          <p:cNvSpPr/>
          <p:nvPr/>
        </p:nvSpPr>
        <p:spPr>
          <a:xfrm>
            <a:off x="271973" y="1977174"/>
            <a:ext cx="577269"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E</a:t>
            </a:r>
          </a:p>
        </p:txBody>
      </p:sp>
      <p:sp>
        <p:nvSpPr>
          <p:cNvPr id="32" name="Rectangle 31">
            <a:hlinkClick r:id="" action="ppaction://noaction">
              <a:snd r:embed="rId8" name="17_4.wav"/>
            </a:hlinkClick>
            <a:extLst>
              <a:ext uri="{FF2B5EF4-FFF2-40B4-BE49-F238E27FC236}">
                <a16:creationId xmlns:a16="http://schemas.microsoft.com/office/drawing/2014/main" id="{A9F7E075-31C2-4726-8CE2-B57F6BAE42AF}"/>
              </a:ext>
            </a:extLst>
          </p:cNvPr>
          <p:cNvSpPr/>
          <p:nvPr/>
        </p:nvSpPr>
        <p:spPr>
          <a:xfrm>
            <a:off x="260453" y="2794505"/>
            <a:ext cx="577269"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1</a:t>
            </a:r>
          </a:p>
        </p:txBody>
      </p:sp>
      <p:sp>
        <p:nvSpPr>
          <p:cNvPr id="33" name="Rectangle 32">
            <a:hlinkClick r:id="" action="ppaction://noaction">
              <a:snd r:embed="rId9" name="tienes_4_pelotas.wav"/>
            </a:hlinkClick>
            <a:extLst>
              <a:ext uri="{FF2B5EF4-FFF2-40B4-BE49-F238E27FC236}">
                <a16:creationId xmlns:a16="http://schemas.microsoft.com/office/drawing/2014/main" id="{0C046DB0-4EF5-4C41-97AC-BB835C332AE9}"/>
              </a:ext>
            </a:extLst>
          </p:cNvPr>
          <p:cNvSpPr/>
          <p:nvPr/>
        </p:nvSpPr>
        <p:spPr>
          <a:xfrm>
            <a:off x="260453" y="3582036"/>
            <a:ext cx="577269"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2</a:t>
            </a:r>
          </a:p>
        </p:txBody>
      </p:sp>
      <p:sp>
        <p:nvSpPr>
          <p:cNvPr id="34" name="Rectangle 33">
            <a:hlinkClick r:id="" action="ppaction://noaction">
              <a:snd r:embed="rId10" name="17_6.wav"/>
            </a:hlinkClick>
            <a:extLst>
              <a:ext uri="{FF2B5EF4-FFF2-40B4-BE49-F238E27FC236}">
                <a16:creationId xmlns:a16="http://schemas.microsoft.com/office/drawing/2014/main" id="{5C9884AE-C8CE-49B5-B938-73A5F49D041E}"/>
              </a:ext>
            </a:extLst>
          </p:cNvPr>
          <p:cNvSpPr/>
          <p:nvPr/>
        </p:nvSpPr>
        <p:spPr>
          <a:xfrm>
            <a:off x="271973" y="4379359"/>
            <a:ext cx="577269"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3</a:t>
            </a:r>
          </a:p>
        </p:txBody>
      </p:sp>
      <p:sp>
        <p:nvSpPr>
          <p:cNvPr id="35" name="Rectangle 34">
            <a:hlinkClick r:id="" action="ppaction://noaction">
              <a:snd r:embed="rId11" name="17_7.wav"/>
            </a:hlinkClick>
            <a:extLst>
              <a:ext uri="{FF2B5EF4-FFF2-40B4-BE49-F238E27FC236}">
                <a16:creationId xmlns:a16="http://schemas.microsoft.com/office/drawing/2014/main" id="{F4531B7E-F92A-4928-931E-126B0A4ABF2C}"/>
              </a:ext>
            </a:extLst>
          </p:cNvPr>
          <p:cNvSpPr/>
          <p:nvPr/>
        </p:nvSpPr>
        <p:spPr>
          <a:xfrm>
            <a:off x="251924" y="5197958"/>
            <a:ext cx="577269"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4</a:t>
            </a:r>
          </a:p>
        </p:txBody>
      </p:sp>
      <p:pic>
        <p:nvPicPr>
          <p:cNvPr id="36" name="Picture 35">
            <a:extLst>
              <a:ext uri="{FF2B5EF4-FFF2-40B4-BE49-F238E27FC236}">
                <a16:creationId xmlns:a16="http://schemas.microsoft.com/office/drawing/2014/main" id="{BFCE1A62-E404-4E62-8171-C6CED10FEDC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19297" y="2002007"/>
            <a:ext cx="527764" cy="549754"/>
          </a:xfrm>
          <a:prstGeom prst="rect">
            <a:avLst/>
          </a:prstGeom>
        </p:spPr>
      </p:pic>
      <p:pic>
        <p:nvPicPr>
          <p:cNvPr id="38" name="Picture 37">
            <a:extLst>
              <a:ext uri="{FF2B5EF4-FFF2-40B4-BE49-F238E27FC236}">
                <a16:creationId xmlns:a16="http://schemas.microsoft.com/office/drawing/2014/main" id="{813FD64A-8248-4416-BF29-2D75301E36B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69119" y="2806071"/>
            <a:ext cx="527764" cy="549754"/>
          </a:xfrm>
          <a:prstGeom prst="rect">
            <a:avLst/>
          </a:prstGeom>
        </p:spPr>
      </p:pic>
      <p:pic>
        <p:nvPicPr>
          <p:cNvPr id="39" name="Picture 38">
            <a:extLst>
              <a:ext uri="{FF2B5EF4-FFF2-40B4-BE49-F238E27FC236}">
                <a16:creationId xmlns:a16="http://schemas.microsoft.com/office/drawing/2014/main" id="{C031851D-7BC4-42FF-AD2C-EAAAECF7BE7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946321" y="3641511"/>
            <a:ext cx="527764" cy="549754"/>
          </a:xfrm>
          <a:prstGeom prst="rect">
            <a:avLst/>
          </a:prstGeom>
        </p:spPr>
      </p:pic>
      <p:pic>
        <p:nvPicPr>
          <p:cNvPr id="40" name="Picture 39">
            <a:extLst>
              <a:ext uri="{FF2B5EF4-FFF2-40B4-BE49-F238E27FC236}">
                <a16:creationId xmlns:a16="http://schemas.microsoft.com/office/drawing/2014/main" id="{60D60C47-686C-41F5-8793-9073D0F8B65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85440" y="4390925"/>
            <a:ext cx="527764" cy="549754"/>
          </a:xfrm>
          <a:prstGeom prst="rect">
            <a:avLst/>
          </a:prstGeom>
        </p:spPr>
      </p:pic>
      <p:pic>
        <p:nvPicPr>
          <p:cNvPr id="41" name="Picture 40">
            <a:extLst>
              <a:ext uri="{FF2B5EF4-FFF2-40B4-BE49-F238E27FC236}">
                <a16:creationId xmlns:a16="http://schemas.microsoft.com/office/drawing/2014/main" id="{4D7E7C70-EF86-47F7-A0AA-6B7A30FCE79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14671" y="5236058"/>
            <a:ext cx="527764" cy="549754"/>
          </a:xfrm>
          <a:prstGeom prst="rect">
            <a:avLst/>
          </a:prstGeom>
        </p:spPr>
      </p:pic>
      <p:sp>
        <p:nvSpPr>
          <p:cNvPr id="42" name="TextBox 41">
            <a:extLst>
              <a:ext uri="{FF2B5EF4-FFF2-40B4-BE49-F238E27FC236}">
                <a16:creationId xmlns:a16="http://schemas.microsoft.com/office/drawing/2014/main" id="{EEA52791-3132-4B8D-AA39-1D6284E65489}"/>
              </a:ext>
            </a:extLst>
          </p:cNvPr>
          <p:cNvSpPr txBox="1"/>
          <p:nvPr/>
        </p:nvSpPr>
        <p:spPr>
          <a:xfrm>
            <a:off x="7243183" y="1905430"/>
            <a:ext cx="1632098" cy="646331"/>
          </a:xfrm>
          <a:prstGeom prst="rect">
            <a:avLst/>
          </a:prstGeom>
          <a:noFill/>
        </p:spPr>
        <p:txBody>
          <a:bodyPr wrap="square">
            <a:spAutoFit/>
          </a:bodyPr>
          <a:lstStyle/>
          <a:p>
            <a:r>
              <a:rPr lang="en-GB" sz="3600" b="1" dirty="0">
                <a:solidFill>
                  <a:srgbClr val="92D050"/>
                </a:solidFill>
                <a:latin typeface="Segoe Print" panose="02000600000000000000" pitchFamily="2" charset="0"/>
              </a:rPr>
              <a:t>un</a:t>
            </a:r>
          </a:p>
        </p:txBody>
      </p:sp>
      <p:sp>
        <p:nvSpPr>
          <p:cNvPr id="47" name="Rectangle 46">
            <a:hlinkClick r:id="" action="ppaction://noaction">
              <a:snd r:embed="rId13" name="17_8.wav"/>
            </a:hlinkClick>
            <a:extLst>
              <a:ext uri="{FF2B5EF4-FFF2-40B4-BE49-F238E27FC236}">
                <a16:creationId xmlns:a16="http://schemas.microsoft.com/office/drawing/2014/main" id="{67FA1719-16EF-4AD8-855B-56A01E2740FA}"/>
              </a:ext>
            </a:extLst>
          </p:cNvPr>
          <p:cNvSpPr/>
          <p:nvPr/>
        </p:nvSpPr>
        <p:spPr>
          <a:xfrm>
            <a:off x="260453" y="6040153"/>
            <a:ext cx="577269" cy="523220"/>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5</a:t>
            </a:r>
          </a:p>
        </p:txBody>
      </p:sp>
      <p:pic>
        <p:nvPicPr>
          <p:cNvPr id="49" name="Picture 48">
            <a:extLst>
              <a:ext uri="{FF2B5EF4-FFF2-40B4-BE49-F238E27FC236}">
                <a16:creationId xmlns:a16="http://schemas.microsoft.com/office/drawing/2014/main" id="{92B84CA2-9536-48EA-8336-84329306090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07777" y="6051719"/>
            <a:ext cx="527764" cy="549754"/>
          </a:xfrm>
          <a:prstGeom prst="rect">
            <a:avLst/>
          </a:prstGeom>
        </p:spPr>
      </p:pic>
      <p:pic>
        <p:nvPicPr>
          <p:cNvPr id="50" name="Picture 49">
            <a:extLst>
              <a:ext uri="{FF2B5EF4-FFF2-40B4-BE49-F238E27FC236}">
                <a16:creationId xmlns:a16="http://schemas.microsoft.com/office/drawing/2014/main" id="{554E992C-4815-465D-A2AD-98B01362F21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09086" y="2015274"/>
            <a:ext cx="527764" cy="549754"/>
          </a:xfrm>
          <a:prstGeom prst="rect">
            <a:avLst/>
          </a:prstGeom>
        </p:spPr>
      </p:pic>
      <p:pic>
        <p:nvPicPr>
          <p:cNvPr id="51" name="Picture 50">
            <a:extLst>
              <a:ext uri="{FF2B5EF4-FFF2-40B4-BE49-F238E27FC236}">
                <a16:creationId xmlns:a16="http://schemas.microsoft.com/office/drawing/2014/main" id="{C55D8A81-474C-4BA8-854C-2277CA18767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839585" y="2806071"/>
            <a:ext cx="527764" cy="549754"/>
          </a:xfrm>
          <a:prstGeom prst="rect">
            <a:avLst/>
          </a:prstGeom>
        </p:spPr>
      </p:pic>
      <p:pic>
        <p:nvPicPr>
          <p:cNvPr id="52" name="Picture 51">
            <a:extLst>
              <a:ext uri="{FF2B5EF4-FFF2-40B4-BE49-F238E27FC236}">
                <a16:creationId xmlns:a16="http://schemas.microsoft.com/office/drawing/2014/main" id="{73B85A9C-0EAD-4163-8F43-52DC00B2B91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839585" y="3638773"/>
            <a:ext cx="527764" cy="549754"/>
          </a:xfrm>
          <a:prstGeom prst="rect">
            <a:avLst/>
          </a:prstGeom>
        </p:spPr>
      </p:pic>
      <p:pic>
        <p:nvPicPr>
          <p:cNvPr id="53" name="Picture 52">
            <a:extLst>
              <a:ext uri="{FF2B5EF4-FFF2-40B4-BE49-F238E27FC236}">
                <a16:creationId xmlns:a16="http://schemas.microsoft.com/office/drawing/2014/main" id="{86E39A6C-B795-4A0C-B056-E2A07693A9D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746215" y="4456316"/>
            <a:ext cx="527764" cy="549754"/>
          </a:xfrm>
          <a:prstGeom prst="rect">
            <a:avLst/>
          </a:prstGeom>
        </p:spPr>
      </p:pic>
      <p:pic>
        <p:nvPicPr>
          <p:cNvPr id="54" name="Picture 53">
            <a:extLst>
              <a:ext uri="{FF2B5EF4-FFF2-40B4-BE49-F238E27FC236}">
                <a16:creationId xmlns:a16="http://schemas.microsoft.com/office/drawing/2014/main" id="{60D00285-41F5-4ECA-9A15-67F7E2249D3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839585" y="5237305"/>
            <a:ext cx="527764" cy="549754"/>
          </a:xfrm>
          <a:prstGeom prst="rect">
            <a:avLst/>
          </a:prstGeom>
        </p:spPr>
      </p:pic>
      <p:pic>
        <p:nvPicPr>
          <p:cNvPr id="56" name="Picture 55">
            <a:extLst>
              <a:ext uri="{FF2B5EF4-FFF2-40B4-BE49-F238E27FC236}">
                <a16:creationId xmlns:a16="http://schemas.microsoft.com/office/drawing/2014/main" id="{57904790-4109-4FF4-98B7-9974C5F3CA9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794411" y="6078253"/>
            <a:ext cx="527764" cy="549754"/>
          </a:xfrm>
          <a:prstGeom prst="rect">
            <a:avLst/>
          </a:prstGeom>
        </p:spPr>
      </p:pic>
      <p:sp>
        <p:nvSpPr>
          <p:cNvPr id="58" name="TextBox 57">
            <a:extLst>
              <a:ext uri="{FF2B5EF4-FFF2-40B4-BE49-F238E27FC236}">
                <a16:creationId xmlns:a16="http://schemas.microsoft.com/office/drawing/2014/main" id="{4BE38FA6-B739-4F1A-90F1-0311ACD1964E}"/>
              </a:ext>
            </a:extLst>
          </p:cNvPr>
          <p:cNvSpPr txBox="1"/>
          <p:nvPr/>
        </p:nvSpPr>
        <p:spPr>
          <a:xfrm>
            <a:off x="9571860" y="6187715"/>
            <a:ext cx="2620140" cy="646331"/>
          </a:xfrm>
          <a:prstGeom prst="rect">
            <a:avLst/>
          </a:prstGeom>
          <a:solidFill>
            <a:srgbClr val="C2E49C"/>
          </a:solidFill>
        </p:spPr>
        <p:txBody>
          <a:bodyPr wrap="square">
            <a:spAutoFit/>
          </a:bodyPr>
          <a:lstStyle/>
          <a:p>
            <a:pPr marL="0" marR="0" lvl="0" indent="0" algn="l" rtl="0">
              <a:lnSpc>
                <a:spcPct val="100000"/>
              </a:lnSpc>
              <a:spcBef>
                <a:spcPts val="0"/>
              </a:spcBef>
              <a:spcAft>
                <a:spcPts val="0"/>
              </a:spcAft>
              <a:buClr>
                <a:schemeClr val="dk1"/>
              </a:buClr>
              <a:buSzPts val="1200"/>
              <a:buFont typeface="Calibri"/>
              <a:buNone/>
            </a:pPr>
            <a:r>
              <a:rPr lang="en-GB" sz="1800" b="1" i="0" u="none" strike="noStrike" dirty="0" err="1">
                <a:solidFill>
                  <a:srgbClr val="002060"/>
                </a:solidFill>
                <a:latin typeface="Century Gothic" panose="020B0502020202020204" pitchFamily="34" charset="0"/>
                <a:cs typeface="Calibri"/>
                <a:sym typeface="Calibri"/>
              </a:rPr>
              <a:t>competir</a:t>
            </a:r>
            <a:r>
              <a:rPr lang="en-GB" sz="1800" b="0" i="0" u="none" strike="noStrike" dirty="0">
                <a:solidFill>
                  <a:srgbClr val="002060"/>
                </a:solidFill>
                <a:latin typeface="Century Gothic" panose="020B0502020202020204" pitchFamily="34" charset="0"/>
                <a:cs typeface="Calibri"/>
                <a:sym typeface="Calibri"/>
              </a:rPr>
              <a:t> = to compete, competing</a:t>
            </a:r>
            <a:endParaRPr lang="en-GB" dirty="0">
              <a:solidFill>
                <a:srgbClr val="002060"/>
              </a:solidFill>
              <a:latin typeface="Century Gothic" panose="020B0502020202020204" pitchFamily="34" charset="0"/>
            </a:endParaRPr>
          </a:p>
        </p:txBody>
      </p:sp>
      <p:pic>
        <p:nvPicPr>
          <p:cNvPr id="1044" name="Picture 20" descr="Pagar, Dígito, Número, Abundancia">
            <a:extLst>
              <a:ext uri="{FF2B5EF4-FFF2-40B4-BE49-F238E27FC236}">
                <a16:creationId xmlns:a16="http://schemas.microsoft.com/office/drawing/2014/main" id="{E70A6879-82AB-4521-8E45-159C799EC8B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434750" y="1310861"/>
            <a:ext cx="881062" cy="496506"/>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a:hlinkClick r:id="" action="ppaction://noaction">
              <a:snd r:embed="rId15" name="7_1.wav"/>
            </a:hlinkClick>
            <a:extLst>
              <a:ext uri="{FF2B5EF4-FFF2-40B4-BE49-F238E27FC236}">
                <a16:creationId xmlns:a16="http://schemas.microsoft.com/office/drawing/2014/main" id="{5BFCD904-C79A-4AB9-ABD2-73F7AFE971B3}"/>
              </a:ext>
            </a:extLst>
          </p:cNvPr>
          <p:cNvSpPr txBox="1"/>
          <p:nvPr/>
        </p:nvSpPr>
        <p:spPr>
          <a:xfrm>
            <a:off x="1747234" y="772484"/>
            <a:ext cx="2741824"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Marca </a:t>
            </a:r>
          </a:p>
        </p:txBody>
      </p:sp>
      <p:pic>
        <p:nvPicPr>
          <p:cNvPr id="70" name="Picture 69">
            <a:extLst>
              <a:ext uri="{FF2B5EF4-FFF2-40B4-BE49-F238E27FC236}">
                <a16:creationId xmlns:a16="http://schemas.microsoft.com/office/drawing/2014/main" id="{E8D39438-D649-449E-BBC0-DE20F89E135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10203" y="829672"/>
            <a:ext cx="333097" cy="346976"/>
          </a:xfrm>
          <a:prstGeom prst="rect">
            <a:avLst/>
          </a:prstGeom>
        </p:spPr>
      </p:pic>
      <p:sp>
        <p:nvSpPr>
          <p:cNvPr id="71" name="TextBox 70">
            <a:hlinkClick r:id="" action="ppaction://noaction">
              <a:snd r:embed="rId15" name="7_1.wav"/>
            </a:hlinkClick>
            <a:extLst>
              <a:ext uri="{FF2B5EF4-FFF2-40B4-BE49-F238E27FC236}">
                <a16:creationId xmlns:a16="http://schemas.microsoft.com/office/drawing/2014/main" id="{1F8DD9D5-0B72-470B-A577-7190B2EEA5A8}"/>
              </a:ext>
            </a:extLst>
          </p:cNvPr>
          <p:cNvSpPr txBox="1"/>
          <p:nvPr/>
        </p:nvSpPr>
        <p:spPr>
          <a:xfrm>
            <a:off x="8238363" y="163549"/>
            <a:ext cx="2741824"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¿1 o +1?</a:t>
            </a:r>
          </a:p>
        </p:txBody>
      </p:sp>
      <p:sp>
        <p:nvSpPr>
          <p:cNvPr id="73" name="Speech Bubble: Rectangle with Corners Rounded 72">
            <a:extLst>
              <a:ext uri="{FF2B5EF4-FFF2-40B4-BE49-F238E27FC236}">
                <a16:creationId xmlns:a16="http://schemas.microsoft.com/office/drawing/2014/main" id="{CD8CD5C4-93BC-4929-BD82-C6168FB068E0}"/>
              </a:ext>
            </a:extLst>
          </p:cNvPr>
          <p:cNvSpPr/>
          <p:nvPr/>
        </p:nvSpPr>
        <p:spPr>
          <a:xfrm>
            <a:off x="9663546" y="1438323"/>
            <a:ext cx="2528453" cy="1254318"/>
          </a:xfrm>
          <a:prstGeom prst="wedgeRoundRectCallout">
            <a:avLst>
              <a:gd name="adj1" fmla="val -75662"/>
              <a:gd name="adj2" fmla="val 1238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⚠Remember this also means ‘a/an’.</a:t>
            </a:r>
            <a:endParaRPr lang="en-GB" sz="2400" b="1" dirty="0">
              <a:solidFill>
                <a:srgbClr val="002060"/>
              </a:solidFill>
              <a:latin typeface="Century Gothic" panose="020B0502020202020204" pitchFamily="34" charset="0"/>
              <a:ea typeface="Calibri"/>
              <a:cs typeface="Calibri"/>
              <a:sym typeface="Calibri"/>
            </a:endParaRPr>
          </a:p>
        </p:txBody>
      </p:sp>
      <p:sp>
        <p:nvSpPr>
          <p:cNvPr id="74" name="TextBox 73">
            <a:extLst>
              <a:ext uri="{FF2B5EF4-FFF2-40B4-BE49-F238E27FC236}">
                <a16:creationId xmlns:a16="http://schemas.microsoft.com/office/drawing/2014/main" id="{DA8B2D92-4807-4442-9C18-85B1E0416DAB}"/>
              </a:ext>
            </a:extLst>
          </p:cNvPr>
          <p:cNvSpPr txBox="1"/>
          <p:nvPr/>
        </p:nvSpPr>
        <p:spPr>
          <a:xfrm>
            <a:off x="7243183" y="2748613"/>
            <a:ext cx="1632098" cy="646331"/>
          </a:xfrm>
          <a:prstGeom prst="rect">
            <a:avLst/>
          </a:prstGeom>
          <a:noFill/>
        </p:spPr>
        <p:txBody>
          <a:bodyPr wrap="square">
            <a:spAutoFit/>
          </a:bodyPr>
          <a:lstStyle/>
          <a:p>
            <a:r>
              <a:rPr lang="en-GB" sz="3600" b="1" dirty="0">
                <a:solidFill>
                  <a:srgbClr val="92D050"/>
                </a:solidFill>
                <a:latin typeface="Segoe Print" panose="02000600000000000000" pitchFamily="2" charset="0"/>
              </a:rPr>
              <a:t>dos</a:t>
            </a:r>
          </a:p>
        </p:txBody>
      </p:sp>
      <p:sp>
        <p:nvSpPr>
          <p:cNvPr id="76" name="TextBox 75">
            <a:extLst>
              <a:ext uri="{FF2B5EF4-FFF2-40B4-BE49-F238E27FC236}">
                <a16:creationId xmlns:a16="http://schemas.microsoft.com/office/drawing/2014/main" id="{2E0FFB0D-7669-47B9-870B-4F940733D96D}"/>
              </a:ext>
            </a:extLst>
          </p:cNvPr>
          <p:cNvSpPr txBox="1"/>
          <p:nvPr/>
        </p:nvSpPr>
        <p:spPr>
          <a:xfrm>
            <a:off x="7198847" y="3583321"/>
            <a:ext cx="2252762" cy="646331"/>
          </a:xfrm>
          <a:prstGeom prst="rect">
            <a:avLst/>
          </a:prstGeom>
          <a:noFill/>
        </p:spPr>
        <p:txBody>
          <a:bodyPr wrap="square">
            <a:spAutoFit/>
          </a:bodyPr>
          <a:lstStyle/>
          <a:p>
            <a:r>
              <a:rPr lang="en-GB" sz="3600" b="1" dirty="0">
                <a:solidFill>
                  <a:srgbClr val="92D050"/>
                </a:solidFill>
                <a:latin typeface="Segoe Print" panose="02000600000000000000" pitchFamily="2" charset="0"/>
              </a:rPr>
              <a:t>cuatro</a:t>
            </a:r>
          </a:p>
        </p:txBody>
      </p:sp>
      <p:sp>
        <p:nvSpPr>
          <p:cNvPr id="77" name="TextBox 76">
            <a:extLst>
              <a:ext uri="{FF2B5EF4-FFF2-40B4-BE49-F238E27FC236}">
                <a16:creationId xmlns:a16="http://schemas.microsoft.com/office/drawing/2014/main" id="{ADB0DB4E-622E-451A-BB40-AAFA958D9B6C}"/>
              </a:ext>
            </a:extLst>
          </p:cNvPr>
          <p:cNvSpPr txBox="1"/>
          <p:nvPr/>
        </p:nvSpPr>
        <p:spPr>
          <a:xfrm>
            <a:off x="7198847" y="4398691"/>
            <a:ext cx="2252762" cy="646331"/>
          </a:xfrm>
          <a:prstGeom prst="rect">
            <a:avLst/>
          </a:prstGeom>
          <a:noFill/>
        </p:spPr>
        <p:txBody>
          <a:bodyPr wrap="square">
            <a:spAutoFit/>
          </a:bodyPr>
          <a:lstStyle/>
          <a:p>
            <a:r>
              <a:rPr lang="en-GB" sz="3600" b="1" dirty="0">
                <a:solidFill>
                  <a:srgbClr val="92D050"/>
                </a:solidFill>
                <a:latin typeface="Segoe Print" panose="02000600000000000000" pitchFamily="2" charset="0"/>
              </a:rPr>
              <a:t>una</a:t>
            </a:r>
          </a:p>
        </p:txBody>
      </p:sp>
      <p:sp>
        <p:nvSpPr>
          <p:cNvPr id="78" name="TextBox 77">
            <a:extLst>
              <a:ext uri="{FF2B5EF4-FFF2-40B4-BE49-F238E27FC236}">
                <a16:creationId xmlns:a16="http://schemas.microsoft.com/office/drawing/2014/main" id="{7DBC8F94-FA48-4952-A381-474B4BB174E0}"/>
              </a:ext>
            </a:extLst>
          </p:cNvPr>
          <p:cNvSpPr txBox="1"/>
          <p:nvPr/>
        </p:nvSpPr>
        <p:spPr>
          <a:xfrm>
            <a:off x="7198847" y="5204062"/>
            <a:ext cx="2252762" cy="646331"/>
          </a:xfrm>
          <a:prstGeom prst="rect">
            <a:avLst/>
          </a:prstGeom>
          <a:noFill/>
        </p:spPr>
        <p:txBody>
          <a:bodyPr wrap="square">
            <a:spAutoFit/>
          </a:bodyPr>
          <a:lstStyle/>
          <a:p>
            <a:r>
              <a:rPr lang="en-GB" sz="3600" b="1" dirty="0">
                <a:solidFill>
                  <a:srgbClr val="92D050"/>
                </a:solidFill>
                <a:latin typeface="Segoe Print" panose="02000600000000000000" pitchFamily="2" charset="0"/>
              </a:rPr>
              <a:t>seis</a:t>
            </a:r>
          </a:p>
        </p:txBody>
      </p:sp>
      <p:sp>
        <p:nvSpPr>
          <p:cNvPr id="79" name="TextBox 78">
            <a:extLst>
              <a:ext uri="{FF2B5EF4-FFF2-40B4-BE49-F238E27FC236}">
                <a16:creationId xmlns:a16="http://schemas.microsoft.com/office/drawing/2014/main" id="{EF46B008-6E47-4E80-BEC2-2341AD3FB1BF}"/>
              </a:ext>
            </a:extLst>
          </p:cNvPr>
          <p:cNvSpPr txBox="1"/>
          <p:nvPr/>
        </p:nvSpPr>
        <p:spPr>
          <a:xfrm>
            <a:off x="7198847" y="5962602"/>
            <a:ext cx="2252762" cy="646331"/>
          </a:xfrm>
          <a:prstGeom prst="rect">
            <a:avLst/>
          </a:prstGeom>
          <a:noFill/>
        </p:spPr>
        <p:txBody>
          <a:bodyPr wrap="square">
            <a:spAutoFit/>
          </a:bodyPr>
          <a:lstStyle/>
          <a:p>
            <a:r>
              <a:rPr lang="en-GB" sz="3600" b="1" dirty="0" err="1">
                <a:solidFill>
                  <a:srgbClr val="92D050"/>
                </a:solidFill>
                <a:latin typeface="Segoe Print" panose="02000600000000000000" pitchFamily="2" charset="0"/>
              </a:rPr>
              <a:t>cinco</a:t>
            </a:r>
            <a:endParaRPr lang="en-GB" sz="3600" b="1" dirty="0">
              <a:solidFill>
                <a:srgbClr val="92D050"/>
              </a:solidFill>
              <a:latin typeface="Segoe Print" panose="02000600000000000000" pitchFamily="2" charset="0"/>
            </a:endParaRPr>
          </a:p>
        </p:txBody>
      </p:sp>
    </p:spTree>
    <p:extLst>
      <p:ext uri="{BB962C8B-B14F-4D97-AF65-F5344CB8AC3E}">
        <p14:creationId xmlns:p14="http://schemas.microsoft.com/office/powerpoint/2010/main" val="4290548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fade">
                                      <p:cBhvr>
                                        <p:cTn id="10" dur="500"/>
                                        <p:tgtEl>
                                          <p:spTgt spid="68"/>
                                        </p:tgtEl>
                                      </p:cBhvr>
                                    </p:animEffect>
                                  </p:childTnLst>
                                  <p:subTnLst>
                                    <p:audio>
                                      <p:cMediaNode>
                                        <p:cTn display="0" masterRel="sameClick">
                                          <p:stCondLst>
                                            <p:cond evt="begin" delay="0">
                                              <p:tn val="8"/>
                                            </p:cond>
                                          </p:stCondLst>
                                          <p:endCondLst>
                                            <p:cond evt="onStopAudio" delay="0">
                                              <p:tgtEl>
                                                <p:sldTgt/>
                                              </p:tgtEl>
                                            </p:cond>
                                          </p:endCondLst>
                                        </p:cTn>
                                        <p:tgtEl>
                                          <p:sndTgt r:embed="rId3" name="17_2.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animEffect transition="in" filter="fade">
                                      <p:cBhvr>
                                        <p:cTn id="15" dur="500"/>
                                        <p:tgtEl>
                                          <p:spTgt spid="71"/>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fade">
                                      <p:cBhvr>
                                        <p:cTn id="29" dur="500"/>
                                        <p:tgtEl>
                                          <p:spTgt spid="5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fade">
                                      <p:cBhvr>
                                        <p:cTn id="39" dur="500"/>
                                        <p:tgtEl>
                                          <p:spTgt spid="5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fade">
                                      <p:cBhvr>
                                        <p:cTn id="44" dur="500"/>
                                        <p:tgtEl>
                                          <p:spTgt spid="3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500"/>
                                        <p:tgtEl>
                                          <p:spTgt spid="5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fade">
                                      <p:cBhvr>
                                        <p:cTn id="59" dur="500"/>
                                        <p:tgtEl>
                                          <p:spTgt spid="53"/>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41"/>
                                        </p:tgtEl>
                                        <p:attrNameLst>
                                          <p:attrName>style.visibility</p:attrName>
                                        </p:attrNameLst>
                                      </p:cBhvr>
                                      <p:to>
                                        <p:strVal val="visible"/>
                                      </p:to>
                                    </p:set>
                                    <p:animEffect transition="in" filter="fade">
                                      <p:cBhvr>
                                        <p:cTn id="64" dur="500"/>
                                        <p:tgtEl>
                                          <p:spTgt spid="41"/>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54"/>
                                        </p:tgtEl>
                                        <p:attrNameLst>
                                          <p:attrName>style.visibility</p:attrName>
                                        </p:attrNameLst>
                                      </p:cBhvr>
                                      <p:to>
                                        <p:strVal val="visible"/>
                                      </p:to>
                                    </p:set>
                                    <p:animEffect transition="in" filter="fade">
                                      <p:cBhvr>
                                        <p:cTn id="69" dur="500"/>
                                        <p:tgtEl>
                                          <p:spTgt spid="54"/>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49"/>
                                        </p:tgtEl>
                                        <p:attrNameLst>
                                          <p:attrName>style.visibility</p:attrName>
                                        </p:attrNameLst>
                                      </p:cBhvr>
                                      <p:to>
                                        <p:strVal val="visible"/>
                                      </p:to>
                                    </p:set>
                                    <p:animEffect transition="in" filter="fade">
                                      <p:cBhvr>
                                        <p:cTn id="74" dur="500"/>
                                        <p:tgtEl>
                                          <p:spTgt spid="49"/>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56"/>
                                        </p:tgtEl>
                                        <p:attrNameLst>
                                          <p:attrName>style.visibility</p:attrName>
                                        </p:attrNameLst>
                                      </p:cBhvr>
                                      <p:to>
                                        <p:strVal val="visible"/>
                                      </p:to>
                                    </p:set>
                                    <p:animEffect transition="in" filter="fade">
                                      <p:cBhvr>
                                        <p:cTn id="79" dur="500"/>
                                        <p:tgtEl>
                                          <p:spTgt spid="56"/>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3"/>
                                        </p:tgtEl>
                                        <p:attrNameLst>
                                          <p:attrName>style.visibility</p:attrName>
                                        </p:attrNameLst>
                                      </p:cBhvr>
                                      <p:to>
                                        <p:strVal val="visible"/>
                                      </p:to>
                                    </p:set>
                                    <p:animEffect transition="in" filter="fade">
                                      <p:cBhvr>
                                        <p:cTn id="84" dur="500"/>
                                        <p:tgtEl>
                                          <p:spTgt spid="3"/>
                                        </p:tgtEl>
                                      </p:cBhvr>
                                    </p:animEffect>
                                  </p:childTnLst>
                                </p:cTn>
                              </p:par>
                              <p:par>
                                <p:cTn id="85" presetID="10" presetClass="entr" presetSubtype="0" fill="hold" nodeType="withEffect">
                                  <p:stCondLst>
                                    <p:cond delay="0"/>
                                  </p:stCondLst>
                                  <p:childTnLst>
                                    <p:set>
                                      <p:cBhvr>
                                        <p:cTn id="86" dur="1" fill="hold">
                                          <p:stCondLst>
                                            <p:cond delay="0"/>
                                          </p:stCondLst>
                                        </p:cTn>
                                        <p:tgtEl>
                                          <p:spTgt spid="1044"/>
                                        </p:tgtEl>
                                        <p:attrNameLst>
                                          <p:attrName>style.visibility</p:attrName>
                                        </p:attrNameLst>
                                      </p:cBhvr>
                                      <p:to>
                                        <p:strVal val="visible"/>
                                      </p:to>
                                    </p:set>
                                    <p:animEffect transition="in" filter="fade">
                                      <p:cBhvr>
                                        <p:cTn id="87" dur="500"/>
                                        <p:tgtEl>
                                          <p:spTgt spid="1044"/>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2"/>
                                        </p:tgtEl>
                                        <p:attrNameLst>
                                          <p:attrName>style.visibility</p:attrName>
                                        </p:attrNameLst>
                                      </p:cBhvr>
                                      <p:to>
                                        <p:strVal val="visible"/>
                                      </p:to>
                                    </p:set>
                                    <p:animEffect transition="in" filter="fade">
                                      <p:cBhvr>
                                        <p:cTn id="92" dur="500"/>
                                        <p:tgtEl>
                                          <p:spTgt spid="42"/>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73"/>
                                        </p:tgtEl>
                                        <p:attrNameLst>
                                          <p:attrName>style.visibility</p:attrName>
                                        </p:attrNameLst>
                                      </p:cBhvr>
                                      <p:to>
                                        <p:strVal val="visible"/>
                                      </p:to>
                                    </p:set>
                                    <p:animEffect transition="in" filter="fade">
                                      <p:cBhvr>
                                        <p:cTn id="97" dur="500"/>
                                        <p:tgtEl>
                                          <p:spTgt spid="73"/>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74"/>
                                        </p:tgtEl>
                                        <p:attrNameLst>
                                          <p:attrName>style.visibility</p:attrName>
                                        </p:attrNameLst>
                                      </p:cBhvr>
                                      <p:to>
                                        <p:strVal val="visible"/>
                                      </p:to>
                                    </p:set>
                                    <p:animEffect transition="in" filter="fade">
                                      <p:cBhvr>
                                        <p:cTn id="102" dur="500"/>
                                        <p:tgtEl>
                                          <p:spTgt spid="74"/>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76"/>
                                        </p:tgtEl>
                                        <p:attrNameLst>
                                          <p:attrName>style.visibility</p:attrName>
                                        </p:attrNameLst>
                                      </p:cBhvr>
                                      <p:to>
                                        <p:strVal val="visible"/>
                                      </p:to>
                                    </p:set>
                                    <p:animEffect transition="in" filter="fade">
                                      <p:cBhvr>
                                        <p:cTn id="107" dur="500"/>
                                        <p:tgtEl>
                                          <p:spTgt spid="76"/>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77"/>
                                        </p:tgtEl>
                                        <p:attrNameLst>
                                          <p:attrName>style.visibility</p:attrName>
                                        </p:attrNameLst>
                                      </p:cBhvr>
                                      <p:to>
                                        <p:strVal val="visible"/>
                                      </p:to>
                                    </p:set>
                                    <p:animEffect transition="in" filter="fade">
                                      <p:cBhvr>
                                        <p:cTn id="112" dur="500"/>
                                        <p:tgtEl>
                                          <p:spTgt spid="77"/>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78"/>
                                        </p:tgtEl>
                                        <p:attrNameLst>
                                          <p:attrName>style.visibility</p:attrName>
                                        </p:attrNameLst>
                                      </p:cBhvr>
                                      <p:to>
                                        <p:strVal val="visible"/>
                                      </p:to>
                                    </p:set>
                                    <p:animEffect transition="in" filter="fade">
                                      <p:cBhvr>
                                        <p:cTn id="117" dur="500"/>
                                        <p:tgtEl>
                                          <p:spTgt spid="78"/>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79"/>
                                        </p:tgtEl>
                                        <p:attrNameLst>
                                          <p:attrName>style.visibility</p:attrName>
                                        </p:attrNameLst>
                                      </p:cBhvr>
                                      <p:to>
                                        <p:strVal val="visible"/>
                                      </p:to>
                                    </p:set>
                                    <p:animEffect transition="in" filter="fade">
                                      <p:cBhvr>
                                        <p:cTn id="12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68" grpId="0"/>
      <p:bldP spid="71" grpId="0"/>
      <p:bldP spid="73" grpId="0" animBg="1"/>
      <p:bldP spid="74" grpId="0"/>
      <p:bldP spid="76" grpId="0"/>
      <p:bldP spid="77" grpId="0"/>
      <p:bldP spid="78" grpId="0"/>
      <p:bldP spid="7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4400" b="1" i="0" u="none" strike="noStrike" cap="none" dirty="0">
                <a:solidFill>
                  <a:srgbClr val="1E4E79"/>
                </a:solidFill>
                <a:latin typeface="Century Gothic"/>
                <a:ea typeface="Century Gothic"/>
                <a:cs typeface="Century Gothic"/>
                <a:sym typeface="Century Gothic"/>
              </a:rPr>
              <a:t>Tener</a:t>
            </a:r>
            <a:r>
              <a:rPr lang="en-GB" sz="4400" i="0" u="none" strike="noStrike" cap="none" dirty="0">
                <a:solidFill>
                  <a:srgbClr val="1E4E79"/>
                </a:solidFill>
                <a:latin typeface="Century Gothic"/>
                <a:ea typeface="Century Gothic"/>
                <a:cs typeface="Century Gothic"/>
                <a:sym typeface="Century Gothic"/>
              </a:rPr>
              <a:t>:</a:t>
            </a:r>
            <a:r>
              <a:rPr lang="en-GB" sz="4800" i="0" u="none" strike="noStrike" cap="none" dirty="0">
                <a:solidFill>
                  <a:srgbClr val="1E4E79"/>
                </a:solidFill>
                <a:latin typeface="Century Gothic"/>
                <a:ea typeface="Century Gothic"/>
                <a:cs typeface="Century Gothic"/>
                <a:sym typeface="Century Gothic"/>
              </a:rPr>
              <a:t> </a:t>
            </a:r>
            <a:r>
              <a:rPr lang="en-GB" sz="3600" i="0" u="none" strike="noStrike" cap="none" dirty="0">
                <a:solidFill>
                  <a:srgbClr val="1E4E79"/>
                </a:solidFill>
                <a:latin typeface="Century Gothic"/>
                <a:ea typeface="Century Gothic"/>
                <a:cs typeface="Century Gothic"/>
                <a:sym typeface="Century Gothic"/>
              </a:rPr>
              <a:t>I have &amp; s/he, it has</a:t>
            </a:r>
            <a:endParaRPr lang="en-GB" sz="4400" i="0" u="none" strike="noStrike" cap="none" dirty="0">
              <a:solidFill>
                <a:srgbClr val="1E4E79"/>
              </a:solidFill>
              <a:latin typeface="Century Gothic"/>
              <a:ea typeface="Century Gothic"/>
              <a:cs typeface="Century Gothic"/>
              <a:sym typeface="Century Gothic"/>
            </a:endParaRPr>
          </a:p>
        </p:txBody>
      </p:sp>
      <p:sp>
        <p:nvSpPr>
          <p:cNvPr id="22" name="Google Shape;169;p8">
            <a:extLst>
              <a:ext uri="{FF2B5EF4-FFF2-40B4-BE49-F238E27FC236}">
                <a16:creationId xmlns:a16="http://schemas.microsoft.com/office/drawing/2014/main" id="{E2782AE1-3778-4DB3-BED0-E1D51CF4E9C9}"/>
              </a:ext>
            </a:extLst>
          </p:cNvPr>
          <p:cNvSpPr txBox="1"/>
          <p:nvPr/>
        </p:nvSpPr>
        <p:spPr>
          <a:xfrm>
            <a:off x="166042" y="798576"/>
            <a:ext cx="5474835"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[to have | having]</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6">
            <a:alphaModFix/>
          </a:blip>
          <a:srcRect/>
          <a:stretch/>
        </p:blipFill>
        <p:spPr>
          <a:xfrm>
            <a:off x="10657369" y="76217"/>
            <a:ext cx="1330395" cy="1332245"/>
          </a:xfrm>
          <a:prstGeom prst="rect">
            <a:avLst/>
          </a:prstGeom>
          <a:noFill/>
          <a:ln>
            <a:noFill/>
          </a:ln>
        </p:spPr>
      </p:pic>
      <p:sp>
        <p:nvSpPr>
          <p:cNvPr id="29" name="Google Shape;174;p8">
            <a:extLst>
              <a:ext uri="{FF2B5EF4-FFF2-40B4-BE49-F238E27FC236}">
                <a16:creationId xmlns:a16="http://schemas.microsoft.com/office/drawing/2014/main" id="{AF1D9F8D-2EFC-4328-8562-67467AD284C2}"/>
              </a:ext>
            </a:extLst>
          </p:cNvPr>
          <p:cNvSpPr txBox="1"/>
          <p:nvPr/>
        </p:nvSpPr>
        <p:spPr>
          <a:xfrm>
            <a:off x="2711780" y="4643442"/>
            <a:ext cx="528371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Ángela</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1" i="0" u="none" strike="noStrike" kern="1200" cap="none" spc="0" normalizeH="0" baseline="0" noProof="0" dirty="0" err="1">
                <a:ln>
                  <a:noFill/>
                </a:ln>
                <a:solidFill>
                  <a:srgbClr val="92D050"/>
                </a:solidFill>
                <a:effectLst/>
                <a:uLnTx/>
                <a:uFillTx/>
                <a:latin typeface="Century Gothic"/>
                <a:ea typeface="Century Gothic"/>
                <a:cs typeface="Century Gothic"/>
                <a:sym typeface="Century Gothic"/>
              </a:rPr>
              <a:t>tiene</a:t>
            </a:r>
            <a:r>
              <a:rPr kumimoji="0" lang="en-GB" sz="28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dos </a:t>
            </a: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gato</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s</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33" name="Google Shape;183;p8">
            <a:extLst>
              <a:ext uri="{FF2B5EF4-FFF2-40B4-BE49-F238E27FC236}">
                <a16:creationId xmlns:a16="http://schemas.microsoft.com/office/drawing/2014/main" id="{17AB41AB-300F-48DF-AC22-AC4DCF350D25}"/>
              </a:ext>
            </a:extLst>
          </p:cNvPr>
          <p:cNvPicPr preferRelativeResize="0"/>
          <p:nvPr/>
        </p:nvPicPr>
        <p:blipFill rotWithShape="1">
          <a:blip r:embed="rId7">
            <a:alphaModFix/>
          </a:blip>
          <a:srcRect/>
          <a:stretch/>
        </p:blipFill>
        <p:spPr>
          <a:xfrm>
            <a:off x="2123026" y="5109259"/>
            <a:ext cx="634523" cy="671647"/>
          </a:xfrm>
          <a:prstGeom prst="rect">
            <a:avLst/>
          </a:prstGeom>
          <a:noFill/>
          <a:ln>
            <a:noFill/>
          </a:ln>
        </p:spPr>
      </p:pic>
      <p:sp>
        <p:nvSpPr>
          <p:cNvPr id="34" name="Google Shape;172;p8">
            <a:extLst>
              <a:ext uri="{FF2B5EF4-FFF2-40B4-BE49-F238E27FC236}">
                <a16:creationId xmlns:a16="http://schemas.microsoft.com/office/drawing/2014/main" id="{01CE92E5-682F-4F55-9687-7FF3664D829C}"/>
              </a:ext>
            </a:extLst>
          </p:cNvPr>
          <p:cNvSpPr txBox="1"/>
          <p:nvPr/>
        </p:nvSpPr>
        <p:spPr>
          <a:xfrm>
            <a:off x="2753352" y="5220209"/>
            <a:ext cx="493095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Ángela</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has</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two cat</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s</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Google Shape;172;p8">
            <a:extLst>
              <a:ext uri="{FF2B5EF4-FFF2-40B4-BE49-F238E27FC236}">
                <a16:creationId xmlns:a16="http://schemas.microsoft.com/office/drawing/2014/main" id="{6E912F42-CAD2-4111-9927-E15B8CEAD340}"/>
              </a:ext>
            </a:extLst>
          </p:cNvPr>
          <p:cNvSpPr txBox="1"/>
          <p:nvPr/>
        </p:nvSpPr>
        <p:spPr>
          <a:xfrm>
            <a:off x="3387875" y="5622524"/>
            <a:ext cx="477123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8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She</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has</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two cat</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s</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Rectangle 22">
            <a:hlinkClick r:id="" action="ppaction://noaction">
              <a:snd r:embed="rId8" name="19_Eestaactivo.wav"/>
            </a:hlinkClick>
            <a:extLst>
              <a:ext uri="{FF2B5EF4-FFF2-40B4-BE49-F238E27FC236}">
                <a16:creationId xmlns:a16="http://schemas.microsoft.com/office/drawing/2014/main" id="{5D8D9587-0A06-4C9C-98CF-F5085B83E8A7}"/>
              </a:ext>
            </a:extLst>
          </p:cNvPr>
          <p:cNvSpPr/>
          <p:nvPr/>
        </p:nvSpPr>
        <p:spPr>
          <a:xfrm>
            <a:off x="4470530" y="1480439"/>
            <a:ext cx="1983011" cy="523220"/>
          </a:xfrm>
          <a:prstGeom prst="rect">
            <a:avLst/>
          </a:prstGeom>
          <a:solidFill>
            <a:srgbClr val="00B0F0"/>
          </a:solidFill>
          <a:ln w="19050">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S/he, it</a:t>
            </a:r>
          </a:p>
        </p:txBody>
      </p:sp>
      <p:sp>
        <p:nvSpPr>
          <p:cNvPr id="25" name="Google Shape;171;p8">
            <a:extLst>
              <a:ext uri="{FF2B5EF4-FFF2-40B4-BE49-F238E27FC236}">
                <a16:creationId xmlns:a16="http://schemas.microsoft.com/office/drawing/2014/main" id="{786948DB-DDC0-4CA5-A8FF-DB73C89C6C56}"/>
              </a:ext>
            </a:extLst>
          </p:cNvPr>
          <p:cNvSpPr txBox="1"/>
          <p:nvPr/>
        </p:nvSpPr>
        <p:spPr>
          <a:xfrm>
            <a:off x="1502226" y="2273087"/>
            <a:ext cx="827730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To mean s/he or it has, use ‘______’.</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D2E93B13-CFEF-496C-BABF-BC2CFA2C1B5A}"/>
              </a:ext>
            </a:extLst>
          </p:cNvPr>
          <p:cNvPicPr>
            <a:picLocks noChangeAspect="1"/>
          </p:cNvPicPr>
          <p:nvPr/>
        </p:nvPicPr>
        <p:blipFill rotWithShape="1">
          <a:blip r:embed="rId9"/>
          <a:srcRect r="50500"/>
          <a:stretch/>
        </p:blipFill>
        <p:spPr>
          <a:xfrm>
            <a:off x="7944570" y="5003896"/>
            <a:ext cx="623121" cy="1474446"/>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C81E16AF-2D95-4F4A-A9ED-1F97E2C72A7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24878" y="6096328"/>
            <a:ext cx="270619" cy="398807"/>
          </a:xfrm>
          <a:prstGeom prst="rect">
            <a:avLst/>
          </a:prstGeom>
        </p:spPr>
      </p:pic>
      <p:pic>
        <p:nvPicPr>
          <p:cNvPr id="1026" name="Picture 2" descr="Cat, The Animal, Drawing, Fur, Kitty Cat">
            <a:extLst>
              <a:ext uri="{FF2B5EF4-FFF2-40B4-BE49-F238E27FC236}">
                <a16:creationId xmlns:a16="http://schemas.microsoft.com/office/drawing/2014/main" id="{91B73FE9-51FD-465C-BA9D-8C3473DE21B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01776" y="6077729"/>
            <a:ext cx="549376" cy="462345"/>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Rounded Corners 35">
            <a:extLst>
              <a:ext uri="{FF2B5EF4-FFF2-40B4-BE49-F238E27FC236}">
                <a16:creationId xmlns:a16="http://schemas.microsoft.com/office/drawing/2014/main" id="{2BA97F85-35D8-467A-9A28-885AA22208D2}"/>
              </a:ext>
            </a:extLst>
          </p:cNvPr>
          <p:cNvSpPr/>
          <p:nvPr/>
        </p:nvSpPr>
        <p:spPr>
          <a:xfrm>
            <a:off x="6685192" y="4725471"/>
            <a:ext cx="204991" cy="390029"/>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6B1EE55F-7688-485A-88AF-1F32D9F77E4C}"/>
              </a:ext>
            </a:extLst>
          </p:cNvPr>
          <p:cNvSpPr/>
          <p:nvPr/>
        </p:nvSpPr>
        <p:spPr>
          <a:xfrm>
            <a:off x="6403994" y="2230090"/>
            <a:ext cx="105189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a:ea typeface="Century Gothic"/>
                <a:cs typeface="Century Gothic"/>
                <a:sym typeface="Century Gothic"/>
              </a:rPr>
              <a:t>tiene</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Google Shape;174;p8">
            <a:extLst>
              <a:ext uri="{FF2B5EF4-FFF2-40B4-BE49-F238E27FC236}">
                <a16:creationId xmlns:a16="http://schemas.microsoft.com/office/drawing/2014/main" id="{0E31FF19-AC3B-4EE9-ADBD-EE34F7C14012}"/>
              </a:ext>
            </a:extLst>
          </p:cNvPr>
          <p:cNvSpPr txBox="1"/>
          <p:nvPr/>
        </p:nvSpPr>
        <p:spPr>
          <a:xfrm>
            <a:off x="2711780" y="2869937"/>
            <a:ext cx="528371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Ángela</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1" i="0" u="none" strike="noStrike" kern="1200" cap="none" spc="0" normalizeH="0" baseline="0" noProof="0" dirty="0" err="1">
                <a:ln>
                  <a:noFill/>
                </a:ln>
                <a:solidFill>
                  <a:srgbClr val="92D050"/>
                </a:solidFill>
                <a:effectLst/>
                <a:uLnTx/>
                <a:uFillTx/>
                <a:latin typeface="Century Gothic"/>
                <a:ea typeface="Century Gothic"/>
                <a:cs typeface="Century Gothic"/>
                <a:sym typeface="Century Gothic"/>
              </a:rPr>
              <a:t>tiene</a:t>
            </a:r>
            <a:r>
              <a:rPr kumimoji="0" lang="en-GB" sz="28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un </a:t>
            </a: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gato</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43" name="Google Shape;183;p8">
            <a:extLst>
              <a:ext uri="{FF2B5EF4-FFF2-40B4-BE49-F238E27FC236}">
                <a16:creationId xmlns:a16="http://schemas.microsoft.com/office/drawing/2014/main" id="{A5403A82-9232-44BD-B6C2-1F5387977FC7}"/>
              </a:ext>
            </a:extLst>
          </p:cNvPr>
          <p:cNvPicPr preferRelativeResize="0"/>
          <p:nvPr/>
        </p:nvPicPr>
        <p:blipFill rotWithShape="1">
          <a:blip r:embed="rId7">
            <a:alphaModFix/>
          </a:blip>
          <a:srcRect/>
          <a:stretch/>
        </p:blipFill>
        <p:spPr>
          <a:xfrm>
            <a:off x="2123026" y="3453662"/>
            <a:ext cx="634523" cy="671647"/>
          </a:xfrm>
          <a:prstGeom prst="rect">
            <a:avLst/>
          </a:prstGeom>
          <a:noFill/>
          <a:ln>
            <a:noFill/>
          </a:ln>
        </p:spPr>
      </p:pic>
      <p:sp>
        <p:nvSpPr>
          <p:cNvPr id="44" name="Google Shape;172;p8">
            <a:extLst>
              <a:ext uri="{FF2B5EF4-FFF2-40B4-BE49-F238E27FC236}">
                <a16:creationId xmlns:a16="http://schemas.microsoft.com/office/drawing/2014/main" id="{3FE82D6F-A3D0-4536-B7EB-1D0C659D62DA}"/>
              </a:ext>
            </a:extLst>
          </p:cNvPr>
          <p:cNvSpPr txBox="1"/>
          <p:nvPr/>
        </p:nvSpPr>
        <p:spPr>
          <a:xfrm>
            <a:off x="2711780" y="3545765"/>
            <a:ext cx="493095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Ángela</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has</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a/one cat.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Google Shape;172;p8">
            <a:extLst>
              <a:ext uri="{FF2B5EF4-FFF2-40B4-BE49-F238E27FC236}">
                <a16:creationId xmlns:a16="http://schemas.microsoft.com/office/drawing/2014/main" id="{7DEA732B-FDB9-46D0-A3AF-D803ED039542}"/>
              </a:ext>
            </a:extLst>
          </p:cNvPr>
          <p:cNvSpPr txBox="1"/>
          <p:nvPr/>
        </p:nvSpPr>
        <p:spPr>
          <a:xfrm>
            <a:off x="3364813" y="3926931"/>
            <a:ext cx="477123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8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She</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has</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a/one cat.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6" name="Picture 45">
            <a:extLst>
              <a:ext uri="{FF2B5EF4-FFF2-40B4-BE49-F238E27FC236}">
                <a16:creationId xmlns:a16="http://schemas.microsoft.com/office/drawing/2014/main" id="{43E81E93-83F6-415E-ADB2-46EC41E3DBBE}"/>
              </a:ext>
            </a:extLst>
          </p:cNvPr>
          <p:cNvPicPr>
            <a:picLocks noChangeAspect="1"/>
          </p:cNvPicPr>
          <p:nvPr/>
        </p:nvPicPr>
        <p:blipFill rotWithShape="1">
          <a:blip r:embed="rId9"/>
          <a:srcRect r="50500"/>
          <a:stretch/>
        </p:blipFill>
        <p:spPr>
          <a:xfrm>
            <a:off x="8078313" y="2931069"/>
            <a:ext cx="623121" cy="1474446"/>
          </a:xfrm>
          <a:prstGeom prst="rect">
            <a:avLst/>
          </a:prstGeom>
        </p:spPr>
      </p:pic>
      <p:pic>
        <p:nvPicPr>
          <p:cNvPr id="48" name="Picture 2" descr="Cat, The Animal, Drawing, Fur, Kitty Cat">
            <a:extLst>
              <a:ext uri="{FF2B5EF4-FFF2-40B4-BE49-F238E27FC236}">
                <a16:creationId xmlns:a16="http://schemas.microsoft.com/office/drawing/2014/main" id="{9E033D43-186D-4E2B-B96A-B308FB8741F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61362" y="3972382"/>
            <a:ext cx="549376" cy="462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69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16_2.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500"/>
                                        <p:tgtEl>
                                          <p:spTgt spid="42"/>
                                        </p:tgtEl>
                                      </p:cBhvr>
                                    </p:animEffect>
                                  </p:childTnLst>
                                  <p:subTnLst>
                                    <p:audio>
                                      <p:cMediaNode>
                                        <p:cTn display="0" masterRel="sameClick">
                                          <p:stCondLst>
                                            <p:cond evt="begin" delay="0">
                                              <p:tn val="19"/>
                                            </p:cond>
                                          </p:stCondLst>
                                          <p:endCondLst>
                                            <p:cond evt="onStopAudio" delay="0">
                                              <p:tgtEl>
                                                <p:sldTgt/>
                                              </p:tgtEl>
                                            </p:cond>
                                          </p:endCondLst>
                                        </p:cTn>
                                        <p:tgtEl>
                                          <p:sndTgt r:embed="rId4" name="16_5.wav"/>
                                        </p:tgtEl>
                                      </p:cMediaNode>
                                    </p:audio>
                                  </p:subTnLst>
                                </p:cTn>
                              </p:par>
                              <p:par>
                                <p:cTn id="22" presetID="10" presetClass="entr" presetSubtype="0" fill="hold" nodeType="with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fade">
                                      <p:cBhvr>
                                        <p:cTn id="24" dur="500"/>
                                        <p:tgtEl>
                                          <p:spTgt spid="46"/>
                                        </p:tgtEl>
                                      </p:cBhvr>
                                    </p:animEffect>
                                  </p:childTnLst>
                                </p:cTn>
                              </p:par>
                              <p:par>
                                <p:cTn id="25" presetID="10" presetClass="entr" presetSubtype="0" fill="hold" nodeType="with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subTnLst>
                                    <p:audio>
                                      <p:cMediaNode>
                                        <p:cTn display="0" masterRel="sameClick">
                                          <p:stCondLst>
                                            <p:cond evt="begin" delay="0">
                                              <p:tn val="45"/>
                                            </p:cond>
                                          </p:stCondLst>
                                          <p:endCondLst>
                                            <p:cond evt="onStopAudio" delay="0">
                                              <p:tgtEl>
                                                <p:sldTgt/>
                                              </p:tgtEl>
                                            </p:cond>
                                          </p:endCondLst>
                                        </p:cTn>
                                        <p:tgtEl>
                                          <p:sndTgt r:embed="rId5" name="16_6.wav"/>
                                        </p:tgtEl>
                                      </p:cMediaNode>
                                    </p:audio>
                                  </p:subTnLst>
                                </p:cTn>
                              </p:par>
                              <p:par>
                                <p:cTn id="48" presetID="10" presetClass="entr" presetSubtype="0"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cTn>
                              </p:par>
                              <p:par>
                                <p:cTn id="51" presetID="10" presetClass="entr" presetSubtype="0" fill="hold" nodeType="withEffect">
                                  <p:stCondLst>
                                    <p:cond delay="0"/>
                                  </p:stCondLst>
                                  <p:childTnLst>
                                    <p:set>
                                      <p:cBhvr>
                                        <p:cTn id="52" dur="1" fill="hold">
                                          <p:stCondLst>
                                            <p:cond delay="0"/>
                                          </p:stCondLst>
                                        </p:cTn>
                                        <p:tgtEl>
                                          <p:spTgt spid="1026"/>
                                        </p:tgtEl>
                                        <p:attrNameLst>
                                          <p:attrName>style.visibility</p:attrName>
                                        </p:attrNameLst>
                                      </p:cBhvr>
                                      <p:to>
                                        <p:strVal val="visible"/>
                                      </p:to>
                                    </p:set>
                                    <p:animEffect transition="in" filter="fade">
                                      <p:cBhvr>
                                        <p:cTn id="53" dur="500"/>
                                        <p:tgtEl>
                                          <p:spTgt spid="1026"/>
                                        </p:tgtEl>
                                      </p:cBhvr>
                                    </p:animEffect>
                                  </p:childTnLst>
                                </p:cTn>
                              </p:par>
                              <p:par>
                                <p:cTn id="54" presetID="10" presetClass="entr" presetSubtype="0" fill="hold" nodeType="with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50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fade">
                                      <p:cBhvr>
                                        <p:cTn id="61" dur="500"/>
                                        <p:tgtEl>
                                          <p:spTgt spid="3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fade">
                                      <p:cBhvr>
                                        <p:cTn id="66" dur="500"/>
                                        <p:tgtEl>
                                          <p:spTgt spid="3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fade">
                                      <p:cBhvr>
                                        <p:cTn id="71" dur="500"/>
                                        <p:tgtEl>
                                          <p:spTgt spid="37"/>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fade">
                                      <p:cBhvr>
                                        <p:cTn id="7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4" grpId="0"/>
      <p:bldP spid="37" grpId="0"/>
      <p:bldP spid="23" grpId="0" animBg="1"/>
      <p:bldP spid="25" grpId="0"/>
      <p:bldP spid="36" grpId="0" animBg="1"/>
      <p:bldP spid="6" grpId="0"/>
      <p:bldP spid="42" grpId="0"/>
      <p:bldP spid="44" grpId="0"/>
      <p:bldP spid="4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9840749" y="729523"/>
            <a:ext cx="2237996" cy="582075"/>
          </a:xfrm>
          <a:solidFill>
            <a:srgbClr val="FFFFFF"/>
          </a:solidFill>
        </p:spPr>
        <p:txBody>
          <a:bodyPr>
            <a:normAutofit/>
          </a:bodyPr>
          <a:lstStyle/>
          <a:p>
            <a:r>
              <a:rPr lang="en-GB" sz="2800" b="1" dirty="0">
                <a:solidFill>
                  <a:schemeClr val="bg1"/>
                </a:solidFill>
                <a:latin typeface="Century Gothic" panose="020B0502020202020204" pitchFamily="34" charset="0"/>
                <a:sym typeface="Century Gothic"/>
              </a:rPr>
              <a:t>leer</a:t>
            </a:r>
            <a:endParaRPr lang="en-GB" sz="2800" dirty="0">
              <a:solidFill>
                <a:schemeClr val="bg1"/>
              </a:solidFill>
              <a:latin typeface="Century Gothic" panose="020B0502020202020204" pitchFamily="34" charset="0"/>
            </a:endParaRPr>
          </a:p>
        </p:txBody>
      </p:sp>
      <p:sp>
        <p:nvSpPr>
          <p:cNvPr id="18" name="TextBox 17">
            <a:hlinkClick r:id="" action="ppaction://noaction">
              <a:snd r:embed="rId3" name="18_1.wav"/>
            </a:hlinkClick>
            <a:extLst>
              <a:ext uri="{FF2B5EF4-FFF2-40B4-BE49-F238E27FC236}">
                <a16:creationId xmlns:a16="http://schemas.microsoft.com/office/drawing/2014/main" id="{7E03D5E4-0DE2-4A17-9062-0844809E1F02}"/>
              </a:ext>
            </a:extLst>
          </p:cNvPr>
          <p:cNvSpPr txBox="1"/>
          <p:nvPr/>
        </p:nvSpPr>
        <p:spPr>
          <a:xfrm>
            <a:off x="73862" y="115484"/>
            <a:ext cx="4772460"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Lee las </a:t>
            </a:r>
            <a:r>
              <a:rPr lang="en-GB" sz="3200" dirty="0" err="1">
                <a:solidFill>
                  <a:srgbClr val="002060"/>
                </a:solidFill>
                <a:latin typeface="Century Gothic" panose="020B0502020202020204" pitchFamily="34" charset="0"/>
              </a:rPr>
              <a:t>frases</a:t>
            </a:r>
            <a:r>
              <a:rPr lang="en-GB" sz="3200" dirty="0">
                <a:solidFill>
                  <a:srgbClr val="002060"/>
                </a:solidFill>
                <a:latin typeface="Century Gothic" panose="020B0502020202020204" pitchFamily="34" charset="0"/>
              </a:rPr>
              <a:t> y decide.</a:t>
            </a:r>
            <a:endParaRPr lang="en-GB" sz="3200" b="1" dirty="0">
              <a:solidFill>
                <a:srgbClr val="002060"/>
              </a:solidFill>
              <a:latin typeface="Century Gothic" panose="020B0502020202020204" pitchFamily="34" charset="0"/>
            </a:endParaRPr>
          </a:p>
        </p:txBody>
      </p:sp>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1317268" y="101270"/>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1377641" y="932348"/>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pic>
        <p:nvPicPr>
          <p:cNvPr id="41" name="Picture 2" descr="Trabajo En Equipo, Grupo, Equipo, Comunidad">
            <a:extLst>
              <a:ext uri="{FF2B5EF4-FFF2-40B4-BE49-F238E27FC236}">
                <a16:creationId xmlns:a16="http://schemas.microsoft.com/office/drawing/2014/main" id="{486A4ABA-44F1-4875-A297-D64D53408B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6322" y="85437"/>
            <a:ext cx="614822" cy="61482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text, toy, doll, vector graphics&#10;&#10;Description automatically generated">
            <a:extLst>
              <a:ext uri="{FF2B5EF4-FFF2-40B4-BE49-F238E27FC236}">
                <a16:creationId xmlns:a16="http://schemas.microsoft.com/office/drawing/2014/main" id="{69E193E8-4B69-4DAF-9B49-F904A99720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63294" y="4105965"/>
            <a:ext cx="1425681" cy="2708184"/>
          </a:xfrm>
          <a:prstGeom prst="rect">
            <a:avLst/>
          </a:prstGeom>
        </p:spPr>
      </p:pic>
      <p:sp>
        <p:nvSpPr>
          <p:cNvPr id="46" name="Speech Bubble: Oval 45">
            <a:extLst>
              <a:ext uri="{FF2B5EF4-FFF2-40B4-BE49-F238E27FC236}">
                <a16:creationId xmlns:a16="http://schemas.microsoft.com/office/drawing/2014/main" id="{812E58E7-E242-4B4A-8040-F48E6FCC8FE3}"/>
              </a:ext>
            </a:extLst>
          </p:cNvPr>
          <p:cNvSpPr/>
          <p:nvPr/>
        </p:nvSpPr>
        <p:spPr>
          <a:xfrm>
            <a:off x="1409700" y="845970"/>
            <a:ext cx="7148503" cy="3192629"/>
          </a:xfrm>
          <a:prstGeom prst="wedgeEllipseCallout">
            <a:avLst>
              <a:gd name="adj1" fmla="val -44104"/>
              <a:gd name="adj2" fmla="val 76032"/>
            </a:avLst>
          </a:prstGeom>
          <a:solidFill>
            <a:srgbClr val="FFCCFF"/>
          </a:solidFill>
          <a:ln w="38100">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b="1" dirty="0">
              <a:solidFill>
                <a:srgbClr val="002060"/>
              </a:solidFill>
              <a:latin typeface="Segoe Print" panose="02000600000000000000" pitchFamily="2" charset="0"/>
            </a:endParaRPr>
          </a:p>
        </p:txBody>
      </p:sp>
      <p:sp>
        <p:nvSpPr>
          <p:cNvPr id="40" name="TextBox 39">
            <a:hlinkClick r:id="" action="ppaction://noaction">
              <a:snd r:embed="rId8" name="17_8.wav"/>
            </a:hlinkClick>
            <a:extLst>
              <a:ext uri="{FF2B5EF4-FFF2-40B4-BE49-F238E27FC236}">
                <a16:creationId xmlns:a16="http://schemas.microsoft.com/office/drawing/2014/main" id="{051B1474-2C90-4CAE-983F-0326D33A7F6C}"/>
              </a:ext>
            </a:extLst>
          </p:cNvPr>
          <p:cNvSpPr txBox="1"/>
          <p:nvPr/>
        </p:nvSpPr>
        <p:spPr>
          <a:xfrm>
            <a:off x="2903938" y="3295536"/>
            <a:ext cx="468955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sz="2800" b="0" i="0" u="none" strike="noStrike" dirty="0">
                <a:solidFill>
                  <a:srgbClr val="002060"/>
                </a:solidFill>
                <a:latin typeface="Segoe Print" panose="02000600000000000000" pitchFamily="2" charset="0"/>
                <a:sym typeface="Century Gothic"/>
              </a:rPr>
              <a:t>Tengo </a:t>
            </a:r>
            <a:r>
              <a:rPr lang="en-GB" sz="2800" b="0" i="0" u="none" strike="noStrike" dirty="0" err="1">
                <a:solidFill>
                  <a:srgbClr val="002060"/>
                </a:solidFill>
                <a:latin typeface="Segoe Print" panose="02000600000000000000" pitchFamily="2" charset="0"/>
                <a:sym typeface="Century Gothic"/>
              </a:rPr>
              <a:t>cinco</a:t>
            </a:r>
            <a:r>
              <a:rPr lang="en-GB" sz="2800" b="0" i="0" u="none" strike="noStrike" dirty="0">
                <a:solidFill>
                  <a:srgbClr val="002060"/>
                </a:solidFill>
                <a:latin typeface="Segoe Print" panose="02000600000000000000" pitchFamily="2" charset="0"/>
                <a:sym typeface="Century Gothic"/>
              </a:rPr>
              <a:t> </a:t>
            </a:r>
            <a:r>
              <a:rPr lang="en-GB" sz="2800" b="0" i="0" u="none" strike="noStrike" dirty="0" err="1">
                <a:solidFill>
                  <a:srgbClr val="002060"/>
                </a:solidFill>
                <a:latin typeface="Segoe Print" panose="02000600000000000000" pitchFamily="2" charset="0"/>
                <a:sym typeface="Century Gothic"/>
              </a:rPr>
              <a:t>cámaras</a:t>
            </a:r>
            <a:r>
              <a:rPr lang="en-GB" sz="2800" dirty="0">
                <a:solidFill>
                  <a:srgbClr val="002060"/>
                </a:solidFill>
                <a:latin typeface="Segoe Print" panose="02000600000000000000" pitchFamily="2" charset="0"/>
                <a:sym typeface="Century Gothic"/>
              </a:rPr>
              <a:t>.</a:t>
            </a:r>
            <a:endParaRPr lang="en-GB" sz="2800" b="0" dirty="0">
              <a:solidFill>
                <a:srgbClr val="002060"/>
              </a:solidFill>
              <a:latin typeface="Segoe Print" panose="02000600000000000000" pitchFamily="2" charset="0"/>
            </a:endParaRPr>
          </a:p>
        </p:txBody>
      </p:sp>
      <p:sp>
        <p:nvSpPr>
          <p:cNvPr id="55" name="TextBox 54">
            <a:hlinkClick r:id="" action="ppaction://noaction">
              <a:snd r:embed="rId9" name="17_3.wav"/>
            </a:hlinkClick>
            <a:extLst>
              <a:ext uri="{FF2B5EF4-FFF2-40B4-BE49-F238E27FC236}">
                <a16:creationId xmlns:a16="http://schemas.microsoft.com/office/drawing/2014/main" id="{B59CB89B-9859-4AF2-AABD-704F68529ADA}"/>
              </a:ext>
            </a:extLst>
          </p:cNvPr>
          <p:cNvSpPr txBox="1"/>
          <p:nvPr/>
        </p:nvSpPr>
        <p:spPr>
          <a:xfrm>
            <a:off x="3187305" y="986138"/>
            <a:ext cx="331288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sz="2800" b="0" i="0" u="none" strike="noStrike" dirty="0">
                <a:solidFill>
                  <a:srgbClr val="002060"/>
                </a:solidFill>
                <a:latin typeface="Segoe Print" panose="02000600000000000000" pitchFamily="2" charset="0"/>
                <a:sym typeface="Century Gothic"/>
              </a:rPr>
              <a:t>Tengo un </a:t>
            </a:r>
            <a:r>
              <a:rPr lang="en-GB" sz="2800" b="0" i="0" u="none" strike="noStrike" dirty="0" err="1">
                <a:solidFill>
                  <a:srgbClr val="002060"/>
                </a:solidFill>
                <a:latin typeface="Segoe Print" panose="02000600000000000000" pitchFamily="2" charset="0"/>
                <a:sym typeface="Century Gothic"/>
              </a:rPr>
              <a:t>dibujo</a:t>
            </a:r>
            <a:r>
              <a:rPr lang="en-GB" sz="2800" b="0" i="0" u="none" strike="noStrike" dirty="0">
                <a:solidFill>
                  <a:srgbClr val="002060"/>
                </a:solidFill>
                <a:latin typeface="Segoe Print" panose="02000600000000000000" pitchFamily="2" charset="0"/>
                <a:sym typeface="Century Gothic"/>
              </a:rPr>
              <a:t>.</a:t>
            </a:r>
          </a:p>
        </p:txBody>
      </p:sp>
      <p:sp>
        <p:nvSpPr>
          <p:cNvPr id="56" name="TextBox 55">
            <a:hlinkClick r:id="" action="ppaction://noaction">
              <a:snd r:embed="rId10" name="17_4.wav"/>
            </a:hlinkClick>
            <a:extLst>
              <a:ext uri="{FF2B5EF4-FFF2-40B4-BE49-F238E27FC236}">
                <a16:creationId xmlns:a16="http://schemas.microsoft.com/office/drawing/2014/main" id="{59E6439B-C115-4023-9AC7-6CFBA1682160}"/>
              </a:ext>
            </a:extLst>
          </p:cNvPr>
          <p:cNvSpPr txBox="1"/>
          <p:nvPr/>
        </p:nvSpPr>
        <p:spPr>
          <a:xfrm>
            <a:off x="3187305" y="1433115"/>
            <a:ext cx="355142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sz="2800" b="0" i="0" u="none" strike="noStrike" dirty="0">
                <a:solidFill>
                  <a:srgbClr val="002060"/>
                </a:solidFill>
                <a:latin typeface="Segoe Print" panose="02000600000000000000" pitchFamily="2" charset="0"/>
                <a:sym typeface="Century Gothic"/>
              </a:rPr>
              <a:t>Tiene dos </a:t>
            </a:r>
            <a:r>
              <a:rPr lang="en-GB" sz="2800" b="0" i="0" u="none" strike="noStrike" dirty="0" err="1">
                <a:solidFill>
                  <a:srgbClr val="002060"/>
                </a:solidFill>
                <a:latin typeface="Segoe Print" panose="02000600000000000000" pitchFamily="2" charset="0"/>
                <a:sym typeface="Century Gothic"/>
              </a:rPr>
              <a:t>juegos</a:t>
            </a:r>
            <a:r>
              <a:rPr lang="en-GB" sz="2800" b="0" i="0" u="none" strike="noStrike" dirty="0">
                <a:solidFill>
                  <a:srgbClr val="002060"/>
                </a:solidFill>
                <a:latin typeface="Segoe Print" panose="02000600000000000000" pitchFamily="2" charset="0"/>
                <a:sym typeface="Century Gothic"/>
              </a:rPr>
              <a:t>.</a:t>
            </a:r>
          </a:p>
        </p:txBody>
      </p:sp>
      <p:sp>
        <p:nvSpPr>
          <p:cNvPr id="63" name="TextBox 62">
            <a:hlinkClick r:id="" action="ppaction://noaction">
              <a:snd r:embed="rId11" name="tiene_4_pelotas.wav"/>
            </a:hlinkClick>
            <a:extLst>
              <a:ext uri="{FF2B5EF4-FFF2-40B4-BE49-F238E27FC236}">
                <a16:creationId xmlns:a16="http://schemas.microsoft.com/office/drawing/2014/main" id="{5329EF2D-B9C7-4C6E-9049-4E16C732E843}"/>
              </a:ext>
            </a:extLst>
          </p:cNvPr>
          <p:cNvSpPr txBox="1"/>
          <p:nvPr/>
        </p:nvSpPr>
        <p:spPr>
          <a:xfrm>
            <a:off x="2740377" y="1958947"/>
            <a:ext cx="449531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sz="2800" dirty="0">
                <a:solidFill>
                  <a:srgbClr val="002060"/>
                </a:solidFill>
                <a:latin typeface="Segoe Print" panose="02000600000000000000" pitchFamily="2" charset="0"/>
                <a:sym typeface="Century Gothic"/>
              </a:rPr>
              <a:t>Tiene </a:t>
            </a:r>
            <a:r>
              <a:rPr lang="en-GB" sz="2800" b="0" i="0" u="none" strike="noStrike" dirty="0" err="1">
                <a:solidFill>
                  <a:srgbClr val="002060"/>
                </a:solidFill>
                <a:latin typeface="Segoe Print" panose="02000600000000000000" pitchFamily="2" charset="0"/>
                <a:sym typeface="Century Gothic"/>
              </a:rPr>
              <a:t>cuatro</a:t>
            </a:r>
            <a:r>
              <a:rPr lang="en-GB" sz="2800" b="0" i="0" u="none" strike="noStrike" dirty="0">
                <a:solidFill>
                  <a:srgbClr val="002060"/>
                </a:solidFill>
                <a:latin typeface="Segoe Print" panose="02000600000000000000" pitchFamily="2" charset="0"/>
                <a:sym typeface="Century Gothic"/>
              </a:rPr>
              <a:t> </a:t>
            </a:r>
            <a:r>
              <a:rPr lang="en-GB" sz="2800" b="0" i="0" u="none" strike="noStrike" dirty="0" err="1">
                <a:solidFill>
                  <a:srgbClr val="002060"/>
                </a:solidFill>
                <a:latin typeface="Segoe Print" panose="02000600000000000000" pitchFamily="2" charset="0"/>
                <a:sym typeface="Century Gothic"/>
              </a:rPr>
              <a:t>pelotas</a:t>
            </a:r>
            <a:r>
              <a:rPr lang="en-GB" sz="2800" b="0" i="0" u="none" strike="noStrike" dirty="0">
                <a:solidFill>
                  <a:srgbClr val="002060"/>
                </a:solidFill>
                <a:latin typeface="Segoe Print" panose="02000600000000000000" pitchFamily="2" charset="0"/>
                <a:sym typeface="Century Gothic"/>
              </a:rPr>
              <a:t>.</a:t>
            </a:r>
          </a:p>
        </p:txBody>
      </p:sp>
      <p:sp>
        <p:nvSpPr>
          <p:cNvPr id="64" name="TextBox 63">
            <a:hlinkClick r:id="" action="ppaction://noaction">
              <a:snd r:embed="rId12" name="17_6.wav"/>
            </a:hlinkClick>
            <a:extLst>
              <a:ext uri="{FF2B5EF4-FFF2-40B4-BE49-F238E27FC236}">
                <a16:creationId xmlns:a16="http://schemas.microsoft.com/office/drawing/2014/main" id="{29517667-3327-4D15-B82D-7A893B6AA951}"/>
              </a:ext>
            </a:extLst>
          </p:cNvPr>
          <p:cNvSpPr txBox="1"/>
          <p:nvPr/>
        </p:nvSpPr>
        <p:spPr>
          <a:xfrm>
            <a:off x="3413974" y="2406015"/>
            <a:ext cx="365997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sz="2800" b="0" i="0" u="none" strike="noStrike" dirty="0">
                <a:solidFill>
                  <a:srgbClr val="002060"/>
                </a:solidFill>
                <a:latin typeface="Segoe Print" panose="02000600000000000000" pitchFamily="2" charset="0"/>
                <a:sym typeface="Century Gothic"/>
              </a:rPr>
              <a:t>Tengo una </a:t>
            </a:r>
            <a:r>
              <a:rPr lang="en-GB" sz="2800" b="0" i="0" u="none" strike="noStrike" dirty="0" err="1">
                <a:solidFill>
                  <a:srgbClr val="002060"/>
                </a:solidFill>
                <a:latin typeface="Segoe Print" panose="02000600000000000000" pitchFamily="2" charset="0"/>
                <a:sym typeface="Century Gothic"/>
              </a:rPr>
              <a:t>bici</a:t>
            </a:r>
            <a:r>
              <a:rPr lang="en-GB" sz="2800" b="0" i="0" u="none" strike="noStrike" dirty="0">
                <a:solidFill>
                  <a:srgbClr val="002060"/>
                </a:solidFill>
                <a:latin typeface="Segoe Print" panose="02000600000000000000" pitchFamily="2" charset="0"/>
                <a:sym typeface="Century Gothic"/>
              </a:rPr>
              <a:t>.</a:t>
            </a:r>
          </a:p>
        </p:txBody>
      </p:sp>
      <p:sp>
        <p:nvSpPr>
          <p:cNvPr id="65" name="TextBox 64">
            <a:hlinkClick r:id="" action="ppaction://noaction">
              <a:snd r:embed="rId13" name="tiene_6_diccionarios.wav"/>
            </a:hlinkClick>
            <a:extLst>
              <a:ext uri="{FF2B5EF4-FFF2-40B4-BE49-F238E27FC236}">
                <a16:creationId xmlns:a16="http://schemas.microsoft.com/office/drawing/2014/main" id="{D05510FC-4999-4C24-AEE2-0A4438109766}"/>
              </a:ext>
            </a:extLst>
          </p:cNvPr>
          <p:cNvSpPr txBox="1"/>
          <p:nvPr/>
        </p:nvSpPr>
        <p:spPr>
          <a:xfrm>
            <a:off x="1859151" y="2826645"/>
            <a:ext cx="638352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sz="2800" b="0" i="0" u="none" strike="noStrike" dirty="0">
                <a:solidFill>
                  <a:srgbClr val="002060"/>
                </a:solidFill>
                <a:latin typeface="Segoe Print" panose="02000600000000000000" pitchFamily="2" charset="0"/>
                <a:sym typeface="Century Gothic"/>
              </a:rPr>
              <a:t>Tiene seis </a:t>
            </a:r>
            <a:r>
              <a:rPr lang="en-GB" sz="2800" b="0" i="0" u="none" strike="noStrike" dirty="0" err="1">
                <a:solidFill>
                  <a:srgbClr val="002060"/>
                </a:solidFill>
                <a:latin typeface="Segoe Print" panose="02000600000000000000" pitchFamily="2" charset="0"/>
                <a:sym typeface="Century Gothic"/>
              </a:rPr>
              <a:t>diccionarios</a:t>
            </a:r>
            <a:r>
              <a:rPr lang="en-GB" sz="2800" b="0" i="0" u="none" strike="noStrike" dirty="0">
                <a:solidFill>
                  <a:srgbClr val="002060"/>
                </a:solidFill>
                <a:latin typeface="Segoe Print" panose="02000600000000000000" pitchFamily="2" charset="0"/>
                <a:sym typeface="Century Gothic"/>
              </a:rPr>
              <a:t> de </a:t>
            </a:r>
            <a:r>
              <a:rPr lang="en-GB" sz="2800" b="0" i="0" u="none" strike="noStrike" dirty="0" err="1">
                <a:solidFill>
                  <a:srgbClr val="002060"/>
                </a:solidFill>
                <a:latin typeface="Segoe Print" panose="02000600000000000000" pitchFamily="2" charset="0"/>
                <a:sym typeface="Century Gothic"/>
              </a:rPr>
              <a:t>inglés</a:t>
            </a:r>
            <a:r>
              <a:rPr lang="en-GB" sz="2800" b="0" i="0" u="none" strike="noStrike" dirty="0">
                <a:solidFill>
                  <a:srgbClr val="002060"/>
                </a:solidFill>
                <a:latin typeface="Segoe Print" panose="02000600000000000000" pitchFamily="2" charset="0"/>
                <a:sym typeface="Century Gothic"/>
              </a:rPr>
              <a:t>.</a:t>
            </a:r>
          </a:p>
        </p:txBody>
      </p:sp>
      <p:pic>
        <p:nvPicPr>
          <p:cNvPr id="66" name="Picture 65" descr="A picture containing text, toy, doll&#10;&#10;Description automatically generated">
            <a:extLst>
              <a:ext uri="{FF2B5EF4-FFF2-40B4-BE49-F238E27FC236}">
                <a16:creationId xmlns:a16="http://schemas.microsoft.com/office/drawing/2014/main" id="{A0F3A7EF-98E7-45F6-848B-3138B8E155D2}"/>
              </a:ext>
            </a:extLst>
          </p:cNvPr>
          <p:cNvPicPr>
            <a:picLocks noChangeAspect="1"/>
          </p:cNvPicPr>
          <p:nvPr/>
        </p:nvPicPr>
        <p:blipFill>
          <a:blip r:embed="rId14"/>
          <a:stretch>
            <a:fillRect/>
          </a:stretch>
        </p:blipFill>
        <p:spPr>
          <a:xfrm>
            <a:off x="2011078" y="1466716"/>
            <a:ext cx="826086" cy="1342390"/>
          </a:xfrm>
          <a:prstGeom prst="rect">
            <a:avLst/>
          </a:prstGeom>
        </p:spPr>
      </p:pic>
      <p:pic>
        <p:nvPicPr>
          <p:cNvPr id="2050" name="Picture 2" descr="Smiley, Opinion, Thoughts, Emotions">
            <a:extLst>
              <a:ext uri="{FF2B5EF4-FFF2-40B4-BE49-F238E27FC236}">
                <a16:creationId xmlns:a16="http://schemas.microsoft.com/office/drawing/2014/main" id="{A446FABD-71FD-432B-A6F0-68AFF769DCD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07195" y="5812436"/>
            <a:ext cx="930080" cy="930080"/>
          </a:xfrm>
          <a:prstGeom prst="round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1105D46-93EF-4C0F-AC01-79A21FB802C6}"/>
              </a:ext>
            </a:extLst>
          </p:cNvPr>
          <p:cNvSpPr txBox="1"/>
          <p:nvPr/>
        </p:nvSpPr>
        <p:spPr>
          <a:xfrm>
            <a:off x="5560959" y="4875157"/>
            <a:ext cx="6778304" cy="1938992"/>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Who has more items?</a:t>
            </a:r>
          </a:p>
          <a:p>
            <a:r>
              <a:rPr lang="en-GB" sz="2400" dirty="0">
                <a:solidFill>
                  <a:srgbClr val="002060"/>
                </a:solidFill>
                <a:latin typeface="Century Gothic" panose="020B0502020202020204" pitchFamily="34" charset="0"/>
              </a:rPr>
              <a:t>b. Who could play tennis?</a:t>
            </a:r>
          </a:p>
          <a:p>
            <a:r>
              <a:rPr lang="en-GB" sz="2400" dirty="0">
                <a:solidFill>
                  <a:srgbClr val="002060"/>
                </a:solidFill>
                <a:latin typeface="Century Gothic" panose="020B0502020202020204" pitchFamily="34" charset="0"/>
              </a:rPr>
              <a:t>c. Who could look up words in a dictionary?</a:t>
            </a:r>
          </a:p>
          <a:p>
            <a:r>
              <a:rPr lang="en-GB" sz="2400" dirty="0">
                <a:solidFill>
                  <a:srgbClr val="002060"/>
                </a:solidFill>
                <a:latin typeface="Century Gothic" panose="020B0502020202020204" pitchFamily="34" charset="0"/>
              </a:rPr>
              <a:t>d. Who has more valuable items? </a:t>
            </a:r>
          </a:p>
          <a:p>
            <a:r>
              <a:rPr lang="en-GB" sz="2400" dirty="0">
                <a:solidFill>
                  <a:srgbClr val="002060"/>
                </a:solidFill>
                <a:latin typeface="Century Gothic" panose="020B0502020202020204" pitchFamily="34" charset="0"/>
              </a:rPr>
              <a:t>e. Whose items do you prefer?</a:t>
            </a:r>
          </a:p>
        </p:txBody>
      </p:sp>
      <p:pic>
        <p:nvPicPr>
          <p:cNvPr id="2052" name="Picture 4" descr="Bombilla, Lámpara, Bulbo, Luz, Dirigió">
            <a:extLst>
              <a:ext uri="{FF2B5EF4-FFF2-40B4-BE49-F238E27FC236}">
                <a16:creationId xmlns:a16="http://schemas.microsoft.com/office/drawing/2014/main" id="{D2528C03-94DC-4393-BFF1-B6641A693026}"/>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652154" y="4809279"/>
            <a:ext cx="1003157" cy="100315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76D62577-7738-49ED-BEB0-E0E4372E366B}"/>
              </a:ext>
            </a:extLst>
          </p:cNvPr>
          <p:cNvSpPr txBox="1"/>
          <p:nvPr/>
        </p:nvSpPr>
        <p:spPr>
          <a:xfrm>
            <a:off x="9291135" y="4799681"/>
            <a:ext cx="614362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sz="2800" dirty="0">
                <a:solidFill>
                  <a:srgbClr val="92D050"/>
                </a:solidFill>
                <a:latin typeface="Segoe Print" panose="02000600000000000000" pitchFamily="2" charset="0"/>
                <a:sym typeface="Century Gothic"/>
              </a:rPr>
              <a:t>Quique</a:t>
            </a:r>
            <a:endParaRPr lang="en-GB" sz="2800" b="0" i="0" u="none" strike="noStrike" dirty="0">
              <a:solidFill>
                <a:srgbClr val="92D050"/>
              </a:solidFill>
              <a:latin typeface="Segoe Print" panose="02000600000000000000" pitchFamily="2" charset="0"/>
              <a:sym typeface="Century Gothic"/>
            </a:endParaRPr>
          </a:p>
        </p:txBody>
      </p:sp>
      <p:sp>
        <p:nvSpPr>
          <p:cNvPr id="20" name="TextBox 19">
            <a:extLst>
              <a:ext uri="{FF2B5EF4-FFF2-40B4-BE49-F238E27FC236}">
                <a16:creationId xmlns:a16="http://schemas.microsoft.com/office/drawing/2014/main" id="{E28CDC03-5703-4E61-82C1-B17E03550BEA}"/>
              </a:ext>
            </a:extLst>
          </p:cNvPr>
          <p:cNvSpPr txBox="1"/>
          <p:nvPr/>
        </p:nvSpPr>
        <p:spPr>
          <a:xfrm>
            <a:off x="9549860" y="5203360"/>
            <a:ext cx="160184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sz="2800" dirty="0">
                <a:solidFill>
                  <a:srgbClr val="92D050"/>
                </a:solidFill>
                <a:latin typeface="Segoe Print" panose="02000600000000000000" pitchFamily="2" charset="0"/>
                <a:sym typeface="Century Gothic"/>
              </a:rPr>
              <a:t>Quique</a:t>
            </a:r>
            <a:endParaRPr lang="en-GB" sz="2800" b="0" i="0" u="none" strike="noStrike" dirty="0">
              <a:solidFill>
                <a:srgbClr val="92D050"/>
              </a:solidFill>
              <a:latin typeface="Segoe Print" panose="02000600000000000000" pitchFamily="2" charset="0"/>
              <a:sym typeface="Century Gothic"/>
            </a:endParaRPr>
          </a:p>
        </p:txBody>
      </p:sp>
      <p:sp>
        <p:nvSpPr>
          <p:cNvPr id="21" name="TextBox 20">
            <a:extLst>
              <a:ext uri="{FF2B5EF4-FFF2-40B4-BE49-F238E27FC236}">
                <a16:creationId xmlns:a16="http://schemas.microsoft.com/office/drawing/2014/main" id="{A53DA608-4810-4079-8F3B-3B5F2F8D6A5D}"/>
              </a:ext>
            </a:extLst>
          </p:cNvPr>
          <p:cNvSpPr txBox="1"/>
          <p:nvPr/>
        </p:nvSpPr>
        <p:spPr>
          <a:xfrm>
            <a:off x="10905259" y="5294241"/>
            <a:ext cx="160184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sz="2800" dirty="0">
                <a:solidFill>
                  <a:srgbClr val="92D050"/>
                </a:solidFill>
                <a:latin typeface="Segoe Print" panose="02000600000000000000" pitchFamily="2" charset="0"/>
                <a:sym typeface="Century Gothic"/>
              </a:rPr>
              <a:t>Quique</a:t>
            </a:r>
            <a:endParaRPr lang="en-GB" sz="2800" b="0" i="0" u="none" strike="noStrike" dirty="0">
              <a:solidFill>
                <a:srgbClr val="92D050"/>
              </a:solidFill>
              <a:latin typeface="Segoe Print" panose="02000600000000000000" pitchFamily="2" charset="0"/>
              <a:sym typeface="Century Gothic"/>
            </a:endParaRPr>
          </a:p>
        </p:txBody>
      </p:sp>
      <p:pic>
        <p:nvPicPr>
          <p:cNvPr id="22" name="Picture 21">
            <a:extLst>
              <a:ext uri="{FF2B5EF4-FFF2-40B4-BE49-F238E27FC236}">
                <a16:creationId xmlns:a16="http://schemas.microsoft.com/office/drawing/2014/main" id="{0FAA7855-146F-4886-9EC3-22E9BA58E45F}"/>
              </a:ext>
            </a:extLst>
          </p:cNvPr>
          <p:cNvPicPr>
            <a:picLocks noChangeAspect="1"/>
          </p:cNvPicPr>
          <p:nvPr/>
        </p:nvPicPr>
        <p:blipFill rotWithShape="1">
          <a:blip r:embed="rId18"/>
          <a:srcRect r="50500"/>
          <a:stretch/>
        </p:blipFill>
        <p:spPr>
          <a:xfrm>
            <a:off x="3127340" y="3760994"/>
            <a:ext cx="1479855" cy="3501673"/>
          </a:xfrm>
          <a:prstGeom prst="rect">
            <a:avLst/>
          </a:prstGeom>
        </p:spPr>
      </p:pic>
    </p:spTree>
    <p:extLst>
      <p:ext uri="{BB962C8B-B14F-4D97-AF65-F5344CB8AC3E}">
        <p14:creationId xmlns:p14="http://schemas.microsoft.com/office/powerpoint/2010/main" val="409200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9682204" y="941515"/>
            <a:ext cx="2237996" cy="582075"/>
          </a:xfrm>
          <a:solidFill>
            <a:srgbClr val="FFFFFF"/>
          </a:solidFill>
        </p:spPr>
        <p:txBody>
          <a:bodyPr>
            <a:normAutofit fontScale="90000"/>
          </a:bodyPr>
          <a:lstStyle/>
          <a:p>
            <a:r>
              <a:rPr lang="en-GB" sz="2800" b="1" dirty="0">
                <a:solidFill>
                  <a:schemeClr val="bg1"/>
                </a:solidFill>
                <a:latin typeface="Century Gothic" panose="020B0502020202020204" pitchFamily="34" charset="0"/>
                <a:ea typeface="Century Gothic"/>
                <a:cs typeface="Century Gothic"/>
                <a:sym typeface="Century Gothic"/>
              </a:rPr>
              <a:t>Leer y hablar</a:t>
            </a:r>
            <a:endParaRPr lang="en-GB" sz="2800" dirty="0">
              <a:solidFill>
                <a:schemeClr val="bg1"/>
              </a:solidFill>
              <a:latin typeface="Century Gothic" panose="020B0502020202020204" pitchFamily="34" charset="0"/>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15">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18" name="TextBox 17">
            <a:hlinkClick r:id="" action="ppaction://noaction">
              <a:snd r:embed="rId16" name="19_1.wav"/>
            </a:hlinkClick>
            <a:extLst>
              <a:ext uri="{FF2B5EF4-FFF2-40B4-BE49-F238E27FC236}">
                <a16:creationId xmlns:a16="http://schemas.microsoft.com/office/drawing/2014/main" id="{7E03D5E4-0DE2-4A17-9062-0844809E1F02}"/>
              </a:ext>
            </a:extLst>
          </p:cNvPr>
          <p:cNvSpPr txBox="1"/>
          <p:nvPr/>
        </p:nvSpPr>
        <p:spPr>
          <a:xfrm>
            <a:off x="100869" y="128709"/>
            <a:ext cx="7691529"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Lee los </a:t>
            </a:r>
            <a:r>
              <a:rPr lang="en-GB" sz="3200" dirty="0" err="1">
                <a:solidFill>
                  <a:srgbClr val="002060"/>
                </a:solidFill>
                <a:latin typeface="Century Gothic" panose="020B0502020202020204" pitchFamily="34" charset="0"/>
              </a:rPr>
              <a:t>números</a:t>
            </a:r>
            <a:r>
              <a:rPr lang="en-GB" sz="3200" dirty="0">
                <a:solidFill>
                  <a:srgbClr val="002060"/>
                </a:solidFill>
                <a:latin typeface="Century Gothic" panose="020B0502020202020204" pitchFamily="34" charset="0"/>
              </a:rPr>
              <a:t> en </a:t>
            </a:r>
            <a:r>
              <a:rPr lang="en-GB" sz="3200" dirty="0" err="1">
                <a:solidFill>
                  <a:srgbClr val="002060"/>
                </a:solidFill>
                <a:latin typeface="Century Gothic" panose="020B0502020202020204" pitchFamily="34" charset="0"/>
              </a:rPr>
              <a:t>el</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orden</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correcto</a:t>
            </a:r>
            <a:r>
              <a:rPr lang="en-GB" sz="3200" dirty="0">
                <a:solidFill>
                  <a:srgbClr val="002060"/>
                </a:solidFill>
                <a:latin typeface="Century Gothic" panose="020B0502020202020204" pitchFamily="34" charset="0"/>
              </a:rPr>
              <a:t>.</a:t>
            </a:r>
          </a:p>
        </p:txBody>
      </p:sp>
      <p:pic>
        <p:nvPicPr>
          <p:cNvPr id="31" name="Google Shape;282;p13" descr="Reading, Book, Symbol, Icon, Reader, Man">
            <a:extLst>
              <a:ext uri="{FF2B5EF4-FFF2-40B4-BE49-F238E27FC236}">
                <a16:creationId xmlns:a16="http://schemas.microsoft.com/office/drawing/2014/main" id="{9D3FA510-3D24-43B3-BFC7-AD10FA5BF5A9}"/>
              </a:ext>
            </a:extLst>
          </p:cNvPr>
          <p:cNvPicPr preferRelativeResize="0"/>
          <p:nvPr/>
        </p:nvPicPr>
        <p:blipFill rotWithShape="1">
          <a:blip r:embed="rId17">
            <a:alphaModFix/>
            <a:duotone>
              <a:schemeClr val="accent6">
                <a:shade val="45000"/>
                <a:satMod val="135000"/>
              </a:schemeClr>
              <a:prstClr val="white"/>
            </a:duotone>
            <a:extLst>
              <a:ext uri="{BEBA8EAE-BF5A-486C-A8C5-ECC9F3942E4B}">
                <a14:imgProps xmlns:a14="http://schemas.microsoft.com/office/drawing/2010/main">
                  <a14:imgLayer r:embed="rId18">
                    <a14:imgEffect>
                      <a14:artisticPaintStrokes/>
                    </a14:imgEffect>
                  </a14:imgLayer>
                </a14:imgProps>
              </a:ext>
            </a:extLst>
          </a:blip>
          <a:srcRect/>
          <a:stretch/>
        </p:blipFill>
        <p:spPr>
          <a:xfrm>
            <a:off x="10174268" y="215570"/>
            <a:ext cx="782801" cy="782801"/>
          </a:xfrm>
          <a:prstGeom prst="roundRect">
            <a:avLst/>
          </a:prstGeom>
          <a:solidFill>
            <a:srgbClr val="92D050"/>
          </a:solidFill>
          <a:ln>
            <a:noFill/>
          </a:ln>
        </p:spPr>
      </p:pic>
      <p:sp>
        <p:nvSpPr>
          <p:cNvPr id="32" name="Title 1">
            <a:extLst>
              <a:ext uri="{FF2B5EF4-FFF2-40B4-BE49-F238E27FC236}">
                <a16:creationId xmlns:a16="http://schemas.microsoft.com/office/drawing/2014/main" id="{D50938AC-BAE2-467A-BD8F-518636C38A01}"/>
              </a:ext>
            </a:extLst>
          </p:cNvPr>
          <p:cNvSpPr txBox="1">
            <a:spLocks/>
          </p:cNvSpPr>
          <p:nvPr/>
        </p:nvSpPr>
        <p:spPr>
          <a:xfrm>
            <a:off x="10234641" y="1100438"/>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pic>
        <p:nvPicPr>
          <p:cNvPr id="41" name="Picture 2" descr="Trabajo En Equipo, Grupo, Equipo, Comunidad">
            <a:extLst>
              <a:ext uri="{FF2B5EF4-FFF2-40B4-BE49-F238E27FC236}">
                <a16:creationId xmlns:a16="http://schemas.microsoft.com/office/drawing/2014/main" id="{486A4ABA-44F1-4875-A297-D64D53408B4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746341" y="131339"/>
            <a:ext cx="614822" cy="6148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F776A80-CEE7-4456-804C-6537B766C4AB}"/>
              </a:ext>
            </a:extLst>
          </p:cNvPr>
          <p:cNvSpPr txBox="1"/>
          <p:nvPr/>
        </p:nvSpPr>
        <p:spPr>
          <a:xfrm>
            <a:off x="-323850" y="4023961"/>
            <a:ext cx="11448968" cy="584775"/>
          </a:xfrm>
          <a:prstGeom prst="rect">
            <a:avLst/>
          </a:prstGeom>
          <a:noFill/>
        </p:spPr>
        <p:txBody>
          <a:bodyPr wrap="none" rtlCol="0">
            <a:spAutoFit/>
          </a:bodyPr>
          <a:lstStyle/>
          <a:p>
            <a:r>
              <a:rPr lang="en-GB" sz="3200" b="1" dirty="0">
                <a:solidFill>
                  <a:srgbClr val="FF0066"/>
                </a:solidFill>
                <a:latin typeface="Modern Love" panose="04090805081005020601" pitchFamily="82" charset="0"/>
              </a:rPr>
              <a:t>- - - - - - - - - - - - - - - - - - - - - - - - - - - - - - -</a:t>
            </a:r>
          </a:p>
        </p:txBody>
      </p:sp>
      <p:sp>
        <p:nvSpPr>
          <p:cNvPr id="78" name="Google Shape;387;p19">
            <a:extLst>
              <a:ext uri="{FF2B5EF4-FFF2-40B4-BE49-F238E27FC236}">
                <a16:creationId xmlns:a16="http://schemas.microsoft.com/office/drawing/2014/main" id="{DB86B81D-19BB-48FA-98FF-50AF929D4C3D}"/>
              </a:ext>
            </a:extLst>
          </p:cNvPr>
          <p:cNvSpPr/>
          <p:nvPr/>
        </p:nvSpPr>
        <p:spPr>
          <a:xfrm>
            <a:off x="11101807" y="1944684"/>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79" name="Google Shape;388;p19">
            <a:extLst>
              <a:ext uri="{FF2B5EF4-FFF2-40B4-BE49-F238E27FC236}">
                <a16:creationId xmlns:a16="http://schemas.microsoft.com/office/drawing/2014/main" id="{1E1E6F46-4A25-45F3-BC02-13864C0B635F}"/>
              </a:ext>
            </a:extLst>
          </p:cNvPr>
          <p:cNvSpPr/>
          <p:nvPr/>
        </p:nvSpPr>
        <p:spPr>
          <a:xfrm>
            <a:off x="11099440" y="1944682"/>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80" name="Google Shape;389;p19">
            <a:extLst>
              <a:ext uri="{FF2B5EF4-FFF2-40B4-BE49-F238E27FC236}">
                <a16:creationId xmlns:a16="http://schemas.microsoft.com/office/drawing/2014/main" id="{69899776-96C8-4443-A170-CB81B57CE2B8}"/>
              </a:ext>
            </a:extLst>
          </p:cNvPr>
          <p:cNvCxnSpPr/>
          <p:nvPr/>
        </p:nvCxnSpPr>
        <p:spPr>
          <a:xfrm>
            <a:off x="11785179" y="1933256"/>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81" name="Google Shape;390;p19">
            <a:extLst>
              <a:ext uri="{FF2B5EF4-FFF2-40B4-BE49-F238E27FC236}">
                <a16:creationId xmlns:a16="http://schemas.microsoft.com/office/drawing/2014/main" id="{00151BB3-E24F-4B7D-A82D-B9DA60BABD92}"/>
              </a:ext>
            </a:extLst>
          </p:cNvPr>
          <p:cNvCxnSpPr/>
          <p:nvPr/>
        </p:nvCxnSpPr>
        <p:spPr>
          <a:xfrm>
            <a:off x="11762570" y="1933255"/>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82" name="Google Shape;391;p19">
            <a:extLst>
              <a:ext uri="{FF2B5EF4-FFF2-40B4-BE49-F238E27FC236}">
                <a16:creationId xmlns:a16="http://schemas.microsoft.com/office/drawing/2014/main" id="{50056AEE-D42A-4A4A-B6DD-506697C1C83E}"/>
              </a:ext>
            </a:extLst>
          </p:cNvPr>
          <p:cNvCxnSpPr/>
          <p:nvPr/>
        </p:nvCxnSpPr>
        <p:spPr>
          <a:xfrm>
            <a:off x="11785180" y="6089514"/>
            <a:ext cx="216791" cy="0"/>
          </a:xfrm>
          <a:prstGeom prst="straightConnector1">
            <a:avLst/>
          </a:prstGeom>
          <a:noFill/>
          <a:ln w="28575" cap="flat" cmpd="sng">
            <a:solidFill>
              <a:srgbClr val="1E4E79"/>
            </a:solidFill>
            <a:prstDash val="solid"/>
            <a:round/>
            <a:headEnd type="none" w="med" len="med"/>
            <a:tailEnd type="none" w="med" len="med"/>
          </a:ln>
        </p:spPr>
      </p:cxnSp>
      <p:sp>
        <p:nvSpPr>
          <p:cNvPr id="83" name="Google Shape;393;p19">
            <a:extLst>
              <a:ext uri="{FF2B5EF4-FFF2-40B4-BE49-F238E27FC236}">
                <a16:creationId xmlns:a16="http://schemas.microsoft.com/office/drawing/2014/main" id="{FA096C30-D3BC-47AA-B4CD-2E8C70B12F2B}"/>
              </a:ext>
            </a:extLst>
          </p:cNvPr>
          <p:cNvSpPr txBox="1"/>
          <p:nvPr/>
        </p:nvSpPr>
        <p:spPr>
          <a:xfrm>
            <a:off x="11785325" y="1967583"/>
            <a:ext cx="95738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800" b="1" i="0" u="none" strike="noStrike" cap="none">
                <a:solidFill>
                  <a:srgbClr val="1E4E79"/>
                </a:solidFill>
                <a:latin typeface="Century Gothic"/>
                <a:ea typeface="Century Gothic"/>
                <a:cs typeface="Century Gothic"/>
                <a:sym typeface="Century Gothic"/>
              </a:rPr>
              <a:t>60</a:t>
            </a:r>
            <a:endParaRPr/>
          </a:p>
        </p:txBody>
      </p:sp>
      <p:sp>
        <p:nvSpPr>
          <p:cNvPr id="84" name="Google Shape;394;p19">
            <a:extLst>
              <a:ext uri="{FF2B5EF4-FFF2-40B4-BE49-F238E27FC236}">
                <a16:creationId xmlns:a16="http://schemas.microsoft.com/office/drawing/2014/main" id="{80162A14-14DD-41BE-8877-535F1E767CEB}"/>
              </a:ext>
            </a:extLst>
          </p:cNvPr>
          <p:cNvSpPr txBox="1"/>
          <p:nvPr/>
        </p:nvSpPr>
        <p:spPr>
          <a:xfrm>
            <a:off x="11868144" y="5683245"/>
            <a:ext cx="87261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800" b="1" i="0" u="none" strike="noStrike" cap="none" dirty="0">
                <a:solidFill>
                  <a:srgbClr val="1E4E79"/>
                </a:solidFill>
                <a:latin typeface="Century Gothic"/>
                <a:ea typeface="Century Gothic"/>
                <a:cs typeface="Century Gothic"/>
                <a:sym typeface="Century Gothic"/>
              </a:rPr>
              <a:t>0</a:t>
            </a:r>
            <a:endParaRPr dirty="0"/>
          </a:p>
        </p:txBody>
      </p:sp>
      <p:sp>
        <p:nvSpPr>
          <p:cNvPr id="85" name="Google Shape;395;p19">
            <a:extLst>
              <a:ext uri="{FF2B5EF4-FFF2-40B4-BE49-F238E27FC236}">
                <a16:creationId xmlns:a16="http://schemas.microsoft.com/office/drawing/2014/main" id="{8D34F25B-A6C5-47C4-84CF-09BB5B9FE62A}"/>
              </a:ext>
            </a:extLst>
          </p:cNvPr>
          <p:cNvSpPr/>
          <p:nvPr/>
        </p:nvSpPr>
        <p:spPr>
          <a:xfrm>
            <a:off x="10958857" y="6319934"/>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pic>
        <p:nvPicPr>
          <p:cNvPr id="42" name="Picture 10" descr="Contando, Matemáticas, Números">
            <a:extLst>
              <a:ext uri="{FF2B5EF4-FFF2-40B4-BE49-F238E27FC236}">
                <a16:creationId xmlns:a16="http://schemas.microsoft.com/office/drawing/2014/main" id="{EC942602-1AD9-44B5-9BBC-7E9FD62C5A3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506500" y="2576964"/>
            <a:ext cx="842925" cy="110228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Contando, Matemáticas, Números">
            <a:extLst>
              <a:ext uri="{FF2B5EF4-FFF2-40B4-BE49-F238E27FC236}">
                <a16:creationId xmlns:a16="http://schemas.microsoft.com/office/drawing/2014/main" id="{E4218D1B-4E9C-4D63-B346-D51F383A971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574763" y="1066686"/>
            <a:ext cx="698990" cy="108518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Contando, Matemáticas, Números">
            <a:extLst>
              <a:ext uri="{FF2B5EF4-FFF2-40B4-BE49-F238E27FC236}">
                <a16:creationId xmlns:a16="http://schemas.microsoft.com/office/drawing/2014/main" id="{8E74EF2F-EABC-48F5-B25D-8E3C1A374A25}"/>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59872" y="1029662"/>
            <a:ext cx="804704" cy="85499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8" descr="Contando, Matemáticas, Números">
            <a:extLst>
              <a:ext uri="{FF2B5EF4-FFF2-40B4-BE49-F238E27FC236}">
                <a16:creationId xmlns:a16="http://schemas.microsoft.com/office/drawing/2014/main" id="{6B0B811C-20B5-4145-AD97-C08B77951288}"/>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114730" y="2733193"/>
            <a:ext cx="928850" cy="107418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ontando, Cinco, Matemáticas, Números">
            <a:extLst>
              <a:ext uri="{FF2B5EF4-FFF2-40B4-BE49-F238E27FC236}">
                <a16:creationId xmlns:a16="http://schemas.microsoft.com/office/drawing/2014/main" id="{A8B65FC7-53FE-4A3E-AC0F-E9404314806B}"/>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27686" y="2584743"/>
            <a:ext cx="836889" cy="112024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Contando, Cuatro, Matemáticas, Números">
            <a:extLst>
              <a:ext uri="{FF2B5EF4-FFF2-40B4-BE49-F238E27FC236}">
                <a16:creationId xmlns:a16="http://schemas.microsoft.com/office/drawing/2014/main" id="{64BED1A6-549F-4C10-B584-30D349588903}"/>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164379" y="1078349"/>
            <a:ext cx="770397" cy="113781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8" descr="Contando, Ocho, Matemáticas, Números">
            <a:extLst>
              <a:ext uri="{FF2B5EF4-FFF2-40B4-BE49-F238E27FC236}">
                <a16:creationId xmlns:a16="http://schemas.microsoft.com/office/drawing/2014/main" id="{518FB958-4357-46A9-A91B-1EDAF5661495}"/>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731710" y="983707"/>
            <a:ext cx="862060" cy="134449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6" descr="Contando, Matemáticas, Números">
            <a:extLst>
              <a:ext uri="{FF2B5EF4-FFF2-40B4-BE49-F238E27FC236}">
                <a16:creationId xmlns:a16="http://schemas.microsoft.com/office/drawing/2014/main" id="{1493F167-449A-478B-9731-3108B6390905}"/>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131856" y="1031407"/>
            <a:ext cx="930805" cy="121720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4" descr="Contando, Matemáticas, Nueve, Números">
            <a:extLst>
              <a:ext uri="{FF2B5EF4-FFF2-40B4-BE49-F238E27FC236}">
                <a16:creationId xmlns:a16="http://schemas.microsoft.com/office/drawing/2014/main" id="{E38BC495-31EB-432A-AEDB-9451DAA22138}"/>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731223" y="2059109"/>
            <a:ext cx="790760" cy="13647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6286DDA-7BBD-4E0C-B9F5-D010C7CCDCA3}"/>
              </a:ext>
            </a:extLst>
          </p:cNvPr>
          <p:cNvPicPr>
            <a:picLocks noChangeAspect="1"/>
          </p:cNvPicPr>
          <p:nvPr/>
        </p:nvPicPr>
        <p:blipFill>
          <a:blip r:embed="rId29"/>
          <a:stretch>
            <a:fillRect/>
          </a:stretch>
        </p:blipFill>
        <p:spPr>
          <a:xfrm>
            <a:off x="1836835" y="1082099"/>
            <a:ext cx="1327349" cy="1043267"/>
          </a:xfrm>
          <a:prstGeom prst="rect">
            <a:avLst/>
          </a:prstGeom>
        </p:spPr>
      </p:pic>
      <p:pic>
        <p:nvPicPr>
          <p:cNvPr id="5" name="Picture 4">
            <a:extLst>
              <a:ext uri="{FF2B5EF4-FFF2-40B4-BE49-F238E27FC236}">
                <a16:creationId xmlns:a16="http://schemas.microsoft.com/office/drawing/2014/main" id="{79737445-DFA2-4B94-971D-FA1F5DF30BCC}"/>
              </a:ext>
            </a:extLst>
          </p:cNvPr>
          <p:cNvPicPr>
            <a:picLocks noChangeAspect="1"/>
          </p:cNvPicPr>
          <p:nvPr/>
        </p:nvPicPr>
        <p:blipFill>
          <a:blip r:embed="rId30"/>
          <a:stretch>
            <a:fillRect/>
          </a:stretch>
        </p:blipFill>
        <p:spPr>
          <a:xfrm>
            <a:off x="2258665" y="2652060"/>
            <a:ext cx="1332577" cy="1102287"/>
          </a:xfrm>
          <a:prstGeom prst="rect">
            <a:avLst/>
          </a:prstGeom>
        </p:spPr>
      </p:pic>
      <p:pic>
        <p:nvPicPr>
          <p:cNvPr id="6" name="Picture 5">
            <a:extLst>
              <a:ext uri="{FF2B5EF4-FFF2-40B4-BE49-F238E27FC236}">
                <a16:creationId xmlns:a16="http://schemas.microsoft.com/office/drawing/2014/main" id="{7845B52F-F9D1-4473-AA12-EAAFBF001978}"/>
              </a:ext>
            </a:extLst>
          </p:cNvPr>
          <p:cNvPicPr>
            <a:picLocks noChangeAspect="1"/>
          </p:cNvPicPr>
          <p:nvPr/>
        </p:nvPicPr>
        <p:blipFill>
          <a:blip r:embed="rId31"/>
          <a:stretch>
            <a:fillRect/>
          </a:stretch>
        </p:blipFill>
        <p:spPr>
          <a:xfrm>
            <a:off x="8031984" y="2735016"/>
            <a:ext cx="1608134" cy="1199894"/>
          </a:xfrm>
          <a:prstGeom prst="rect">
            <a:avLst/>
          </a:prstGeom>
        </p:spPr>
      </p:pic>
      <p:sp>
        <p:nvSpPr>
          <p:cNvPr id="46" name="TextBox 45">
            <a:extLst>
              <a:ext uri="{FF2B5EF4-FFF2-40B4-BE49-F238E27FC236}">
                <a16:creationId xmlns:a16="http://schemas.microsoft.com/office/drawing/2014/main" id="{D6801CBD-ED5C-40C9-91CC-F9C1B8FDCC78}"/>
              </a:ext>
            </a:extLst>
          </p:cNvPr>
          <p:cNvSpPr txBox="1"/>
          <p:nvPr/>
        </p:nvSpPr>
        <p:spPr>
          <a:xfrm>
            <a:off x="143711" y="4844915"/>
            <a:ext cx="1218603" cy="769441"/>
          </a:xfrm>
          <a:prstGeom prst="rect">
            <a:avLst/>
          </a:prstGeom>
          <a:noFill/>
        </p:spPr>
        <p:txBody>
          <a:bodyPr wrap="none" rtlCol="0">
            <a:spAutoFit/>
          </a:bodyPr>
          <a:lstStyle/>
          <a:p>
            <a:r>
              <a:rPr lang="en-GB" sz="4400" b="1" dirty="0">
                <a:solidFill>
                  <a:srgbClr val="002060"/>
                </a:solidFill>
                <a:latin typeface="Segoe Print" panose="02000600000000000000" pitchFamily="2" charset="0"/>
              </a:rPr>
              <a:t>uno</a:t>
            </a:r>
          </a:p>
        </p:txBody>
      </p:sp>
      <p:sp>
        <p:nvSpPr>
          <p:cNvPr id="52" name="TextBox 51">
            <a:extLst>
              <a:ext uri="{FF2B5EF4-FFF2-40B4-BE49-F238E27FC236}">
                <a16:creationId xmlns:a16="http://schemas.microsoft.com/office/drawing/2014/main" id="{7AB54F40-686A-470C-9675-214DA32883C7}"/>
              </a:ext>
            </a:extLst>
          </p:cNvPr>
          <p:cNvSpPr txBox="1"/>
          <p:nvPr/>
        </p:nvSpPr>
        <p:spPr>
          <a:xfrm>
            <a:off x="1563015" y="4859440"/>
            <a:ext cx="1528768" cy="769441"/>
          </a:xfrm>
          <a:prstGeom prst="rect">
            <a:avLst/>
          </a:prstGeom>
          <a:noFill/>
        </p:spPr>
        <p:txBody>
          <a:bodyPr wrap="square" rtlCol="0">
            <a:spAutoFit/>
          </a:bodyPr>
          <a:lstStyle/>
          <a:p>
            <a:r>
              <a:rPr lang="en-GB" sz="4400" b="1" dirty="0">
                <a:solidFill>
                  <a:srgbClr val="002060"/>
                </a:solidFill>
                <a:latin typeface="Segoe Print" panose="02000600000000000000" pitchFamily="2" charset="0"/>
              </a:rPr>
              <a:t>dos</a:t>
            </a:r>
          </a:p>
        </p:txBody>
      </p:sp>
      <p:sp>
        <p:nvSpPr>
          <p:cNvPr id="53" name="TextBox 52">
            <a:extLst>
              <a:ext uri="{FF2B5EF4-FFF2-40B4-BE49-F238E27FC236}">
                <a16:creationId xmlns:a16="http://schemas.microsoft.com/office/drawing/2014/main" id="{9AABF69A-DE4C-4F8F-932A-7C51A66A68A6}"/>
              </a:ext>
            </a:extLst>
          </p:cNvPr>
          <p:cNvSpPr txBox="1"/>
          <p:nvPr/>
        </p:nvSpPr>
        <p:spPr>
          <a:xfrm>
            <a:off x="2983789" y="4808115"/>
            <a:ext cx="1265090" cy="769441"/>
          </a:xfrm>
          <a:prstGeom prst="rect">
            <a:avLst/>
          </a:prstGeom>
          <a:noFill/>
        </p:spPr>
        <p:txBody>
          <a:bodyPr wrap="none" rtlCol="0">
            <a:spAutoFit/>
          </a:bodyPr>
          <a:lstStyle/>
          <a:p>
            <a:r>
              <a:rPr lang="en-GB" sz="4400" b="1" dirty="0" err="1">
                <a:solidFill>
                  <a:srgbClr val="002060"/>
                </a:solidFill>
                <a:latin typeface="Segoe Print" panose="02000600000000000000" pitchFamily="2" charset="0"/>
              </a:rPr>
              <a:t>tres</a:t>
            </a:r>
            <a:endParaRPr lang="en-GB" sz="4400" b="1" dirty="0">
              <a:solidFill>
                <a:srgbClr val="002060"/>
              </a:solidFill>
              <a:latin typeface="Segoe Print" panose="02000600000000000000" pitchFamily="2" charset="0"/>
            </a:endParaRPr>
          </a:p>
        </p:txBody>
      </p:sp>
      <p:sp>
        <p:nvSpPr>
          <p:cNvPr id="54" name="TextBox 53">
            <a:extLst>
              <a:ext uri="{FF2B5EF4-FFF2-40B4-BE49-F238E27FC236}">
                <a16:creationId xmlns:a16="http://schemas.microsoft.com/office/drawing/2014/main" id="{75615D13-3CE2-40C1-A1AA-58E60D067887}"/>
              </a:ext>
            </a:extLst>
          </p:cNvPr>
          <p:cNvSpPr txBox="1"/>
          <p:nvPr/>
        </p:nvSpPr>
        <p:spPr>
          <a:xfrm>
            <a:off x="4598853" y="4825324"/>
            <a:ext cx="2010487" cy="769441"/>
          </a:xfrm>
          <a:prstGeom prst="rect">
            <a:avLst/>
          </a:prstGeom>
          <a:noFill/>
        </p:spPr>
        <p:txBody>
          <a:bodyPr wrap="none" rtlCol="0">
            <a:spAutoFit/>
          </a:bodyPr>
          <a:lstStyle/>
          <a:p>
            <a:r>
              <a:rPr lang="en-GB" sz="4400" b="1" dirty="0">
                <a:solidFill>
                  <a:srgbClr val="002060"/>
                </a:solidFill>
                <a:latin typeface="Segoe Print" panose="02000600000000000000" pitchFamily="2" charset="0"/>
              </a:rPr>
              <a:t>cuatro</a:t>
            </a:r>
          </a:p>
        </p:txBody>
      </p:sp>
      <p:sp>
        <p:nvSpPr>
          <p:cNvPr id="55" name="TextBox 54">
            <a:extLst>
              <a:ext uri="{FF2B5EF4-FFF2-40B4-BE49-F238E27FC236}">
                <a16:creationId xmlns:a16="http://schemas.microsoft.com/office/drawing/2014/main" id="{739B7568-5052-4EA5-83EE-2323C15B92BA}"/>
              </a:ext>
            </a:extLst>
          </p:cNvPr>
          <p:cNvSpPr txBox="1"/>
          <p:nvPr/>
        </p:nvSpPr>
        <p:spPr>
          <a:xfrm>
            <a:off x="6869801" y="4822262"/>
            <a:ext cx="1608133" cy="769441"/>
          </a:xfrm>
          <a:prstGeom prst="rect">
            <a:avLst/>
          </a:prstGeom>
          <a:noFill/>
        </p:spPr>
        <p:txBody>
          <a:bodyPr wrap="none" rtlCol="0">
            <a:spAutoFit/>
          </a:bodyPr>
          <a:lstStyle/>
          <a:p>
            <a:r>
              <a:rPr lang="en-GB" sz="4400" b="1" dirty="0" err="1">
                <a:solidFill>
                  <a:srgbClr val="002060"/>
                </a:solidFill>
                <a:latin typeface="Segoe Print" panose="02000600000000000000" pitchFamily="2" charset="0"/>
              </a:rPr>
              <a:t>cinco</a:t>
            </a:r>
            <a:endParaRPr lang="en-GB" sz="4400" b="1" dirty="0">
              <a:solidFill>
                <a:srgbClr val="002060"/>
              </a:solidFill>
              <a:latin typeface="Segoe Print" panose="02000600000000000000" pitchFamily="2" charset="0"/>
            </a:endParaRPr>
          </a:p>
        </p:txBody>
      </p:sp>
      <p:sp>
        <p:nvSpPr>
          <p:cNvPr id="56" name="TextBox 55">
            <a:extLst>
              <a:ext uri="{FF2B5EF4-FFF2-40B4-BE49-F238E27FC236}">
                <a16:creationId xmlns:a16="http://schemas.microsoft.com/office/drawing/2014/main" id="{AA01553E-B695-42B5-BDA6-59A24D8C67C9}"/>
              </a:ext>
            </a:extLst>
          </p:cNvPr>
          <p:cNvSpPr txBox="1"/>
          <p:nvPr/>
        </p:nvSpPr>
        <p:spPr>
          <a:xfrm>
            <a:off x="8744343" y="4839644"/>
            <a:ext cx="1116011" cy="769441"/>
          </a:xfrm>
          <a:prstGeom prst="rect">
            <a:avLst/>
          </a:prstGeom>
          <a:noFill/>
        </p:spPr>
        <p:txBody>
          <a:bodyPr wrap="none" rtlCol="0">
            <a:spAutoFit/>
          </a:bodyPr>
          <a:lstStyle/>
          <a:p>
            <a:r>
              <a:rPr lang="en-GB" sz="4400" b="1" dirty="0">
                <a:solidFill>
                  <a:srgbClr val="002060"/>
                </a:solidFill>
                <a:latin typeface="Segoe Print" panose="02000600000000000000" pitchFamily="2" charset="0"/>
              </a:rPr>
              <a:t>seis</a:t>
            </a:r>
          </a:p>
        </p:txBody>
      </p:sp>
      <p:sp>
        <p:nvSpPr>
          <p:cNvPr id="57" name="TextBox 56">
            <a:extLst>
              <a:ext uri="{FF2B5EF4-FFF2-40B4-BE49-F238E27FC236}">
                <a16:creationId xmlns:a16="http://schemas.microsoft.com/office/drawing/2014/main" id="{45E521C3-6A2C-458D-BCCA-15DC1CE392BA}"/>
              </a:ext>
            </a:extLst>
          </p:cNvPr>
          <p:cNvSpPr txBox="1"/>
          <p:nvPr/>
        </p:nvSpPr>
        <p:spPr>
          <a:xfrm>
            <a:off x="54874" y="5750133"/>
            <a:ext cx="1431802" cy="769441"/>
          </a:xfrm>
          <a:prstGeom prst="rect">
            <a:avLst/>
          </a:prstGeom>
          <a:noFill/>
        </p:spPr>
        <p:txBody>
          <a:bodyPr wrap="none" rtlCol="0">
            <a:spAutoFit/>
          </a:bodyPr>
          <a:lstStyle/>
          <a:p>
            <a:r>
              <a:rPr lang="en-GB" sz="4400" b="1" dirty="0" err="1">
                <a:solidFill>
                  <a:srgbClr val="002060"/>
                </a:solidFill>
                <a:latin typeface="Segoe Print" panose="02000600000000000000" pitchFamily="2" charset="0"/>
              </a:rPr>
              <a:t>siete</a:t>
            </a:r>
            <a:endParaRPr lang="en-GB" sz="4400" b="1" dirty="0">
              <a:solidFill>
                <a:srgbClr val="002060"/>
              </a:solidFill>
              <a:latin typeface="Segoe Print" panose="02000600000000000000" pitchFamily="2" charset="0"/>
            </a:endParaRPr>
          </a:p>
        </p:txBody>
      </p:sp>
      <p:sp>
        <p:nvSpPr>
          <p:cNvPr id="58" name="TextBox 57">
            <a:extLst>
              <a:ext uri="{FF2B5EF4-FFF2-40B4-BE49-F238E27FC236}">
                <a16:creationId xmlns:a16="http://schemas.microsoft.com/office/drawing/2014/main" id="{D04BBC77-C750-4B85-AD24-0E049BD87B0C}"/>
              </a:ext>
            </a:extLst>
          </p:cNvPr>
          <p:cNvSpPr txBox="1"/>
          <p:nvPr/>
        </p:nvSpPr>
        <p:spPr>
          <a:xfrm>
            <a:off x="1656284" y="5768571"/>
            <a:ext cx="1457450" cy="769441"/>
          </a:xfrm>
          <a:prstGeom prst="rect">
            <a:avLst/>
          </a:prstGeom>
          <a:noFill/>
        </p:spPr>
        <p:txBody>
          <a:bodyPr wrap="none" rtlCol="0">
            <a:spAutoFit/>
          </a:bodyPr>
          <a:lstStyle/>
          <a:p>
            <a:r>
              <a:rPr lang="en-GB" sz="4400" b="1" dirty="0" err="1">
                <a:solidFill>
                  <a:srgbClr val="002060"/>
                </a:solidFill>
                <a:latin typeface="Segoe Print" panose="02000600000000000000" pitchFamily="2" charset="0"/>
              </a:rPr>
              <a:t>ocho</a:t>
            </a:r>
            <a:endParaRPr lang="en-GB" sz="4400" b="1" dirty="0">
              <a:solidFill>
                <a:srgbClr val="002060"/>
              </a:solidFill>
              <a:latin typeface="Segoe Print" panose="02000600000000000000" pitchFamily="2" charset="0"/>
            </a:endParaRPr>
          </a:p>
        </p:txBody>
      </p:sp>
      <p:sp>
        <p:nvSpPr>
          <p:cNvPr id="59" name="TextBox 58">
            <a:extLst>
              <a:ext uri="{FF2B5EF4-FFF2-40B4-BE49-F238E27FC236}">
                <a16:creationId xmlns:a16="http://schemas.microsoft.com/office/drawing/2014/main" id="{6AD03687-42A6-4F65-927D-45500CD3EF86}"/>
              </a:ext>
            </a:extLst>
          </p:cNvPr>
          <p:cNvSpPr txBox="1"/>
          <p:nvPr/>
        </p:nvSpPr>
        <p:spPr>
          <a:xfrm>
            <a:off x="3251690" y="5768572"/>
            <a:ext cx="1790875" cy="769441"/>
          </a:xfrm>
          <a:prstGeom prst="rect">
            <a:avLst/>
          </a:prstGeom>
          <a:noFill/>
        </p:spPr>
        <p:txBody>
          <a:bodyPr wrap="none" rtlCol="0">
            <a:spAutoFit/>
          </a:bodyPr>
          <a:lstStyle/>
          <a:p>
            <a:r>
              <a:rPr lang="en-GB" sz="4400" b="1" dirty="0" err="1">
                <a:solidFill>
                  <a:srgbClr val="002060"/>
                </a:solidFill>
                <a:latin typeface="Segoe Print" panose="02000600000000000000" pitchFamily="2" charset="0"/>
              </a:rPr>
              <a:t>nueve</a:t>
            </a:r>
            <a:endParaRPr lang="en-GB" sz="4400" b="1" dirty="0">
              <a:solidFill>
                <a:srgbClr val="002060"/>
              </a:solidFill>
              <a:latin typeface="Segoe Print" panose="02000600000000000000" pitchFamily="2" charset="0"/>
            </a:endParaRPr>
          </a:p>
        </p:txBody>
      </p:sp>
      <p:sp>
        <p:nvSpPr>
          <p:cNvPr id="60" name="TextBox 59">
            <a:extLst>
              <a:ext uri="{FF2B5EF4-FFF2-40B4-BE49-F238E27FC236}">
                <a16:creationId xmlns:a16="http://schemas.microsoft.com/office/drawing/2014/main" id="{3102EA7C-551B-41CA-AE30-3AC98EB54699}"/>
              </a:ext>
            </a:extLst>
          </p:cNvPr>
          <p:cNvSpPr txBox="1"/>
          <p:nvPr/>
        </p:nvSpPr>
        <p:spPr>
          <a:xfrm>
            <a:off x="5295676" y="5746211"/>
            <a:ext cx="1292341" cy="769441"/>
          </a:xfrm>
          <a:prstGeom prst="rect">
            <a:avLst/>
          </a:prstGeom>
          <a:noFill/>
        </p:spPr>
        <p:txBody>
          <a:bodyPr wrap="none" rtlCol="0">
            <a:spAutoFit/>
          </a:bodyPr>
          <a:lstStyle/>
          <a:p>
            <a:r>
              <a:rPr lang="en-GB" sz="4400" b="1" dirty="0" err="1">
                <a:solidFill>
                  <a:srgbClr val="002060"/>
                </a:solidFill>
                <a:latin typeface="Segoe Print" panose="02000600000000000000" pitchFamily="2" charset="0"/>
              </a:rPr>
              <a:t>diez</a:t>
            </a:r>
            <a:endParaRPr lang="en-GB" sz="4400" b="1" dirty="0">
              <a:solidFill>
                <a:srgbClr val="002060"/>
              </a:solidFill>
              <a:latin typeface="Segoe Print" panose="02000600000000000000" pitchFamily="2" charset="0"/>
            </a:endParaRPr>
          </a:p>
        </p:txBody>
      </p:sp>
      <p:sp>
        <p:nvSpPr>
          <p:cNvPr id="61" name="TextBox 60">
            <a:extLst>
              <a:ext uri="{FF2B5EF4-FFF2-40B4-BE49-F238E27FC236}">
                <a16:creationId xmlns:a16="http://schemas.microsoft.com/office/drawing/2014/main" id="{6E76BC90-03E7-40FE-AD1E-8E9AD748CF41}"/>
              </a:ext>
            </a:extLst>
          </p:cNvPr>
          <p:cNvSpPr txBox="1"/>
          <p:nvPr/>
        </p:nvSpPr>
        <p:spPr>
          <a:xfrm>
            <a:off x="6766278" y="5729030"/>
            <a:ext cx="1452642" cy="769441"/>
          </a:xfrm>
          <a:prstGeom prst="rect">
            <a:avLst/>
          </a:prstGeom>
          <a:noFill/>
        </p:spPr>
        <p:txBody>
          <a:bodyPr wrap="none" rtlCol="0">
            <a:spAutoFit/>
          </a:bodyPr>
          <a:lstStyle/>
          <a:p>
            <a:r>
              <a:rPr lang="en-GB" sz="4400" b="1" dirty="0">
                <a:solidFill>
                  <a:srgbClr val="002060"/>
                </a:solidFill>
                <a:latin typeface="Segoe Print" panose="02000600000000000000" pitchFamily="2" charset="0"/>
              </a:rPr>
              <a:t>once</a:t>
            </a:r>
          </a:p>
        </p:txBody>
      </p:sp>
      <p:sp>
        <p:nvSpPr>
          <p:cNvPr id="62" name="TextBox 61">
            <a:extLst>
              <a:ext uri="{FF2B5EF4-FFF2-40B4-BE49-F238E27FC236}">
                <a16:creationId xmlns:a16="http://schemas.microsoft.com/office/drawing/2014/main" id="{079E7C47-1D62-49CD-B848-9B2936BC148C}"/>
              </a:ext>
            </a:extLst>
          </p:cNvPr>
          <p:cNvSpPr txBox="1"/>
          <p:nvPr/>
        </p:nvSpPr>
        <p:spPr>
          <a:xfrm>
            <a:off x="8637716" y="5700735"/>
            <a:ext cx="1451038" cy="769441"/>
          </a:xfrm>
          <a:prstGeom prst="rect">
            <a:avLst/>
          </a:prstGeom>
          <a:noFill/>
        </p:spPr>
        <p:txBody>
          <a:bodyPr wrap="none" rtlCol="0">
            <a:spAutoFit/>
          </a:bodyPr>
          <a:lstStyle/>
          <a:p>
            <a:r>
              <a:rPr lang="en-GB" sz="4400" b="1" dirty="0" err="1">
                <a:solidFill>
                  <a:srgbClr val="002060"/>
                </a:solidFill>
                <a:latin typeface="Segoe Print" panose="02000600000000000000" pitchFamily="2" charset="0"/>
              </a:rPr>
              <a:t>doce</a:t>
            </a:r>
            <a:endParaRPr lang="en-GB" sz="4400" b="1" dirty="0">
              <a:solidFill>
                <a:srgbClr val="002060"/>
              </a:solidFill>
              <a:latin typeface="Segoe Print" panose="02000600000000000000" pitchFamily="2" charset="0"/>
            </a:endParaRPr>
          </a:p>
        </p:txBody>
      </p:sp>
    </p:spTree>
    <p:extLst>
      <p:ext uri="{BB962C8B-B14F-4D97-AF65-F5344CB8AC3E}">
        <p14:creationId xmlns:p14="http://schemas.microsoft.com/office/powerpoint/2010/main" val="276660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3"/>
                                        </p:tgtEl>
                                      </p:cBhvr>
                                    </p:animEffect>
                                    <p:set>
                                      <p:cBhvr>
                                        <p:cTn id="7" dur="1" fill="hold">
                                          <p:stCondLst>
                                            <p:cond delay="499"/>
                                          </p:stCondLst>
                                        </p:cTn>
                                        <p:tgtEl>
                                          <p:spTgt spid="43"/>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subTnLst>
                                    <p:audio>
                                      <p:cMediaNode>
                                        <p:cTn display="0" masterRel="sameClick">
                                          <p:stCondLst>
                                            <p:cond evt="begin" delay="0">
                                              <p:tn val="8"/>
                                            </p:cond>
                                          </p:stCondLst>
                                          <p:endCondLst>
                                            <p:cond evt="onStopAudio" delay="0">
                                              <p:tgtEl>
                                                <p:sldTgt/>
                                              </p:tgtEl>
                                            </p:cond>
                                          </p:endCondLst>
                                        </p:cTn>
                                        <p:tgtEl>
                                          <p:sndTgt r:embed="rId3" name="6_2.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44"/>
                                        </p:tgtEl>
                                      </p:cBhvr>
                                    </p:animEffect>
                                    <p:set>
                                      <p:cBhvr>
                                        <p:cTn id="15" dur="1" fill="hold">
                                          <p:stCondLst>
                                            <p:cond delay="499"/>
                                          </p:stCondLst>
                                        </p:cTn>
                                        <p:tgtEl>
                                          <p:spTgt spid="44"/>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fade">
                                      <p:cBhvr>
                                        <p:cTn id="18" dur="500"/>
                                        <p:tgtEl>
                                          <p:spTgt spid="52"/>
                                        </p:tgtEl>
                                      </p:cBhvr>
                                    </p:animEffect>
                                  </p:childTnLst>
                                  <p:subTnLst>
                                    <p:audio>
                                      <p:cMediaNode>
                                        <p:cTn display="0" masterRel="sameClick">
                                          <p:stCondLst>
                                            <p:cond evt="begin" delay="0">
                                              <p:tn val="16"/>
                                            </p:cond>
                                          </p:stCondLst>
                                          <p:endCondLst>
                                            <p:cond evt="onStopAudio" delay="0">
                                              <p:tgtEl>
                                                <p:sldTgt/>
                                              </p:tgtEl>
                                            </p:cond>
                                          </p:endCondLst>
                                        </p:cTn>
                                        <p:tgtEl>
                                          <p:sndTgt r:embed="rId4" name="6_3.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42"/>
                                        </p:tgtEl>
                                      </p:cBhvr>
                                    </p:animEffect>
                                    <p:set>
                                      <p:cBhvr>
                                        <p:cTn id="23" dur="1" fill="hold">
                                          <p:stCondLst>
                                            <p:cond delay="499"/>
                                          </p:stCondLst>
                                        </p:cTn>
                                        <p:tgtEl>
                                          <p:spTgt spid="42"/>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fade">
                                      <p:cBhvr>
                                        <p:cTn id="26" dur="500"/>
                                        <p:tgtEl>
                                          <p:spTgt spid="53"/>
                                        </p:tgtEl>
                                      </p:cBhvr>
                                    </p:animEffect>
                                  </p:childTnLst>
                                  <p:subTnLst>
                                    <p:audio>
                                      <p:cMediaNode>
                                        <p:cTn display="0" masterRel="sameClick">
                                          <p:stCondLst>
                                            <p:cond evt="begin" delay="0">
                                              <p:tn val="24"/>
                                            </p:cond>
                                          </p:stCondLst>
                                          <p:endCondLst>
                                            <p:cond evt="onStopAudio" delay="0">
                                              <p:tgtEl>
                                                <p:sldTgt/>
                                              </p:tgtEl>
                                            </p:cond>
                                          </p:endCondLst>
                                        </p:cTn>
                                        <p:tgtEl>
                                          <p:sndTgt r:embed="rId5" name="6_4.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8"/>
                                        </p:tgtEl>
                                      </p:cBhvr>
                                    </p:animEffect>
                                    <p:set>
                                      <p:cBhvr>
                                        <p:cTn id="31" dur="1" fill="hold">
                                          <p:stCondLst>
                                            <p:cond delay="499"/>
                                          </p:stCondLst>
                                        </p:cTn>
                                        <p:tgtEl>
                                          <p:spTgt spid="48"/>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fade">
                                      <p:cBhvr>
                                        <p:cTn id="34" dur="500"/>
                                        <p:tgtEl>
                                          <p:spTgt spid="54"/>
                                        </p:tgtEl>
                                      </p:cBhvr>
                                    </p:animEffect>
                                  </p:childTnLst>
                                  <p:subTnLst>
                                    <p:audio>
                                      <p:cMediaNode>
                                        <p:cTn display="0" masterRel="sameClick">
                                          <p:stCondLst>
                                            <p:cond evt="begin" delay="0">
                                              <p:tn val="32"/>
                                            </p:cond>
                                          </p:stCondLst>
                                          <p:endCondLst>
                                            <p:cond evt="onStopAudio" delay="0">
                                              <p:tgtEl>
                                                <p:sldTgt/>
                                              </p:tgtEl>
                                            </p:cond>
                                          </p:endCondLst>
                                        </p:cTn>
                                        <p:tgtEl>
                                          <p:sndTgt r:embed="rId6" name="6_5.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47"/>
                                        </p:tgtEl>
                                      </p:cBhvr>
                                    </p:animEffect>
                                    <p:set>
                                      <p:cBhvr>
                                        <p:cTn id="39" dur="1" fill="hold">
                                          <p:stCondLst>
                                            <p:cond delay="499"/>
                                          </p:stCondLst>
                                        </p:cTn>
                                        <p:tgtEl>
                                          <p:spTgt spid="47"/>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fade">
                                      <p:cBhvr>
                                        <p:cTn id="42" dur="500"/>
                                        <p:tgtEl>
                                          <p:spTgt spid="55"/>
                                        </p:tgtEl>
                                      </p:cBhvr>
                                    </p:animEffect>
                                  </p:childTnLst>
                                  <p:subTnLst>
                                    <p:audio>
                                      <p:cMediaNode>
                                        <p:cTn display="0" masterRel="sameClick">
                                          <p:stCondLst>
                                            <p:cond evt="begin" delay="0">
                                              <p:tn val="40"/>
                                            </p:cond>
                                          </p:stCondLst>
                                          <p:endCondLst>
                                            <p:cond evt="onStopAudio" delay="0">
                                              <p:tgtEl>
                                                <p:sldTgt/>
                                              </p:tgtEl>
                                            </p:cond>
                                          </p:endCondLst>
                                        </p:cTn>
                                        <p:tgtEl>
                                          <p:sndTgt r:embed="rId7" name="6_6.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45"/>
                                        </p:tgtEl>
                                      </p:cBhvr>
                                    </p:animEffect>
                                    <p:set>
                                      <p:cBhvr>
                                        <p:cTn id="47" dur="1" fill="hold">
                                          <p:stCondLst>
                                            <p:cond delay="499"/>
                                          </p:stCondLst>
                                        </p:cTn>
                                        <p:tgtEl>
                                          <p:spTgt spid="45"/>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fade">
                                      <p:cBhvr>
                                        <p:cTn id="50" dur="500"/>
                                        <p:tgtEl>
                                          <p:spTgt spid="56"/>
                                        </p:tgtEl>
                                      </p:cBhvr>
                                    </p:animEffect>
                                  </p:childTnLst>
                                  <p:subTnLst>
                                    <p:audio>
                                      <p:cMediaNode>
                                        <p:cTn display="0" masterRel="sameClick">
                                          <p:stCondLst>
                                            <p:cond evt="begin" delay="0">
                                              <p:tn val="48"/>
                                            </p:cond>
                                          </p:stCondLst>
                                          <p:endCondLst>
                                            <p:cond evt="onStopAudio" delay="0">
                                              <p:tgtEl>
                                                <p:sldTgt/>
                                              </p:tgtEl>
                                            </p:cond>
                                          </p:endCondLst>
                                        </p:cTn>
                                        <p:tgtEl>
                                          <p:sndTgt r:embed="rId8" name="6_7.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50"/>
                                        </p:tgtEl>
                                      </p:cBhvr>
                                    </p:animEffect>
                                    <p:set>
                                      <p:cBhvr>
                                        <p:cTn id="55" dur="1" fill="hold">
                                          <p:stCondLst>
                                            <p:cond delay="499"/>
                                          </p:stCondLst>
                                        </p:cTn>
                                        <p:tgtEl>
                                          <p:spTgt spid="50"/>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57"/>
                                        </p:tgtEl>
                                        <p:attrNameLst>
                                          <p:attrName>style.visibility</p:attrName>
                                        </p:attrNameLst>
                                      </p:cBhvr>
                                      <p:to>
                                        <p:strVal val="visible"/>
                                      </p:to>
                                    </p:set>
                                    <p:animEffect transition="in" filter="fade">
                                      <p:cBhvr>
                                        <p:cTn id="58" dur="500"/>
                                        <p:tgtEl>
                                          <p:spTgt spid="57"/>
                                        </p:tgtEl>
                                      </p:cBhvr>
                                    </p:animEffect>
                                  </p:childTnLst>
                                  <p:subTnLst>
                                    <p:audio>
                                      <p:cMediaNode>
                                        <p:cTn display="0" masterRel="sameClick">
                                          <p:stCondLst>
                                            <p:cond evt="begin" delay="0">
                                              <p:tn val="56"/>
                                            </p:cond>
                                          </p:stCondLst>
                                          <p:endCondLst>
                                            <p:cond evt="onStopAudio" delay="0">
                                              <p:tgtEl>
                                                <p:sldTgt/>
                                              </p:tgtEl>
                                            </p:cond>
                                          </p:endCondLst>
                                        </p:cTn>
                                        <p:tgtEl>
                                          <p:sndTgt r:embed="rId9" name="6_8.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49"/>
                                        </p:tgtEl>
                                      </p:cBhvr>
                                    </p:animEffect>
                                    <p:set>
                                      <p:cBhvr>
                                        <p:cTn id="63" dur="1" fill="hold">
                                          <p:stCondLst>
                                            <p:cond delay="499"/>
                                          </p:stCondLst>
                                        </p:cTn>
                                        <p:tgtEl>
                                          <p:spTgt spid="49"/>
                                        </p:tgtEl>
                                        <p:attrNameLst>
                                          <p:attrName>style.visibility</p:attrName>
                                        </p:attrNameLst>
                                      </p:cBhvr>
                                      <p:to>
                                        <p:strVal val="hidden"/>
                                      </p:to>
                                    </p:set>
                                  </p:childTnLst>
                                </p:cTn>
                              </p:par>
                              <p:par>
                                <p:cTn id="64" presetID="10" presetClass="entr" presetSubtype="0" fill="hold" grpId="0" nodeType="withEffect">
                                  <p:stCondLst>
                                    <p:cond delay="0"/>
                                  </p:stCondLst>
                                  <p:childTnLst>
                                    <p:set>
                                      <p:cBhvr>
                                        <p:cTn id="65" dur="1" fill="hold">
                                          <p:stCondLst>
                                            <p:cond delay="0"/>
                                          </p:stCondLst>
                                        </p:cTn>
                                        <p:tgtEl>
                                          <p:spTgt spid="58"/>
                                        </p:tgtEl>
                                        <p:attrNameLst>
                                          <p:attrName>style.visibility</p:attrName>
                                        </p:attrNameLst>
                                      </p:cBhvr>
                                      <p:to>
                                        <p:strVal val="visible"/>
                                      </p:to>
                                    </p:set>
                                    <p:animEffect transition="in" filter="fade">
                                      <p:cBhvr>
                                        <p:cTn id="66" dur="500"/>
                                        <p:tgtEl>
                                          <p:spTgt spid="58"/>
                                        </p:tgtEl>
                                      </p:cBhvr>
                                    </p:animEffect>
                                  </p:childTnLst>
                                  <p:subTnLst>
                                    <p:audio>
                                      <p:cMediaNode>
                                        <p:cTn display="0" masterRel="sameClick">
                                          <p:stCondLst>
                                            <p:cond evt="begin" delay="0">
                                              <p:tn val="64"/>
                                            </p:cond>
                                          </p:stCondLst>
                                          <p:endCondLst>
                                            <p:cond evt="onStopAudio" delay="0">
                                              <p:tgtEl>
                                                <p:sldTgt/>
                                              </p:tgtEl>
                                            </p:cond>
                                          </p:endCondLst>
                                        </p:cTn>
                                        <p:tgtEl>
                                          <p:sndTgt r:embed="rId10" name="6_9.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51"/>
                                        </p:tgtEl>
                                      </p:cBhvr>
                                    </p:animEffect>
                                    <p:set>
                                      <p:cBhvr>
                                        <p:cTn id="71" dur="1" fill="hold">
                                          <p:stCondLst>
                                            <p:cond delay="499"/>
                                          </p:stCondLst>
                                        </p:cTn>
                                        <p:tgtEl>
                                          <p:spTgt spid="51"/>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59"/>
                                        </p:tgtEl>
                                        <p:attrNameLst>
                                          <p:attrName>style.visibility</p:attrName>
                                        </p:attrNameLst>
                                      </p:cBhvr>
                                      <p:to>
                                        <p:strVal val="visible"/>
                                      </p:to>
                                    </p:set>
                                    <p:animEffect transition="in" filter="fade">
                                      <p:cBhvr>
                                        <p:cTn id="74" dur="500"/>
                                        <p:tgtEl>
                                          <p:spTgt spid="59"/>
                                        </p:tgtEl>
                                      </p:cBhvr>
                                    </p:animEffect>
                                  </p:childTnLst>
                                  <p:subTnLst>
                                    <p:audio>
                                      <p:cMediaNode>
                                        <p:cTn display="0" masterRel="sameClick">
                                          <p:stCondLst>
                                            <p:cond evt="begin" delay="0">
                                              <p:tn val="72"/>
                                            </p:cond>
                                          </p:stCondLst>
                                          <p:endCondLst>
                                            <p:cond evt="onStopAudio" delay="0">
                                              <p:tgtEl>
                                                <p:sldTgt/>
                                              </p:tgtEl>
                                            </p:cond>
                                          </p:endCondLst>
                                        </p:cTn>
                                        <p:tgtEl>
                                          <p:sndTgt r:embed="rId11" name="6_10.wav"/>
                                        </p:tgtEl>
                                      </p:cMediaNode>
                                    </p:audio>
                                  </p:sub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4"/>
                                        </p:tgtEl>
                                      </p:cBhvr>
                                    </p:animEffect>
                                    <p:set>
                                      <p:cBhvr>
                                        <p:cTn id="79" dur="1" fill="hold">
                                          <p:stCondLst>
                                            <p:cond delay="499"/>
                                          </p:stCondLst>
                                        </p:cTn>
                                        <p:tgtEl>
                                          <p:spTgt spid="4"/>
                                        </p:tgtEl>
                                        <p:attrNameLst>
                                          <p:attrName>style.visibility</p:attrName>
                                        </p:attrNameLst>
                                      </p:cBhvr>
                                      <p:to>
                                        <p:strVal val="hidden"/>
                                      </p:to>
                                    </p:set>
                                  </p:childTnLst>
                                </p:cTn>
                              </p:par>
                              <p:par>
                                <p:cTn id="80" presetID="10" presetClass="entr" presetSubtype="0" fill="hold" grpId="0" nodeType="withEffect">
                                  <p:stCondLst>
                                    <p:cond delay="0"/>
                                  </p:stCondLst>
                                  <p:childTnLst>
                                    <p:set>
                                      <p:cBhvr>
                                        <p:cTn id="81" dur="1" fill="hold">
                                          <p:stCondLst>
                                            <p:cond delay="0"/>
                                          </p:stCondLst>
                                        </p:cTn>
                                        <p:tgtEl>
                                          <p:spTgt spid="60"/>
                                        </p:tgtEl>
                                        <p:attrNameLst>
                                          <p:attrName>style.visibility</p:attrName>
                                        </p:attrNameLst>
                                      </p:cBhvr>
                                      <p:to>
                                        <p:strVal val="visible"/>
                                      </p:to>
                                    </p:set>
                                    <p:animEffect transition="in" filter="fade">
                                      <p:cBhvr>
                                        <p:cTn id="82" dur="500"/>
                                        <p:tgtEl>
                                          <p:spTgt spid="60"/>
                                        </p:tgtEl>
                                      </p:cBhvr>
                                    </p:animEffect>
                                  </p:childTnLst>
                                  <p:subTnLst>
                                    <p:audio>
                                      <p:cMediaNode>
                                        <p:cTn display="0" masterRel="sameClick">
                                          <p:stCondLst>
                                            <p:cond evt="begin" delay="0">
                                              <p:tn val="80"/>
                                            </p:cond>
                                          </p:stCondLst>
                                          <p:endCondLst>
                                            <p:cond evt="onStopAudio" delay="0">
                                              <p:tgtEl>
                                                <p:sldTgt/>
                                              </p:tgtEl>
                                            </p:cond>
                                          </p:endCondLst>
                                        </p:cTn>
                                        <p:tgtEl>
                                          <p:sndTgt r:embed="rId12" name="6_11.wav"/>
                                        </p:tgtEl>
                                      </p:cMediaNode>
                                    </p:audio>
                                  </p:sub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5"/>
                                        </p:tgtEl>
                                      </p:cBhvr>
                                    </p:animEffect>
                                    <p:set>
                                      <p:cBhvr>
                                        <p:cTn id="87" dur="1" fill="hold">
                                          <p:stCondLst>
                                            <p:cond delay="499"/>
                                          </p:stCondLst>
                                        </p:cTn>
                                        <p:tgtEl>
                                          <p:spTgt spid="5"/>
                                        </p:tgtEl>
                                        <p:attrNameLst>
                                          <p:attrName>style.visibility</p:attrName>
                                        </p:attrNameLst>
                                      </p:cBhvr>
                                      <p:to>
                                        <p:strVal val="hidden"/>
                                      </p:to>
                                    </p:set>
                                  </p:childTnLst>
                                </p:cTn>
                              </p:par>
                              <p:par>
                                <p:cTn id="88" presetID="10" presetClass="entr" presetSubtype="0" fill="hold" grpId="0" nodeType="withEffect">
                                  <p:stCondLst>
                                    <p:cond delay="0"/>
                                  </p:stCondLst>
                                  <p:childTnLst>
                                    <p:set>
                                      <p:cBhvr>
                                        <p:cTn id="89" dur="1" fill="hold">
                                          <p:stCondLst>
                                            <p:cond delay="0"/>
                                          </p:stCondLst>
                                        </p:cTn>
                                        <p:tgtEl>
                                          <p:spTgt spid="61"/>
                                        </p:tgtEl>
                                        <p:attrNameLst>
                                          <p:attrName>style.visibility</p:attrName>
                                        </p:attrNameLst>
                                      </p:cBhvr>
                                      <p:to>
                                        <p:strVal val="visible"/>
                                      </p:to>
                                    </p:set>
                                    <p:animEffect transition="in" filter="fade">
                                      <p:cBhvr>
                                        <p:cTn id="90" dur="500"/>
                                        <p:tgtEl>
                                          <p:spTgt spid="61"/>
                                        </p:tgtEl>
                                      </p:cBhvr>
                                    </p:animEffect>
                                  </p:childTnLst>
                                  <p:subTnLst>
                                    <p:audio>
                                      <p:cMediaNode>
                                        <p:cTn display="0" masterRel="sameClick">
                                          <p:stCondLst>
                                            <p:cond evt="begin" delay="0">
                                              <p:tn val="88"/>
                                            </p:cond>
                                          </p:stCondLst>
                                          <p:endCondLst>
                                            <p:cond evt="onStopAudio" delay="0">
                                              <p:tgtEl>
                                                <p:sldTgt/>
                                              </p:tgtEl>
                                            </p:cond>
                                          </p:endCondLst>
                                        </p:cTn>
                                        <p:tgtEl>
                                          <p:sndTgt r:embed="rId13" name="6_12.wav"/>
                                        </p:tgtEl>
                                      </p:cMediaNode>
                                    </p:audio>
                                  </p:subTnLst>
                                </p:cTn>
                              </p:par>
                            </p:childTnLst>
                          </p:cTn>
                        </p:par>
                      </p:childTnLst>
                    </p:cTn>
                  </p:par>
                  <p:par>
                    <p:cTn id="91" fill="hold">
                      <p:stCondLst>
                        <p:cond delay="indefinite"/>
                      </p:stCondLst>
                      <p:childTnLst>
                        <p:par>
                          <p:cTn id="92" fill="hold">
                            <p:stCondLst>
                              <p:cond delay="0"/>
                            </p:stCondLst>
                            <p:childTnLst>
                              <p:par>
                                <p:cTn id="93" presetID="10" presetClass="exit" presetSubtype="0" fill="hold" nodeType="clickEffect">
                                  <p:stCondLst>
                                    <p:cond delay="0"/>
                                  </p:stCondLst>
                                  <p:childTnLst>
                                    <p:animEffect transition="out" filter="fade">
                                      <p:cBhvr>
                                        <p:cTn id="94" dur="500"/>
                                        <p:tgtEl>
                                          <p:spTgt spid="6"/>
                                        </p:tgtEl>
                                      </p:cBhvr>
                                    </p:animEffect>
                                    <p:set>
                                      <p:cBhvr>
                                        <p:cTn id="95" dur="1" fill="hold">
                                          <p:stCondLst>
                                            <p:cond delay="499"/>
                                          </p:stCondLst>
                                        </p:cTn>
                                        <p:tgtEl>
                                          <p:spTgt spid="6"/>
                                        </p:tgtEl>
                                        <p:attrNameLst>
                                          <p:attrName>style.visibility</p:attrName>
                                        </p:attrNameLst>
                                      </p:cBhvr>
                                      <p:to>
                                        <p:strVal val="hidden"/>
                                      </p:to>
                                    </p:set>
                                  </p:childTnLst>
                                </p:cTn>
                              </p:par>
                              <p:par>
                                <p:cTn id="96" presetID="10" presetClass="entr" presetSubtype="0" fill="hold" grpId="0" nodeType="withEffect">
                                  <p:stCondLst>
                                    <p:cond delay="0"/>
                                  </p:stCondLst>
                                  <p:childTnLst>
                                    <p:set>
                                      <p:cBhvr>
                                        <p:cTn id="97" dur="1" fill="hold">
                                          <p:stCondLst>
                                            <p:cond delay="0"/>
                                          </p:stCondLst>
                                        </p:cTn>
                                        <p:tgtEl>
                                          <p:spTgt spid="62"/>
                                        </p:tgtEl>
                                        <p:attrNameLst>
                                          <p:attrName>style.visibility</p:attrName>
                                        </p:attrNameLst>
                                      </p:cBhvr>
                                      <p:to>
                                        <p:strVal val="visible"/>
                                      </p:to>
                                    </p:set>
                                    <p:animEffect transition="in" filter="fade">
                                      <p:cBhvr>
                                        <p:cTn id="98" dur="500"/>
                                        <p:tgtEl>
                                          <p:spTgt spid="62"/>
                                        </p:tgtEl>
                                      </p:cBhvr>
                                    </p:animEffect>
                                  </p:childTnLst>
                                  <p:subTnLst>
                                    <p:audio>
                                      <p:cMediaNode>
                                        <p:cTn display="0" masterRel="sameClick">
                                          <p:stCondLst>
                                            <p:cond evt="begin" delay="0">
                                              <p:tn val="96"/>
                                            </p:cond>
                                          </p:stCondLst>
                                          <p:endCondLst>
                                            <p:cond evt="onStopAudio" delay="0">
                                              <p:tgtEl>
                                                <p:sldTgt/>
                                              </p:tgtEl>
                                            </p:cond>
                                          </p:endCondLst>
                                        </p:cTn>
                                        <p:tgtEl>
                                          <p:sndTgt r:embed="rId14" name="6_1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2" grpId="0"/>
      <p:bldP spid="53" grpId="0"/>
      <p:bldP spid="54" grpId="0"/>
      <p:bldP spid="55" grpId="0"/>
      <p:bldP spid="56" grpId="0"/>
      <p:bldP spid="57" grpId="0"/>
      <p:bldP spid="58" grpId="0"/>
      <p:bldP spid="59" grpId="0"/>
      <p:bldP spid="60" grpId="0"/>
      <p:bldP spid="61" grpId="0"/>
      <p:bldP spid="6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F3333"/>
                </a:solidFill>
                <a:latin typeface="Modern Love" panose="04090805081005020601" pitchFamily="82" charset="0"/>
                <a:sym typeface="Arial"/>
              </a:rPr>
              <a:t>rojo</a:t>
            </a:r>
            <a:endParaRPr dirty="0">
              <a:latin typeface="Modern Love" panose="04090805081005020601" pitchFamily="82" charset="0"/>
            </a:endParaRPr>
          </a:p>
        </p:txBody>
      </p:sp>
      <p:sp>
        <p:nvSpPr>
          <p:cNvPr id="101" name="Google Shape;101;p2"/>
          <p:cNvSpPr txBox="1"/>
          <p:nvPr/>
        </p:nvSpPr>
        <p:spPr>
          <a:xfrm>
            <a:off x="0" y="4891801"/>
            <a:ext cx="4350984" cy="1384954"/>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FFFFFF"/>
              </a:buClr>
              <a:buSzPts val="2800"/>
              <a:buFont typeface="Century Gothic"/>
              <a:buChar char="-"/>
            </a:pPr>
            <a:r>
              <a:rPr lang="en-GB" sz="2800" b="1" dirty="0" err="1">
                <a:solidFill>
                  <a:srgbClr val="FFFFFF"/>
                </a:solidFill>
                <a:latin typeface="Century Gothic"/>
                <a:sym typeface="Century Gothic"/>
              </a:rPr>
              <a:t>tener</a:t>
            </a:r>
            <a:r>
              <a:rPr lang="en-GB" sz="2800" b="1" dirty="0">
                <a:solidFill>
                  <a:srgbClr val="FFFFFF"/>
                </a:solidFill>
                <a:latin typeface="Century Gothic"/>
                <a:sym typeface="Century Gothic"/>
              </a:rPr>
              <a:t>: I &amp; you</a:t>
            </a:r>
          </a:p>
          <a:p>
            <a:pPr marL="342900" marR="0" lvl="0" indent="-342900" algn="l" rtl="0">
              <a:lnSpc>
                <a:spcPct val="100000"/>
              </a:lnSpc>
              <a:spcBef>
                <a:spcPts val="0"/>
              </a:spcBef>
              <a:spcAft>
                <a:spcPts val="0"/>
              </a:spcAft>
              <a:buClr>
                <a:srgbClr val="FFFFFF"/>
              </a:buClr>
              <a:buSzPts val="2800"/>
              <a:buFont typeface="Century Gothic"/>
              <a:buChar char="-"/>
            </a:pPr>
            <a:r>
              <a:rPr lang="en-GB" sz="2800" b="1" dirty="0">
                <a:solidFill>
                  <a:srgbClr val="FFFFFF"/>
                </a:solidFill>
                <a:latin typeface="Century Gothic"/>
                <a:sym typeface="Century Gothic"/>
              </a:rPr>
              <a:t>Numbers 1-12</a:t>
            </a:r>
            <a:endParaRPr lang="en-GB" sz="2800" dirty="0"/>
          </a:p>
          <a:p>
            <a:pPr marL="342900" marR="0" lvl="0" indent="-342900" algn="l" rtl="0">
              <a:lnSpc>
                <a:spcPct val="100000"/>
              </a:lnSpc>
              <a:spcBef>
                <a:spcPts val="0"/>
              </a:spcBef>
              <a:spcAft>
                <a:spcPts val="0"/>
              </a:spcAft>
              <a:buClr>
                <a:srgbClr val="FFFFFF"/>
              </a:buClr>
              <a:buSzPts val="2800"/>
              <a:buFont typeface="Century Gothic"/>
              <a:buChar char="-"/>
            </a:pPr>
            <a:r>
              <a:rPr lang="en-GB" sz="2800" b="1" i="0" u="none" strike="noStrike" cap="none" dirty="0">
                <a:solidFill>
                  <a:srgbClr val="FFFFFF"/>
                </a:solidFill>
                <a:latin typeface="Century Gothic"/>
                <a:ea typeface="Century Gothic"/>
                <a:cs typeface="Century Gothic"/>
                <a:sym typeface="Century Gothic"/>
              </a:rPr>
              <a:t>SSC [qui]</a:t>
            </a:r>
            <a:endParaRPr lang="en-GB" sz="2800" b="0" i="0" u="none" strike="noStrike" cap="none" dirty="0">
              <a:solidFill>
                <a:srgbClr val="FFFFFF"/>
              </a:solidFill>
              <a:latin typeface="Calibri"/>
              <a:ea typeface="Calibri"/>
              <a:cs typeface="Calibri"/>
              <a:sym typeface="Calibri"/>
            </a:endParaRPr>
          </a:p>
        </p:txBody>
      </p:sp>
      <p:sp>
        <p:nvSpPr>
          <p:cNvPr id="2" name="Title 1">
            <a:extLst>
              <a:ext uri="{FF2B5EF4-FFF2-40B4-BE49-F238E27FC236}">
                <a16:creationId xmlns:a16="http://schemas.microsoft.com/office/drawing/2014/main" id="{773F0534-389A-424E-948D-9C52302BBB92}"/>
              </a:ext>
            </a:extLst>
          </p:cNvPr>
          <p:cNvSpPr>
            <a:spLocks noGrp="1"/>
          </p:cNvSpPr>
          <p:nvPr>
            <p:ph type="title"/>
          </p:nvPr>
        </p:nvSpPr>
        <p:spPr>
          <a:xfrm>
            <a:off x="0" y="304800"/>
            <a:ext cx="4350984" cy="1325563"/>
          </a:xfrm>
        </p:spPr>
        <p:txBody>
          <a:bodyPr>
            <a:normAutofit/>
          </a:bodyPr>
          <a:lstStyle/>
          <a:p>
            <a:pPr algn="ctr"/>
            <a:r>
              <a:rPr lang="en-GB" sz="4000" b="1" dirty="0">
                <a:solidFill>
                  <a:schemeClr val="bg1"/>
                </a:solidFill>
                <a:latin typeface="Century Gothic" panose="020B0502020202020204" pitchFamily="34" charset="0"/>
              </a:rPr>
              <a:t>Describing me and others do</a:t>
            </a:r>
            <a:endParaRPr lang="en-GB" sz="4000"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221;p10">
            <a:extLst>
              <a:ext uri="{FF2B5EF4-FFF2-40B4-BE49-F238E27FC236}">
                <a16:creationId xmlns:a16="http://schemas.microsoft.com/office/drawing/2014/main" id="{5977E0DB-6879-41DA-899B-C5CCFDAE5380}"/>
              </a:ext>
            </a:extLst>
          </p:cNvPr>
          <p:cNvPicPr preferRelativeResize="0"/>
          <p:nvPr/>
        </p:nvPicPr>
        <p:blipFill rotWithShape="1">
          <a:blip r:embed="rId3">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10687983" y="882291"/>
            <a:ext cx="1399358" cy="400110"/>
          </a:xfrm>
          <a:solidFill>
            <a:srgbClr val="68D5C8"/>
          </a:solidFill>
        </p:spPr>
        <p:txBody>
          <a:bodyPr>
            <a:normAutofit/>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75" name="TextBox 74">
            <a:hlinkClick r:id="" action="ppaction://noaction">
              <a:snd r:embed="rId4" name="7_1.wav"/>
            </a:hlinkClick>
            <a:extLst>
              <a:ext uri="{FF2B5EF4-FFF2-40B4-BE49-F238E27FC236}">
                <a16:creationId xmlns:a16="http://schemas.microsoft.com/office/drawing/2014/main" id="{9B9CC56A-5FD9-45FF-9854-F30D2E782177}"/>
              </a:ext>
            </a:extLst>
          </p:cNvPr>
          <p:cNvSpPr txBox="1"/>
          <p:nvPr/>
        </p:nvSpPr>
        <p:spPr>
          <a:xfrm>
            <a:off x="0" y="26856"/>
            <a:ext cx="11206766"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Escribe 8 </a:t>
            </a:r>
            <a:r>
              <a:rPr lang="en-GB" sz="3200" b="1" dirty="0" err="1">
                <a:solidFill>
                  <a:srgbClr val="002060"/>
                </a:solidFill>
                <a:latin typeface="Century Gothic" panose="020B0502020202020204" pitchFamily="34" charset="0"/>
              </a:rPr>
              <a:t>números</a:t>
            </a:r>
            <a:r>
              <a:rPr lang="en-GB" sz="3200" b="1" dirty="0">
                <a:solidFill>
                  <a:srgbClr val="002060"/>
                </a:solidFill>
                <a:latin typeface="Century Gothic" panose="020B0502020202020204" pitchFamily="34" charset="0"/>
              </a:rPr>
              <a:t>. </a:t>
            </a:r>
          </a:p>
        </p:txBody>
      </p:sp>
      <p:pic>
        <p:nvPicPr>
          <p:cNvPr id="43" name="Picture 20" descr="Pagar, Dígito, Número, Abundancia">
            <a:extLst>
              <a:ext uri="{FF2B5EF4-FFF2-40B4-BE49-F238E27FC236}">
                <a16:creationId xmlns:a16="http://schemas.microsoft.com/office/drawing/2014/main" id="{EAFDAC23-7969-41E5-8FF3-3476B2200C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2693" y="55470"/>
            <a:ext cx="1467216" cy="82682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4" name="Table 43">
            <a:extLst>
              <a:ext uri="{FF2B5EF4-FFF2-40B4-BE49-F238E27FC236}">
                <a16:creationId xmlns:a16="http://schemas.microsoft.com/office/drawing/2014/main" id="{1D51E455-DEC8-4E93-AD40-24DEAB4F6EF7}"/>
              </a:ext>
            </a:extLst>
          </p:cNvPr>
          <p:cNvGraphicFramePr>
            <a:graphicFrameLocks noGrp="1"/>
          </p:cNvGraphicFramePr>
          <p:nvPr>
            <p:extLst>
              <p:ext uri="{D42A27DB-BD31-4B8C-83A1-F6EECF244321}">
                <p14:modId xmlns:p14="http://schemas.microsoft.com/office/powerpoint/2010/main" val="1880039242"/>
              </p:ext>
            </p:extLst>
          </p:nvPr>
        </p:nvGraphicFramePr>
        <p:xfrm>
          <a:off x="1550503" y="1573986"/>
          <a:ext cx="8706680" cy="3693754"/>
        </p:xfrm>
        <a:graphic>
          <a:graphicData uri="http://schemas.openxmlformats.org/drawingml/2006/table">
            <a:tbl>
              <a:tblPr firstRow="1" bandRow="1"/>
              <a:tblGrid>
                <a:gridCol w="2176670">
                  <a:extLst>
                    <a:ext uri="{9D8B030D-6E8A-4147-A177-3AD203B41FA5}">
                      <a16:colId xmlns:a16="http://schemas.microsoft.com/office/drawing/2014/main" val="3798252510"/>
                    </a:ext>
                  </a:extLst>
                </a:gridCol>
                <a:gridCol w="2176670">
                  <a:extLst>
                    <a:ext uri="{9D8B030D-6E8A-4147-A177-3AD203B41FA5}">
                      <a16:colId xmlns:a16="http://schemas.microsoft.com/office/drawing/2014/main" val="2138714969"/>
                    </a:ext>
                  </a:extLst>
                </a:gridCol>
                <a:gridCol w="2176670">
                  <a:extLst>
                    <a:ext uri="{9D8B030D-6E8A-4147-A177-3AD203B41FA5}">
                      <a16:colId xmlns:a16="http://schemas.microsoft.com/office/drawing/2014/main" val="833131367"/>
                    </a:ext>
                  </a:extLst>
                </a:gridCol>
                <a:gridCol w="2176670">
                  <a:extLst>
                    <a:ext uri="{9D8B030D-6E8A-4147-A177-3AD203B41FA5}">
                      <a16:colId xmlns:a16="http://schemas.microsoft.com/office/drawing/2014/main" val="75279218"/>
                    </a:ext>
                  </a:extLst>
                </a:gridCol>
              </a:tblGrid>
              <a:tr h="1846877">
                <a:tc>
                  <a:txBody>
                    <a:bodyPr/>
                    <a:lstStyle/>
                    <a:p>
                      <a:pPr>
                        <a:lnSpc>
                          <a:spcPct val="100000"/>
                        </a:lnSpc>
                      </a:pPr>
                      <a:endParaRPr lang="en-GB" sz="2400" b="0" dirty="0">
                        <a:solidFill>
                          <a:srgbClr val="002060"/>
                        </a:solidFill>
                        <a:latin typeface="Century Gothic" panose="020B0502020202020204" pitchFamily="34" charset="0"/>
                      </a:endParaRPr>
                    </a:p>
                  </a:txBody>
                  <a:tcPr anchor="ctr">
                    <a:lnL w="38100" cap="flat" cmpd="sng" algn="ctr">
                      <a:solidFill>
                        <a:srgbClr val="009999"/>
                      </a:solidFill>
                      <a:prstDash val="solid"/>
                      <a:round/>
                      <a:headEnd type="none" w="med" len="med"/>
                      <a:tailEnd type="none" w="med" len="med"/>
                    </a:lnL>
                    <a:lnR w="38100" cap="flat" cmpd="sng" algn="ctr">
                      <a:solidFill>
                        <a:srgbClr val="009999"/>
                      </a:solidFill>
                      <a:prstDash val="solid"/>
                      <a:round/>
                      <a:headEnd type="none" w="med" len="med"/>
                      <a:tailEnd type="none" w="med" len="med"/>
                    </a:lnR>
                    <a:lnT w="38100" cap="flat" cmpd="sng" algn="ctr">
                      <a:solidFill>
                        <a:srgbClr val="009999"/>
                      </a:solidFill>
                      <a:prstDash val="solid"/>
                      <a:round/>
                      <a:headEnd type="none" w="med" len="med"/>
                      <a:tailEnd type="none" w="med" len="med"/>
                    </a:lnT>
                    <a:lnB w="38100" cap="flat" cmpd="sng" algn="ctr">
                      <a:solidFill>
                        <a:srgbClr val="009999"/>
                      </a:solidFill>
                      <a:prstDash val="solid"/>
                      <a:round/>
                      <a:headEnd type="none" w="med" len="med"/>
                      <a:tailEnd type="none" w="med" len="med"/>
                    </a:lnB>
                    <a:solidFill>
                      <a:srgbClr val="C5F5E8">
                        <a:alpha val="0"/>
                      </a:srgbClr>
                    </a:solidFill>
                  </a:tcPr>
                </a:tc>
                <a:tc>
                  <a:txBody>
                    <a:bodyPr/>
                    <a:lstStyle/>
                    <a:p>
                      <a:pPr algn="ctr">
                        <a:lnSpc>
                          <a:spcPct val="100000"/>
                        </a:lnSpc>
                      </a:pPr>
                      <a:endParaRPr lang="en-GB" sz="2400" b="1" dirty="0">
                        <a:solidFill>
                          <a:srgbClr val="002060"/>
                        </a:solidFill>
                        <a:latin typeface="Century Gothic" panose="020B0502020202020204" pitchFamily="34" charset="0"/>
                      </a:endParaRPr>
                    </a:p>
                  </a:txBody>
                  <a:tcPr anchor="ctr">
                    <a:lnL w="38100" cap="flat" cmpd="sng" algn="ctr">
                      <a:solidFill>
                        <a:srgbClr val="009999"/>
                      </a:solidFill>
                      <a:prstDash val="solid"/>
                      <a:round/>
                      <a:headEnd type="none" w="med" len="med"/>
                      <a:tailEnd type="none" w="med" len="med"/>
                    </a:lnL>
                    <a:lnR w="38100" cap="flat" cmpd="sng" algn="ctr">
                      <a:solidFill>
                        <a:srgbClr val="009999"/>
                      </a:solidFill>
                      <a:prstDash val="solid"/>
                      <a:round/>
                      <a:headEnd type="none" w="med" len="med"/>
                      <a:tailEnd type="none" w="med" len="med"/>
                    </a:lnR>
                    <a:lnT w="38100" cap="flat" cmpd="sng" algn="ctr">
                      <a:solidFill>
                        <a:srgbClr val="009999"/>
                      </a:solidFill>
                      <a:prstDash val="solid"/>
                      <a:round/>
                      <a:headEnd type="none" w="med" len="med"/>
                      <a:tailEnd type="none" w="med" len="med"/>
                    </a:lnT>
                    <a:lnB w="38100" cap="flat" cmpd="sng" algn="ctr">
                      <a:solidFill>
                        <a:srgbClr val="009999"/>
                      </a:solidFill>
                      <a:prstDash val="solid"/>
                      <a:round/>
                      <a:headEnd type="none" w="med" len="med"/>
                      <a:tailEnd type="none" w="med" len="med"/>
                    </a:lnB>
                    <a:solidFill>
                      <a:srgbClr val="C5F5E8">
                        <a:alpha val="0"/>
                      </a:srgbClr>
                    </a:solidFill>
                  </a:tcPr>
                </a:tc>
                <a:tc>
                  <a:txBody>
                    <a:bodyPr/>
                    <a:lstStyle/>
                    <a:p>
                      <a:pPr algn="l">
                        <a:lnSpc>
                          <a:spcPct val="100000"/>
                        </a:lnSpc>
                      </a:pPr>
                      <a:endParaRPr lang="en-GB" sz="2400" b="1" dirty="0">
                        <a:solidFill>
                          <a:srgbClr val="002060"/>
                        </a:solidFill>
                        <a:latin typeface="Century Gothic" panose="020B0502020202020204" pitchFamily="34" charset="0"/>
                      </a:endParaRPr>
                    </a:p>
                  </a:txBody>
                  <a:tcPr anchor="ctr">
                    <a:lnL w="38100" cap="flat" cmpd="sng" algn="ctr">
                      <a:solidFill>
                        <a:srgbClr val="009999"/>
                      </a:solidFill>
                      <a:prstDash val="solid"/>
                      <a:round/>
                      <a:headEnd type="none" w="med" len="med"/>
                      <a:tailEnd type="none" w="med" len="med"/>
                    </a:lnL>
                    <a:lnR w="38100" cap="flat" cmpd="sng" algn="ctr">
                      <a:solidFill>
                        <a:srgbClr val="009999"/>
                      </a:solidFill>
                      <a:prstDash val="solid"/>
                      <a:round/>
                      <a:headEnd type="none" w="med" len="med"/>
                      <a:tailEnd type="none" w="med" len="med"/>
                    </a:lnR>
                    <a:lnT w="38100" cap="flat" cmpd="sng" algn="ctr">
                      <a:solidFill>
                        <a:srgbClr val="009999"/>
                      </a:solidFill>
                      <a:prstDash val="solid"/>
                      <a:round/>
                      <a:headEnd type="none" w="med" len="med"/>
                      <a:tailEnd type="none" w="med" len="med"/>
                    </a:lnT>
                    <a:lnB w="38100" cap="flat" cmpd="sng" algn="ctr">
                      <a:solidFill>
                        <a:srgbClr val="009999"/>
                      </a:solidFill>
                      <a:prstDash val="solid"/>
                      <a:round/>
                      <a:headEnd type="none" w="med" len="med"/>
                      <a:tailEnd type="none" w="med" len="med"/>
                    </a:lnB>
                    <a:solidFill>
                      <a:srgbClr val="FFFFFF"/>
                    </a:solidFill>
                  </a:tcPr>
                </a:tc>
                <a:tc>
                  <a:txBody>
                    <a:bodyPr/>
                    <a:lstStyle/>
                    <a:p>
                      <a:pPr algn="l">
                        <a:lnSpc>
                          <a:spcPct val="100000"/>
                        </a:lnSpc>
                      </a:pPr>
                      <a:endParaRPr lang="en-GB" sz="2400" b="1" dirty="0">
                        <a:solidFill>
                          <a:srgbClr val="002060"/>
                        </a:solidFill>
                        <a:latin typeface="Century Gothic" panose="020B0502020202020204" pitchFamily="34" charset="0"/>
                      </a:endParaRPr>
                    </a:p>
                  </a:txBody>
                  <a:tcPr anchor="ctr">
                    <a:lnL w="38100" cap="flat" cmpd="sng" algn="ctr">
                      <a:solidFill>
                        <a:srgbClr val="009999"/>
                      </a:solidFill>
                      <a:prstDash val="solid"/>
                      <a:round/>
                      <a:headEnd type="none" w="med" len="med"/>
                      <a:tailEnd type="none" w="med" len="med"/>
                    </a:lnL>
                    <a:lnR w="38100" cap="flat" cmpd="sng" algn="ctr">
                      <a:solidFill>
                        <a:srgbClr val="009999"/>
                      </a:solidFill>
                      <a:prstDash val="solid"/>
                      <a:round/>
                      <a:headEnd type="none" w="med" len="med"/>
                      <a:tailEnd type="none" w="med" len="med"/>
                    </a:lnR>
                    <a:lnT w="38100" cap="flat" cmpd="sng" algn="ctr">
                      <a:solidFill>
                        <a:srgbClr val="009999"/>
                      </a:solidFill>
                      <a:prstDash val="solid"/>
                      <a:round/>
                      <a:headEnd type="none" w="med" len="med"/>
                      <a:tailEnd type="none" w="med" len="med"/>
                    </a:lnT>
                    <a:lnB w="38100" cap="flat" cmpd="sng" algn="ctr">
                      <a:solidFill>
                        <a:srgbClr val="009999"/>
                      </a:solidFill>
                      <a:prstDash val="solid"/>
                      <a:round/>
                      <a:headEnd type="none" w="med" len="med"/>
                      <a:tailEnd type="none" w="med" len="med"/>
                    </a:lnB>
                    <a:solidFill>
                      <a:srgbClr val="FFFFFF"/>
                    </a:solidFill>
                  </a:tcPr>
                </a:tc>
                <a:extLst>
                  <a:ext uri="{0D108BD9-81ED-4DB2-BD59-A6C34878D82A}">
                    <a16:rowId xmlns:a16="http://schemas.microsoft.com/office/drawing/2014/main" val="4279378274"/>
                  </a:ext>
                </a:extLst>
              </a:tr>
              <a:tr h="1846877">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38100" cap="flat" cmpd="sng" algn="ctr">
                      <a:solidFill>
                        <a:srgbClr val="009999"/>
                      </a:solidFill>
                      <a:prstDash val="solid"/>
                      <a:round/>
                      <a:headEnd type="none" w="med" len="med"/>
                      <a:tailEnd type="none" w="med" len="med"/>
                    </a:lnL>
                    <a:lnR w="38100" cap="flat" cmpd="sng" algn="ctr">
                      <a:solidFill>
                        <a:srgbClr val="009999"/>
                      </a:solidFill>
                      <a:prstDash val="solid"/>
                      <a:round/>
                      <a:headEnd type="none" w="med" len="med"/>
                      <a:tailEnd type="none" w="med" len="med"/>
                    </a:lnR>
                    <a:lnT w="38100" cap="flat" cmpd="sng" algn="ctr">
                      <a:solidFill>
                        <a:srgbClr val="009999"/>
                      </a:solidFill>
                      <a:prstDash val="solid"/>
                      <a:round/>
                      <a:headEnd type="none" w="med" len="med"/>
                      <a:tailEnd type="none" w="med" len="med"/>
                    </a:lnT>
                    <a:lnB w="38100" cap="flat" cmpd="sng" algn="ctr">
                      <a:solidFill>
                        <a:srgbClr val="009999"/>
                      </a:solidFill>
                      <a:prstDash val="solid"/>
                      <a:round/>
                      <a:headEnd type="none" w="med" len="med"/>
                      <a:tailEnd type="none" w="med" len="med"/>
                    </a:lnB>
                    <a:solidFill>
                      <a:srgbClr val="C5F5E8">
                        <a:alpha val="0"/>
                      </a:srgbClr>
                    </a:solidFill>
                  </a:tcPr>
                </a:tc>
                <a:tc>
                  <a:txBody>
                    <a:bodyPr/>
                    <a:lstStyle/>
                    <a:p>
                      <a:pPr algn="ctr">
                        <a:lnSpc>
                          <a:spcPct val="200000"/>
                        </a:lnSpc>
                      </a:pPr>
                      <a:endParaRPr lang="en-GB" sz="2800" b="1" dirty="0">
                        <a:solidFill>
                          <a:srgbClr val="002060"/>
                        </a:solidFill>
                        <a:latin typeface="Century Gothic" panose="020B0502020202020204" pitchFamily="34" charset="0"/>
                      </a:endParaRPr>
                    </a:p>
                  </a:txBody>
                  <a:tcPr anchor="ctr">
                    <a:lnL w="38100" cap="flat" cmpd="sng" algn="ctr">
                      <a:solidFill>
                        <a:srgbClr val="009999"/>
                      </a:solidFill>
                      <a:prstDash val="solid"/>
                      <a:round/>
                      <a:headEnd type="none" w="med" len="med"/>
                      <a:tailEnd type="none" w="med" len="med"/>
                    </a:lnL>
                    <a:lnR w="38100" cap="flat" cmpd="sng" algn="ctr">
                      <a:solidFill>
                        <a:srgbClr val="009999"/>
                      </a:solidFill>
                      <a:prstDash val="solid"/>
                      <a:round/>
                      <a:headEnd type="none" w="med" len="med"/>
                      <a:tailEnd type="none" w="med" len="med"/>
                    </a:lnR>
                    <a:lnT w="38100" cap="flat" cmpd="sng" algn="ctr">
                      <a:solidFill>
                        <a:srgbClr val="009999"/>
                      </a:solidFill>
                      <a:prstDash val="solid"/>
                      <a:round/>
                      <a:headEnd type="none" w="med" len="med"/>
                      <a:tailEnd type="none" w="med" len="med"/>
                    </a:lnT>
                    <a:lnB w="38100" cap="flat" cmpd="sng" algn="ctr">
                      <a:solidFill>
                        <a:srgbClr val="009999"/>
                      </a:solidFill>
                      <a:prstDash val="solid"/>
                      <a:round/>
                      <a:headEnd type="none" w="med" len="med"/>
                      <a:tailEnd type="none" w="med" len="med"/>
                    </a:lnB>
                    <a:solidFill>
                      <a:srgbClr val="C5F5E8">
                        <a:alpha val="0"/>
                      </a:srgbClr>
                    </a:solidFill>
                  </a:tcPr>
                </a:tc>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38100" cap="flat" cmpd="sng" algn="ctr">
                      <a:solidFill>
                        <a:srgbClr val="009999"/>
                      </a:solidFill>
                      <a:prstDash val="solid"/>
                      <a:round/>
                      <a:headEnd type="none" w="med" len="med"/>
                      <a:tailEnd type="none" w="med" len="med"/>
                    </a:lnL>
                    <a:lnR w="38100" cap="flat" cmpd="sng" algn="ctr">
                      <a:solidFill>
                        <a:srgbClr val="009999"/>
                      </a:solidFill>
                      <a:prstDash val="solid"/>
                      <a:round/>
                      <a:headEnd type="none" w="med" len="med"/>
                      <a:tailEnd type="none" w="med" len="med"/>
                    </a:lnR>
                    <a:lnT w="38100" cap="flat" cmpd="sng" algn="ctr">
                      <a:solidFill>
                        <a:srgbClr val="009999"/>
                      </a:solidFill>
                      <a:prstDash val="solid"/>
                      <a:round/>
                      <a:headEnd type="none" w="med" len="med"/>
                      <a:tailEnd type="none" w="med" len="med"/>
                    </a:lnT>
                    <a:lnB w="38100" cap="flat" cmpd="sng" algn="ctr">
                      <a:solidFill>
                        <a:srgbClr val="009999"/>
                      </a:solidFill>
                      <a:prstDash val="solid"/>
                      <a:round/>
                      <a:headEnd type="none" w="med" len="med"/>
                      <a:tailEnd type="none" w="med" len="med"/>
                    </a:lnB>
                    <a:solidFill>
                      <a:srgbClr val="C5F5E8">
                        <a:alpha val="0"/>
                      </a:srgbClr>
                    </a:solidFill>
                  </a:tcPr>
                </a:tc>
                <a:tc>
                  <a:txBody>
                    <a:bodyPr/>
                    <a:lstStyle/>
                    <a:p>
                      <a:pPr>
                        <a:lnSpc>
                          <a:spcPct val="200000"/>
                        </a:lnSpc>
                      </a:pPr>
                      <a:endParaRPr lang="en-GB" sz="2800" b="0" dirty="0">
                        <a:solidFill>
                          <a:srgbClr val="002060"/>
                        </a:solidFill>
                        <a:latin typeface="Century Gothic" panose="020B0502020202020204" pitchFamily="34" charset="0"/>
                      </a:endParaRPr>
                    </a:p>
                  </a:txBody>
                  <a:tcPr anchor="ctr">
                    <a:lnL w="38100" cap="flat" cmpd="sng" algn="ctr">
                      <a:solidFill>
                        <a:srgbClr val="009999"/>
                      </a:solidFill>
                      <a:prstDash val="solid"/>
                      <a:round/>
                      <a:headEnd type="none" w="med" len="med"/>
                      <a:tailEnd type="none" w="med" len="med"/>
                    </a:lnL>
                    <a:lnR w="38100" cap="flat" cmpd="sng" algn="ctr">
                      <a:solidFill>
                        <a:srgbClr val="009999"/>
                      </a:solidFill>
                      <a:prstDash val="solid"/>
                      <a:round/>
                      <a:headEnd type="none" w="med" len="med"/>
                      <a:tailEnd type="none" w="med" len="med"/>
                    </a:lnR>
                    <a:lnT w="38100" cap="flat" cmpd="sng" algn="ctr">
                      <a:solidFill>
                        <a:srgbClr val="009999"/>
                      </a:solidFill>
                      <a:prstDash val="solid"/>
                      <a:round/>
                      <a:headEnd type="none" w="med" len="med"/>
                      <a:tailEnd type="none" w="med" len="med"/>
                    </a:lnT>
                    <a:lnB w="38100" cap="flat" cmpd="sng" algn="ctr">
                      <a:solidFill>
                        <a:srgbClr val="009999"/>
                      </a:solidFill>
                      <a:prstDash val="solid"/>
                      <a:round/>
                      <a:headEnd type="none" w="med" len="med"/>
                      <a:tailEnd type="none" w="med" len="med"/>
                    </a:lnB>
                    <a:solidFill>
                      <a:srgbClr val="C5F5E8">
                        <a:alpha val="0"/>
                      </a:srgbClr>
                    </a:solidFill>
                  </a:tcPr>
                </a:tc>
                <a:extLst>
                  <a:ext uri="{0D108BD9-81ED-4DB2-BD59-A6C34878D82A}">
                    <a16:rowId xmlns:a16="http://schemas.microsoft.com/office/drawing/2014/main" val="506763796"/>
                  </a:ext>
                </a:extLst>
              </a:tr>
            </a:tbl>
          </a:graphicData>
        </a:graphic>
      </p:graphicFrame>
    </p:spTree>
    <p:extLst>
      <p:ext uri="{BB962C8B-B14F-4D97-AF65-F5344CB8AC3E}">
        <p14:creationId xmlns:p14="http://schemas.microsoft.com/office/powerpoint/2010/main" val="3802834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1"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421" name="Google Shape;421;p21"/>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F3333"/>
                </a:solidFill>
                <a:latin typeface="Modern Love" panose="04090805081005020601" pitchFamily="82" charset="0"/>
                <a:sym typeface="Arial"/>
              </a:rPr>
              <a:t>rojo</a:t>
            </a:r>
            <a:endParaRPr dirty="0">
              <a:latin typeface="Modern Love" panose="04090805081005020601" pitchFamily="82" charset="0"/>
            </a:endParaRPr>
          </a:p>
        </p:txBody>
      </p:sp>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rgbClr val="FFFFFF"/>
                </a:solidFill>
                <a:latin typeface="Segoe Print" panose="02000600000000000000" pitchFamily="2" charset="0"/>
                <a:cs typeface="Arial" panose="020B0604020202020204" pitchFamily="34" charset="0"/>
                <a:sym typeface="Arial"/>
              </a:rPr>
              <a:t>¡</a:t>
            </a:r>
            <a:r>
              <a:rPr lang="en-GB" sz="8000" b="1" dirty="0" err="1">
                <a:solidFill>
                  <a:srgbClr val="FFFFFF"/>
                </a:solidFill>
                <a:latin typeface="Segoe Print" panose="02000600000000000000" pitchFamily="2" charset="0"/>
                <a:cs typeface="Arial" panose="020B0604020202020204" pitchFamily="34" charset="0"/>
                <a:sym typeface="Arial"/>
              </a:rPr>
              <a:t>adiós</a:t>
            </a:r>
            <a:r>
              <a:rPr lang="en-GB" sz="8000" b="1" dirty="0">
                <a:solidFill>
                  <a:srgbClr val="FFFFFF"/>
                </a:solidFill>
                <a:latin typeface="Segoe Print" panose="02000600000000000000" pitchFamily="2" charset="0"/>
                <a:cs typeface="Arial" panose="020B0604020202020204" pitchFamily="34" charset="0"/>
                <a:sym typeface="Arial"/>
              </a:rPr>
              <a:t>!</a:t>
            </a:r>
            <a:endParaRPr lang="en-GB"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11" name="Google Shape;111;p3" descr="Speech Icon, Voice, Talking, Audio, Speech"/>
          <p:cNvPicPr preferRelativeResize="0"/>
          <p:nvPr/>
        </p:nvPicPr>
        <p:blipFill rotWithShape="1">
          <a:blip r:embed="rId5">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3798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pronunciar</a:t>
            </a:r>
            <a:endParaRPr sz="2000" b="1" i="0" u="none" strike="noStrike" cap="none">
              <a:solidFill>
                <a:srgbClr val="FFFFFF"/>
              </a:solidFill>
              <a:latin typeface="Century Gothic"/>
              <a:ea typeface="Century Gothic"/>
              <a:cs typeface="Century Gothic"/>
              <a:sym typeface="Century Gothic"/>
            </a:endParaRPr>
          </a:p>
        </p:txBody>
      </p:sp>
      <p:sp>
        <p:nvSpPr>
          <p:cNvPr id="7" name="Google Shape;108;p3">
            <a:extLst>
              <a:ext uri="{FF2B5EF4-FFF2-40B4-BE49-F238E27FC236}">
                <a16:creationId xmlns:a16="http://schemas.microsoft.com/office/drawing/2014/main" id="{A2B8486C-2C8F-4BA2-ABC9-39C585CF9966}"/>
              </a:ext>
            </a:extLst>
          </p:cNvPr>
          <p:cNvSpPr txBox="1"/>
          <p:nvPr/>
        </p:nvSpPr>
        <p:spPr>
          <a:xfrm>
            <a:off x="268175" y="255274"/>
            <a:ext cx="3132962"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9600" b="1" i="0" u="none" strike="noStrike" cap="none" dirty="0">
                <a:solidFill>
                  <a:srgbClr val="002060"/>
                </a:solidFill>
                <a:latin typeface="Century Gothic"/>
                <a:ea typeface="Century Gothic"/>
                <a:cs typeface="Century Gothic"/>
                <a:sym typeface="Century Gothic"/>
              </a:rPr>
              <a:t>[</a:t>
            </a:r>
            <a:r>
              <a:rPr lang="en-GB" sz="9600" b="1" dirty="0">
                <a:solidFill>
                  <a:srgbClr val="002060"/>
                </a:solidFill>
                <a:latin typeface="Century Gothic"/>
                <a:ea typeface="Century Gothic"/>
                <a:cs typeface="Century Gothic"/>
                <a:sym typeface="Century Gothic"/>
              </a:rPr>
              <a:t>qui</a:t>
            </a:r>
            <a:r>
              <a:rPr lang="en-GB" sz="9600" b="1" i="0" u="none" strike="noStrike" cap="none" dirty="0">
                <a:solidFill>
                  <a:srgbClr val="002060"/>
                </a:solidFill>
                <a:latin typeface="Century Gothic"/>
                <a:ea typeface="Century Gothic"/>
                <a:cs typeface="Century Gothic"/>
                <a:sym typeface="Century Gothic"/>
              </a:rPr>
              <a:t>]</a:t>
            </a:r>
            <a:endParaRPr sz="9600" b="1" i="0" u="none" strike="noStrike" cap="none" dirty="0">
              <a:solidFill>
                <a:srgbClr val="000000"/>
              </a:solidFill>
              <a:latin typeface="Calibri"/>
              <a:ea typeface="Calibri"/>
              <a:cs typeface="Calibri"/>
              <a:sym typeface="Calibri"/>
            </a:endParaRPr>
          </a:p>
        </p:txBody>
      </p:sp>
      <p:sp>
        <p:nvSpPr>
          <p:cNvPr id="8" name="Google Shape;110;p3">
            <a:extLst>
              <a:ext uri="{FF2B5EF4-FFF2-40B4-BE49-F238E27FC236}">
                <a16:creationId xmlns:a16="http://schemas.microsoft.com/office/drawing/2014/main" id="{8C59329B-4107-4AA3-9710-46891F3A343B}"/>
              </a:ext>
            </a:extLst>
          </p:cNvPr>
          <p:cNvSpPr txBox="1"/>
          <p:nvPr/>
        </p:nvSpPr>
        <p:spPr>
          <a:xfrm>
            <a:off x="3920780" y="255274"/>
            <a:ext cx="5939390" cy="1569620"/>
          </a:xfrm>
          <a:prstGeom prst="rect">
            <a:avLst/>
          </a:prstGeom>
          <a:noFill/>
          <a:ln>
            <a:noFill/>
          </a:ln>
        </p:spPr>
        <p:txBody>
          <a:bodyPr spcFirstLastPara="1" wrap="square" lIns="91425" tIns="45700" rIns="91425" bIns="45700" anchor="t" anchorCtr="0">
            <a:spAutoFit/>
          </a:bodyPr>
          <a:lstStyle/>
          <a:p>
            <a:pPr lvl="0">
              <a:buClr>
                <a:srgbClr val="002060"/>
              </a:buClr>
              <a:buSzPts val="11500"/>
            </a:pPr>
            <a:r>
              <a:rPr lang="en-GB" sz="9600" dirty="0" err="1">
                <a:solidFill>
                  <a:srgbClr val="002060"/>
                </a:solidFill>
                <a:latin typeface="Century Gothic"/>
                <a:ea typeface="Century Gothic"/>
                <a:cs typeface="Century Gothic"/>
                <a:sym typeface="Century Gothic"/>
              </a:rPr>
              <a:t>e</a:t>
            </a:r>
            <a:r>
              <a:rPr lang="en-GB" sz="9600" b="1" dirty="0" err="1">
                <a:solidFill>
                  <a:srgbClr val="FF0066"/>
                </a:solidFill>
                <a:latin typeface="Century Gothic"/>
                <a:ea typeface="Century Gothic"/>
                <a:cs typeface="Century Gothic"/>
                <a:sym typeface="Century Gothic"/>
              </a:rPr>
              <a:t>qui</a:t>
            </a:r>
            <a:r>
              <a:rPr lang="en-GB" sz="9600" dirty="0" err="1">
                <a:solidFill>
                  <a:srgbClr val="002060"/>
                </a:solidFill>
                <a:latin typeface="Century Gothic"/>
                <a:ea typeface="Century Gothic"/>
                <a:cs typeface="Century Gothic"/>
                <a:sym typeface="Century Gothic"/>
              </a:rPr>
              <a:t>po</a:t>
            </a:r>
            <a:endParaRPr sz="9600" b="1" i="0" u="none" strike="noStrike" cap="none" dirty="0">
              <a:solidFill>
                <a:srgbClr val="FF0066"/>
              </a:solidFill>
              <a:latin typeface="Calibri"/>
              <a:ea typeface="Calibri"/>
              <a:cs typeface="Calibri"/>
              <a:sym typeface="Calibri"/>
            </a:endParaRPr>
          </a:p>
        </p:txBody>
      </p:sp>
      <p:pic>
        <p:nvPicPr>
          <p:cNvPr id="1026" name="Picture 2" descr="Fútbol, Niña, Equipo, Jugar, Campo">
            <a:extLst>
              <a:ext uri="{FF2B5EF4-FFF2-40B4-BE49-F238E27FC236}">
                <a16:creationId xmlns:a16="http://schemas.microsoft.com/office/drawing/2014/main" id="{5A6A46F0-266B-4996-AE43-D9523AD3CD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0780" y="2351617"/>
            <a:ext cx="4048125" cy="3238500"/>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945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3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3_2.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subTnLst>
                                    <p:audio>
                                      <p:cMediaNode>
                                        <p:cTn display="0" masterRel="sameClick">
                                          <p:stCondLst>
                                            <p:cond evt="begin" delay="0">
                                              <p:tn val="13"/>
                                            </p:cond>
                                          </p:stCondLst>
                                          <p:endCondLst>
                                            <p:cond evt="onStopAudio" delay="0">
                                              <p:tgtEl>
                                                <p:sldTgt/>
                                              </p:tgtEl>
                                            </p:cond>
                                          </p:endCondLst>
                                        </p:cTn>
                                        <p:tgtEl>
                                          <p:sndTgt r:embed="rId4" name="3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11" name="Google Shape;111;p3" descr="Speech Icon, Voice, Talking, Audio, Speech"/>
          <p:cNvPicPr preferRelativeResize="0"/>
          <p:nvPr/>
        </p:nvPicPr>
        <p:blipFill rotWithShape="1">
          <a:blip r:embed="rId5">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3798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pronunciar</a:t>
            </a:r>
            <a:endParaRPr sz="2000" b="1" i="0" u="none" strike="noStrike" cap="none">
              <a:solidFill>
                <a:srgbClr val="FFFFFF"/>
              </a:solidFill>
              <a:latin typeface="Century Gothic"/>
              <a:ea typeface="Century Gothic"/>
              <a:cs typeface="Century Gothic"/>
              <a:sym typeface="Century Gothic"/>
            </a:endParaRPr>
          </a:p>
        </p:txBody>
      </p:sp>
      <p:sp>
        <p:nvSpPr>
          <p:cNvPr id="7" name="Google Shape;108;p3">
            <a:extLst>
              <a:ext uri="{FF2B5EF4-FFF2-40B4-BE49-F238E27FC236}">
                <a16:creationId xmlns:a16="http://schemas.microsoft.com/office/drawing/2014/main" id="{A2B8486C-2C8F-4BA2-ABC9-39C585CF9966}"/>
              </a:ext>
            </a:extLst>
          </p:cNvPr>
          <p:cNvSpPr txBox="1"/>
          <p:nvPr/>
        </p:nvSpPr>
        <p:spPr>
          <a:xfrm>
            <a:off x="268175" y="255274"/>
            <a:ext cx="457200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9600" b="1" i="0" u="none" strike="noStrike" cap="none" dirty="0">
                <a:solidFill>
                  <a:srgbClr val="002060"/>
                </a:solidFill>
                <a:latin typeface="Century Gothic"/>
                <a:ea typeface="Century Gothic"/>
                <a:cs typeface="Century Gothic"/>
                <a:sym typeface="Century Gothic"/>
              </a:rPr>
              <a:t>[</a:t>
            </a:r>
            <a:r>
              <a:rPr lang="en-GB" sz="9600" b="1" dirty="0">
                <a:solidFill>
                  <a:srgbClr val="002060"/>
                </a:solidFill>
                <a:latin typeface="Century Gothic"/>
                <a:ea typeface="Century Gothic"/>
                <a:cs typeface="Century Gothic"/>
                <a:sym typeface="Century Gothic"/>
              </a:rPr>
              <a:t>qui</a:t>
            </a:r>
            <a:r>
              <a:rPr lang="en-GB" sz="9600" b="1" i="0" u="none" strike="noStrike" cap="none" dirty="0">
                <a:solidFill>
                  <a:srgbClr val="002060"/>
                </a:solidFill>
                <a:latin typeface="Century Gothic"/>
                <a:ea typeface="Century Gothic"/>
                <a:cs typeface="Century Gothic"/>
                <a:sym typeface="Century Gothic"/>
              </a:rPr>
              <a:t>]</a:t>
            </a:r>
            <a:endParaRPr sz="9600" b="1" i="0" u="none" strike="noStrike" cap="none" dirty="0">
              <a:solidFill>
                <a:srgbClr val="000000"/>
              </a:solidFill>
              <a:latin typeface="Calibri"/>
              <a:ea typeface="Calibri"/>
              <a:cs typeface="Calibri"/>
              <a:sym typeface="Calibri"/>
            </a:endParaRPr>
          </a:p>
        </p:txBody>
      </p:sp>
      <p:sp>
        <p:nvSpPr>
          <p:cNvPr id="8" name="Google Shape;110;p3">
            <a:extLst>
              <a:ext uri="{FF2B5EF4-FFF2-40B4-BE49-F238E27FC236}">
                <a16:creationId xmlns:a16="http://schemas.microsoft.com/office/drawing/2014/main" id="{8C59329B-4107-4AA3-9710-46891F3A343B}"/>
              </a:ext>
            </a:extLst>
          </p:cNvPr>
          <p:cNvSpPr txBox="1"/>
          <p:nvPr/>
        </p:nvSpPr>
        <p:spPr>
          <a:xfrm>
            <a:off x="3920780" y="255274"/>
            <a:ext cx="5939390" cy="1569620"/>
          </a:xfrm>
          <a:prstGeom prst="rect">
            <a:avLst/>
          </a:prstGeom>
          <a:noFill/>
          <a:ln>
            <a:noFill/>
          </a:ln>
        </p:spPr>
        <p:txBody>
          <a:bodyPr spcFirstLastPara="1" wrap="square" lIns="91425" tIns="45700" rIns="91425" bIns="45700" anchor="t" anchorCtr="0">
            <a:spAutoFit/>
          </a:bodyPr>
          <a:lstStyle/>
          <a:p>
            <a:pPr lvl="0">
              <a:buClr>
                <a:srgbClr val="002060"/>
              </a:buClr>
              <a:buSzPts val="11500"/>
            </a:pPr>
            <a:r>
              <a:rPr lang="en-GB" sz="9600" b="1" dirty="0">
                <a:solidFill>
                  <a:srgbClr val="FF0066"/>
                </a:solidFill>
                <a:latin typeface="Century Gothic"/>
                <a:ea typeface="Century Gothic"/>
                <a:cs typeface="Century Gothic"/>
                <a:sym typeface="Century Gothic"/>
              </a:rPr>
              <a:t>qui</a:t>
            </a:r>
            <a:r>
              <a:rPr lang="en-GB" sz="9600" dirty="0">
                <a:solidFill>
                  <a:srgbClr val="002060"/>
                </a:solidFill>
                <a:latin typeface="Century Gothic"/>
                <a:ea typeface="Century Gothic"/>
                <a:cs typeface="Century Gothic"/>
                <a:sym typeface="Century Gothic"/>
              </a:rPr>
              <a:t>nce</a:t>
            </a:r>
            <a:endParaRPr sz="9600" b="1" i="0" u="none" strike="noStrike" cap="none" dirty="0">
              <a:solidFill>
                <a:srgbClr val="FF0066"/>
              </a:solidFill>
              <a:latin typeface="Calibri"/>
              <a:ea typeface="Calibri"/>
              <a:cs typeface="Calibri"/>
              <a:sym typeface="Calibri"/>
            </a:endParaRPr>
          </a:p>
        </p:txBody>
      </p:sp>
      <p:pic>
        <p:nvPicPr>
          <p:cNvPr id="9" name="Picture 2" descr="Número, Quince, Rectángulo, Redondeado">
            <a:extLst>
              <a:ext uri="{FF2B5EF4-FFF2-40B4-BE49-F238E27FC236}">
                <a16:creationId xmlns:a16="http://schemas.microsoft.com/office/drawing/2014/main" id="{3B904C25-E105-40AD-AF57-C643CA06DC70}"/>
              </a:ext>
            </a:extLst>
          </p:cNvPr>
          <p:cNvPicPr>
            <a:picLocks noChangeAspect="1" noChangeArrowheads="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40405" y="2481254"/>
            <a:ext cx="3711189" cy="2859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98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3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4_1.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4_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33" name="Google Shape;221;p10">
            <a:extLst>
              <a:ext uri="{FF2B5EF4-FFF2-40B4-BE49-F238E27FC236}">
                <a16:creationId xmlns:a16="http://schemas.microsoft.com/office/drawing/2014/main" id="{7715E50F-BB82-4EB5-90E0-DEB2E3E3AAA4}"/>
              </a:ext>
            </a:extLst>
          </p:cNvPr>
          <p:cNvPicPr preferRelativeResize="0"/>
          <p:nvPr/>
        </p:nvPicPr>
        <p:blipFill rotWithShape="1">
          <a:blip r:embed="rId3">
            <a:alphaModFix/>
          </a:blip>
          <a:srcRect/>
          <a:stretch/>
        </p:blipFill>
        <p:spPr>
          <a:xfrm>
            <a:off x="10804611" y="-171450"/>
            <a:ext cx="1166103" cy="1183191"/>
          </a:xfrm>
          <a:prstGeom prst="rect">
            <a:avLst/>
          </a:prstGeom>
          <a:noFill/>
          <a:ln>
            <a:noFill/>
          </a:ln>
        </p:spPr>
      </p:pic>
      <p:sp>
        <p:nvSpPr>
          <p:cNvPr id="43" name="Title 1">
            <a:extLst>
              <a:ext uri="{FF2B5EF4-FFF2-40B4-BE49-F238E27FC236}">
                <a16:creationId xmlns:a16="http://schemas.microsoft.com/office/drawing/2014/main" id="{673F70B7-4F0A-428C-BE7A-C510D3F451F9}"/>
              </a:ext>
            </a:extLst>
          </p:cNvPr>
          <p:cNvSpPr txBox="1">
            <a:spLocks/>
          </p:cNvSpPr>
          <p:nvPr/>
        </p:nvSpPr>
        <p:spPr>
          <a:xfrm>
            <a:off x="10687983" y="882291"/>
            <a:ext cx="1399358" cy="400110"/>
          </a:xfrm>
          <a:prstGeom prst="rect">
            <a:avLst/>
          </a:prstGeom>
          <a:solidFill>
            <a:srgbClr val="91EAD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
        <p:nvSpPr>
          <p:cNvPr id="7" name="TextBox 6">
            <a:extLst>
              <a:ext uri="{FF2B5EF4-FFF2-40B4-BE49-F238E27FC236}">
                <a16:creationId xmlns:a16="http://schemas.microsoft.com/office/drawing/2014/main" id="{DDB11577-7B92-4CB6-A83F-BC7FF0432AFA}"/>
              </a:ext>
            </a:extLst>
          </p:cNvPr>
          <p:cNvSpPr txBox="1"/>
          <p:nvPr/>
        </p:nvSpPr>
        <p:spPr>
          <a:xfrm>
            <a:off x="357009" y="2619235"/>
            <a:ext cx="3909566" cy="923330"/>
          </a:xfrm>
          <a:prstGeom prst="rect">
            <a:avLst/>
          </a:prstGeom>
          <a:noFill/>
        </p:spPr>
        <p:txBody>
          <a:bodyPr wrap="square" rtlCol="0">
            <a:spAutoFit/>
          </a:bodyPr>
          <a:lstStyle/>
          <a:p>
            <a:r>
              <a:rPr lang="en-GB" sz="5400" b="1" dirty="0" err="1">
                <a:solidFill>
                  <a:srgbClr val="002060"/>
                </a:solidFill>
                <a:latin typeface="Century Gothic" panose="020B0502020202020204" pitchFamily="34" charset="0"/>
              </a:rPr>
              <a:t>iz</a:t>
            </a:r>
            <a:r>
              <a:rPr lang="en-GB" sz="5400" b="1" dirty="0">
                <a:solidFill>
                  <a:srgbClr val="002060"/>
                </a:solidFill>
                <a:latin typeface="Century Gothic" panose="020B0502020202020204" pitchFamily="34" charset="0"/>
              </a:rPr>
              <a:t>____</a:t>
            </a:r>
            <a:r>
              <a:rPr lang="en-GB" sz="5400" b="1" dirty="0" err="1">
                <a:solidFill>
                  <a:srgbClr val="002060"/>
                </a:solidFill>
                <a:latin typeface="Century Gothic" panose="020B0502020202020204" pitchFamily="34" charset="0"/>
              </a:rPr>
              <a:t>erda</a:t>
            </a:r>
            <a:endParaRPr lang="en-GB" sz="5400" b="1" dirty="0">
              <a:solidFill>
                <a:srgbClr val="002060"/>
              </a:solidFill>
              <a:latin typeface="Century Gothic" panose="020B0502020202020204" pitchFamily="34" charset="0"/>
            </a:endParaRPr>
          </a:p>
        </p:txBody>
      </p:sp>
      <p:sp>
        <p:nvSpPr>
          <p:cNvPr id="8" name="TextBox 7">
            <a:extLst>
              <a:ext uri="{FF2B5EF4-FFF2-40B4-BE49-F238E27FC236}">
                <a16:creationId xmlns:a16="http://schemas.microsoft.com/office/drawing/2014/main" id="{1985EAD3-E83D-4E49-A747-CD77A4AD2526}"/>
              </a:ext>
            </a:extLst>
          </p:cNvPr>
          <p:cNvSpPr txBox="1"/>
          <p:nvPr/>
        </p:nvSpPr>
        <p:spPr>
          <a:xfrm>
            <a:off x="983554" y="2594521"/>
            <a:ext cx="1918888" cy="923330"/>
          </a:xfrm>
          <a:prstGeom prst="rect">
            <a:avLst/>
          </a:prstGeom>
          <a:noFill/>
        </p:spPr>
        <p:txBody>
          <a:bodyPr wrap="square" rtlCol="0">
            <a:spAutoFit/>
          </a:bodyPr>
          <a:lstStyle/>
          <a:p>
            <a:r>
              <a:rPr lang="en-GB" sz="5400" b="1" dirty="0">
                <a:solidFill>
                  <a:srgbClr val="FF0066"/>
                </a:solidFill>
                <a:latin typeface="Century Gothic" panose="020B0502020202020204" pitchFamily="34" charset="0"/>
              </a:rPr>
              <a:t>qui</a:t>
            </a:r>
            <a:endParaRPr lang="en-GB" sz="4400" b="1" dirty="0">
              <a:solidFill>
                <a:srgbClr val="FF0066"/>
              </a:solidFill>
              <a:latin typeface="Century Gothic" panose="020B0502020202020204" pitchFamily="34" charset="0"/>
            </a:endParaRPr>
          </a:p>
        </p:txBody>
      </p:sp>
      <p:sp>
        <p:nvSpPr>
          <p:cNvPr id="9" name="TextBox 8">
            <a:extLst>
              <a:ext uri="{FF2B5EF4-FFF2-40B4-BE49-F238E27FC236}">
                <a16:creationId xmlns:a16="http://schemas.microsoft.com/office/drawing/2014/main" id="{AFE6ABE0-2384-45D9-B3E4-271BE364D28C}"/>
              </a:ext>
            </a:extLst>
          </p:cNvPr>
          <p:cNvSpPr txBox="1"/>
          <p:nvPr/>
        </p:nvSpPr>
        <p:spPr>
          <a:xfrm>
            <a:off x="811517" y="5750237"/>
            <a:ext cx="3675334" cy="923330"/>
          </a:xfrm>
          <a:prstGeom prst="rect">
            <a:avLst/>
          </a:prstGeom>
          <a:noFill/>
        </p:spPr>
        <p:txBody>
          <a:bodyPr wrap="square" rtlCol="0">
            <a:spAutoFit/>
          </a:bodyPr>
          <a:lstStyle/>
          <a:p>
            <a:r>
              <a:rPr lang="en-GB" sz="5400" b="1" dirty="0" err="1">
                <a:solidFill>
                  <a:srgbClr val="002060"/>
                </a:solidFill>
                <a:latin typeface="Century Gothic" panose="020B0502020202020204" pitchFamily="34" charset="0"/>
              </a:rPr>
              <a:t>silen</a:t>
            </a:r>
            <a:r>
              <a:rPr lang="en-GB" sz="5400" b="1" dirty="0">
                <a:solidFill>
                  <a:srgbClr val="002060"/>
                </a:solidFill>
                <a:latin typeface="Century Gothic" panose="020B0502020202020204" pitchFamily="34" charset="0"/>
              </a:rPr>
              <a:t>__o</a:t>
            </a:r>
          </a:p>
        </p:txBody>
      </p:sp>
      <p:sp>
        <p:nvSpPr>
          <p:cNvPr id="10" name="TextBox 9">
            <a:extLst>
              <a:ext uri="{FF2B5EF4-FFF2-40B4-BE49-F238E27FC236}">
                <a16:creationId xmlns:a16="http://schemas.microsoft.com/office/drawing/2014/main" id="{EAC7A311-89EA-4F28-B4B3-A6F5931D1A53}"/>
              </a:ext>
            </a:extLst>
          </p:cNvPr>
          <p:cNvSpPr txBox="1"/>
          <p:nvPr/>
        </p:nvSpPr>
        <p:spPr>
          <a:xfrm>
            <a:off x="2327117" y="5756163"/>
            <a:ext cx="1116621" cy="923330"/>
          </a:xfrm>
          <a:prstGeom prst="rect">
            <a:avLst/>
          </a:prstGeom>
          <a:noFill/>
        </p:spPr>
        <p:txBody>
          <a:bodyPr wrap="square" rtlCol="0">
            <a:spAutoFit/>
          </a:bodyPr>
          <a:lstStyle/>
          <a:p>
            <a:r>
              <a:rPr lang="en-GB" sz="5400" b="1" dirty="0">
                <a:solidFill>
                  <a:srgbClr val="FF0066"/>
                </a:solidFill>
                <a:latin typeface="Century Gothic" panose="020B0502020202020204" pitchFamily="34" charset="0"/>
              </a:rPr>
              <a:t>ci</a:t>
            </a:r>
            <a:endParaRPr lang="en-GB" sz="4400" b="1" dirty="0">
              <a:solidFill>
                <a:srgbClr val="FF0066"/>
              </a:solidFill>
              <a:latin typeface="Century Gothic" panose="020B0502020202020204" pitchFamily="34" charset="0"/>
            </a:endParaRPr>
          </a:p>
        </p:txBody>
      </p:sp>
      <p:sp>
        <p:nvSpPr>
          <p:cNvPr id="11" name="TextBox 10">
            <a:extLst>
              <a:ext uri="{FF2B5EF4-FFF2-40B4-BE49-F238E27FC236}">
                <a16:creationId xmlns:a16="http://schemas.microsoft.com/office/drawing/2014/main" id="{B36DC7CD-22F0-48D8-B6AE-EDA57776A9BC}"/>
              </a:ext>
            </a:extLst>
          </p:cNvPr>
          <p:cNvSpPr txBox="1"/>
          <p:nvPr/>
        </p:nvSpPr>
        <p:spPr>
          <a:xfrm>
            <a:off x="4497853" y="5718726"/>
            <a:ext cx="3492810" cy="923330"/>
          </a:xfrm>
          <a:prstGeom prst="rect">
            <a:avLst/>
          </a:prstGeom>
          <a:noFill/>
        </p:spPr>
        <p:txBody>
          <a:bodyPr wrap="square" rtlCol="0">
            <a:spAutoFit/>
          </a:bodyPr>
          <a:lstStyle/>
          <a:p>
            <a:r>
              <a:rPr lang="en-GB" sz="5400" b="1" dirty="0">
                <a:solidFill>
                  <a:srgbClr val="002060"/>
                </a:solidFill>
                <a:latin typeface="Century Gothic" panose="020B0502020202020204" pitchFamily="34" charset="0"/>
              </a:rPr>
              <a:t>___</a:t>
            </a:r>
            <a:r>
              <a:rPr lang="en-GB" sz="5400" b="1" dirty="0" err="1">
                <a:solidFill>
                  <a:srgbClr val="002060"/>
                </a:solidFill>
                <a:latin typeface="Century Gothic" panose="020B0502020202020204" pitchFamily="34" charset="0"/>
              </a:rPr>
              <a:t>én</a:t>
            </a:r>
            <a:endParaRPr lang="en-GB" sz="5400" b="1" dirty="0">
              <a:solidFill>
                <a:srgbClr val="002060"/>
              </a:solidFill>
              <a:latin typeface="Century Gothic" panose="020B0502020202020204" pitchFamily="34" charset="0"/>
            </a:endParaRPr>
          </a:p>
        </p:txBody>
      </p:sp>
      <p:sp>
        <p:nvSpPr>
          <p:cNvPr id="12" name="TextBox 11">
            <a:extLst>
              <a:ext uri="{FF2B5EF4-FFF2-40B4-BE49-F238E27FC236}">
                <a16:creationId xmlns:a16="http://schemas.microsoft.com/office/drawing/2014/main" id="{D8019449-DDF4-43CB-B27C-FC34D7DA21E0}"/>
              </a:ext>
            </a:extLst>
          </p:cNvPr>
          <p:cNvSpPr txBox="1"/>
          <p:nvPr/>
        </p:nvSpPr>
        <p:spPr>
          <a:xfrm>
            <a:off x="4489422" y="5712561"/>
            <a:ext cx="1278794" cy="923330"/>
          </a:xfrm>
          <a:prstGeom prst="rect">
            <a:avLst/>
          </a:prstGeom>
          <a:noFill/>
        </p:spPr>
        <p:txBody>
          <a:bodyPr wrap="square" rtlCol="0">
            <a:spAutoFit/>
          </a:bodyPr>
          <a:lstStyle/>
          <a:p>
            <a:r>
              <a:rPr lang="en-GB" sz="5400" b="1" dirty="0">
                <a:solidFill>
                  <a:srgbClr val="FF0066"/>
                </a:solidFill>
                <a:latin typeface="Century Gothic" panose="020B0502020202020204" pitchFamily="34" charset="0"/>
              </a:rPr>
              <a:t>qui</a:t>
            </a:r>
            <a:endParaRPr lang="en-GB" sz="4400" b="1" dirty="0">
              <a:solidFill>
                <a:srgbClr val="FF0066"/>
              </a:solidFill>
              <a:latin typeface="Century Gothic" panose="020B0502020202020204" pitchFamily="34" charset="0"/>
            </a:endParaRPr>
          </a:p>
        </p:txBody>
      </p:sp>
      <p:sp>
        <p:nvSpPr>
          <p:cNvPr id="13" name="TextBox 12">
            <a:extLst>
              <a:ext uri="{FF2B5EF4-FFF2-40B4-BE49-F238E27FC236}">
                <a16:creationId xmlns:a16="http://schemas.microsoft.com/office/drawing/2014/main" id="{B6F1DF6D-C002-4D1C-9DEB-3E8AD7C8A9B9}"/>
              </a:ext>
            </a:extLst>
          </p:cNvPr>
          <p:cNvSpPr txBox="1"/>
          <p:nvPr/>
        </p:nvSpPr>
        <p:spPr>
          <a:xfrm>
            <a:off x="5437214" y="2620787"/>
            <a:ext cx="3492810" cy="923330"/>
          </a:xfrm>
          <a:prstGeom prst="rect">
            <a:avLst/>
          </a:prstGeom>
          <a:noFill/>
        </p:spPr>
        <p:txBody>
          <a:bodyPr wrap="square" rtlCol="0">
            <a:spAutoFit/>
          </a:bodyPr>
          <a:lstStyle/>
          <a:p>
            <a:r>
              <a:rPr lang="en-GB" sz="5400" b="1" dirty="0" err="1">
                <a:solidFill>
                  <a:srgbClr val="002060"/>
                </a:solidFill>
                <a:latin typeface="Century Gothic" panose="020B0502020202020204" pitchFamily="34" charset="0"/>
              </a:rPr>
              <a:t>pis</a:t>
            </a:r>
            <a:r>
              <a:rPr lang="en-GB" sz="5400" b="1" dirty="0">
                <a:solidFill>
                  <a:srgbClr val="002060"/>
                </a:solidFill>
                <a:latin typeface="Century Gothic" panose="020B0502020202020204" pitchFamily="34" charset="0"/>
              </a:rPr>
              <a:t>___</a:t>
            </a:r>
            <a:r>
              <a:rPr lang="en-GB" sz="5400" b="1" dirty="0" err="1">
                <a:solidFill>
                  <a:srgbClr val="002060"/>
                </a:solidFill>
                <a:latin typeface="Century Gothic" panose="020B0502020202020204" pitchFamily="34" charset="0"/>
              </a:rPr>
              <a:t>na</a:t>
            </a:r>
            <a:endParaRPr lang="en-GB" sz="5400" b="1" dirty="0">
              <a:solidFill>
                <a:srgbClr val="002060"/>
              </a:solidFill>
              <a:latin typeface="Century Gothic" panose="020B0502020202020204" pitchFamily="34" charset="0"/>
            </a:endParaRPr>
          </a:p>
        </p:txBody>
      </p:sp>
      <p:sp>
        <p:nvSpPr>
          <p:cNvPr id="14" name="TextBox 13">
            <a:extLst>
              <a:ext uri="{FF2B5EF4-FFF2-40B4-BE49-F238E27FC236}">
                <a16:creationId xmlns:a16="http://schemas.microsoft.com/office/drawing/2014/main" id="{563DFE49-9C08-4C8C-91DE-9C488EAA243D}"/>
              </a:ext>
            </a:extLst>
          </p:cNvPr>
          <p:cNvSpPr txBox="1"/>
          <p:nvPr/>
        </p:nvSpPr>
        <p:spPr>
          <a:xfrm>
            <a:off x="6443230" y="2613868"/>
            <a:ext cx="1122961" cy="923330"/>
          </a:xfrm>
          <a:prstGeom prst="rect">
            <a:avLst/>
          </a:prstGeom>
          <a:noFill/>
        </p:spPr>
        <p:txBody>
          <a:bodyPr wrap="square" rtlCol="0">
            <a:spAutoFit/>
          </a:bodyPr>
          <a:lstStyle/>
          <a:p>
            <a:r>
              <a:rPr lang="en-GB" sz="5400" b="1" dirty="0">
                <a:solidFill>
                  <a:srgbClr val="FF0066"/>
                </a:solidFill>
                <a:latin typeface="Century Gothic" panose="020B0502020202020204" pitchFamily="34" charset="0"/>
              </a:rPr>
              <a:t>ci</a:t>
            </a:r>
            <a:endParaRPr lang="en-GB" sz="4400" b="1" dirty="0">
              <a:solidFill>
                <a:srgbClr val="FF0066"/>
              </a:solidFill>
              <a:latin typeface="Century Gothic" panose="020B0502020202020204" pitchFamily="34" charset="0"/>
            </a:endParaRPr>
          </a:p>
        </p:txBody>
      </p:sp>
      <p:sp>
        <p:nvSpPr>
          <p:cNvPr id="20" name="TextBox 19">
            <a:extLst>
              <a:ext uri="{FF2B5EF4-FFF2-40B4-BE49-F238E27FC236}">
                <a16:creationId xmlns:a16="http://schemas.microsoft.com/office/drawing/2014/main" id="{B460560A-0D81-41EE-978E-E1E2E7BDE1A1}"/>
              </a:ext>
            </a:extLst>
          </p:cNvPr>
          <p:cNvSpPr txBox="1"/>
          <p:nvPr/>
        </p:nvSpPr>
        <p:spPr>
          <a:xfrm>
            <a:off x="7779870" y="5807182"/>
            <a:ext cx="3492810" cy="923330"/>
          </a:xfrm>
          <a:prstGeom prst="rect">
            <a:avLst/>
          </a:prstGeom>
          <a:noFill/>
        </p:spPr>
        <p:txBody>
          <a:bodyPr wrap="square" rtlCol="0">
            <a:spAutoFit/>
          </a:bodyPr>
          <a:lstStyle/>
          <a:p>
            <a:r>
              <a:rPr lang="en-GB" sz="5400" b="1" dirty="0">
                <a:solidFill>
                  <a:srgbClr val="002060"/>
                </a:solidFill>
                <a:latin typeface="Century Gothic" panose="020B0502020202020204" pitchFamily="34" charset="0"/>
              </a:rPr>
              <a:t>es____</a:t>
            </a:r>
            <a:r>
              <a:rPr lang="en-GB" sz="5400" b="1" dirty="0" err="1">
                <a:solidFill>
                  <a:srgbClr val="002060"/>
                </a:solidFill>
                <a:latin typeface="Century Gothic" panose="020B0502020202020204" pitchFamily="34" charset="0"/>
              </a:rPr>
              <a:t>na</a:t>
            </a:r>
            <a:endParaRPr lang="en-GB" sz="5400" b="1" dirty="0">
              <a:solidFill>
                <a:srgbClr val="002060"/>
              </a:solidFill>
              <a:latin typeface="Century Gothic" panose="020B0502020202020204" pitchFamily="34" charset="0"/>
            </a:endParaRPr>
          </a:p>
        </p:txBody>
      </p:sp>
      <p:sp>
        <p:nvSpPr>
          <p:cNvPr id="24" name="TextBox 23">
            <a:extLst>
              <a:ext uri="{FF2B5EF4-FFF2-40B4-BE49-F238E27FC236}">
                <a16:creationId xmlns:a16="http://schemas.microsoft.com/office/drawing/2014/main" id="{6341C58C-D828-45D5-80CB-EA847A2F0F2B}"/>
              </a:ext>
            </a:extLst>
          </p:cNvPr>
          <p:cNvSpPr txBox="1"/>
          <p:nvPr/>
        </p:nvSpPr>
        <p:spPr>
          <a:xfrm>
            <a:off x="8693823" y="5789222"/>
            <a:ext cx="1918888" cy="923330"/>
          </a:xfrm>
          <a:prstGeom prst="rect">
            <a:avLst/>
          </a:prstGeom>
          <a:noFill/>
        </p:spPr>
        <p:txBody>
          <a:bodyPr wrap="square" rtlCol="0">
            <a:spAutoFit/>
          </a:bodyPr>
          <a:lstStyle/>
          <a:p>
            <a:r>
              <a:rPr lang="en-GB" sz="5400" b="1" dirty="0">
                <a:solidFill>
                  <a:srgbClr val="FF0066"/>
                </a:solidFill>
                <a:latin typeface="Century Gothic" panose="020B0502020202020204" pitchFamily="34" charset="0"/>
              </a:rPr>
              <a:t>qui</a:t>
            </a:r>
            <a:endParaRPr lang="en-GB" sz="4400" b="1" dirty="0">
              <a:solidFill>
                <a:srgbClr val="FF0066"/>
              </a:solidFill>
              <a:latin typeface="Century Gothic" panose="020B0502020202020204" pitchFamily="34" charset="0"/>
            </a:endParaRPr>
          </a:p>
        </p:txBody>
      </p:sp>
      <p:sp>
        <p:nvSpPr>
          <p:cNvPr id="53" name="Rectangle 52">
            <a:hlinkClick r:id="" action="ppaction://noaction">
              <a:snd r:embed="rId4" name="5_2.wav"/>
            </a:hlinkClick>
            <a:extLst>
              <a:ext uri="{FF2B5EF4-FFF2-40B4-BE49-F238E27FC236}">
                <a16:creationId xmlns:a16="http://schemas.microsoft.com/office/drawing/2014/main" id="{014AE66F-B52D-43A6-804F-A85169B3C6E8}"/>
              </a:ext>
            </a:extLst>
          </p:cNvPr>
          <p:cNvSpPr/>
          <p:nvPr/>
        </p:nvSpPr>
        <p:spPr>
          <a:xfrm>
            <a:off x="284110" y="1320309"/>
            <a:ext cx="489656" cy="523220"/>
          </a:xfrm>
          <a:prstGeom prst="rect">
            <a:avLst/>
          </a:prstGeom>
          <a:solidFill>
            <a:srgbClr val="C5F5E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E</a:t>
            </a:r>
          </a:p>
        </p:txBody>
      </p:sp>
      <p:sp>
        <p:nvSpPr>
          <p:cNvPr id="54" name="Rectangle 53">
            <a:hlinkClick r:id="" action="ppaction://noaction">
              <a:snd r:embed="rId5" name="5_3.wav"/>
            </a:hlinkClick>
            <a:extLst>
              <a:ext uri="{FF2B5EF4-FFF2-40B4-BE49-F238E27FC236}">
                <a16:creationId xmlns:a16="http://schemas.microsoft.com/office/drawing/2014/main" id="{94B61BAF-4C2D-42F7-835F-F4CA720F2042}"/>
              </a:ext>
            </a:extLst>
          </p:cNvPr>
          <p:cNvSpPr/>
          <p:nvPr/>
        </p:nvSpPr>
        <p:spPr>
          <a:xfrm>
            <a:off x="4744709" y="2376672"/>
            <a:ext cx="489656" cy="523220"/>
          </a:xfrm>
          <a:prstGeom prst="rect">
            <a:avLst/>
          </a:prstGeom>
          <a:solidFill>
            <a:srgbClr val="C5F5E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1</a:t>
            </a:r>
          </a:p>
        </p:txBody>
      </p:sp>
      <p:sp>
        <p:nvSpPr>
          <p:cNvPr id="55" name="Rectangle 54">
            <a:hlinkClick r:id="" action="ppaction://noaction">
              <a:snd r:embed="rId6" name="5_4.wav"/>
            </a:hlinkClick>
            <a:extLst>
              <a:ext uri="{FF2B5EF4-FFF2-40B4-BE49-F238E27FC236}">
                <a16:creationId xmlns:a16="http://schemas.microsoft.com/office/drawing/2014/main" id="{473038D7-B8F5-4C22-B1D0-2266F4C8C217}"/>
              </a:ext>
            </a:extLst>
          </p:cNvPr>
          <p:cNvSpPr/>
          <p:nvPr/>
        </p:nvSpPr>
        <p:spPr>
          <a:xfrm>
            <a:off x="278621" y="5328920"/>
            <a:ext cx="489656" cy="523220"/>
          </a:xfrm>
          <a:prstGeom prst="rect">
            <a:avLst/>
          </a:prstGeom>
          <a:solidFill>
            <a:srgbClr val="C5F5E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2</a:t>
            </a:r>
          </a:p>
        </p:txBody>
      </p:sp>
      <p:sp>
        <p:nvSpPr>
          <p:cNvPr id="56" name="Rectangle 55">
            <a:hlinkClick r:id="" action="ppaction://noaction">
              <a:snd r:embed="rId7" name="5_5.wav"/>
            </a:hlinkClick>
            <a:extLst>
              <a:ext uri="{FF2B5EF4-FFF2-40B4-BE49-F238E27FC236}">
                <a16:creationId xmlns:a16="http://schemas.microsoft.com/office/drawing/2014/main" id="{07483D32-7133-4B76-8AA0-BB15D4E5B00F}"/>
              </a:ext>
            </a:extLst>
          </p:cNvPr>
          <p:cNvSpPr/>
          <p:nvPr/>
        </p:nvSpPr>
        <p:spPr>
          <a:xfrm>
            <a:off x="3510792" y="5225964"/>
            <a:ext cx="489656" cy="523220"/>
          </a:xfrm>
          <a:prstGeom prst="rect">
            <a:avLst/>
          </a:prstGeom>
          <a:solidFill>
            <a:srgbClr val="C5F5E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3</a:t>
            </a:r>
          </a:p>
        </p:txBody>
      </p:sp>
      <p:sp>
        <p:nvSpPr>
          <p:cNvPr id="57" name="Rectangle 56">
            <a:hlinkClick r:id="" action="ppaction://noaction">
              <a:snd r:embed="rId8" name="5_6.wav"/>
            </a:hlinkClick>
            <a:extLst>
              <a:ext uri="{FF2B5EF4-FFF2-40B4-BE49-F238E27FC236}">
                <a16:creationId xmlns:a16="http://schemas.microsoft.com/office/drawing/2014/main" id="{11E341DE-7329-4AF2-AF87-C6DEE9BFDC27}"/>
              </a:ext>
            </a:extLst>
          </p:cNvPr>
          <p:cNvSpPr/>
          <p:nvPr/>
        </p:nvSpPr>
        <p:spPr>
          <a:xfrm>
            <a:off x="7225782" y="5162879"/>
            <a:ext cx="489656" cy="523220"/>
          </a:xfrm>
          <a:prstGeom prst="rect">
            <a:avLst/>
          </a:prstGeom>
          <a:solidFill>
            <a:srgbClr val="C5F5E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4</a:t>
            </a:r>
          </a:p>
        </p:txBody>
      </p:sp>
      <p:sp>
        <p:nvSpPr>
          <p:cNvPr id="59" name="TextBox 58">
            <a:hlinkClick r:id="" action="ppaction://noaction">
              <a:snd r:embed="rId9" name="5_1.wav"/>
            </a:hlinkClick>
            <a:extLst>
              <a:ext uri="{FF2B5EF4-FFF2-40B4-BE49-F238E27FC236}">
                <a16:creationId xmlns:a16="http://schemas.microsoft.com/office/drawing/2014/main" id="{458A639C-C7E8-4AD3-817F-7ADE79C0D21C}"/>
              </a:ext>
            </a:extLst>
          </p:cNvPr>
          <p:cNvSpPr txBox="1"/>
          <p:nvPr/>
        </p:nvSpPr>
        <p:spPr>
          <a:xfrm>
            <a:off x="185758" y="187226"/>
            <a:ext cx="6707458" cy="523220"/>
          </a:xfrm>
          <a:prstGeom prst="rect">
            <a:avLst/>
          </a:prstGeom>
          <a:noFill/>
        </p:spPr>
        <p:txBody>
          <a:bodyPr wrap="square">
            <a:spAutoFit/>
          </a:bodyPr>
          <a:lstStyle/>
          <a:p>
            <a:r>
              <a:rPr lang="en-GB" sz="2800" b="1" dirty="0">
                <a:solidFill>
                  <a:srgbClr val="002060"/>
                </a:solidFill>
                <a:latin typeface="Century Gothic"/>
                <a:ea typeface="Century Gothic"/>
                <a:cs typeface="Century Gothic"/>
                <a:sym typeface="Century Gothic"/>
              </a:rPr>
              <a:t>Escucha. </a:t>
            </a:r>
            <a:r>
              <a:rPr lang="en-GB" sz="2800" dirty="0">
                <a:solidFill>
                  <a:srgbClr val="002060"/>
                </a:solidFill>
                <a:latin typeface="Century Gothic"/>
                <a:ea typeface="Century Gothic"/>
                <a:cs typeface="Century Gothic"/>
                <a:sym typeface="Century Gothic"/>
              </a:rPr>
              <a:t>¿Es ‘</a:t>
            </a:r>
            <a:r>
              <a:rPr lang="en-GB" sz="2800" b="1" dirty="0">
                <a:solidFill>
                  <a:srgbClr val="002060"/>
                </a:solidFill>
                <a:latin typeface="Century Gothic"/>
                <a:ea typeface="Century Gothic"/>
                <a:cs typeface="Century Gothic"/>
                <a:sym typeface="Century Gothic"/>
              </a:rPr>
              <a:t>ci</a:t>
            </a:r>
            <a:r>
              <a:rPr lang="en-GB" sz="2800" dirty="0">
                <a:solidFill>
                  <a:srgbClr val="002060"/>
                </a:solidFill>
                <a:latin typeface="Century Gothic"/>
                <a:ea typeface="Century Gothic"/>
                <a:cs typeface="Century Gothic"/>
                <a:sym typeface="Century Gothic"/>
              </a:rPr>
              <a:t>’ o ‘</a:t>
            </a:r>
            <a:r>
              <a:rPr lang="en-GB" sz="2800" b="1" dirty="0">
                <a:solidFill>
                  <a:srgbClr val="002060"/>
                </a:solidFill>
                <a:latin typeface="Century Gothic"/>
                <a:ea typeface="Century Gothic"/>
                <a:cs typeface="Century Gothic"/>
                <a:sym typeface="Century Gothic"/>
              </a:rPr>
              <a:t>qui</a:t>
            </a:r>
            <a:r>
              <a:rPr lang="en-GB" sz="2800" dirty="0">
                <a:solidFill>
                  <a:srgbClr val="002060"/>
                </a:solidFill>
                <a:latin typeface="Century Gothic"/>
                <a:ea typeface="Century Gothic"/>
                <a:cs typeface="Century Gothic"/>
                <a:sym typeface="Century Gothic"/>
              </a:rPr>
              <a:t>’?</a:t>
            </a:r>
            <a:endParaRPr lang="en-GB" sz="2800" dirty="0"/>
          </a:p>
        </p:txBody>
      </p:sp>
      <p:pic>
        <p:nvPicPr>
          <p:cNvPr id="2052" name="Picture 4" descr="Emoticon, Bastante, Tranquilo, Espantar">
            <a:extLst>
              <a:ext uri="{FF2B5EF4-FFF2-40B4-BE49-F238E27FC236}">
                <a16:creationId xmlns:a16="http://schemas.microsoft.com/office/drawing/2014/main" id="{4C6F7A7D-6D4E-463A-94E0-79346ED06D6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37556" y="3855578"/>
            <a:ext cx="1775555" cy="214835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ñalizar, Punto De Ruta, Firmar">
            <a:extLst>
              <a:ext uri="{FF2B5EF4-FFF2-40B4-BE49-F238E27FC236}">
                <a16:creationId xmlns:a16="http://schemas.microsoft.com/office/drawing/2014/main" id="{23E2890F-70C9-4990-9282-11E3D62B7FA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26619" y="1010376"/>
            <a:ext cx="1718040" cy="173333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671E8C3-C02E-4C3B-A993-48DD40CAACEB}"/>
              </a:ext>
            </a:extLst>
          </p:cNvPr>
          <p:cNvSpPr txBox="1"/>
          <p:nvPr/>
        </p:nvSpPr>
        <p:spPr>
          <a:xfrm>
            <a:off x="1458109" y="1031094"/>
            <a:ext cx="861133"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[left]</a:t>
            </a:r>
          </a:p>
        </p:txBody>
      </p:sp>
      <p:pic>
        <p:nvPicPr>
          <p:cNvPr id="2056" name="Picture 8" descr="Piscina, Natación, Escalera, El Verano">
            <a:extLst>
              <a:ext uri="{FF2B5EF4-FFF2-40B4-BE49-F238E27FC236}">
                <a16:creationId xmlns:a16="http://schemas.microsoft.com/office/drawing/2014/main" id="{CF7C70D6-B7F5-413A-8604-2BACF8D3F05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836069">
            <a:off x="5381275" y="696562"/>
            <a:ext cx="4047110" cy="238891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ortón, Fútbol, Césped, Gol, Deportes">
            <a:extLst>
              <a:ext uri="{FF2B5EF4-FFF2-40B4-BE49-F238E27FC236}">
                <a16:creationId xmlns:a16="http://schemas.microsoft.com/office/drawing/2014/main" id="{003DB9E9-2586-4456-BB62-E7E20008FBCB}"/>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b="36828"/>
          <a:stretch/>
        </p:blipFill>
        <p:spPr bwMode="auto">
          <a:xfrm>
            <a:off x="7913050" y="3607446"/>
            <a:ext cx="3622359" cy="2300284"/>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47E7CE9E-EC25-4E06-8F78-F21FE548BF2E}"/>
              </a:ext>
            </a:extLst>
          </p:cNvPr>
          <p:cNvCxnSpPr>
            <a:cxnSpLocks/>
          </p:cNvCxnSpPr>
          <p:nvPr/>
        </p:nvCxnSpPr>
        <p:spPr>
          <a:xfrm>
            <a:off x="10877181" y="3558631"/>
            <a:ext cx="0" cy="625989"/>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10242" name="Picture 2" descr="Mujer, Niña, Cabeza, Silueta, Oms">
            <a:extLst>
              <a:ext uri="{FF2B5EF4-FFF2-40B4-BE49-F238E27FC236}">
                <a16:creationId xmlns:a16="http://schemas.microsoft.com/office/drawing/2014/main" id="{C680F858-933A-489A-88EA-2F1D9984E800}"/>
              </a:ext>
            </a:extLst>
          </p:cNvPr>
          <p:cNvPicPr>
            <a:picLocks noChangeAspect="1" noChangeArrowheads="1"/>
          </p:cNvPicPr>
          <p:nvPr/>
        </p:nvPicPr>
        <p:blipFill rotWithShape="1">
          <a:blip r:embed="rId14">
            <a:duotone>
              <a:schemeClr val="accent1">
                <a:shade val="45000"/>
                <a:satMod val="135000"/>
              </a:schemeClr>
              <a:prstClr val="white"/>
            </a:duotone>
            <a:extLst>
              <a:ext uri="{28A0092B-C50C-407E-A947-70E740481C1C}">
                <a14:useLocalDpi xmlns:a14="http://schemas.microsoft.com/office/drawing/2010/main" val="0"/>
              </a:ext>
            </a:extLst>
          </a:blip>
          <a:srcRect l="50348"/>
          <a:stretch/>
        </p:blipFill>
        <p:spPr bwMode="auto">
          <a:xfrm>
            <a:off x="4392073" y="3827643"/>
            <a:ext cx="2192661" cy="1993978"/>
          </a:xfrm>
          <a:prstGeom prst="rect">
            <a:avLst/>
          </a:prstGeom>
          <a:noFill/>
          <a:extLst>
            <a:ext uri="{909E8E84-426E-40DD-AFC4-6F175D3DCCD1}">
              <a14:hiddenFill xmlns:a14="http://schemas.microsoft.com/office/drawing/2010/main">
                <a:solidFill>
                  <a:srgbClr val="FFFFFF"/>
                </a:solidFill>
              </a14:hiddenFill>
            </a:ext>
          </a:extLst>
        </p:spPr>
      </p:pic>
      <p:sp>
        <p:nvSpPr>
          <p:cNvPr id="58" name="Title 1">
            <a:extLst>
              <a:ext uri="{FF2B5EF4-FFF2-40B4-BE49-F238E27FC236}">
                <a16:creationId xmlns:a16="http://schemas.microsoft.com/office/drawing/2014/main" id="{2B5795CC-46FB-4FE8-9A2C-16B740B01AB7}"/>
              </a:ext>
            </a:extLst>
          </p:cNvPr>
          <p:cNvSpPr>
            <a:spLocks noGrp="1"/>
          </p:cNvSpPr>
          <p:nvPr>
            <p:ph type="title"/>
          </p:nvPr>
        </p:nvSpPr>
        <p:spPr>
          <a:xfrm>
            <a:off x="10687983" y="867879"/>
            <a:ext cx="1560978" cy="400110"/>
          </a:xfrm>
          <a:noFill/>
        </p:spPr>
        <p:txBody>
          <a:bodyPr>
            <a:normAutofit/>
          </a:bodyPr>
          <a:lstStyle/>
          <a:p>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24175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4" name="Picture 2" descr="Brain, Idea, Think, Creativity">
            <a:extLst>
              <a:ext uri="{FF2B5EF4-FFF2-40B4-BE49-F238E27FC236}">
                <a16:creationId xmlns:a16="http://schemas.microsoft.com/office/drawing/2014/main" id="{D202BDBA-A5A0-4CF4-A69B-B3233B5730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84703" y="47874"/>
            <a:ext cx="888572" cy="888572"/>
          </a:xfrm>
          <a:prstGeom prst="rect">
            <a:avLst/>
          </a:prstGeom>
          <a:noFill/>
          <a:extLst>
            <a:ext uri="{909E8E84-426E-40DD-AFC4-6F175D3DCCD1}">
              <a14:hiddenFill xmlns:a14="http://schemas.microsoft.com/office/drawing/2010/main">
                <a:solidFill>
                  <a:srgbClr val="FFFFFF"/>
                </a:solidFill>
              </a14:hiddenFill>
            </a:ext>
          </a:extLst>
        </p:spPr>
      </p:pic>
      <p:sp>
        <p:nvSpPr>
          <p:cNvPr id="28" name="Title 1">
            <a:extLst>
              <a:ext uri="{FF2B5EF4-FFF2-40B4-BE49-F238E27FC236}">
                <a16:creationId xmlns:a16="http://schemas.microsoft.com/office/drawing/2014/main" id="{40C15977-0600-42E5-AEE4-6FCBF79BA356}"/>
              </a:ext>
            </a:extLst>
          </p:cNvPr>
          <p:cNvSpPr>
            <a:spLocks noGrp="1"/>
          </p:cNvSpPr>
          <p:nvPr>
            <p:ph type="title"/>
          </p:nvPr>
        </p:nvSpPr>
        <p:spPr>
          <a:xfrm>
            <a:off x="10432605" y="999170"/>
            <a:ext cx="1545663" cy="247295"/>
          </a:xfrm>
          <a:solidFill>
            <a:srgbClr val="00B0F0"/>
          </a:solidFill>
        </p:spPr>
        <p:txBody>
          <a:bodyPr>
            <a:noAutofit/>
          </a:bodyPr>
          <a:lstStyle/>
          <a:p>
            <a:pPr marL="0" marR="0" lvl="0" indent="0" algn="ctr" rtl="0">
              <a:lnSpc>
                <a:spcPct val="100000"/>
              </a:lnSpc>
              <a:spcBef>
                <a:spcPts val="0"/>
              </a:spcBef>
              <a:spcAft>
                <a:spcPts val="0"/>
              </a:spcAft>
              <a:buClr>
                <a:srgbClr val="FFFFFF"/>
              </a:buClr>
              <a:buSzPts val="2000"/>
              <a:buFont typeface="Century Gothic"/>
              <a:buNone/>
            </a:pPr>
            <a:r>
              <a:rPr lang="en-GB" sz="1600" b="1" i="0" u="none" strike="noStrike" cap="none" dirty="0">
                <a:solidFill>
                  <a:schemeClr val="bg1"/>
                </a:solidFill>
                <a:latin typeface="Century Gothic"/>
                <a:ea typeface="Century Gothic"/>
                <a:cs typeface="Century Gothic"/>
                <a:sym typeface="Century Gothic"/>
              </a:rPr>
              <a:t>vocabulario</a:t>
            </a:r>
          </a:p>
        </p:txBody>
      </p:sp>
      <p:sp>
        <p:nvSpPr>
          <p:cNvPr id="2" name="TextBox 1">
            <a:hlinkClick r:id="" action="ppaction://noaction">
              <a:snd r:embed="rId7" name="6_1.wav"/>
            </a:hlinkClick>
            <a:extLst>
              <a:ext uri="{FF2B5EF4-FFF2-40B4-BE49-F238E27FC236}">
                <a16:creationId xmlns:a16="http://schemas.microsoft.com/office/drawing/2014/main" id="{FE40D742-9741-4F9E-BD26-41F2AF79759B}"/>
              </a:ext>
            </a:extLst>
          </p:cNvPr>
          <p:cNvSpPr txBox="1"/>
          <p:nvPr/>
        </p:nvSpPr>
        <p:spPr>
          <a:xfrm>
            <a:off x="98682" y="111118"/>
            <a:ext cx="6503703"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rPr>
              <a:t>Practica</a:t>
            </a:r>
            <a:r>
              <a:rPr lang="en-GB" sz="2800" dirty="0">
                <a:solidFill>
                  <a:srgbClr val="002060"/>
                </a:solidFill>
                <a:latin typeface="Century Gothic" panose="020B0502020202020204" pitchFamily="34" charset="0"/>
              </a:rPr>
              <a:t> el vocabulario: </a:t>
            </a:r>
            <a:r>
              <a:rPr lang="en-GB" sz="2800" b="1" dirty="0">
                <a:solidFill>
                  <a:srgbClr val="002060"/>
                </a:solidFill>
                <a:latin typeface="Century Gothic" panose="020B0502020202020204" pitchFamily="34" charset="0"/>
              </a:rPr>
              <a:t>los </a:t>
            </a:r>
            <a:r>
              <a:rPr lang="en-GB" sz="2800" b="1" dirty="0" err="1">
                <a:solidFill>
                  <a:srgbClr val="002060"/>
                </a:solidFill>
                <a:latin typeface="Century Gothic" panose="020B0502020202020204" pitchFamily="34" charset="0"/>
              </a:rPr>
              <a:t>números</a:t>
            </a:r>
            <a:endParaRPr lang="en-GB" sz="2800" b="1" dirty="0">
              <a:solidFill>
                <a:srgbClr val="002060"/>
              </a:solidFill>
              <a:latin typeface="Century Gothic" panose="020B0502020202020204" pitchFamily="34" charset="0"/>
            </a:endParaRPr>
          </a:p>
        </p:txBody>
      </p:sp>
      <p:pic>
        <p:nvPicPr>
          <p:cNvPr id="8" name="Picture 10" descr="Contando, Matemáticas, Números">
            <a:extLst>
              <a:ext uri="{FF2B5EF4-FFF2-40B4-BE49-F238E27FC236}">
                <a16:creationId xmlns:a16="http://schemas.microsoft.com/office/drawing/2014/main" id="{6E7AB5D6-02AB-498F-972C-7984772E24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55390" y="1497496"/>
            <a:ext cx="24765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Contando, Matemáticas, Números">
            <a:extLst>
              <a:ext uri="{FF2B5EF4-FFF2-40B4-BE49-F238E27FC236}">
                <a16:creationId xmlns:a16="http://schemas.microsoft.com/office/drawing/2014/main" id="{83A535BF-032B-4881-811F-A5AADAE53D3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2290" y="1516546"/>
            <a:ext cx="2085975"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Contando, Matemáticas, Números">
            <a:extLst>
              <a:ext uri="{FF2B5EF4-FFF2-40B4-BE49-F238E27FC236}">
                <a16:creationId xmlns:a16="http://schemas.microsoft.com/office/drawing/2014/main" id="{76424E57-3C84-4296-A0D0-A7F587FAD35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91650" y="1516546"/>
            <a:ext cx="3048000" cy="32385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377D7EB-E648-404D-B067-702E68563439}"/>
              </a:ext>
            </a:extLst>
          </p:cNvPr>
          <p:cNvSpPr txBox="1"/>
          <p:nvPr/>
        </p:nvSpPr>
        <p:spPr>
          <a:xfrm>
            <a:off x="888424" y="5199714"/>
            <a:ext cx="1593706" cy="1015663"/>
          </a:xfrm>
          <a:prstGeom prst="rect">
            <a:avLst/>
          </a:prstGeom>
          <a:noFill/>
        </p:spPr>
        <p:txBody>
          <a:bodyPr wrap="none" rtlCol="0">
            <a:spAutoFit/>
          </a:bodyPr>
          <a:lstStyle/>
          <a:p>
            <a:r>
              <a:rPr lang="en-GB" sz="6000" b="1" dirty="0">
                <a:solidFill>
                  <a:srgbClr val="002060"/>
                </a:solidFill>
                <a:latin typeface="Segoe Print" panose="02000600000000000000" pitchFamily="2" charset="0"/>
              </a:rPr>
              <a:t>uno</a:t>
            </a:r>
          </a:p>
        </p:txBody>
      </p:sp>
      <p:sp>
        <p:nvSpPr>
          <p:cNvPr id="18" name="TextBox 17">
            <a:extLst>
              <a:ext uri="{FF2B5EF4-FFF2-40B4-BE49-F238E27FC236}">
                <a16:creationId xmlns:a16="http://schemas.microsoft.com/office/drawing/2014/main" id="{EEAAD785-9F43-47F2-B057-92DF8DCF1D46}"/>
              </a:ext>
            </a:extLst>
          </p:cNvPr>
          <p:cNvSpPr txBox="1"/>
          <p:nvPr/>
        </p:nvSpPr>
        <p:spPr>
          <a:xfrm>
            <a:off x="4513585" y="5199714"/>
            <a:ext cx="1449436" cy="1015663"/>
          </a:xfrm>
          <a:prstGeom prst="rect">
            <a:avLst/>
          </a:prstGeom>
          <a:noFill/>
        </p:spPr>
        <p:txBody>
          <a:bodyPr wrap="none" rtlCol="0">
            <a:spAutoFit/>
          </a:bodyPr>
          <a:lstStyle/>
          <a:p>
            <a:r>
              <a:rPr lang="en-GB" sz="6000" b="1" dirty="0">
                <a:solidFill>
                  <a:srgbClr val="002060"/>
                </a:solidFill>
                <a:latin typeface="Segoe Print" panose="02000600000000000000" pitchFamily="2" charset="0"/>
              </a:rPr>
              <a:t>dos</a:t>
            </a:r>
          </a:p>
        </p:txBody>
      </p:sp>
      <p:sp>
        <p:nvSpPr>
          <p:cNvPr id="19" name="TextBox 18">
            <a:extLst>
              <a:ext uri="{FF2B5EF4-FFF2-40B4-BE49-F238E27FC236}">
                <a16:creationId xmlns:a16="http://schemas.microsoft.com/office/drawing/2014/main" id="{E899C069-E98D-4FC6-A018-B409F8D7A68C}"/>
              </a:ext>
            </a:extLst>
          </p:cNvPr>
          <p:cNvSpPr txBox="1"/>
          <p:nvPr/>
        </p:nvSpPr>
        <p:spPr>
          <a:xfrm>
            <a:off x="8530189" y="5199714"/>
            <a:ext cx="1659429" cy="1015663"/>
          </a:xfrm>
          <a:prstGeom prst="rect">
            <a:avLst/>
          </a:prstGeom>
          <a:noFill/>
        </p:spPr>
        <p:txBody>
          <a:bodyPr wrap="none" rtlCol="0">
            <a:spAutoFit/>
          </a:bodyPr>
          <a:lstStyle/>
          <a:p>
            <a:r>
              <a:rPr lang="en-GB" sz="6000" b="1" dirty="0" err="1">
                <a:solidFill>
                  <a:srgbClr val="002060"/>
                </a:solidFill>
                <a:latin typeface="Segoe Print" panose="02000600000000000000" pitchFamily="2" charset="0"/>
              </a:rPr>
              <a:t>tres</a:t>
            </a:r>
            <a:endParaRPr lang="en-GB" sz="6000" b="1" dirty="0">
              <a:solidFill>
                <a:srgbClr val="002060"/>
              </a:solidFill>
              <a:latin typeface="Segoe Print" panose="02000600000000000000" pitchFamily="2" charset="0"/>
            </a:endParaRPr>
          </a:p>
        </p:txBody>
      </p:sp>
    </p:spTree>
    <p:extLst>
      <p:ext uri="{BB962C8B-B14F-4D97-AF65-F5344CB8AC3E}">
        <p14:creationId xmlns:p14="http://schemas.microsoft.com/office/powerpoint/2010/main" val="113841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6_2.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3" name="6_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subTnLst>
                                    <p:audio>
                                      <p:cMediaNode>
                                        <p:cTn display="0" masterRel="sameClick">
                                          <p:stCondLst>
                                            <p:cond evt="begin" delay="0">
                                              <p:tn val="15"/>
                                            </p:cond>
                                          </p:stCondLst>
                                          <p:endCondLst>
                                            <p:cond evt="onStopAudio" delay="0">
                                              <p:tgtEl>
                                                <p:sldTgt/>
                                              </p:tgtEl>
                                            </p:cond>
                                          </p:endCondLst>
                                        </p:cTn>
                                        <p:tgtEl>
                                          <p:sndTgt r:embed="rId4" name="6_3.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subTnLst>
                                    <p:audio>
                                      <p:cMediaNode>
                                        <p:cTn display="0" masterRel="sameClick">
                                          <p:stCondLst>
                                            <p:cond evt="begin" delay="0">
                                              <p:tn val="20"/>
                                            </p:cond>
                                          </p:stCondLst>
                                          <p:endCondLst>
                                            <p:cond evt="onStopAudio" delay="0">
                                              <p:tgtEl>
                                                <p:sldTgt/>
                                              </p:tgtEl>
                                            </p:cond>
                                          </p:endCondLst>
                                        </p:cTn>
                                        <p:tgtEl>
                                          <p:sndTgt r:embed="rId4" name="6_3.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subTnLst>
                                    <p:audio>
                                      <p:cMediaNode>
                                        <p:cTn display="0" masterRel="sameClick">
                                          <p:stCondLst>
                                            <p:cond evt="begin" delay="0">
                                              <p:tn val="25"/>
                                            </p:cond>
                                          </p:stCondLst>
                                          <p:endCondLst>
                                            <p:cond evt="onStopAudio" delay="0">
                                              <p:tgtEl>
                                                <p:sldTgt/>
                                              </p:tgtEl>
                                            </p:cond>
                                          </p:endCondLst>
                                        </p:cTn>
                                        <p:tgtEl>
                                          <p:sndTgt r:embed="rId5" name="6_4.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subTnLst>
                                    <p:audio>
                                      <p:cMediaNode>
                                        <p:cTn display="0" masterRel="sameClick">
                                          <p:stCondLst>
                                            <p:cond evt="begin" delay="0">
                                              <p:tn val="30"/>
                                            </p:cond>
                                          </p:stCondLst>
                                          <p:endCondLst>
                                            <p:cond evt="onStopAudio" delay="0">
                                              <p:tgtEl>
                                                <p:sldTgt/>
                                              </p:tgtEl>
                                            </p:cond>
                                          </p:endCondLst>
                                        </p:cTn>
                                        <p:tgtEl>
                                          <p:sndTgt r:embed="rId5" name="6_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4" name="Picture 2" descr="Brain, Idea, Think, Creativity">
            <a:extLst>
              <a:ext uri="{FF2B5EF4-FFF2-40B4-BE49-F238E27FC236}">
                <a16:creationId xmlns:a16="http://schemas.microsoft.com/office/drawing/2014/main" id="{D202BDBA-A5A0-4CF4-A69B-B3233B5730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4703" y="47874"/>
            <a:ext cx="888572" cy="888572"/>
          </a:xfrm>
          <a:prstGeom prst="rect">
            <a:avLst/>
          </a:prstGeom>
          <a:noFill/>
          <a:extLst>
            <a:ext uri="{909E8E84-426E-40DD-AFC4-6F175D3DCCD1}">
              <a14:hiddenFill xmlns:a14="http://schemas.microsoft.com/office/drawing/2010/main">
                <a:solidFill>
                  <a:srgbClr val="FFFFFF"/>
                </a:solidFill>
              </a14:hiddenFill>
            </a:ext>
          </a:extLst>
        </p:spPr>
      </p:pic>
      <p:sp>
        <p:nvSpPr>
          <p:cNvPr id="28" name="Title 1">
            <a:extLst>
              <a:ext uri="{FF2B5EF4-FFF2-40B4-BE49-F238E27FC236}">
                <a16:creationId xmlns:a16="http://schemas.microsoft.com/office/drawing/2014/main" id="{40C15977-0600-42E5-AEE4-6FCBF79BA356}"/>
              </a:ext>
            </a:extLst>
          </p:cNvPr>
          <p:cNvSpPr>
            <a:spLocks noGrp="1"/>
          </p:cNvSpPr>
          <p:nvPr>
            <p:ph type="title"/>
          </p:nvPr>
        </p:nvSpPr>
        <p:spPr>
          <a:xfrm>
            <a:off x="10432605" y="999170"/>
            <a:ext cx="1545663" cy="247295"/>
          </a:xfrm>
          <a:solidFill>
            <a:srgbClr val="00B0F0"/>
          </a:solidFill>
        </p:spPr>
        <p:txBody>
          <a:bodyPr>
            <a:noAutofit/>
          </a:bodyPr>
          <a:lstStyle/>
          <a:p>
            <a:pPr marL="0" marR="0" lvl="0" indent="0" algn="ctr" rtl="0">
              <a:lnSpc>
                <a:spcPct val="100000"/>
              </a:lnSpc>
              <a:spcBef>
                <a:spcPts val="0"/>
              </a:spcBef>
              <a:spcAft>
                <a:spcPts val="0"/>
              </a:spcAft>
              <a:buClr>
                <a:srgbClr val="FFFFFF"/>
              </a:buClr>
              <a:buSzPts val="2000"/>
              <a:buFont typeface="Century Gothic"/>
              <a:buNone/>
            </a:pPr>
            <a:r>
              <a:rPr lang="en-GB" sz="1600" b="1" i="0" u="none" strike="noStrike" cap="none" dirty="0">
                <a:solidFill>
                  <a:schemeClr val="bg1"/>
                </a:solidFill>
                <a:latin typeface="Century Gothic"/>
                <a:ea typeface="Century Gothic"/>
                <a:cs typeface="Century Gothic"/>
                <a:sym typeface="Century Gothic"/>
              </a:rPr>
              <a:t>vocabulario</a:t>
            </a:r>
          </a:p>
        </p:txBody>
      </p:sp>
      <p:pic>
        <p:nvPicPr>
          <p:cNvPr id="8" name="Picture 10" descr="Contando, Matemáticas, Números">
            <a:hlinkClick r:id="" action="ppaction://noaction">
              <a:snd r:embed="rId4" name="6_4.wav"/>
            </a:hlinkClick>
            <a:extLst>
              <a:ext uri="{FF2B5EF4-FFF2-40B4-BE49-F238E27FC236}">
                <a16:creationId xmlns:a16="http://schemas.microsoft.com/office/drawing/2014/main" id="{6E7AB5D6-02AB-498F-972C-7984772E24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5390" y="1497496"/>
            <a:ext cx="24765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Contando, Matemáticas, Números">
            <a:hlinkClick r:id="" action="ppaction://noaction">
              <a:snd r:embed="rId6" name="6_2.wav"/>
            </a:hlinkClick>
            <a:extLst>
              <a:ext uri="{FF2B5EF4-FFF2-40B4-BE49-F238E27FC236}">
                <a16:creationId xmlns:a16="http://schemas.microsoft.com/office/drawing/2014/main" id="{83A535BF-032B-4881-811F-A5AADAE53D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2290" y="1516546"/>
            <a:ext cx="2085975"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Contando, Matemáticas, Números">
            <a:hlinkClick r:id="" action="ppaction://noaction">
              <a:snd r:embed="rId8" name="6_3.wav"/>
            </a:hlinkClick>
            <a:extLst>
              <a:ext uri="{FF2B5EF4-FFF2-40B4-BE49-F238E27FC236}">
                <a16:creationId xmlns:a16="http://schemas.microsoft.com/office/drawing/2014/main" id="{76424E57-3C84-4296-A0D0-A7F587FAD35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91650" y="1516546"/>
            <a:ext cx="3048000" cy="32385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377D7EB-E648-404D-B067-702E68563439}"/>
              </a:ext>
            </a:extLst>
          </p:cNvPr>
          <p:cNvSpPr txBox="1"/>
          <p:nvPr/>
        </p:nvSpPr>
        <p:spPr>
          <a:xfrm>
            <a:off x="888424" y="5199714"/>
            <a:ext cx="1404552" cy="1015663"/>
          </a:xfrm>
          <a:prstGeom prst="rect">
            <a:avLst/>
          </a:prstGeom>
          <a:noFill/>
        </p:spPr>
        <p:txBody>
          <a:bodyPr wrap="none" rtlCol="0">
            <a:spAutoFit/>
          </a:bodyPr>
          <a:lstStyle/>
          <a:p>
            <a:r>
              <a:rPr lang="en-GB" sz="6000" b="1" dirty="0" err="1">
                <a:solidFill>
                  <a:srgbClr val="002060"/>
                </a:solidFill>
                <a:latin typeface="Segoe Print" panose="02000600000000000000" pitchFamily="2" charset="0"/>
              </a:rPr>
              <a:t>u_o</a:t>
            </a:r>
            <a:endParaRPr lang="en-GB" sz="6000" b="1" dirty="0">
              <a:solidFill>
                <a:srgbClr val="002060"/>
              </a:solidFill>
              <a:latin typeface="Segoe Print" panose="02000600000000000000" pitchFamily="2" charset="0"/>
            </a:endParaRPr>
          </a:p>
        </p:txBody>
      </p:sp>
      <p:sp>
        <p:nvSpPr>
          <p:cNvPr id="18" name="TextBox 17">
            <a:extLst>
              <a:ext uri="{FF2B5EF4-FFF2-40B4-BE49-F238E27FC236}">
                <a16:creationId xmlns:a16="http://schemas.microsoft.com/office/drawing/2014/main" id="{EEAAD785-9F43-47F2-B057-92DF8DCF1D46}"/>
              </a:ext>
            </a:extLst>
          </p:cNvPr>
          <p:cNvSpPr txBox="1"/>
          <p:nvPr/>
        </p:nvSpPr>
        <p:spPr>
          <a:xfrm>
            <a:off x="4513585" y="5199714"/>
            <a:ext cx="1335622" cy="1015663"/>
          </a:xfrm>
          <a:prstGeom prst="rect">
            <a:avLst/>
          </a:prstGeom>
          <a:noFill/>
        </p:spPr>
        <p:txBody>
          <a:bodyPr wrap="none" rtlCol="0">
            <a:spAutoFit/>
          </a:bodyPr>
          <a:lstStyle/>
          <a:p>
            <a:r>
              <a:rPr lang="en-GB" sz="6000" b="1" dirty="0" err="1">
                <a:solidFill>
                  <a:srgbClr val="002060"/>
                </a:solidFill>
                <a:latin typeface="Segoe Print" panose="02000600000000000000" pitchFamily="2" charset="0"/>
              </a:rPr>
              <a:t>d_s</a:t>
            </a:r>
            <a:endParaRPr lang="en-GB" sz="6000" b="1" dirty="0">
              <a:solidFill>
                <a:srgbClr val="002060"/>
              </a:solidFill>
              <a:latin typeface="Segoe Print" panose="02000600000000000000" pitchFamily="2" charset="0"/>
            </a:endParaRPr>
          </a:p>
        </p:txBody>
      </p:sp>
      <p:sp>
        <p:nvSpPr>
          <p:cNvPr id="19" name="TextBox 18">
            <a:extLst>
              <a:ext uri="{FF2B5EF4-FFF2-40B4-BE49-F238E27FC236}">
                <a16:creationId xmlns:a16="http://schemas.microsoft.com/office/drawing/2014/main" id="{E899C069-E98D-4FC6-A018-B409F8D7A68C}"/>
              </a:ext>
            </a:extLst>
          </p:cNvPr>
          <p:cNvSpPr txBox="1"/>
          <p:nvPr/>
        </p:nvSpPr>
        <p:spPr>
          <a:xfrm>
            <a:off x="8530189" y="5199714"/>
            <a:ext cx="1579278" cy="1015663"/>
          </a:xfrm>
          <a:prstGeom prst="rect">
            <a:avLst/>
          </a:prstGeom>
          <a:noFill/>
        </p:spPr>
        <p:txBody>
          <a:bodyPr wrap="none" rtlCol="0">
            <a:spAutoFit/>
          </a:bodyPr>
          <a:lstStyle/>
          <a:p>
            <a:r>
              <a:rPr lang="en-GB" sz="6000" b="1" dirty="0" err="1">
                <a:solidFill>
                  <a:srgbClr val="002060"/>
                </a:solidFill>
                <a:latin typeface="Segoe Print" panose="02000600000000000000" pitchFamily="2" charset="0"/>
              </a:rPr>
              <a:t>tr_s</a:t>
            </a:r>
            <a:endParaRPr lang="en-GB" sz="6000" b="1" dirty="0">
              <a:solidFill>
                <a:srgbClr val="002060"/>
              </a:solidFill>
              <a:latin typeface="Segoe Print" panose="02000600000000000000" pitchFamily="2" charset="0"/>
            </a:endParaRPr>
          </a:p>
        </p:txBody>
      </p:sp>
      <p:sp>
        <p:nvSpPr>
          <p:cNvPr id="11" name="TextBox 10">
            <a:hlinkClick r:id="" action="ppaction://noaction">
              <a:snd r:embed="rId10" name="6_1.wav"/>
            </a:hlinkClick>
            <a:extLst>
              <a:ext uri="{FF2B5EF4-FFF2-40B4-BE49-F238E27FC236}">
                <a16:creationId xmlns:a16="http://schemas.microsoft.com/office/drawing/2014/main" id="{6E6DFBB8-45C0-4E04-BCB1-B2A5D811E0A0}"/>
              </a:ext>
            </a:extLst>
          </p:cNvPr>
          <p:cNvSpPr txBox="1"/>
          <p:nvPr/>
        </p:nvSpPr>
        <p:spPr>
          <a:xfrm>
            <a:off x="98682" y="111118"/>
            <a:ext cx="6503703"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rPr>
              <a:t>Practica</a:t>
            </a:r>
            <a:r>
              <a:rPr lang="en-GB" sz="2800" dirty="0">
                <a:solidFill>
                  <a:srgbClr val="002060"/>
                </a:solidFill>
                <a:latin typeface="Century Gothic" panose="020B0502020202020204" pitchFamily="34" charset="0"/>
              </a:rPr>
              <a:t> el vocabulario: </a:t>
            </a:r>
            <a:r>
              <a:rPr lang="en-GB" sz="2800" b="1" dirty="0">
                <a:solidFill>
                  <a:srgbClr val="002060"/>
                </a:solidFill>
                <a:latin typeface="Century Gothic" panose="020B0502020202020204" pitchFamily="34" charset="0"/>
              </a:rPr>
              <a:t>los </a:t>
            </a:r>
            <a:r>
              <a:rPr lang="en-GB" sz="2800" b="1" dirty="0" err="1">
                <a:solidFill>
                  <a:srgbClr val="002060"/>
                </a:solidFill>
                <a:latin typeface="Century Gothic" panose="020B0502020202020204" pitchFamily="34" charset="0"/>
              </a:rPr>
              <a:t>números</a:t>
            </a:r>
            <a:endParaRPr lang="en-GB" sz="28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985365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4" name="Picture 2" descr="Brain, Idea, Think, Creativity">
            <a:extLst>
              <a:ext uri="{FF2B5EF4-FFF2-40B4-BE49-F238E27FC236}">
                <a16:creationId xmlns:a16="http://schemas.microsoft.com/office/drawing/2014/main" id="{D202BDBA-A5A0-4CF4-A69B-B3233B5730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84703" y="47874"/>
            <a:ext cx="888572" cy="888572"/>
          </a:xfrm>
          <a:prstGeom prst="rect">
            <a:avLst/>
          </a:prstGeom>
          <a:noFill/>
          <a:extLst>
            <a:ext uri="{909E8E84-426E-40DD-AFC4-6F175D3DCCD1}">
              <a14:hiddenFill xmlns:a14="http://schemas.microsoft.com/office/drawing/2010/main">
                <a:solidFill>
                  <a:srgbClr val="FFFFFF"/>
                </a:solidFill>
              </a14:hiddenFill>
            </a:ext>
          </a:extLst>
        </p:spPr>
      </p:pic>
      <p:sp>
        <p:nvSpPr>
          <p:cNvPr id="28" name="Title 1">
            <a:extLst>
              <a:ext uri="{FF2B5EF4-FFF2-40B4-BE49-F238E27FC236}">
                <a16:creationId xmlns:a16="http://schemas.microsoft.com/office/drawing/2014/main" id="{40C15977-0600-42E5-AEE4-6FCBF79BA356}"/>
              </a:ext>
            </a:extLst>
          </p:cNvPr>
          <p:cNvSpPr>
            <a:spLocks noGrp="1"/>
          </p:cNvSpPr>
          <p:nvPr>
            <p:ph type="title"/>
          </p:nvPr>
        </p:nvSpPr>
        <p:spPr>
          <a:xfrm>
            <a:off x="10432605" y="999170"/>
            <a:ext cx="1545663" cy="247295"/>
          </a:xfrm>
          <a:solidFill>
            <a:srgbClr val="00B0F0"/>
          </a:solidFill>
        </p:spPr>
        <p:txBody>
          <a:bodyPr>
            <a:noAutofit/>
          </a:bodyPr>
          <a:lstStyle/>
          <a:p>
            <a:pPr marL="0" marR="0" lvl="0" indent="0" algn="ctr" rtl="0">
              <a:lnSpc>
                <a:spcPct val="100000"/>
              </a:lnSpc>
              <a:spcBef>
                <a:spcPts val="0"/>
              </a:spcBef>
              <a:spcAft>
                <a:spcPts val="0"/>
              </a:spcAft>
              <a:buClr>
                <a:srgbClr val="FFFFFF"/>
              </a:buClr>
              <a:buSzPts val="2000"/>
              <a:buFont typeface="Century Gothic"/>
              <a:buNone/>
            </a:pPr>
            <a:r>
              <a:rPr lang="en-GB" sz="1600" b="1" i="0" u="none" strike="noStrike" cap="none" dirty="0">
                <a:solidFill>
                  <a:schemeClr val="bg1"/>
                </a:solidFill>
                <a:latin typeface="Century Gothic"/>
                <a:ea typeface="Century Gothic"/>
                <a:cs typeface="Century Gothic"/>
                <a:sym typeface="Century Gothic"/>
              </a:rPr>
              <a:t>vocabulario</a:t>
            </a:r>
          </a:p>
        </p:txBody>
      </p:sp>
      <p:pic>
        <p:nvPicPr>
          <p:cNvPr id="9" name="Picture 18" descr="Contando, Matemáticas, Números">
            <a:extLst>
              <a:ext uri="{FF2B5EF4-FFF2-40B4-BE49-F238E27FC236}">
                <a16:creationId xmlns:a16="http://schemas.microsoft.com/office/drawing/2014/main" id="{D36EFEE6-A039-4B7E-A073-DFB2333739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99043" y="1654038"/>
            <a:ext cx="280035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ontando, Cinco, Matemáticas, Números">
            <a:extLst>
              <a:ext uri="{FF2B5EF4-FFF2-40B4-BE49-F238E27FC236}">
                <a16:creationId xmlns:a16="http://schemas.microsoft.com/office/drawing/2014/main" id="{ED9CDFE5-32D0-46F9-BCB0-CDE2E0B6ED9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91915" y="1623392"/>
            <a:ext cx="2419350" cy="32385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377D7EB-E648-404D-B067-702E68563439}"/>
              </a:ext>
            </a:extLst>
          </p:cNvPr>
          <p:cNvSpPr txBox="1"/>
          <p:nvPr/>
        </p:nvSpPr>
        <p:spPr>
          <a:xfrm>
            <a:off x="555871" y="5199713"/>
            <a:ext cx="2674130" cy="1015663"/>
          </a:xfrm>
          <a:prstGeom prst="rect">
            <a:avLst/>
          </a:prstGeom>
          <a:noFill/>
        </p:spPr>
        <p:txBody>
          <a:bodyPr wrap="none" rtlCol="0">
            <a:spAutoFit/>
          </a:bodyPr>
          <a:lstStyle/>
          <a:p>
            <a:r>
              <a:rPr lang="en-GB" sz="6000" b="1" dirty="0">
                <a:solidFill>
                  <a:srgbClr val="002060"/>
                </a:solidFill>
                <a:latin typeface="Segoe Print" panose="02000600000000000000" pitchFamily="2" charset="0"/>
              </a:rPr>
              <a:t>cuatro</a:t>
            </a:r>
          </a:p>
        </p:txBody>
      </p:sp>
      <p:sp>
        <p:nvSpPr>
          <p:cNvPr id="18" name="TextBox 17">
            <a:extLst>
              <a:ext uri="{FF2B5EF4-FFF2-40B4-BE49-F238E27FC236}">
                <a16:creationId xmlns:a16="http://schemas.microsoft.com/office/drawing/2014/main" id="{EEAAD785-9F43-47F2-B057-92DF8DCF1D46}"/>
              </a:ext>
            </a:extLst>
          </p:cNvPr>
          <p:cNvSpPr txBox="1"/>
          <p:nvPr/>
        </p:nvSpPr>
        <p:spPr>
          <a:xfrm>
            <a:off x="4513585" y="5199714"/>
            <a:ext cx="2122697" cy="1015663"/>
          </a:xfrm>
          <a:prstGeom prst="rect">
            <a:avLst/>
          </a:prstGeom>
          <a:noFill/>
        </p:spPr>
        <p:txBody>
          <a:bodyPr wrap="none" rtlCol="0">
            <a:spAutoFit/>
          </a:bodyPr>
          <a:lstStyle/>
          <a:p>
            <a:r>
              <a:rPr lang="en-GB" sz="6000" b="1" dirty="0" err="1">
                <a:solidFill>
                  <a:srgbClr val="002060"/>
                </a:solidFill>
                <a:latin typeface="Segoe Print" panose="02000600000000000000" pitchFamily="2" charset="0"/>
              </a:rPr>
              <a:t>cinco</a:t>
            </a:r>
            <a:endParaRPr lang="en-GB" sz="6000" b="1" dirty="0">
              <a:solidFill>
                <a:srgbClr val="002060"/>
              </a:solidFill>
              <a:latin typeface="Segoe Print" panose="02000600000000000000" pitchFamily="2" charset="0"/>
            </a:endParaRPr>
          </a:p>
        </p:txBody>
      </p:sp>
      <p:sp>
        <p:nvSpPr>
          <p:cNvPr id="19" name="TextBox 18">
            <a:extLst>
              <a:ext uri="{FF2B5EF4-FFF2-40B4-BE49-F238E27FC236}">
                <a16:creationId xmlns:a16="http://schemas.microsoft.com/office/drawing/2014/main" id="{E899C069-E98D-4FC6-A018-B409F8D7A68C}"/>
              </a:ext>
            </a:extLst>
          </p:cNvPr>
          <p:cNvSpPr txBox="1"/>
          <p:nvPr/>
        </p:nvSpPr>
        <p:spPr>
          <a:xfrm>
            <a:off x="8530189" y="5199714"/>
            <a:ext cx="1455848" cy="1015663"/>
          </a:xfrm>
          <a:prstGeom prst="rect">
            <a:avLst/>
          </a:prstGeom>
          <a:noFill/>
        </p:spPr>
        <p:txBody>
          <a:bodyPr wrap="none" rtlCol="0">
            <a:spAutoFit/>
          </a:bodyPr>
          <a:lstStyle/>
          <a:p>
            <a:r>
              <a:rPr lang="en-GB" sz="6000" b="1" dirty="0">
                <a:solidFill>
                  <a:srgbClr val="002060"/>
                </a:solidFill>
                <a:latin typeface="Segoe Print" panose="02000600000000000000" pitchFamily="2" charset="0"/>
              </a:rPr>
              <a:t>seis</a:t>
            </a:r>
          </a:p>
        </p:txBody>
      </p:sp>
      <p:pic>
        <p:nvPicPr>
          <p:cNvPr id="20" name="Picture 2" descr="Contando, Cuatro, Matemáticas, Números">
            <a:extLst>
              <a:ext uri="{FF2B5EF4-FFF2-40B4-BE49-F238E27FC236}">
                <a16:creationId xmlns:a16="http://schemas.microsoft.com/office/drawing/2014/main" id="{49822A40-F462-4DB9-A610-EE06FB7C2CA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5179" y="1062342"/>
            <a:ext cx="2572612" cy="37995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hlinkClick r:id="" action="ppaction://noaction">
              <a:snd r:embed="rId10" name="6_1.wav"/>
            </a:hlinkClick>
            <a:extLst>
              <a:ext uri="{FF2B5EF4-FFF2-40B4-BE49-F238E27FC236}">
                <a16:creationId xmlns:a16="http://schemas.microsoft.com/office/drawing/2014/main" id="{B8FA7AE5-6893-4276-9901-D5FA152801EA}"/>
              </a:ext>
            </a:extLst>
          </p:cNvPr>
          <p:cNvSpPr txBox="1"/>
          <p:nvPr/>
        </p:nvSpPr>
        <p:spPr>
          <a:xfrm>
            <a:off x="98682" y="111118"/>
            <a:ext cx="6503703"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rPr>
              <a:t>Practica</a:t>
            </a:r>
            <a:r>
              <a:rPr lang="en-GB" sz="2800" dirty="0">
                <a:solidFill>
                  <a:srgbClr val="002060"/>
                </a:solidFill>
                <a:latin typeface="Century Gothic" panose="020B0502020202020204" pitchFamily="34" charset="0"/>
              </a:rPr>
              <a:t> el vocabulario: </a:t>
            </a:r>
            <a:r>
              <a:rPr lang="en-GB" sz="2800" b="1" dirty="0">
                <a:solidFill>
                  <a:srgbClr val="002060"/>
                </a:solidFill>
                <a:latin typeface="Century Gothic" panose="020B0502020202020204" pitchFamily="34" charset="0"/>
              </a:rPr>
              <a:t>los </a:t>
            </a:r>
            <a:r>
              <a:rPr lang="en-GB" sz="2800" b="1" dirty="0" err="1">
                <a:solidFill>
                  <a:srgbClr val="002060"/>
                </a:solidFill>
                <a:latin typeface="Century Gothic" panose="020B0502020202020204" pitchFamily="34" charset="0"/>
              </a:rPr>
              <a:t>números</a:t>
            </a:r>
            <a:endParaRPr lang="en-GB" sz="28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71296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6_5.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subTnLst>
                                    <p:audio>
                                      <p:cMediaNode>
                                        <p:cTn display="0" masterRel="sameClick">
                                          <p:stCondLst>
                                            <p:cond evt="begin" delay="0">
                                              <p:tn val="9"/>
                                            </p:cond>
                                          </p:stCondLst>
                                          <p:endCondLst>
                                            <p:cond evt="onStopAudio" delay="0">
                                              <p:tgtEl>
                                                <p:sldTgt/>
                                              </p:tgtEl>
                                            </p:cond>
                                          </p:endCondLst>
                                        </p:cTn>
                                        <p:tgtEl>
                                          <p:sndTgt r:embed="rId3" name="6_5.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6_6.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subTnLst>
                                    <p:audio>
                                      <p:cMediaNode>
                                        <p:cTn display="0" masterRel="sameClick">
                                          <p:stCondLst>
                                            <p:cond evt="begin" delay="0">
                                              <p:tn val="18"/>
                                            </p:cond>
                                          </p:stCondLst>
                                          <p:endCondLst>
                                            <p:cond evt="onStopAudio" delay="0">
                                              <p:tgtEl>
                                                <p:sldTgt/>
                                              </p:tgtEl>
                                            </p:cond>
                                          </p:endCondLst>
                                        </p:cTn>
                                        <p:tgtEl>
                                          <p:sndTgt r:embed="rId4" name="6_6.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6_7.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subTnLst>
                                    <p:audio>
                                      <p:cMediaNode>
                                        <p:cTn display="0" masterRel="sameClick">
                                          <p:stCondLst>
                                            <p:cond evt="begin" delay="0">
                                              <p:tn val="27"/>
                                            </p:cond>
                                          </p:stCondLst>
                                          <p:endCondLst>
                                            <p:cond evt="onStopAudio" delay="0">
                                              <p:tgtEl>
                                                <p:sldTgt/>
                                              </p:tgtEl>
                                            </p:cond>
                                          </p:endCondLst>
                                        </p:cTn>
                                        <p:tgtEl>
                                          <p:sndTgt r:embed="rId5" name="6_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4" name="Picture 2" descr="Brain, Idea, Think, Creativity">
            <a:extLst>
              <a:ext uri="{FF2B5EF4-FFF2-40B4-BE49-F238E27FC236}">
                <a16:creationId xmlns:a16="http://schemas.microsoft.com/office/drawing/2014/main" id="{D202BDBA-A5A0-4CF4-A69B-B3233B5730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4703" y="47874"/>
            <a:ext cx="888572" cy="888572"/>
          </a:xfrm>
          <a:prstGeom prst="rect">
            <a:avLst/>
          </a:prstGeom>
          <a:noFill/>
          <a:extLst>
            <a:ext uri="{909E8E84-426E-40DD-AFC4-6F175D3DCCD1}">
              <a14:hiddenFill xmlns:a14="http://schemas.microsoft.com/office/drawing/2010/main">
                <a:solidFill>
                  <a:srgbClr val="FFFFFF"/>
                </a:solidFill>
              </a14:hiddenFill>
            </a:ext>
          </a:extLst>
        </p:spPr>
      </p:pic>
      <p:sp>
        <p:nvSpPr>
          <p:cNvPr id="28" name="Title 1">
            <a:extLst>
              <a:ext uri="{FF2B5EF4-FFF2-40B4-BE49-F238E27FC236}">
                <a16:creationId xmlns:a16="http://schemas.microsoft.com/office/drawing/2014/main" id="{40C15977-0600-42E5-AEE4-6FCBF79BA356}"/>
              </a:ext>
            </a:extLst>
          </p:cNvPr>
          <p:cNvSpPr>
            <a:spLocks noGrp="1"/>
          </p:cNvSpPr>
          <p:nvPr>
            <p:ph type="title"/>
          </p:nvPr>
        </p:nvSpPr>
        <p:spPr>
          <a:xfrm>
            <a:off x="10432605" y="999170"/>
            <a:ext cx="1545663" cy="247295"/>
          </a:xfrm>
          <a:solidFill>
            <a:srgbClr val="00B0F0"/>
          </a:solidFill>
        </p:spPr>
        <p:txBody>
          <a:bodyPr>
            <a:noAutofit/>
          </a:bodyPr>
          <a:lstStyle/>
          <a:p>
            <a:pPr marL="0" marR="0" lvl="0" indent="0" algn="ctr" rtl="0">
              <a:lnSpc>
                <a:spcPct val="100000"/>
              </a:lnSpc>
              <a:spcBef>
                <a:spcPts val="0"/>
              </a:spcBef>
              <a:spcAft>
                <a:spcPts val="0"/>
              </a:spcAft>
              <a:buClr>
                <a:srgbClr val="FFFFFF"/>
              </a:buClr>
              <a:buSzPts val="2000"/>
              <a:buFont typeface="Century Gothic"/>
              <a:buNone/>
            </a:pPr>
            <a:r>
              <a:rPr lang="en-GB" sz="1600" b="1" i="0" u="none" strike="noStrike" cap="none" dirty="0">
                <a:solidFill>
                  <a:schemeClr val="bg1"/>
                </a:solidFill>
                <a:latin typeface="Century Gothic"/>
                <a:ea typeface="Century Gothic"/>
                <a:cs typeface="Century Gothic"/>
                <a:sym typeface="Century Gothic"/>
              </a:rPr>
              <a:t>vocabulario</a:t>
            </a:r>
          </a:p>
        </p:txBody>
      </p:sp>
      <p:sp>
        <p:nvSpPr>
          <p:cNvPr id="17" name="TextBox 16">
            <a:extLst>
              <a:ext uri="{FF2B5EF4-FFF2-40B4-BE49-F238E27FC236}">
                <a16:creationId xmlns:a16="http://schemas.microsoft.com/office/drawing/2014/main" id="{E377D7EB-E648-404D-B067-702E68563439}"/>
              </a:ext>
            </a:extLst>
          </p:cNvPr>
          <p:cNvSpPr txBox="1"/>
          <p:nvPr/>
        </p:nvSpPr>
        <p:spPr>
          <a:xfrm>
            <a:off x="501192" y="5199713"/>
            <a:ext cx="2587568" cy="1015663"/>
          </a:xfrm>
          <a:prstGeom prst="rect">
            <a:avLst/>
          </a:prstGeom>
          <a:noFill/>
        </p:spPr>
        <p:txBody>
          <a:bodyPr wrap="none" rtlCol="0">
            <a:spAutoFit/>
          </a:bodyPr>
          <a:lstStyle/>
          <a:p>
            <a:r>
              <a:rPr lang="en-GB" sz="6000" b="1" dirty="0">
                <a:solidFill>
                  <a:srgbClr val="002060"/>
                </a:solidFill>
                <a:latin typeface="Segoe Print" panose="02000600000000000000" pitchFamily="2" charset="0"/>
              </a:rPr>
              <a:t>c_ _tr_</a:t>
            </a:r>
          </a:p>
        </p:txBody>
      </p:sp>
      <p:sp>
        <p:nvSpPr>
          <p:cNvPr id="18" name="TextBox 17">
            <a:extLst>
              <a:ext uri="{FF2B5EF4-FFF2-40B4-BE49-F238E27FC236}">
                <a16:creationId xmlns:a16="http://schemas.microsoft.com/office/drawing/2014/main" id="{EEAAD785-9F43-47F2-B057-92DF8DCF1D46}"/>
              </a:ext>
            </a:extLst>
          </p:cNvPr>
          <p:cNvSpPr txBox="1"/>
          <p:nvPr/>
        </p:nvSpPr>
        <p:spPr>
          <a:xfrm>
            <a:off x="4513585" y="5199714"/>
            <a:ext cx="2113079" cy="1015663"/>
          </a:xfrm>
          <a:prstGeom prst="rect">
            <a:avLst/>
          </a:prstGeom>
          <a:noFill/>
        </p:spPr>
        <p:txBody>
          <a:bodyPr wrap="none" rtlCol="0">
            <a:spAutoFit/>
          </a:bodyPr>
          <a:lstStyle/>
          <a:p>
            <a:r>
              <a:rPr lang="en-GB" sz="6000" b="1" dirty="0" err="1">
                <a:solidFill>
                  <a:srgbClr val="002060"/>
                </a:solidFill>
                <a:latin typeface="Segoe Print" panose="02000600000000000000" pitchFamily="2" charset="0"/>
              </a:rPr>
              <a:t>c_nc</a:t>
            </a:r>
            <a:r>
              <a:rPr lang="en-GB" sz="6000" b="1" dirty="0">
                <a:solidFill>
                  <a:srgbClr val="002060"/>
                </a:solidFill>
                <a:latin typeface="Segoe Print" panose="02000600000000000000" pitchFamily="2" charset="0"/>
              </a:rPr>
              <a:t>_</a:t>
            </a:r>
          </a:p>
        </p:txBody>
      </p:sp>
      <p:sp>
        <p:nvSpPr>
          <p:cNvPr id="19" name="TextBox 18">
            <a:extLst>
              <a:ext uri="{FF2B5EF4-FFF2-40B4-BE49-F238E27FC236}">
                <a16:creationId xmlns:a16="http://schemas.microsoft.com/office/drawing/2014/main" id="{E899C069-E98D-4FC6-A018-B409F8D7A68C}"/>
              </a:ext>
            </a:extLst>
          </p:cNvPr>
          <p:cNvSpPr txBox="1"/>
          <p:nvPr/>
        </p:nvSpPr>
        <p:spPr>
          <a:xfrm>
            <a:off x="8914980" y="5199713"/>
            <a:ext cx="1553630" cy="1015663"/>
          </a:xfrm>
          <a:prstGeom prst="rect">
            <a:avLst/>
          </a:prstGeom>
          <a:noFill/>
        </p:spPr>
        <p:txBody>
          <a:bodyPr wrap="none" rtlCol="0">
            <a:spAutoFit/>
          </a:bodyPr>
          <a:lstStyle/>
          <a:p>
            <a:r>
              <a:rPr lang="en-GB" sz="6000" b="1" dirty="0" err="1">
                <a:solidFill>
                  <a:srgbClr val="002060"/>
                </a:solidFill>
                <a:latin typeface="Segoe Print" panose="02000600000000000000" pitchFamily="2" charset="0"/>
              </a:rPr>
              <a:t>se_s</a:t>
            </a:r>
            <a:endParaRPr lang="en-GB" sz="6000" b="1" dirty="0">
              <a:solidFill>
                <a:srgbClr val="002060"/>
              </a:solidFill>
              <a:latin typeface="Segoe Print" panose="02000600000000000000" pitchFamily="2" charset="0"/>
            </a:endParaRPr>
          </a:p>
        </p:txBody>
      </p:sp>
      <p:pic>
        <p:nvPicPr>
          <p:cNvPr id="20" name="Picture 18" descr="Contando, Matemáticas, Números">
            <a:hlinkClick r:id="" action="ppaction://noaction">
              <a:snd r:embed="rId4" name="6_7.wav"/>
            </a:hlinkClick>
            <a:extLst>
              <a:ext uri="{FF2B5EF4-FFF2-40B4-BE49-F238E27FC236}">
                <a16:creationId xmlns:a16="http://schemas.microsoft.com/office/drawing/2014/main" id="{D7AE06FF-330B-44AC-A6E3-6732F4719B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9043" y="1654038"/>
            <a:ext cx="280035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ontando, Cinco, Matemáticas, Números">
            <a:hlinkClick r:id="" action="ppaction://noaction">
              <a:snd r:embed="rId6" name="6_6.wav"/>
            </a:hlinkClick>
            <a:extLst>
              <a:ext uri="{FF2B5EF4-FFF2-40B4-BE49-F238E27FC236}">
                <a16:creationId xmlns:a16="http://schemas.microsoft.com/office/drawing/2014/main" id="{63D0BE8E-479E-4210-8A14-3C676F98F2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91915" y="1623392"/>
            <a:ext cx="241935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ontando, Cuatro, Matemáticas, Números">
            <a:hlinkClick r:id="" action="ppaction://noaction">
              <a:snd r:embed="rId8" name="6_5.wav"/>
            </a:hlinkClick>
            <a:extLst>
              <a:ext uri="{FF2B5EF4-FFF2-40B4-BE49-F238E27FC236}">
                <a16:creationId xmlns:a16="http://schemas.microsoft.com/office/drawing/2014/main" id="{937808AE-62C6-42CF-A922-BECE5B9C13C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5179" y="1062342"/>
            <a:ext cx="2572612" cy="37995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hlinkClick r:id="" action="ppaction://noaction">
              <a:snd r:embed="rId10" name="6_1.wav"/>
            </a:hlinkClick>
            <a:extLst>
              <a:ext uri="{FF2B5EF4-FFF2-40B4-BE49-F238E27FC236}">
                <a16:creationId xmlns:a16="http://schemas.microsoft.com/office/drawing/2014/main" id="{2A6CE0E9-A4ED-4D83-9239-C06B73AE1288}"/>
              </a:ext>
            </a:extLst>
          </p:cNvPr>
          <p:cNvSpPr txBox="1"/>
          <p:nvPr/>
        </p:nvSpPr>
        <p:spPr>
          <a:xfrm>
            <a:off x="98682" y="111118"/>
            <a:ext cx="6503703" cy="523220"/>
          </a:xfrm>
          <a:prstGeom prst="rect">
            <a:avLst/>
          </a:prstGeom>
          <a:noFill/>
        </p:spPr>
        <p:txBody>
          <a:bodyPr wrap="none" rtlCol="0">
            <a:spAutoFit/>
          </a:bodyPr>
          <a:lstStyle/>
          <a:p>
            <a:r>
              <a:rPr lang="en-GB" sz="2800" dirty="0" err="1">
                <a:solidFill>
                  <a:srgbClr val="002060"/>
                </a:solidFill>
                <a:latin typeface="Century Gothic" panose="020B0502020202020204" pitchFamily="34" charset="0"/>
              </a:rPr>
              <a:t>Practica</a:t>
            </a:r>
            <a:r>
              <a:rPr lang="en-GB" sz="2800" dirty="0">
                <a:solidFill>
                  <a:srgbClr val="002060"/>
                </a:solidFill>
                <a:latin typeface="Century Gothic" panose="020B0502020202020204" pitchFamily="34" charset="0"/>
              </a:rPr>
              <a:t> el vocabulario: </a:t>
            </a:r>
            <a:r>
              <a:rPr lang="en-GB" sz="2800" b="1" dirty="0">
                <a:solidFill>
                  <a:srgbClr val="002060"/>
                </a:solidFill>
                <a:latin typeface="Century Gothic" panose="020B0502020202020204" pitchFamily="34" charset="0"/>
              </a:rPr>
              <a:t>los </a:t>
            </a:r>
            <a:r>
              <a:rPr lang="en-GB" sz="2800" b="1" dirty="0" err="1">
                <a:solidFill>
                  <a:srgbClr val="002060"/>
                </a:solidFill>
                <a:latin typeface="Century Gothic" panose="020B0502020202020204" pitchFamily="34" charset="0"/>
              </a:rPr>
              <a:t>números</a:t>
            </a:r>
            <a:endParaRPr lang="en-GB" sz="28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065330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1081</TotalTime>
  <Words>1981</Words>
  <Application>Microsoft Office PowerPoint</Application>
  <PresentationFormat>Widescreen</PresentationFormat>
  <Paragraphs>339</Paragraphs>
  <Slides>21</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docs-Century Gothic</vt:lpstr>
      <vt:lpstr>Arial</vt:lpstr>
      <vt:lpstr>Calibri</vt:lpstr>
      <vt:lpstr>Calibri Light</vt:lpstr>
      <vt:lpstr>Century Gothic</vt:lpstr>
      <vt:lpstr>Modern Love</vt:lpstr>
      <vt:lpstr>Segoe Print</vt:lpstr>
      <vt:lpstr>Office Theme</vt:lpstr>
      <vt:lpstr>español, con Sofía</vt:lpstr>
      <vt:lpstr>Describing me and others do</vt:lpstr>
      <vt:lpstr>PowerPoint Presentation</vt:lpstr>
      <vt:lpstr>PowerPoint Presentation</vt:lpstr>
      <vt:lpstr>escuchar</vt:lpstr>
      <vt:lpstr>vocabulario</vt:lpstr>
      <vt:lpstr>vocabulario</vt:lpstr>
      <vt:lpstr>vocabulario</vt:lpstr>
      <vt:lpstr>vocabulario</vt:lpstr>
      <vt:lpstr>vocabulario</vt:lpstr>
      <vt:lpstr>vocabulario</vt:lpstr>
      <vt:lpstr>vocabulario</vt:lpstr>
      <vt:lpstr>vocabulario</vt:lpstr>
      <vt:lpstr>Leer y hablar</vt:lpstr>
      <vt:lpstr>Tener: I have &amp; s/he, it has</vt:lpstr>
      <vt:lpstr>escuchar</vt:lpstr>
      <vt:lpstr>Tener: I have &amp; s/he, it has</vt:lpstr>
      <vt:lpstr>leer</vt:lpstr>
      <vt:lpstr>Leer y hablar</vt:lpstr>
      <vt:lpstr>escuchar</vt:lpstr>
      <vt:lpstr>¡adiós!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español, con Sofía</dc:title>
  <dc:creator>Paula</dc:creator>
  <cp:lastModifiedBy>Rachel Hawkes</cp:lastModifiedBy>
  <cp:revision>25</cp:revision>
  <dcterms:created xsi:type="dcterms:W3CDTF">2022-01-14T11:53:29Z</dcterms:created>
  <dcterms:modified xsi:type="dcterms:W3CDTF">2022-02-20T19:27:55Z</dcterms:modified>
</cp:coreProperties>
</file>