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814" r:id="rId3"/>
    <p:sldId id="815" r:id="rId4"/>
    <p:sldId id="816" r:id="rId5"/>
    <p:sldId id="817" r:id="rId6"/>
    <p:sldId id="808" r:id="rId7"/>
    <p:sldId id="809" r:id="rId8"/>
    <p:sldId id="538" r:id="rId9"/>
    <p:sldId id="810" r:id="rId10"/>
    <p:sldId id="811" r:id="rId11"/>
    <p:sldId id="526" r:id="rId12"/>
    <p:sldId id="396" r:id="rId13"/>
    <p:sldId id="812" r:id="rId14"/>
    <p:sldId id="813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FE2"/>
    <a:srgbClr val="FF3399"/>
    <a:srgbClr val="FF0066"/>
    <a:srgbClr val="1D9A78"/>
    <a:srgbClr val="68D5C8"/>
    <a:srgbClr val="FFFFFF"/>
    <a:srgbClr val="22A8CD"/>
    <a:srgbClr val="FFCCFF"/>
    <a:srgbClr val="C4F4E7"/>
    <a:srgbClr val="91E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40704" autoAdjust="0"/>
  </p:normalViewPr>
  <p:slideViewPr>
    <p:cSldViewPr snapToGrid="0">
      <p:cViewPr varScale="1">
        <p:scale>
          <a:sx n="35" d="100"/>
          <a:sy n="35" d="100"/>
        </p:scale>
        <p:origin x="2467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SSC: [qui]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equipo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[373]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quince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[1215]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(new words in bold):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dos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tres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[134]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cuatro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cinco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seis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[438]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siete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[603]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ocho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[641]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nueve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[991]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diez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[449]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once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[1701]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doce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[1138] 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pasar [68] visitar [792] mamá [675] mañana [402]  papá [865] semana [301] tiempo [80] por2 [15] </a:t>
            </a:r>
            <a:b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tiene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[19] amigo [210] amiga [210] 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bicicleta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[3684]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cama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[609]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gato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[1728]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Glossed words: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adivinar</a:t>
            </a:r>
            <a:r>
              <a:rPr lang="es-AR" sz="1200" kern="0" dirty="0">
                <a:solidFill>
                  <a:srgbClr val="002060"/>
                </a:solidFill>
                <a:latin typeface="Century Gothic"/>
                <a:sym typeface="Century Gothic"/>
              </a:rPr>
              <a:t> [2201]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[783]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[192]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[502]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[2001]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[72]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[23]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igual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[263]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dirty="0"/>
              <a:t>Alternative format for the speaking activity, giving more support. It</a:t>
            </a:r>
            <a:r>
              <a:rPr lang="en-GB" b="0" baseline="0" dirty="0"/>
              <a:t> is often beneficial to repeat speaking tasks.  In this instance, students could first use this supported version of the task, and then repeat the task with a different partner, referring only to the picture table on the previous slide.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66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594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513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aural distinction and transcription of [qui] and [ci].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of [qui] [ci] sound-writing correlation.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[ci] [qui].</a:t>
            </a:r>
            <a:br>
              <a:rPr lang="en-GB" b="0" dirty="0"/>
            </a:br>
            <a:r>
              <a:rPr lang="en-GB" b="0" dirty="0"/>
              <a:t>Alternatively, they could turn away from the board and try to transcribe the full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aquí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</a:t>
            </a:r>
            <a:r>
              <a:rPr lang="en-GB"/>
              <a:t>] tranquilo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piscina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poquito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mariquita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the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Partner A writes down one word, partner B tries to guess by asking ‘¿</a:t>
            </a:r>
            <a:r>
              <a:rPr lang="en-GB" baseline="0" dirty="0" err="1"/>
              <a:t>tienes</a:t>
            </a:r>
            <a:r>
              <a:rPr lang="en-GB" baseline="0" dirty="0"/>
              <a:t>…? + one of the words on the board.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Teachers circulate to listen to pupils’ pronunciation and praise/correct as necessary.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2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understand and join in with a short numbers rhyme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play the clip and listen and read along.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Unpack the meaning with pupils; they know all the words except for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retrato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which is glossed, and ‘la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which they may work out from the surrounding words they know and the illustration. They will learn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 in Azul.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When they have the meaning (With a six and a four, I have the face of my portrait), click to play through another couple of times.  Pupils will enjoy trying to draw it as they join in with the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[337]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retrato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[2266]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1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reading comprehension of numbers.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Do the example with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reveal the answer in word and digit, and click to hear the audio for the full sum.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Highlight the glossed words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 and their meanings, and make clear that this is how these sums are spoken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do items 1-6.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listen, click and correct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[117]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[263]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91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numbers, and revisiting vocabulary, connecting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(Part A)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 in Spanish &amp; click to bring further instruction. Ensure it’s clear for pupils they should write the word rather than just the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(Part B)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further instruction &amp; pictures. Pupils to listen one more time and match the statements (E-5) with the pictures.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1: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siete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botellas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estuches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Tengo once preguntas.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Tengo dos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tartas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ocho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globos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bolígrafos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revisit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tener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in 1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2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person singular.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96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</a:t>
            </a:r>
            <a:r>
              <a:rPr lang="en-GB" b="0" baseline="0" dirty="0" err="1"/>
              <a:t>tener</a:t>
            </a:r>
            <a:r>
              <a:rPr lang="en-GB" b="0" baseline="0" dirty="0"/>
              <a:t> in the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persons singular.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Sofía talking about her or is she talking to her grandma (you).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  If desired, click on the numbered buttons to hear sentence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[E] I have five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[1] Do you have four presents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[2] You have two pretty houses.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[3] You have a slow telephone!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[4] I have a nervous rabbit.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[5] Do you have six cameras?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7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5 minutes (two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tienes</a:t>
            </a:r>
            <a:r>
              <a:rPr lang="en-GB" b="0" dirty="0"/>
              <a:t>’, numbers and key vocabulary. Aural comprehension of key vocabulary &amp; numbers. 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i="0" dirty="0"/>
              <a:t>This version of the speaking task expects</a:t>
            </a:r>
            <a:r>
              <a:rPr lang="en-GB" b="0" i="0" baseline="0" dirty="0"/>
              <a:t> students to retrieve a wider range of vocabulary as well as numbers, and use the correct form of ‘</a:t>
            </a:r>
            <a:r>
              <a:rPr lang="en-GB" b="0" i="0" baseline="0" dirty="0" err="1"/>
              <a:t>tener</a:t>
            </a:r>
            <a:r>
              <a:rPr lang="en-GB" b="0" i="0" baseline="0" dirty="0"/>
              <a:t>’ (2</a:t>
            </a:r>
            <a:r>
              <a:rPr lang="en-GB" b="0" i="0" baseline="30000" dirty="0"/>
              <a:t>nd</a:t>
            </a:r>
            <a:r>
              <a:rPr lang="en-GB" b="0" i="0" baseline="0" dirty="0"/>
              <a:t> person singular). There is an alternative version on the next slide, which includes the vocabulary. That version still requires students to use the correct verb form and question syntax/intonation, and correct number. 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 Read the instruction in Spanish and ask pupils to choose one card and write a number (NB. Some pupils would benefit from a printed copy of the cards).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bring up the instructions and clarify “</a:t>
            </a:r>
            <a:r>
              <a:rPr lang="en-GB" dirty="0" err="1"/>
              <a:t>adivina</a:t>
            </a:r>
            <a:r>
              <a:rPr lang="en-GB" dirty="0"/>
              <a:t>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through the animations to model an example. The card in the example is </a:t>
            </a:r>
            <a:r>
              <a:rPr lang="en-GB" b="1" dirty="0"/>
              <a:t>number 3.</a:t>
            </a:r>
            <a:r>
              <a:rPr lang="en-GB" b="0" dirty="0"/>
              <a:t> Emphasize the importance of asking the full question using ‘</a:t>
            </a:r>
            <a:r>
              <a:rPr lang="en-GB" b="0" dirty="0" err="1"/>
              <a:t>tienes</a:t>
            </a:r>
            <a:r>
              <a:rPr lang="en-GB" b="0" dirty="0"/>
              <a:t>…?’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9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DISPLAY DURING THE SPEAKING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image" Target="../media/image6.png"/><Relationship Id="rId26" Type="http://schemas.openxmlformats.org/officeDocument/2006/relationships/image" Target="../media/image10.gif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audio" Target="../media/audio4.wav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5" Type="http://schemas.openxmlformats.org/officeDocument/2006/relationships/audio" Target="../media/audio15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audio" Target="../media/audio7.wav"/><Relationship Id="rId24" Type="http://schemas.openxmlformats.org/officeDocument/2006/relationships/audio" Target="../media/audio14.wav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23" Type="http://schemas.openxmlformats.org/officeDocument/2006/relationships/audio" Target="../media/audio13.wav"/><Relationship Id="rId10" Type="http://schemas.openxmlformats.org/officeDocument/2006/relationships/audio" Target="../media/audio6.wav"/><Relationship Id="rId19" Type="http://schemas.openxmlformats.org/officeDocument/2006/relationships/image" Target="../media/image7.jpeg"/><Relationship Id="rId4" Type="http://schemas.openxmlformats.org/officeDocument/2006/relationships/audio" Target="../media/audio2.wav"/><Relationship Id="rId9" Type="http://schemas.openxmlformats.org/officeDocument/2006/relationships/image" Target="../media/image3.png"/><Relationship Id="rId14" Type="http://schemas.openxmlformats.org/officeDocument/2006/relationships/audio" Target="../media/audio10.wav"/><Relationship Id="rId22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4.wav"/><Relationship Id="rId18" Type="http://schemas.openxmlformats.org/officeDocument/2006/relationships/audio" Target="../media/audio29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microsoft.com/office/2007/relationships/hdphoto" Target="../media/hdphoto1.wdp"/><Relationship Id="rId17" Type="http://schemas.openxmlformats.org/officeDocument/2006/relationships/audio" Target="../media/audio28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7.wav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12.png"/><Relationship Id="rId5" Type="http://schemas.openxmlformats.org/officeDocument/2006/relationships/audio" Target="../media/audio18.wav"/><Relationship Id="rId15" Type="http://schemas.openxmlformats.org/officeDocument/2006/relationships/audio" Target="../media/audio26.wav"/><Relationship Id="rId10" Type="http://schemas.openxmlformats.org/officeDocument/2006/relationships/audio" Target="../media/audio23.wav"/><Relationship Id="rId19" Type="http://schemas.openxmlformats.org/officeDocument/2006/relationships/audio" Target="../media/audio30.wav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31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5" Type="http://schemas.openxmlformats.org/officeDocument/2006/relationships/image" Target="../media/image14.png"/><Relationship Id="rId15" Type="http://schemas.openxmlformats.org/officeDocument/2006/relationships/image" Target="../media/image17.png"/><Relationship Id="rId10" Type="http://schemas.openxmlformats.org/officeDocument/2006/relationships/audio" Target="../media/audio37.wav"/><Relationship Id="rId19" Type="http://schemas.openxmlformats.org/officeDocument/2006/relationships/image" Target="../media/image21.png"/><Relationship Id="rId4" Type="http://schemas.openxmlformats.org/officeDocument/2006/relationships/audio" Target="../media/audio32.wav"/><Relationship Id="rId9" Type="http://schemas.openxmlformats.org/officeDocument/2006/relationships/audio" Target="../media/audio36.wav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audio" Target="../media/audio40.wav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audio" Target="../media/audio46.wav"/><Relationship Id="rId5" Type="http://schemas.openxmlformats.org/officeDocument/2006/relationships/audio" Target="../media/audio41.wav"/><Relationship Id="rId10" Type="http://schemas.openxmlformats.org/officeDocument/2006/relationships/audio" Target="../media/audio45.wav"/><Relationship Id="rId4" Type="http://schemas.microsoft.com/office/2007/relationships/hdphoto" Target="../media/hdphoto1.wdp"/><Relationship Id="rId9" Type="http://schemas.openxmlformats.org/officeDocument/2006/relationships/audio" Target="../media/audio44.wav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C10EF-52B4-4399-95D6-48A3E5CBC07B}"/>
              </a:ext>
            </a:extLst>
          </p:cNvPr>
          <p:cNvSpPr txBox="1"/>
          <p:nvPr/>
        </p:nvSpPr>
        <p:spPr>
          <a:xfrm>
            <a:off x="8659368" y="1095280"/>
            <a:ext cx="43954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416699" y="1140112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(12) películas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54E97ED-837B-4D85-B2A6-A3764A30FD2F}"/>
              </a:ext>
            </a:extLst>
          </p:cNvPr>
          <p:cNvSpPr txBox="1"/>
          <p:nvPr/>
        </p:nvSpPr>
        <p:spPr>
          <a:xfrm>
            <a:off x="3976530" y="1049254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BB902BA-985E-46A5-BE2B-7E498879D1E8}"/>
              </a:ext>
            </a:extLst>
          </p:cNvPr>
          <p:cNvSpPr txBox="1"/>
          <p:nvPr/>
        </p:nvSpPr>
        <p:spPr>
          <a:xfrm>
            <a:off x="6654474" y="1088732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películas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C38C3C9-4723-4C39-9356-38BA5D60B8F3}"/>
              </a:ext>
            </a:extLst>
          </p:cNvPr>
          <p:cNvSpPr txBox="1"/>
          <p:nvPr/>
        </p:nvSpPr>
        <p:spPr>
          <a:xfrm>
            <a:off x="9214025" y="1077437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C2D2986-6E12-4E87-B323-91B40947F366}"/>
              </a:ext>
            </a:extLst>
          </p:cNvPr>
          <p:cNvSpPr txBox="1"/>
          <p:nvPr/>
        </p:nvSpPr>
        <p:spPr>
          <a:xfrm>
            <a:off x="1406666" y="3549728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519452C-9300-47F7-931E-F7F2E6C332D8}"/>
              </a:ext>
            </a:extLst>
          </p:cNvPr>
          <p:cNvSpPr txBox="1"/>
          <p:nvPr/>
        </p:nvSpPr>
        <p:spPr>
          <a:xfrm>
            <a:off x="3957426" y="3588760"/>
            <a:ext cx="1375698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5070276-38A9-4403-BB42-CD66D8C8438B}"/>
              </a:ext>
            </a:extLst>
          </p:cNvPr>
          <p:cNvSpPr txBox="1"/>
          <p:nvPr/>
        </p:nvSpPr>
        <p:spPr>
          <a:xfrm>
            <a:off x="6714772" y="3551822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FB72B8C-7D79-47EC-BDC2-16BCB0A23DE5}"/>
              </a:ext>
            </a:extLst>
          </p:cNvPr>
          <p:cNvSpPr txBox="1"/>
          <p:nvPr/>
        </p:nvSpPr>
        <p:spPr>
          <a:xfrm>
            <a:off x="9401556" y="3605301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1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74758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amiga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269902" y="94206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four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eight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26100" y="533365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seven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five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pass, spend (time)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visit, visiting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mum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morning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week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time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66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along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friend (f)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bicycle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bed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cat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14A19A3F-CA02-422E-AE24-77B619C5C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141656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2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amiga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7A6CC-2C17-4F86-9878-2EC3F9DFDBC9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0E9755-0E28-4186-A20A-979167BA9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45E8F59-DD1D-4EBA-B41D-DBE844781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85AF43-85EC-4EE6-BBBC-D48649FB84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480EC6-86C8-4645-9AC5-1974E2DF6A9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37DC7-4963-4166-A757-A3175E4DD23A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AB1F80-11DD-458F-AA8D-F9D90DCA5274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E07AB4-FF78-42A7-BE20-4755B481DA00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6451C0-1F10-4246-9DA4-98D8C85CD22B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8DEB0F-6C90-4AEB-A20C-806247EF3620}"/>
              </a:ext>
            </a:extLst>
          </p:cNvPr>
          <p:cNvSpPr txBox="1"/>
          <p:nvPr/>
        </p:nvSpPr>
        <p:spPr>
          <a:xfrm>
            <a:off x="1610141" y="533405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0CEA6D-3272-4761-B0F0-E58D9D975529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DB37F8-539B-4C61-A116-DC15BB69E983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160BB0-256F-42E0-BAA3-221E1449FA70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4EEA08-C099-4681-ADE6-00F4E1A4D178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472E7E-2065-4536-8796-F5D475C45004}"/>
              </a:ext>
            </a:extLst>
          </p:cNvPr>
          <p:cNvSpPr txBox="1"/>
          <p:nvPr/>
        </p:nvSpPr>
        <p:spPr>
          <a:xfrm>
            <a:off x="1677656" y="3608476"/>
            <a:ext cx="305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pasar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22AAF3-9BC9-4D8B-9D96-4650A7C9C3A4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6C9702-85DE-4502-9C90-7B8063680205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C3A6B1-2049-4907-B354-011299FB18D6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mañana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178BDE-5BD9-4BBC-A2F9-8D229DD7D05E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955643-DC8E-4DC9-AE8B-8CB124527F03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98F05A-3284-47A3-AF72-9D5E9D24CAFA}"/>
              </a:ext>
            </a:extLst>
          </p:cNvPr>
          <p:cNvSpPr txBox="1"/>
          <p:nvPr/>
        </p:nvSpPr>
        <p:spPr>
          <a:xfrm>
            <a:off x="1677657" y="2075690"/>
            <a:ext cx="266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5E6821F-7CE5-4E97-9390-2F803D789C3E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AF82AD-2937-4E29-8278-2FC70D6ADD54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181C6A-90FC-473B-B699-81C124FE150A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5C97A9-EA7B-4DD6-82F0-D0A350367B0A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802D3B-E158-4D1F-B212-51C5A00DCEBC}"/>
              </a:ext>
            </a:extLst>
          </p:cNvPr>
          <p:cNvSpPr txBox="1"/>
          <p:nvPr/>
        </p:nvSpPr>
        <p:spPr>
          <a:xfrm>
            <a:off x="7261487" y="4482077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39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358479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amiga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76319" y="76114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83874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14A19A3F-CA02-422E-AE24-77B619C5C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86635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0E9755-0E28-4186-A20A-979167BA9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45E8F59-DD1D-4EBA-B41D-DBE844781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85AF43-85EC-4EE6-BBBC-D48649FB842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480EC6-86C8-4645-9AC5-1974E2DF6A9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37DC7-4963-4166-A757-A3175E4DD23A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AB1F80-11DD-458F-AA8D-F9D90DCA5274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133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840888" y="1585372"/>
            <a:ext cx="51051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una palabra*.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compañero/a adivina*.</a:t>
            </a:r>
          </a:p>
        </p:txBody>
      </p:sp>
      <p:sp>
        <p:nvSpPr>
          <p:cNvPr id="41" name="Google Shape;157;p2">
            <a:hlinkClick r:id="" action="ppaction://noaction">
              <a:snd r:embed="rId7" name="f2_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645212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sp>
        <p:nvSpPr>
          <p:cNvPr id="113" name="Google Shape;153;p2">
            <a:hlinkClick r:id="" action="ppaction://noaction">
              <a:snd r:embed="rId8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8512987" y="96387"/>
            <a:ext cx="58748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[qui] [ci] 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21298" y="2295063"/>
          <a:ext cx="4905439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65860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209451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___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 ne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tran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  lo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</a:t>
                      </a:r>
                      <a:r>
                        <a:rPr lang="en-GB" sz="2800" u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po ___  to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mari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 ta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7052" y="29457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0" name="f2_10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145117" y="28964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33134" y="355622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3910" y="421928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1852" y="550618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77399" y="48467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2994814" y="2941711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392674" y="4813020"/>
            <a:ext cx="59144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399770" y="5411701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11" name="f2_7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140834" y="352590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2" name="f2_14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120375" y="419228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3" name="f2_12.wav"/>
            </a:hlinkClick>
            <a:hlinkHover r:id="" action="ppaction://noaction">
              <a:snd r:embed="rId13" name="f2_12.wav"/>
            </a:hlinkHover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110379" y="4818777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4" name="f2_11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99775" y="545027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94979" y="4253820"/>
            <a:ext cx="59144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3250857" y="1783381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8" y="173915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2833368" y="3546553"/>
            <a:ext cx="62293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Palmada En La Espalda, Gesto, Icono">
            <a:extLst>
              <a:ext uri="{FF2B5EF4-FFF2-40B4-BE49-F238E27FC236}">
                <a16:creationId xmlns:a16="http://schemas.microsoft.com/office/drawing/2014/main" id="{16A37823-9738-4FC4-854A-29CEC8CE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718" y="1475978"/>
            <a:ext cx="867034" cy="8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DB1FAF2B-53BA-46D7-9445-8716590F0F6A}"/>
              </a:ext>
            </a:extLst>
          </p:cNvPr>
          <p:cNvSpPr/>
          <p:nvPr/>
        </p:nvSpPr>
        <p:spPr>
          <a:xfrm>
            <a:off x="93989" y="604961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3909" y="6111699"/>
            <a:ext cx="405379" cy="4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EC71A33-079D-4ED4-BFC7-AA2A822CB4CA}"/>
              </a:ext>
            </a:extLst>
          </p:cNvPr>
          <p:cNvGrpSpPr/>
          <p:nvPr/>
        </p:nvGrpSpPr>
        <p:grpSpPr>
          <a:xfrm>
            <a:off x="1717372" y="1206633"/>
            <a:ext cx="1583433" cy="880782"/>
            <a:chOff x="-3901071" y="1309725"/>
            <a:chExt cx="1976570" cy="88078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EFAA3A08-7570-474E-B3FC-F99E36884BCB}"/>
                </a:ext>
              </a:extLst>
            </p:cNvPr>
            <p:cNvSpPr/>
            <p:nvPr/>
          </p:nvSpPr>
          <p:spPr>
            <a:xfrm>
              <a:off x="-3838113" y="1309725"/>
              <a:ext cx="1827684" cy="880782"/>
            </a:xfrm>
            <a:prstGeom prst="wedgeRoundRectCallout">
              <a:avLst>
                <a:gd name="adj1" fmla="val -3475"/>
                <a:gd name="adj2" fmla="val 8871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330144-FB18-4C8E-8E29-410FC61048FD}"/>
                </a:ext>
              </a:extLst>
            </p:cNvPr>
            <p:cNvSpPr txBox="1"/>
            <p:nvPr/>
          </p:nvSpPr>
          <p:spPr>
            <a:xfrm>
              <a:off x="-3901071" y="1425535"/>
              <a:ext cx="19765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⚠  This is a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sound.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F36363-36B3-4EA3-93BA-3630D0149E3D}"/>
              </a:ext>
            </a:extLst>
          </p:cNvPr>
          <p:cNvGrpSpPr/>
          <p:nvPr/>
        </p:nvGrpSpPr>
        <p:grpSpPr>
          <a:xfrm>
            <a:off x="93989" y="1197068"/>
            <a:ext cx="1583433" cy="880782"/>
            <a:chOff x="-4048568" y="1130467"/>
            <a:chExt cx="1827684" cy="880782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1B3FED4D-C17F-45D4-AEE6-D86DAC8D910C}"/>
                </a:ext>
              </a:extLst>
            </p:cNvPr>
            <p:cNvSpPr/>
            <p:nvPr/>
          </p:nvSpPr>
          <p:spPr>
            <a:xfrm>
              <a:off x="-4048568" y="1130467"/>
              <a:ext cx="1827684" cy="880782"/>
            </a:xfrm>
            <a:prstGeom prst="wedgeRoundRectCallout">
              <a:avLst>
                <a:gd name="adj1" fmla="val 42001"/>
                <a:gd name="adj2" fmla="val 7944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31F49B-96E4-47FD-9416-7647E1AE9C31}"/>
                </a:ext>
              </a:extLst>
            </p:cNvPr>
            <p:cNvSpPr txBox="1"/>
            <p:nvPr/>
          </p:nvSpPr>
          <p:spPr>
            <a:xfrm>
              <a:off x="-4048568" y="1236428"/>
              <a:ext cx="17730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This is a ‘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sound.</a:t>
              </a:r>
            </a:p>
          </p:txBody>
        </p:sp>
      </p:grpSp>
      <p:sp>
        <p:nvSpPr>
          <p:cNvPr id="62" name="Google Shape;157;p2">
            <a:extLst>
              <a:ext uri="{FF2B5EF4-FFF2-40B4-BE49-F238E27FC236}">
                <a16:creationId xmlns:a16="http://schemas.microsoft.com/office/drawing/2014/main" id="{2D670616-5C64-48EB-A4A8-D6FF855793ED}"/>
              </a:ext>
            </a:extLst>
          </p:cNvPr>
          <p:cNvSpPr txBox="1"/>
          <p:nvPr/>
        </p:nvSpPr>
        <p:spPr>
          <a:xfrm>
            <a:off x="5840888" y="2562141"/>
            <a:ext cx="44237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¿Tienes [____]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kumimoji="0" lang="es-AR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kumimoji="0" lang="es-AR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kumimoji="0" lang="es-AR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257ECC-7177-47AB-A773-35BAD17BC80A}"/>
              </a:ext>
            </a:extLst>
          </p:cNvPr>
          <p:cNvSpPr txBox="1"/>
          <p:nvPr/>
        </p:nvSpPr>
        <p:spPr>
          <a:xfrm>
            <a:off x="9398962" y="6036713"/>
            <a:ext cx="2793038" cy="707886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palabra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adivina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guess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23D84-97E7-4DB1-8F48-A0DF8B1D8A97}"/>
              </a:ext>
            </a:extLst>
          </p:cNvPr>
          <p:cNvSpPr txBox="1"/>
          <p:nvPr/>
        </p:nvSpPr>
        <p:spPr>
          <a:xfrm>
            <a:off x="3669147" y="6071263"/>
            <a:ext cx="67141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5B8DA2A-40B8-4646-90CC-121F98D86E3F}"/>
              </a:ext>
            </a:extLst>
          </p:cNvPr>
          <p:cNvSpPr txBox="1">
            <a:spLocks/>
          </p:cNvSpPr>
          <p:nvPr/>
        </p:nvSpPr>
        <p:spPr>
          <a:xfrm>
            <a:off x="1063277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2" descr="Localización, Posición, Trabajo">
            <a:extLst>
              <a:ext uri="{FF2B5EF4-FFF2-40B4-BE49-F238E27FC236}">
                <a16:creationId xmlns:a16="http://schemas.microsoft.com/office/drawing/2014/main" id="{732B7C8F-2D84-4D2D-89C3-7C6BDCB7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97" y="2912808"/>
            <a:ext cx="390776" cy="5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ne, Habitación, Película">
            <a:extLst>
              <a:ext uri="{FF2B5EF4-FFF2-40B4-BE49-F238E27FC236}">
                <a16:creationId xmlns:a16="http://schemas.microsoft.com/office/drawing/2014/main" id="{A13ED094-763F-40D6-AF3C-D49773BF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05" y="3606379"/>
            <a:ext cx="605351" cy="4035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wimming Pool, Swimming, Pool, Ladder">
            <a:extLst>
              <a:ext uri="{FF2B5EF4-FFF2-40B4-BE49-F238E27FC236}">
                <a16:creationId xmlns:a16="http://schemas.microsoft.com/office/drawing/2014/main" id="{D256CAEB-813B-40D5-8530-EF6A7400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33">
            <a:off x="5062155" y="4846735"/>
            <a:ext cx="1040932" cy="6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F1F45-5D2B-461F-B09C-D6384F901BA4}"/>
              </a:ext>
            </a:extLst>
          </p:cNvPr>
          <p:cNvSpPr txBox="1"/>
          <p:nvPr/>
        </p:nvSpPr>
        <p:spPr>
          <a:xfrm>
            <a:off x="5005394" y="558356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[little bit]</a:t>
            </a:r>
          </a:p>
        </p:txBody>
      </p:sp>
      <p:pic>
        <p:nvPicPr>
          <p:cNvPr id="7" name="Picture 10" descr="Escarabajo, Insecto, Volante, Flyer">
            <a:extLst>
              <a:ext uri="{FF2B5EF4-FFF2-40B4-BE49-F238E27FC236}">
                <a16:creationId xmlns:a16="http://schemas.microsoft.com/office/drawing/2014/main" id="{3C80E01F-52A3-431C-883B-D8246A0C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76" y="6036753"/>
            <a:ext cx="830957" cy="8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157;p2">
            <a:hlinkClick r:id="" action="ppaction://noaction">
              <a:snd r:embed="rId11" name="f2_7.wav"/>
            </a:hlinkClick>
            <a:extLst>
              <a:ext uri="{FF2B5EF4-FFF2-40B4-BE49-F238E27FC236}">
                <a16:creationId xmlns:a16="http://schemas.microsoft.com/office/drawing/2014/main" id="{D001BE61-5F72-4E32-91C6-39DA7B152E05}"/>
              </a:ext>
            </a:extLst>
          </p:cNvPr>
          <p:cNvSpPr txBox="1"/>
          <p:nvPr/>
        </p:nvSpPr>
        <p:spPr>
          <a:xfrm>
            <a:off x="7676449" y="3930695"/>
            <a:ext cx="1040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cine</a:t>
            </a:r>
            <a:endParaRPr kumimoji="0" lang="es-AR" sz="2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57;p2">
            <a:hlinkClick r:id="" action="ppaction://noaction">
              <a:snd r:embed="rId13" name="f2_12.wav"/>
            </a:hlinkClick>
            <a:extLst>
              <a:ext uri="{FF2B5EF4-FFF2-40B4-BE49-F238E27FC236}">
                <a16:creationId xmlns:a16="http://schemas.microsoft.com/office/drawing/2014/main" id="{9A2A814B-5E9B-4D6F-B957-43CE7F800FCB}"/>
              </a:ext>
            </a:extLst>
          </p:cNvPr>
          <p:cNvSpPr txBox="1"/>
          <p:nvPr/>
        </p:nvSpPr>
        <p:spPr>
          <a:xfrm>
            <a:off x="10678691" y="4701666"/>
            <a:ext cx="14920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piscina</a:t>
            </a:r>
            <a:endParaRPr kumimoji="0" lang="es-AR" sz="2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157;p2">
            <a:hlinkClick r:id="" action="ppaction://noaction">
              <a:snd r:embed="rId14" name="f2_11.wav"/>
            </a:hlinkClick>
            <a:extLst>
              <a:ext uri="{FF2B5EF4-FFF2-40B4-BE49-F238E27FC236}">
                <a16:creationId xmlns:a16="http://schemas.microsoft.com/office/drawing/2014/main" id="{44DDA506-506A-47EF-A6DA-7030D845A35C}"/>
              </a:ext>
            </a:extLst>
          </p:cNvPr>
          <p:cNvSpPr txBox="1"/>
          <p:nvPr/>
        </p:nvSpPr>
        <p:spPr>
          <a:xfrm>
            <a:off x="8551663" y="4855366"/>
            <a:ext cx="16629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poquito</a:t>
            </a:r>
            <a:endParaRPr kumimoji="0" lang="es-AR" sz="2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157;p2">
            <a:hlinkClick r:id="" action="ppaction://noaction">
              <a:snd r:embed="rId22" name="f2_9.wav"/>
            </a:hlinkClick>
            <a:extLst>
              <a:ext uri="{FF2B5EF4-FFF2-40B4-BE49-F238E27FC236}">
                <a16:creationId xmlns:a16="http://schemas.microsoft.com/office/drawing/2014/main" id="{9F7D5EC4-F28D-495A-9053-EB93E91F9FC9}"/>
              </a:ext>
            </a:extLst>
          </p:cNvPr>
          <p:cNvSpPr txBox="1"/>
          <p:nvPr/>
        </p:nvSpPr>
        <p:spPr>
          <a:xfrm>
            <a:off x="10264673" y="3486400"/>
            <a:ext cx="16770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equipo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157;p2">
            <a:hlinkClick r:id="" action="ppaction://noaction">
              <a:snd r:embed="rId23" name="f2_13.wav"/>
            </a:hlinkClick>
            <a:extLst>
              <a:ext uri="{FF2B5EF4-FFF2-40B4-BE49-F238E27FC236}">
                <a16:creationId xmlns:a16="http://schemas.microsoft.com/office/drawing/2014/main" id="{057B30DA-F09B-4C16-A1A0-441AEBEA4007}"/>
              </a:ext>
            </a:extLst>
          </p:cNvPr>
          <p:cNvSpPr txBox="1"/>
          <p:nvPr/>
        </p:nvSpPr>
        <p:spPr>
          <a:xfrm>
            <a:off x="6901403" y="5378546"/>
            <a:ext cx="14215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quince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157;p2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CC9C1DF8-0F0C-41ED-80AE-68055DC7CF63}"/>
              </a:ext>
            </a:extLst>
          </p:cNvPr>
          <p:cNvSpPr txBox="1"/>
          <p:nvPr/>
        </p:nvSpPr>
        <p:spPr>
          <a:xfrm>
            <a:off x="8904885" y="4036510"/>
            <a:ext cx="19308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mariquita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hlinkClick r:id="" action="ppaction://noaction">
              <a:snd r:embed="rId10" name="f2_10.wav"/>
            </a:hlinkClick>
            <a:extLst>
              <a:ext uri="{FF2B5EF4-FFF2-40B4-BE49-F238E27FC236}">
                <a16:creationId xmlns:a16="http://schemas.microsoft.com/office/drawing/2014/main" id="{B1B05375-7764-4317-8017-5CEB080C944A}"/>
              </a:ext>
            </a:extLst>
          </p:cNvPr>
          <p:cNvSpPr txBox="1"/>
          <p:nvPr/>
        </p:nvSpPr>
        <p:spPr>
          <a:xfrm>
            <a:off x="6901403" y="4413312"/>
            <a:ext cx="10400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157;p2">
            <a:hlinkClick r:id="" action="ppaction://noaction">
              <a:snd r:embed="rId12" name="f2_14.wav"/>
            </a:hlinkClick>
            <a:extLst>
              <a:ext uri="{FF2B5EF4-FFF2-40B4-BE49-F238E27FC236}">
                <a16:creationId xmlns:a16="http://schemas.microsoft.com/office/drawing/2014/main" id="{D56ECC94-5E76-4F34-A2D8-57DCFE0AF921}"/>
              </a:ext>
            </a:extLst>
          </p:cNvPr>
          <p:cNvSpPr txBox="1"/>
          <p:nvPr/>
        </p:nvSpPr>
        <p:spPr>
          <a:xfrm>
            <a:off x="10264671" y="5354108"/>
            <a:ext cx="18043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157;p2">
            <a:hlinkClick r:id="" action="ppaction://noaction">
              <a:snd r:embed="rId24" name="f2_5.wav"/>
            </a:hlinkClick>
            <a:extLst>
              <a:ext uri="{FF2B5EF4-FFF2-40B4-BE49-F238E27FC236}">
                <a16:creationId xmlns:a16="http://schemas.microsoft.com/office/drawing/2014/main" id="{B5D636B4-F66E-40F6-81C0-04DDEBFD3419}"/>
              </a:ext>
            </a:extLst>
          </p:cNvPr>
          <p:cNvSpPr txBox="1"/>
          <p:nvPr/>
        </p:nvSpPr>
        <p:spPr>
          <a:xfrm>
            <a:off x="6531675" y="3462127"/>
            <a:ext cx="1602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157;p2">
            <a:hlinkClick r:id="" action="ppaction://noaction">
              <a:snd r:embed="rId25" name="f2_6.wav"/>
            </a:hlinkClick>
            <a:extLst>
              <a:ext uri="{FF2B5EF4-FFF2-40B4-BE49-F238E27FC236}">
                <a16:creationId xmlns:a16="http://schemas.microsoft.com/office/drawing/2014/main" id="{645F468A-1A85-4377-B246-D860B3A6F46F}"/>
              </a:ext>
            </a:extLst>
          </p:cNvPr>
          <p:cNvSpPr txBox="1"/>
          <p:nvPr/>
        </p:nvSpPr>
        <p:spPr>
          <a:xfrm>
            <a:off x="8322954" y="3312585"/>
            <a:ext cx="17541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bicicleta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5948D-52D2-4FCD-8717-E400B16483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06" y="4102261"/>
            <a:ext cx="861531" cy="553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7" grpId="0" animBg="1"/>
      <p:bldP spid="74" grpId="0" animBg="1"/>
      <p:bldP spid="79" grpId="0" animBg="1"/>
      <p:bldP spid="95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76" grpId="0"/>
      <p:bldP spid="75" grpId="0" animBg="1"/>
      <p:bldP spid="34" grpId="0" animBg="1"/>
      <p:bldP spid="62" grpId="0"/>
      <p:bldP spid="45" grpId="0" animBg="1"/>
      <p:bldP spid="6" grpId="0"/>
      <p:bldP spid="60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1: </a:t>
            </a:r>
            <a:endParaRPr lang="es-AR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B94B7-F55F-48A5-A549-278163582052}"/>
              </a:ext>
            </a:extLst>
          </p:cNvPr>
          <p:cNvSpPr txBox="1"/>
          <p:nvPr/>
        </p:nvSpPr>
        <p:spPr>
          <a:xfrm>
            <a:off x="1243584" y="1920240"/>
            <a:ext cx="30235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un seis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 un cuatro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tengo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cara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 mi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retrato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4" name="RPReplay_Final1644587356">
            <a:hlinkClick r:id="" action="ppaction://media"/>
            <a:extLst>
              <a:ext uri="{FF2B5EF4-FFF2-40B4-BE49-F238E27FC236}">
                <a16:creationId xmlns:a16="http://schemas.microsoft.com/office/drawing/2014/main" id="{11322806-477C-404F-AC47-6124C7DA7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8176" y="1048095"/>
            <a:ext cx="5169408" cy="4871694"/>
          </a:xfrm>
          <a:custGeom>
            <a:avLst/>
            <a:gdLst>
              <a:gd name="connsiteX0" fmla="*/ 0 w 5169408"/>
              <a:gd name="connsiteY0" fmla="*/ 0 h 4871694"/>
              <a:gd name="connsiteX1" fmla="*/ 677767 w 5169408"/>
              <a:gd name="connsiteY1" fmla="*/ 0 h 4871694"/>
              <a:gd name="connsiteX2" fmla="*/ 1252145 w 5169408"/>
              <a:gd name="connsiteY2" fmla="*/ 0 h 4871694"/>
              <a:gd name="connsiteX3" fmla="*/ 1929912 w 5169408"/>
              <a:gd name="connsiteY3" fmla="*/ 0 h 4871694"/>
              <a:gd name="connsiteX4" fmla="*/ 2349209 w 5169408"/>
              <a:gd name="connsiteY4" fmla="*/ 0 h 4871694"/>
              <a:gd name="connsiteX5" fmla="*/ 3026976 w 5169408"/>
              <a:gd name="connsiteY5" fmla="*/ 0 h 4871694"/>
              <a:gd name="connsiteX6" fmla="*/ 3601354 w 5169408"/>
              <a:gd name="connsiteY6" fmla="*/ 0 h 4871694"/>
              <a:gd name="connsiteX7" fmla="*/ 4020651 w 5169408"/>
              <a:gd name="connsiteY7" fmla="*/ 0 h 4871694"/>
              <a:gd name="connsiteX8" fmla="*/ 4595029 w 5169408"/>
              <a:gd name="connsiteY8" fmla="*/ 0 h 4871694"/>
              <a:gd name="connsiteX9" fmla="*/ 5169408 w 5169408"/>
              <a:gd name="connsiteY9" fmla="*/ 0 h 4871694"/>
              <a:gd name="connsiteX10" fmla="*/ 5169408 w 5169408"/>
              <a:gd name="connsiteY10" fmla="*/ 590016 h 4871694"/>
              <a:gd name="connsiteX11" fmla="*/ 5169408 w 5169408"/>
              <a:gd name="connsiteY11" fmla="*/ 985165 h 4871694"/>
              <a:gd name="connsiteX12" fmla="*/ 5169408 w 5169408"/>
              <a:gd name="connsiteY12" fmla="*/ 1526464 h 4871694"/>
              <a:gd name="connsiteX13" fmla="*/ 5169408 w 5169408"/>
              <a:gd name="connsiteY13" fmla="*/ 2165197 h 4871694"/>
              <a:gd name="connsiteX14" fmla="*/ 5169408 w 5169408"/>
              <a:gd name="connsiteY14" fmla="*/ 2657780 h 4871694"/>
              <a:gd name="connsiteX15" fmla="*/ 5169408 w 5169408"/>
              <a:gd name="connsiteY15" fmla="*/ 3052928 h 4871694"/>
              <a:gd name="connsiteX16" fmla="*/ 5169408 w 5169408"/>
              <a:gd name="connsiteY16" fmla="*/ 3496794 h 4871694"/>
              <a:gd name="connsiteX17" fmla="*/ 5169408 w 5169408"/>
              <a:gd name="connsiteY17" fmla="*/ 4086810 h 4871694"/>
              <a:gd name="connsiteX18" fmla="*/ 5169408 w 5169408"/>
              <a:gd name="connsiteY18" fmla="*/ 4871694 h 4871694"/>
              <a:gd name="connsiteX19" fmla="*/ 4698417 w 5169408"/>
              <a:gd name="connsiteY19" fmla="*/ 4871694 h 4871694"/>
              <a:gd name="connsiteX20" fmla="*/ 4175733 w 5169408"/>
              <a:gd name="connsiteY20" fmla="*/ 4871694 h 4871694"/>
              <a:gd name="connsiteX21" fmla="*/ 3549660 w 5169408"/>
              <a:gd name="connsiteY21" fmla="*/ 4871694 h 4871694"/>
              <a:gd name="connsiteX22" fmla="*/ 2975281 w 5169408"/>
              <a:gd name="connsiteY22" fmla="*/ 4871694 h 4871694"/>
              <a:gd name="connsiteX23" fmla="*/ 2400903 w 5169408"/>
              <a:gd name="connsiteY23" fmla="*/ 4871694 h 4871694"/>
              <a:gd name="connsiteX24" fmla="*/ 1929912 w 5169408"/>
              <a:gd name="connsiteY24" fmla="*/ 4871694 h 4871694"/>
              <a:gd name="connsiteX25" fmla="*/ 1458922 w 5169408"/>
              <a:gd name="connsiteY25" fmla="*/ 4871694 h 4871694"/>
              <a:gd name="connsiteX26" fmla="*/ 884543 w 5169408"/>
              <a:gd name="connsiteY26" fmla="*/ 4871694 h 4871694"/>
              <a:gd name="connsiteX27" fmla="*/ 0 w 5169408"/>
              <a:gd name="connsiteY27" fmla="*/ 4871694 h 4871694"/>
              <a:gd name="connsiteX28" fmla="*/ 0 w 5169408"/>
              <a:gd name="connsiteY28" fmla="*/ 4281678 h 4871694"/>
              <a:gd name="connsiteX29" fmla="*/ 0 w 5169408"/>
              <a:gd name="connsiteY29" fmla="*/ 3886529 h 4871694"/>
              <a:gd name="connsiteX30" fmla="*/ 0 w 5169408"/>
              <a:gd name="connsiteY30" fmla="*/ 3393947 h 4871694"/>
              <a:gd name="connsiteX31" fmla="*/ 0 w 5169408"/>
              <a:gd name="connsiteY31" fmla="*/ 2998798 h 4871694"/>
              <a:gd name="connsiteX32" fmla="*/ 0 w 5169408"/>
              <a:gd name="connsiteY32" fmla="*/ 2360065 h 4871694"/>
              <a:gd name="connsiteX33" fmla="*/ 0 w 5169408"/>
              <a:gd name="connsiteY33" fmla="*/ 1770049 h 4871694"/>
              <a:gd name="connsiteX34" fmla="*/ 0 w 5169408"/>
              <a:gd name="connsiteY34" fmla="*/ 1374900 h 4871694"/>
              <a:gd name="connsiteX35" fmla="*/ 0 w 5169408"/>
              <a:gd name="connsiteY35" fmla="*/ 833601 h 4871694"/>
              <a:gd name="connsiteX36" fmla="*/ 0 w 5169408"/>
              <a:gd name="connsiteY36" fmla="*/ 0 h 487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69408" h="4871694" fill="none" extrusionOk="0">
                <a:moveTo>
                  <a:pt x="0" y="0"/>
                </a:moveTo>
                <a:cubicBezTo>
                  <a:pt x="259486" y="-52191"/>
                  <a:pt x="518975" y="68520"/>
                  <a:pt x="677767" y="0"/>
                </a:cubicBezTo>
                <a:cubicBezTo>
                  <a:pt x="836559" y="-68520"/>
                  <a:pt x="1053321" y="32909"/>
                  <a:pt x="1252145" y="0"/>
                </a:cubicBezTo>
                <a:cubicBezTo>
                  <a:pt x="1450969" y="-32909"/>
                  <a:pt x="1618079" y="8151"/>
                  <a:pt x="1929912" y="0"/>
                </a:cubicBezTo>
                <a:cubicBezTo>
                  <a:pt x="2241745" y="-8151"/>
                  <a:pt x="2180572" y="45490"/>
                  <a:pt x="2349209" y="0"/>
                </a:cubicBezTo>
                <a:cubicBezTo>
                  <a:pt x="2517846" y="-45490"/>
                  <a:pt x="2859212" y="62243"/>
                  <a:pt x="3026976" y="0"/>
                </a:cubicBezTo>
                <a:cubicBezTo>
                  <a:pt x="3194740" y="-62243"/>
                  <a:pt x="3439040" y="30961"/>
                  <a:pt x="3601354" y="0"/>
                </a:cubicBezTo>
                <a:cubicBezTo>
                  <a:pt x="3763668" y="-30961"/>
                  <a:pt x="3919761" y="6464"/>
                  <a:pt x="4020651" y="0"/>
                </a:cubicBezTo>
                <a:cubicBezTo>
                  <a:pt x="4121541" y="-6464"/>
                  <a:pt x="4390083" y="34622"/>
                  <a:pt x="4595029" y="0"/>
                </a:cubicBezTo>
                <a:cubicBezTo>
                  <a:pt x="4799975" y="-34622"/>
                  <a:pt x="4996027" y="59568"/>
                  <a:pt x="5169408" y="0"/>
                </a:cubicBezTo>
                <a:cubicBezTo>
                  <a:pt x="5199958" y="164966"/>
                  <a:pt x="5160224" y="400014"/>
                  <a:pt x="5169408" y="590016"/>
                </a:cubicBezTo>
                <a:cubicBezTo>
                  <a:pt x="5178592" y="780018"/>
                  <a:pt x="5145811" y="866401"/>
                  <a:pt x="5169408" y="985165"/>
                </a:cubicBezTo>
                <a:cubicBezTo>
                  <a:pt x="5193005" y="1103929"/>
                  <a:pt x="5151574" y="1272864"/>
                  <a:pt x="5169408" y="1526464"/>
                </a:cubicBezTo>
                <a:cubicBezTo>
                  <a:pt x="5187242" y="1780064"/>
                  <a:pt x="5142492" y="1957295"/>
                  <a:pt x="5169408" y="2165197"/>
                </a:cubicBezTo>
                <a:cubicBezTo>
                  <a:pt x="5196324" y="2373099"/>
                  <a:pt x="5119976" y="2482866"/>
                  <a:pt x="5169408" y="2657780"/>
                </a:cubicBezTo>
                <a:cubicBezTo>
                  <a:pt x="5218840" y="2832694"/>
                  <a:pt x="5126622" y="2938498"/>
                  <a:pt x="5169408" y="3052928"/>
                </a:cubicBezTo>
                <a:cubicBezTo>
                  <a:pt x="5212194" y="3167358"/>
                  <a:pt x="5157317" y="3325459"/>
                  <a:pt x="5169408" y="3496794"/>
                </a:cubicBezTo>
                <a:cubicBezTo>
                  <a:pt x="5181499" y="3668129"/>
                  <a:pt x="5107362" y="3876513"/>
                  <a:pt x="5169408" y="4086810"/>
                </a:cubicBezTo>
                <a:cubicBezTo>
                  <a:pt x="5231454" y="4297107"/>
                  <a:pt x="5150706" y="4506263"/>
                  <a:pt x="5169408" y="4871694"/>
                </a:cubicBezTo>
                <a:cubicBezTo>
                  <a:pt x="4970590" y="4910562"/>
                  <a:pt x="4828342" y="4824460"/>
                  <a:pt x="4698417" y="4871694"/>
                </a:cubicBezTo>
                <a:cubicBezTo>
                  <a:pt x="4568492" y="4918928"/>
                  <a:pt x="4370293" y="4858563"/>
                  <a:pt x="4175733" y="4871694"/>
                </a:cubicBezTo>
                <a:cubicBezTo>
                  <a:pt x="3981173" y="4884825"/>
                  <a:pt x="3764807" y="4851608"/>
                  <a:pt x="3549660" y="4871694"/>
                </a:cubicBezTo>
                <a:cubicBezTo>
                  <a:pt x="3334513" y="4891780"/>
                  <a:pt x="3103717" y="4832866"/>
                  <a:pt x="2975281" y="4871694"/>
                </a:cubicBezTo>
                <a:cubicBezTo>
                  <a:pt x="2846845" y="4910522"/>
                  <a:pt x="2568267" y="4805010"/>
                  <a:pt x="2400903" y="4871694"/>
                </a:cubicBezTo>
                <a:cubicBezTo>
                  <a:pt x="2233539" y="4938378"/>
                  <a:pt x="2060724" y="4830054"/>
                  <a:pt x="1929912" y="4871694"/>
                </a:cubicBezTo>
                <a:cubicBezTo>
                  <a:pt x="1799100" y="4913334"/>
                  <a:pt x="1622006" y="4854108"/>
                  <a:pt x="1458922" y="4871694"/>
                </a:cubicBezTo>
                <a:cubicBezTo>
                  <a:pt x="1295838" y="4889280"/>
                  <a:pt x="1018542" y="4871638"/>
                  <a:pt x="884543" y="4871694"/>
                </a:cubicBezTo>
                <a:cubicBezTo>
                  <a:pt x="750544" y="4871750"/>
                  <a:pt x="256310" y="4802256"/>
                  <a:pt x="0" y="4871694"/>
                </a:cubicBezTo>
                <a:cubicBezTo>
                  <a:pt x="-25878" y="4740161"/>
                  <a:pt x="7261" y="4504906"/>
                  <a:pt x="0" y="4281678"/>
                </a:cubicBezTo>
                <a:cubicBezTo>
                  <a:pt x="-7261" y="4058450"/>
                  <a:pt x="42555" y="4013223"/>
                  <a:pt x="0" y="3886529"/>
                </a:cubicBezTo>
                <a:cubicBezTo>
                  <a:pt x="-42555" y="3759835"/>
                  <a:pt x="55321" y="3588602"/>
                  <a:pt x="0" y="3393947"/>
                </a:cubicBezTo>
                <a:cubicBezTo>
                  <a:pt x="-55321" y="3199292"/>
                  <a:pt x="37025" y="3181660"/>
                  <a:pt x="0" y="2998798"/>
                </a:cubicBezTo>
                <a:cubicBezTo>
                  <a:pt x="-37025" y="2815936"/>
                  <a:pt x="46405" y="2490054"/>
                  <a:pt x="0" y="2360065"/>
                </a:cubicBezTo>
                <a:cubicBezTo>
                  <a:pt x="-46405" y="2230076"/>
                  <a:pt x="57121" y="1889377"/>
                  <a:pt x="0" y="1770049"/>
                </a:cubicBezTo>
                <a:cubicBezTo>
                  <a:pt x="-57121" y="1650721"/>
                  <a:pt x="40331" y="1536457"/>
                  <a:pt x="0" y="1374900"/>
                </a:cubicBezTo>
                <a:cubicBezTo>
                  <a:pt x="-40331" y="1213343"/>
                  <a:pt x="36821" y="1087895"/>
                  <a:pt x="0" y="833601"/>
                </a:cubicBezTo>
                <a:cubicBezTo>
                  <a:pt x="-36821" y="579307"/>
                  <a:pt x="2762" y="312700"/>
                  <a:pt x="0" y="0"/>
                </a:cubicBezTo>
                <a:close/>
              </a:path>
              <a:path w="5169408" h="4871694" stroke="0" extrusionOk="0">
                <a:moveTo>
                  <a:pt x="0" y="0"/>
                </a:moveTo>
                <a:cubicBezTo>
                  <a:pt x="171883" y="-31568"/>
                  <a:pt x="470126" y="9962"/>
                  <a:pt x="626073" y="0"/>
                </a:cubicBezTo>
                <a:cubicBezTo>
                  <a:pt x="782020" y="-9962"/>
                  <a:pt x="879109" y="22831"/>
                  <a:pt x="1097063" y="0"/>
                </a:cubicBezTo>
                <a:cubicBezTo>
                  <a:pt x="1315017" y="-22831"/>
                  <a:pt x="1401807" y="12691"/>
                  <a:pt x="1619748" y="0"/>
                </a:cubicBezTo>
                <a:cubicBezTo>
                  <a:pt x="1837690" y="-12691"/>
                  <a:pt x="2051526" y="124"/>
                  <a:pt x="2245821" y="0"/>
                </a:cubicBezTo>
                <a:cubicBezTo>
                  <a:pt x="2440116" y="-124"/>
                  <a:pt x="2739614" y="1930"/>
                  <a:pt x="2871893" y="0"/>
                </a:cubicBezTo>
                <a:cubicBezTo>
                  <a:pt x="3004172" y="-1930"/>
                  <a:pt x="3117920" y="42516"/>
                  <a:pt x="3342884" y="0"/>
                </a:cubicBezTo>
                <a:cubicBezTo>
                  <a:pt x="3567848" y="-42516"/>
                  <a:pt x="3817761" y="16046"/>
                  <a:pt x="4020651" y="0"/>
                </a:cubicBezTo>
                <a:cubicBezTo>
                  <a:pt x="4223541" y="-16046"/>
                  <a:pt x="4339389" y="13229"/>
                  <a:pt x="4439947" y="0"/>
                </a:cubicBezTo>
                <a:cubicBezTo>
                  <a:pt x="4540505" y="-13229"/>
                  <a:pt x="4822808" y="17423"/>
                  <a:pt x="5169408" y="0"/>
                </a:cubicBezTo>
                <a:cubicBezTo>
                  <a:pt x="5228214" y="193954"/>
                  <a:pt x="5124351" y="351322"/>
                  <a:pt x="5169408" y="541299"/>
                </a:cubicBezTo>
                <a:cubicBezTo>
                  <a:pt x="5214465" y="731276"/>
                  <a:pt x="5096858" y="1008534"/>
                  <a:pt x="5169408" y="1180033"/>
                </a:cubicBezTo>
                <a:cubicBezTo>
                  <a:pt x="5241958" y="1351532"/>
                  <a:pt x="5122880" y="1517145"/>
                  <a:pt x="5169408" y="1672615"/>
                </a:cubicBezTo>
                <a:cubicBezTo>
                  <a:pt x="5215936" y="1828085"/>
                  <a:pt x="5134482" y="1962795"/>
                  <a:pt x="5169408" y="2067763"/>
                </a:cubicBezTo>
                <a:cubicBezTo>
                  <a:pt x="5204334" y="2172731"/>
                  <a:pt x="5125595" y="2390666"/>
                  <a:pt x="5169408" y="2511629"/>
                </a:cubicBezTo>
                <a:cubicBezTo>
                  <a:pt x="5213221" y="2632592"/>
                  <a:pt x="5111128" y="2809349"/>
                  <a:pt x="5169408" y="3052928"/>
                </a:cubicBezTo>
                <a:cubicBezTo>
                  <a:pt x="5227688" y="3296507"/>
                  <a:pt x="5159476" y="3485847"/>
                  <a:pt x="5169408" y="3642945"/>
                </a:cubicBezTo>
                <a:cubicBezTo>
                  <a:pt x="5179340" y="3800043"/>
                  <a:pt x="5148128" y="3935384"/>
                  <a:pt x="5169408" y="4086810"/>
                </a:cubicBezTo>
                <a:cubicBezTo>
                  <a:pt x="5190688" y="4238237"/>
                  <a:pt x="5077840" y="4484316"/>
                  <a:pt x="5169408" y="4871694"/>
                </a:cubicBezTo>
                <a:cubicBezTo>
                  <a:pt x="4879862" y="4905299"/>
                  <a:pt x="4671480" y="4865145"/>
                  <a:pt x="4543335" y="4871694"/>
                </a:cubicBezTo>
                <a:cubicBezTo>
                  <a:pt x="4415190" y="4878243"/>
                  <a:pt x="4148910" y="4819853"/>
                  <a:pt x="3865568" y="4871694"/>
                </a:cubicBezTo>
                <a:cubicBezTo>
                  <a:pt x="3582226" y="4923535"/>
                  <a:pt x="3420024" y="4862590"/>
                  <a:pt x="3239496" y="4871694"/>
                </a:cubicBezTo>
                <a:cubicBezTo>
                  <a:pt x="3058968" y="4880798"/>
                  <a:pt x="2878341" y="4828822"/>
                  <a:pt x="2768505" y="4871694"/>
                </a:cubicBezTo>
                <a:cubicBezTo>
                  <a:pt x="2658669" y="4914566"/>
                  <a:pt x="2452953" y="4846499"/>
                  <a:pt x="2245821" y="4871694"/>
                </a:cubicBezTo>
                <a:cubicBezTo>
                  <a:pt x="2038689" y="4896889"/>
                  <a:pt x="1891846" y="4832848"/>
                  <a:pt x="1619748" y="4871694"/>
                </a:cubicBezTo>
                <a:cubicBezTo>
                  <a:pt x="1347650" y="4910540"/>
                  <a:pt x="1188076" y="4859894"/>
                  <a:pt x="941981" y="4871694"/>
                </a:cubicBezTo>
                <a:cubicBezTo>
                  <a:pt x="695886" y="4883494"/>
                  <a:pt x="454386" y="4803009"/>
                  <a:pt x="0" y="4871694"/>
                </a:cubicBezTo>
                <a:cubicBezTo>
                  <a:pt x="-17120" y="4698583"/>
                  <a:pt x="4460" y="4502857"/>
                  <a:pt x="0" y="4330395"/>
                </a:cubicBezTo>
                <a:cubicBezTo>
                  <a:pt x="-4460" y="4157933"/>
                  <a:pt x="33272" y="3824954"/>
                  <a:pt x="0" y="3691661"/>
                </a:cubicBezTo>
                <a:cubicBezTo>
                  <a:pt x="-33272" y="3558368"/>
                  <a:pt x="30428" y="3332535"/>
                  <a:pt x="0" y="3199079"/>
                </a:cubicBezTo>
                <a:cubicBezTo>
                  <a:pt x="-30428" y="3065623"/>
                  <a:pt x="74782" y="2695633"/>
                  <a:pt x="0" y="2560346"/>
                </a:cubicBezTo>
                <a:cubicBezTo>
                  <a:pt x="-74782" y="2425059"/>
                  <a:pt x="46726" y="2254572"/>
                  <a:pt x="0" y="2165197"/>
                </a:cubicBezTo>
                <a:cubicBezTo>
                  <a:pt x="-46726" y="2075822"/>
                  <a:pt x="4398" y="1792874"/>
                  <a:pt x="0" y="1623898"/>
                </a:cubicBezTo>
                <a:cubicBezTo>
                  <a:pt x="-4398" y="1454922"/>
                  <a:pt x="29471" y="1312474"/>
                  <a:pt x="0" y="1082599"/>
                </a:cubicBezTo>
                <a:cubicBezTo>
                  <a:pt x="-29471" y="852724"/>
                  <a:pt x="52170" y="700861"/>
                  <a:pt x="0" y="590016"/>
                </a:cubicBezTo>
                <a:cubicBezTo>
                  <a:pt x="-52170" y="479171"/>
                  <a:pt x="69961" y="227477"/>
                  <a:pt x="0" y="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725430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E05645-F115-41F1-A5D8-EC46B15CD7E0}"/>
              </a:ext>
            </a:extLst>
          </p:cNvPr>
          <p:cNvSpPr txBox="1">
            <a:spLocks/>
          </p:cNvSpPr>
          <p:nvPr/>
        </p:nvSpPr>
        <p:spPr>
          <a:xfrm>
            <a:off x="1063277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10E3A-5390-44E7-A2F2-CD0D21F42778}"/>
              </a:ext>
            </a:extLst>
          </p:cNvPr>
          <p:cNvSpPr txBox="1"/>
          <p:nvPr/>
        </p:nvSpPr>
        <p:spPr>
          <a:xfrm>
            <a:off x="9677400" y="6457890"/>
            <a:ext cx="2514600" cy="400110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retrato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portrait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2537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sp>
        <p:nvSpPr>
          <p:cNvPr id="68" name="TextBox 67">
            <a:hlinkClick r:id="" action="ppaction://noaction">
              <a:snd r:embed="rId10" name="f5_1.wav"/>
            </a:hlinkClick>
            <a:extLst>
              <a:ext uri="{FF2B5EF4-FFF2-40B4-BE49-F238E27FC236}">
                <a16:creationId xmlns:a16="http://schemas.microsoft.com/office/drawing/2014/main" id="{DCCF9BDE-0F13-41CC-B403-244EAA3B36F1}"/>
              </a:ext>
            </a:extLst>
          </p:cNvPr>
          <p:cNvSpPr txBox="1"/>
          <p:nvPr/>
        </p:nvSpPr>
        <p:spPr>
          <a:xfrm>
            <a:off x="3387061" y="-11364"/>
            <a:ext cx="4786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2577F3-1D12-4B50-959B-867056079263}"/>
              </a:ext>
            </a:extLst>
          </p:cNvPr>
          <p:cNvSpPr txBox="1"/>
          <p:nvPr/>
        </p:nvSpPr>
        <p:spPr>
          <a:xfrm>
            <a:off x="9553234" y="5252907"/>
            <a:ext cx="2638766" cy="1631216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sum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resultado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result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plus; more</a:t>
            </a:r>
            <a:b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menos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minus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igual a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equals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B41FA095-D43B-4F99-813E-74F6BCD6051B}"/>
              </a:ext>
            </a:extLst>
          </p:cNvPr>
          <p:cNvGraphicFramePr>
            <a:graphicFrameLocks noGrp="1"/>
          </p:cNvGraphicFramePr>
          <p:nvPr/>
        </p:nvGraphicFramePr>
        <p:xfrm>
          <a:off x="249179" y="1314755"/>
          <a:ext cx="6980001" cy="4728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111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194945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3194945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✍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dos (+) cuatro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seis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dos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uno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dos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0001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13" name="f5_2.wav"/>
            </a:hlinkClick>
            <a:extLst>
              <a:ext uri="{FF2B5EF4-FFF2-40B4-BE49-F238E27FC236}">
                <a16:creationId xmlns:a16="http://schemas.microsoft.com/office/drawing/2014/main" id="{DFC4E13C-A231-49FC-9922-3849F626E513}"/>
              </a:ext>
            </a:extLst>
          </p:cNvPr>
          <p:cNvSpPr/>
          <p:nvPr/>
        </p:nvSpPr>
        <p:spPr>
          <a:xfrm>
            <a:off x="342900" y="189230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8" name="Rectangle 77">
            <a:hlinkClick r:id="" action="ppaction://noaction">
              <a:snd r:embed="rId14" name="f5_3.wav"/>
            </a:hlinkClick>
            <a:extLst>
              <a:ext uri="{FF2B5EF4-FFF2-40B4-BE49-F238E27FC236}">
                <a16:creationId xmlns:a16="http://schemas.microsoft.com/office/drawing/2014/main" id="{0EFBDBBF-B71A-4DAF-A6FA-98033EF11C46}"/>
              </a:ext>
            </a:extLst>
          </p:cNvPr>
          <p:cNvSpPr/>
          <p:nvPr/>
        </p:nvSpPr>
        <p:spPr>
          <a:xfrm>
            <a:off x="351491" y="249873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" name="Rectangle 78">
            <a:hlinkClick r:id="" action="ppaction://noaction">
              <a:snd r:embed="rId15" name="f5_4.wav"/>
            </a:hlinkClick>
            <a:extLst>
              <a:ext uri="{FF2B5EF4-FFF2-40B4-BE49-F238E27FC236}">
                <a16:creationId xmlns:a16="http://schemas.microsoft.com/office/drawing/2014/main" id="{3EECA58D-B5FA-4C3A-8355-5BF241483755}"/>
              </a:ext>
            </a:extLst>
          </p:cNvPr>
          <p:cNvSpPr/>
          <p:nvPr/>
        </p:nvSpPr>
        <p:spPr>
          <a:xfrm>
            <a:off x="353516" y="30982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0" name="Rectangle 79">
            <a:hlinkClick r:id="" action="ppaction://noaction">
              <a:snd r:embed="rId16" name="f5_5.wav"/>
            </a:hlinkClick>
            <a:extLst>
              <a:ext uri="{FF2B5EF4-FFF2-40B4-BE49-F238E27FC236}">
                <a16:creationId xmlns:a16="http://schemas.microsoft.com/office/drawing/2014/main" id="{0F8EB2E7-E8E0-4E08-A5CB-9B09D9BCFC75}"/>
              </a:ext>
            </a:extLst>
          </p:cNvPr>
          <p:cNvSpPr/>
          <p:nvPr/>
        </p:nvSpPr>
        <p:spPr>
          <a:xfrm>
            <a:off x="339247" y="369456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1" name="Rectangle 80">
            <a:hlinkClick r:id="" action="ppaction://noaction">
              <a:snd r:embed="rId17" name="f5_6.wav"/>
            </a:hlinkClick>
            <a:extLst>
              <a:ext uri="{FF2B5EF4-FFF2-40B4-BE49-F238E27FC236}">
                <a16:creationId xmlns:a16="http://schemas.microsoft.com/office/drawing/2014/main" id="{7A1F34D1-234B-49D0-BED5-320E1CCEBB04}"/>
              </a:ext>
            </a:extLst>
          </p:cNvPr>
          <p:cNvSpPr/>
          <p:nvPr/>
        </p:nvSpPr>
        <p:spPr>
          <a:xfrm>
            <a:off x="351491" y="430644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2" name="Rectangle 81">
            <a:hlinkClick r:id="" action="ppaction://noaction">
              <a:snd r:embed="rId18" name="f5_7.wav"/>
            </a:hlinkClick>
            <a:extLst>
              <a:ext uri="{FF2B5EF4-FFF2-40B4-BE49-F238E27FC236}">
                <a16:creationId xmlns:a16="http://schemas.microsoft.com/office/drawing/2014/main" id="{D3E64D44-1D69-46E6-87DE-40776154B3C0}"/>
              </a:ext>
            </a:extLst>
          </p:cNvPr>
          <p:cNvSpPr/>
          <p:nvPr/>
        </p:nvSpPr>
        <p:spPr>
          <a:xfrm>
            <a:off x="338617" y="490310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4DE8174-FD1D-4933-A08D-8DFFB4828C92}"/>
              </a:ext>
            </a:extLst>
          </p:cNvPr>
          <p:cNvSpPr txBox="1"/>
          <p:nvPr/>
        </p:nvSpPr>
        <p:spPr>
          <a:xfrm>
            <a:off x="4354818" y="1898423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seis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7B1C21-0C89-4A64-9976-E14A67081954}"/>
              </a:ext>
            </a:extLst>
          </p:cNvPr>
          <p:cNvSpPr txBox="1"/>
          <p:nvPr/>
        </p:nvSpPr>
        <p:spPr>
          <a:xfrm>
            <a:off x="5391616" y="189842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BEB44F-B077-4185-8C69-BFE121057AB0}"/>
              </a:ext>
            </a:extLst>
          </p:cNvPr>
          <p:cNvSpPr txBox="1"/>
          <p:nvPr/>
        </p:nvSpPr>
        <p:spPr>
          <a:xfrm>
            <a:off x="4354818" y="2520966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6D4A18-BA7B-4C15-8117-A65A4153D8E8}"/>
              </a:ext>
            </a:extLst>
          </p:cNvPr>
          <p:cNvSpPr txBox="1"/>
          <p:nvPr/>
        </p:nvSpPr>
        <p:spPr>
          <a:xfrm>
            <a:off x="5467816" y="249556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59E6A9-025E-4910-83FE-22762B501F11}"/>
              </a:ext>
            </a:extLst>
          </p:cNvPr>
          <p:cNvSpPr txBox="1"/>
          <p:nvPr/>
        </p:nvSpPr>
        <p:spPr>
          <a:xfrm>
            <a:off x="4354818" y="3106096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cinco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5D4F20-F1B6-4E9C-BC93-ECE0947F786C}"/>
              </a:ext>
            </a:extLst>
          </p:cNvPr>
          <p:cNvSpPr txBox="1"/>
          <p:nvPr/>
        </p:nvSpPr>
        <p:spPr>
          <a:xfrm>
            <a:off x="5683716" y="3106096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6EC0362-2082-465B-913F-B216FA6F94BF}"/>
              </a:ext>
            </a:extLst>
          </p:cNvPr>
          <p:cNvSpPr txBox="1"/>
          <p:nvPr/>
        </p:nvSpPr>
        <p:spPr>
          <a:xfrm>
            <a:off x="4321146" y="3663466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nueve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FF69F96-648B-4DB8-8C69-E89B1DDFD6C6}"/>
              </a:ext>
            </a:extLst>
          </p:cNvPr>
          <p:cNvSpPr txBox="1"/>
          <p:nvPr/>
        </p:nvSpPr>
        <p:spPr>
          <a:xfrm>
            <a:off x="5650044" y="3663466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D4EFB2-AB44-408C-B4DC-2493A33A0AEB}"/>
              </a:ext>
            </a:extLst>
          </p:cNvPr>
          <p:cNvSpPr txBox="1"/>
          <p:nvPr/>
        </p:nvSpPr>
        <p:spPr>
          <a:xfrm>
            <a:off x="4354818" y="4273996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diez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D329F7-EC70-4FF0-ACBF-132852A46554}"/>
              </a:ext>
            </a:extLst>
          </p:cNvPr>
          <p:cNvSpPr txBox="1"/>
          <p:nvPr/>
        </p:nvSpPr>
        <p:spPr>
          <a:xfrm>
            <a:off x="5683716" y="427399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2B605B-073E-4638-9EC6-E344208EBF68}"/>
              </a:ext>
            </a:extLst>
          </p:cNvPr>
          <p:cNvSpPr txBox="1"/>
          <p:nvPr/>
        </p:nvSpPr>
        <p:spPr>
          <a:xfrm>
            <a:off x="4321146" y="4897437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cuatro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6785D5-21C0-4393-B193-12C216CC99E9}"/>
              </a:ext>
            </a:extLst>
          </p:cNvPr>
          <p:cNvSpPr txBox="1"/>
          <p:nvPr/>
        </p:nvSpPr>
        <p:spPr>
          <a:xfrm>
            <a:off x="5840544" y="489743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95" name="Rectangle 94">
            <a:hlinkClick r:id="" action="ppaction://noaction">
              <a:snd r:embed="rId19" name="f5_8.wav"/>
            </a:hlinkClick>
            <a:extLst>
              <a:ext uri="{FF2B5EF4-FFF2-40B4-BE49-F238E27FC236}">
                <a16:creationId xmlns:a16="http://schemas.microsoft.com/office/drawing/2014/main" id="{BD5F968E-CA85-4229-98B6-39C63C844A4E}"/>
              </a:ext>
            </a:extLst>
          </p:cNvPr>
          <p:cNvSpPr/>
          <p:nvPr/>
        </p:nvSpPr>
        <p:spPr>
          <a:xfrm>
            <a:off x="338617" y="553269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DA7C01F-9768-4DA8-B9EB-DB7258140061}"/>
              </a:ext>
            </a:extLst>
          </p:cNvPr>
          <p:cNvSpPr txBox="1"/>
          <p:nvPr/>
        </p:nvSpPr>
        <p:spPr>
          <a:xfrm>
            <a:off x="4354818" y="5500491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28F9A5-A09B-4AA9-87AB-DE4D557417BB}"/>
              </a:ext>
            </a:extLst>
          </p:cNvPr>
          <p:cNvSpPr txBox="1"/>
          <p:nvPr/>
        </p:nvSpPr>
        <p:spPr>
          <a:xfrm>
            <a:off x="5874216" y="5500491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7</a:t>
            </a:r>
          </a:p>
        </p:txBody>
      </p:sp>
      <p:pic>
        <p:nvPicPr>
          <p:cNvPr id="98" name="Picture 2" descr="Pen, Write, Pencil, Writing Tool, Work, Message, Blue">
            <a:extLst>
              <a:ext uri="{FF2B5EF4-FFF2-40B4-BE49-F238E27FC236}">
                <a16:creationId xmlns:a16="http://schemas.microsoft.com/office/drawing/2014/main" id="{EBEDD12E-FE97-42D4-B9D8-504778B8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16" y="104115"/>
            <a:ext cx="784763" cy="7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B05E017-88CB-43D6-BC33-F2545DCAC6BF}"/>
              </a:ext>
            </a:extLst>
          </p:cNvPr>
          <p:cNvSpPr txBox="1"/>
          <p:nvPr/>
        </p:nvSpPr>
        <p:spPr>
          <a:xfrm>
            <a:off x="10088088" y="965108"/>
            <a:ext cx="112581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9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1E9A3A-747F-4C47-AF22-CEC1FBED7A22}"/>
              </a:ext>
            </a:extLst>
          </p:cNvPr>
          <p:cNvSpPr/>
          <p:nvPr/>
        </p:nvSpPr>
        <p:spPr>
          <a:xfrm>
            <a:off x="7346765" y="3274320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4" name="Table 4">
            <a:extLst>
              <a:ext uri="{FF2B5EF4-FFF2-40B4-BE49-F238E27FC236}">
                <a16:creationId xmlns:a16="http://schemas.microsoft.com/office/drawing/2014/main" id="{64AC4999-354D-424A-8CDA-0201F101E1E9}"/>
              </a:ext>
            </a:extLst>
          </p:cNvPr>
          <p:cNvGraphicFramePr>
            <a:graphicFrameLocks noGrp="1"/>
          </p:cNvGraphicFramePr>
          <p:nvPr/>
        </p:nvGraphicFramePr>
        <p:xfrm>
          <a:off x="358907" y="1778051"/>
          <a:ext cx="4386321" cy="4127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321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español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✍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221;p10">
            <a:extLst>
              <a:ext uri="{FF2B5EF4-FFF2-40B4-BE49-F238E27FC236}">
                <a16:creationId xmlns:a16="http://schemas.microsoft.com/office/drawing/2014/main" id="{A399460A-B891-4F80-8FB1-773462D738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369;p8">
            <a:hlinkClick r:id="" action="ppaction://noaction">
              <a:snd r:embed="rId6" name="f6_1.wav"/>
            </a:hlinkClick>
            <a:extLst>
              <a:ext uri="{FF2B5EF4-FFF2-40B4-BE49-F238E27FC236}">
                <a16:creationId xmlns:a16="http://schemas.microsoft.com/office/drawing/2014/main" id="{7CCC0705-9CE5-4D6B-879F-C58BDCE1EF1A}"/>
              </a:ext>
            </a:extLst>
          </p:cNvPr>
          <p:cNvSpPr txBox="1"/>
          <p:nvPr/>
        </p:nvSpPr>
        <p:spPr>
          <a:xfrm>
            <a:off x="78063" y="679464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¿Qué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C00F48-714D-44A4-988E-A1AD24F209FC}"/>
              </a:ext>
            </a:extLst>
          </p:cNvPr>
          <p:cNvSpPr txBox="1"/>
          <p:nvPr/>
        </p:nvSpPr>
        <p:spPr>
          <a:xfrm>
            <a:off x="5859213" y="683863"/>
            <a:ext cx="4262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Escucha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¿Qué imagen es?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83BDEC0-D8D6-49E9-89C2-A090172C6024}"/>
              </a:ext>
            </a:extLst>
          </p:cNvPr>
          <p:cNvSpPr txBox="1"/>
          <p:nvPr/>
        </p:nvSpPr>
        <p:spPr>
          <a:xfrm>
            <a:off x="1542834" y="236412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45854E-1A4A-446D-BBA4-5D546658A739}"/>
              </a:ext>
            </a:extLst>
          </p:cNvPr>
          <p:cNvSpPr txBox="1"/>
          <p:nvPr/>
        </p:nvSpPr>
        <p:spPr>
          <a:xfrm>
            <a:off x="1542834" y="2962029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BAA35D-EC0B-4137-ADA5-0EA1FE2B3F6D}"/>
              </a:ext>
            </a:extLst>
          </p:cNvPr>
          <p:cNvSpPr txBox="1"/>
          <p:nvPr/>
        </p:nvSpPr>
        <p:spPr>
          <a:xfrm>
            <a:off x="1542834" y="3557069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F03C7C-4A83-4F40-B4BE-657C06F1F5D1}"/>
              </a:ext>
            </a:extLst>
          </p:cNvPr>
          <p:cNvSpPr txBox="1"/>
          <p:nvPr/>
        </p:nvSpPr>
        <p:spPr>
          <a:xfrm>
            <a:off x="1546804" y="4175229"/>
            <a:ext cx="77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dos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84D738-5999-4F21-9745-9D4B3F181C06}"/>
              </a:ext>
            </a:extLst>
          </p:cNvPr>
          <p:cNvSpPr txBox="1"/>
          <p:nvPr/>
        </p:nvSpPr>
        <p:spPr>
          <a:xfrm>
            <a:off x="1482720" y="4777001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ocho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0E0F4B-A0A8-4F5D-87ED-F8678757B379}"/>
              </a:ext>
            </a:extLst>
          </p:cNvPr>
          <p:cNvSpPr txBox="1"/>
          <p:nvPr/>
        </p:nvSpPr>
        <p:spPr>
          <a:xfrm>
            <a:off x="1485926" y="5412332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doce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7" name="f6_4.wav"/>
            </a:hlinkClick>
            <a:extLst>
              <a:ext uri="{FF2B5EF4-FFF2-40B4-BE49-F238E27FC236}">
                <a16:creationId xmlns:a16="http://schemas.microsoft.com/office/drawing/2014/main" id="{6D38FAA9-A60C-4BC8-AB8A-382B720410E4}"/>
              </a:ext>
            </a:extLst>
          </p:cNvPr>
          <p:cNvSpPr/>
          <p:nvPr/>
        </p:nvSpPr>
        <p:spPr>
          <a:xfrm>
            <a:off x="566928" y="239369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7" name="Rectangle 56">
            <a:hlinkClick r:id="" action="ppaction://noaction">
              <a:snd r:embed="rId8" name="f6_5.wav"/>
            </a:hlinkClick>
            <a:extLst>
              <a:ext uri="{FF2B5EF4-FFF2-40B4-BE49-F238E27FC236}">
                <a16:creationId xmlns:a16="http://schemas.microsoft.com/office/drawing/2014/main" id="{37A1BEC8-C296-4C1E-A51A-71033BA55E75}"/>
              </a:ext>
            </a:extLst>
          </p:cNvPr>
          <p:cNvSpPr/>
          <p:nvPr/>
        </p:nvSpPr>
        <p:spPr>
          <a:xfrm>
            <a:off x="575519" y="300012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Rectangle 57">
            <a:hlinkClick r:id="" action="ppaction://noaction">
              <a:snd r:embed="rId9" name="f6_6.wav"/>
            </a:hlinkClick>
            <a:extLst>
              <a:ext uri="{FF2B5EF4-FFF2-40B4-BE49-F238E27FC236}">
                <a16:creationId xmlns:a16="http://schemas.microsoft.com/office/drawing/2014/main" id="{702DBD53-8811-49D6-B912-6237064C74BA}"/>
              </a:ext>
            </a:extLst>
          </p:cNvPr>
          <p:cNvSpPr/>
          <p:nvPr/>
        </p:nvSpPr>
        <p:spPr>
          <a:xfrm>
            <a:off x="577544" y="359969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9" name="Rectangle 58">
            <a:hlinkClick r:id="" action="ppaction://noaction">
              <a:snd r:embed="rId10" name="f6_7.wav"/>
            </a:hlinkClick>
            <a:extLst>
              <a:ext uri="{FF2B5EF4-FFF2-40B4-BE49-F238E27FC236}">
                <a16:creationId xmlns:a16="http://schemas.microsoft.com/office/drawing/2014/main" id="{48596AC8-65D9-45FA-872E-BCBD57B8E5C5}"/>
              </a:ext>
            </a:extLst>
          </p:cNvPr>
          <p:cNvSpPr/>
          <p:nvPr/>
        </p:nvSpPr>
        <p:spPr>
          <a:xfrm>
            <a:off x="563275" y="419596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11" name="f6_8.wav"/>
            </a:hlinkClick>
            <a:extLst>
              <a:ext uri="{FF2B5EF4-FFF2-40B4-BE49-F238E27FC236}">
                <a16:creationId xmlns:a16="http://schemas.microsoft.com/office/drawing/2014/main" id="{08C94B82-8677-466E-9063-C184D9DF97CB}"/>
              </a:ext>
            </a:extLst>
          </p:cNvPr>
          <p:cNvSpPr/>
          <p:nvPr/>
        </p:nvSpPr>
        <p:spPr>
          <a:xfrm>
            <a:off x="575519" y="480783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" name="Rectangle 60">
            <a:hlinkClick r:id="" action="ppaction://noaction">
              <a:snd r:embed="rId12" name="f6_9.wav"/>
            </a:hlinkClick>
            <a:extLst>
              <a:ext uri="{FF2B5EF4-FFF2-40B4-BE49-F238E27FC236}">
                <a16:creationId xmlns:a16="http://schemas.microsoft.com/office/drawing/2014/main" id="{D30FCA0A-3958-4F57-A4FB-054B5FC0CEAF}"/>
              </a:ext>
            </a:extLst>
          </p:cNvPr>
          <p:cNvSpPr/>
          <p:nvPr/>
        </p:nvSpPr>
        <p:spPr>
          <a:xfrm>
            <a:off x="562645" y="540449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0B78D1-924E-454E-87FE-051DF9ABC508}"/>
              </a:ext>
            </a:extLst>
          </p:cNvPr>
          <p:cNvSpPr/>
          <p:nvPr/>
        </p:nvSpPr>
        <p:spPr>
          <a:xfrm>
            <a:off x="5784665" y="189052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68668DB-3562-4722-ACF5-01E5D1941C5F}"/>
              </a:ext>
            </a:extLst>
          </p:cNvPr>
          <p:cNvSpPr/>
          <p:nvPr/>
        </p:nvSpPr>
        <p:spPr>
          <a:xfrm>
            <a:off x="5784665" y="3301197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904606-50C1-48E4-81A9-BD04A4B0D8C1}"/>
              </a:ext>
            </a:extLst>
          </p:cNvPr>
          <p:cNvSpPr/>
          <p:nvPr/>
        </p:nvSpPr>
        <p:spPr>
          <a:xfrm>
            <a:off x="7346765" y="189039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34777F8-CDAD-450E-A670-F651F8F76785}"/>
              </a:ext>
            </a:extLst>
          </p:cNvPr>
          <p:cNvSpPr/>
          <p:nvPr/>
        </p:nvSpPr>
        <p:spPr>
          <a:xfrm>
            <a:off x="8908865" y="190140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34ED796-45DC-48C1-9276-605FEA6ECCB8}"/>
              </a:ext>
            </a:extLst>
          </p:cNvPr>
          <p:cNvSpPr/>
          <p:nvPr/>
        </p:nvSpPr>
        <p:spPr>
          <a:xfrm>
            <a:off x="8908865" y="3285330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3F0E89C-C8F0-4068-A197-99C1527CC244}"/>
              </a:ext>
            </a:extLst>
          </p:cNvPr>
          <p:cNvSpPr/>
          <p:nvPr/>
        </p:nvSpPr>
        <p:spPr>
          <a:xfrm>
            <a:off x="10452020" y="190140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52B8161-A64D-42DA-AB59-671156608604}"/>
              </a:ext>
            </a:extLst>
          </p:cNvPr>
          <p:cNvSpPr/>
          <p:nvPr/>
        </p:nvSpPr>
        <p:spPr>
          <a:xfrm>
            <a:off x="10452020" y="3285330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FA7E118-4F01-471D-85A8-804893B73CDB}"/>
              </a:ext>
            </a:extLst>
          </p:cNvPr>
          <p:cNvSpPr/>
          <p:nvPr/>
        </p:nvSpPr>
        <p:spPr>
          <a:xfrm>
            <a:off x="5784665" y="4699512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E93F093-AF4A-4B2E-9589-4F6A359C49DD}"/>
              </a:ext>
            </a:extLst>
          </p:cNvPr>
          <p:cNvSpPr/>
          <p:nvPr/>
        </p:nvSpPr>
        <p:spPr>
          <a:xfrm>
            <a:off x="7346765" y="4672635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B77A469-B877-4029-B261-EDB03B269C07}"/>
              </a:ext>
            </a:extLst>
          </p:cNvPr>
          <p:cNvSpPr/>
          <p:nvPr/>
        </p:nvSpPr>
        <p:spPr>
          <a:xfrm>
            <a:off x="8908865" y="4683645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9E60D9AF-6227-4895-A2C8-C4CD5890C00E}"/>
              </a:ext>
            </a:extLst>
          </p:cNvPr>
          <p:cNvSpPr/>
          <p:nvPr/>
        </p:nvSpPr>
        <p:spPr>
          <a:xfrm>
            <a:off x="10452020" y="4683645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Picture 4" descr="Bottledwater, Agua, Botella, Mineral">
            <a:extLst>
              <a:ext uri="{FF2B5EF4-FFF2-40B4-BE49-F238E27FC236}">
                <a16:creationId xmlns:a16="http://schemas.microsoft.com/office/drawing/2014/main" id="{2DCA72CE-5DF4-4BBD-AC52-384B5EB7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32" y="3532351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Bottledwater, Agua, Botella, Mineral">
            <a:extLst>
              <a:ext uri="{FF2B5EF4-FFF2-40B4-BE49-F238E27FC236}">
                <a16:creationId xmlns:a16="http://schemas.microsoft.com/office/drawing/2014/main" id="{079DD7A9-7350-481F-AD01-C98A85A2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10" y="3856099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Bottledwater, Agua, Botella, Mineral">
            <a:extLst>
              <a:ext uri="{FF2B5EF4-FFF2-40B4-BE49-F238E27FC236}">
                <a16:creationId xmlns:a16="http://schemas.microsoft.com/office/drawing/2014/main" id="{C0A14213-16CB-4C68-A120-7208CEF3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73" y="3481677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Bottledwater, Agua, Botella, Mineral">
            <a:extLst>
              <a:ext uri="{FF2B5EF4-FFF2-40B4-BE49-F238E27FC236}">
                <a16:creationId xmlns:a16="http://schemas.microsoft.com/office/drawing/2014/main" id="{17DD8DA7-09A7-4730-9C61-E9E2FD23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49" y="3700675"/>
            <a:ext cx="28320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Bottledwater, Agua, Botella, Mineral">
            <a:extLst>
              <a:ext uri="{FF2B5EF4-FFF2-40B4-BE49-F238E27FC236}">
                <a16:creationId xmlns:a16="http://schemas.microsoft.com/office/drawing/2014/main" id="{537269C7-0ED0-48DE-91B5-F75F85C1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80" y="3542155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Bottledwater, Agua, Botella, Mineral">
            <a:extLst>
              <a:ext uri="{FF2B5EF4-FFF2-40B4-BE49-F238E27FC236}">
                <a16:creationId xmlns:a16="http://schemas.microsoft.com/office/drawing/2014/main" id="{FF1857B4-39CE-4C76-A287-FC0238CE5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94" y="3859029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ttledwater, Agua, Botella, Mineral">
            <a:extLst>
              <a:ext uri="{FF2B5EF4-FFF2-40B4-BE49-F238E27FC236}">
                <a16:creationId xmlns:a16="http://schemas.microsoft.com/office/drawing/2014/main" id="{75FB3432-34BF-44B0-A29E-71B9F985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36" y="3867161"/>
            <a:ext cx="26161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Bottledwater, Agua, Botella, Mineral">
            <a:extLst>
              <a:ext uri="{FF2B5EF4-FFF2-40B4-BE49-F238E27FC236}">
                <a16:creationId xmlns:a16="http://schemas.microsoft.com/office/drawing/2014/main" id="{08DCBA22-F7E4-4F36-9F04-83CBE3A0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99" y="5108191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Bottledwater, Agua, Botella, Mineral">
            <a:extLst>
              <a:ext uri="{FF2B5EF4-FFF2-40B4-BE49-F238E27FC236}">
                <a16:creationId xmlns:a16="http://schemas.microsoft.com/office/drawing/2014/main" id="{1245E47D-AF0C-4418-B11E-91DFEA63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152" y="5091910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Bottledwater, Agua, Botella, Mineral">
            <a:extLst>
              <a:ext uri="{FF2B5EF4-FFF2-40B4-BE49-F238E27FC236}">
                <a16:creationId xmlns:a16="http://schemas.microsoft.com/office/drawing/2014/main" id="{5631D385-8965-4DCF-85D9-B38CEEC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05" y="5083120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ja De Lápiz, Lápiz, Escuela">
            <a:extLst>
              <a:ext uri="{FF2B5EF4-FFF2-40B4-BE49-F238E27FC236}">
                <a16:creationId xmlns:a16="http://schemas.microsoft.com/office/drawing/2014/main" id="{0EAABC16-A5AF-40DF-A73F-4ED57EE9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83" y="5122839"/>
            <a:ext cx="627126" cy="6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6" descr="Caja De Lápiz, Lápiz, Escuela">
            <a:extLst>
              <a:ext uri="{FF2B5EF4-FFF2-40B4-BE49-F238E27FC236}">
                <a16:creationId xmlns:a16="http://schemas.microsoft.com/office/drawing/2014/main" id="{ABB3C9C2-C0B4-4332-9FC3-FCAAC823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76" y="4785461"/>
            <a:ext cx="627126" cy="6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6" descr="Caja De Lápiz, Lápiz, Escuela">
            <a:extLst>
              <a:ext uri="{FF2B5EF4-FFF2-40B4-BE49-F238E27FC236}">
                <a16:creationId xmlns:a16="http://schemas.microsoft.com/office/drawing/2014/main" id="{8E77E5B7-CC63-46CE-9905-D327801B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103" y="2375866"/>
            <a:ext cx="627126" cy="6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Caja De Lápiz, Lápiz, Escuela">
            <a:extLst>
              <a:ext uri="{FF2B5EF4-FFF2-40B4-BE49-F238E27FC236}">
                <a16:creationId xmlns:a16="http://schemas.microsoft.com/office/drawing/2014/main" id="{D4EAEF80-8808-4328-95D9-4438DF93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562" y="2313183"/>
            <a:ext cx="487033" cy="5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6" descr="Caja De Lápiz, Lápiz, Escuela">
            <a:extLst>
              <a:ext uri="{FF2B5EF4-FFF2-40B4-BE49-F238E27FC236}">
                <a16:creationId xmlns:a16="http://schemas.microsoft.com/office/drawing/2014/main" id="{1E0229B6-9430-4070-96DF-8D4BA47A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793" y="1953587"/>
            <a:ext cx="487033" cy="5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lígrafo, Escribir, Útiles Escolares">
            <a:extLst>
              <a:ext uri="{FF2B5EF4-FFF2-40B4-BE49-F238E27FC236}">
                <a16:creationId xmlns:a16="http://schemas.microsoft.com/office/drawing/2014/main" id="{11524A95-DD32-4860-8467-90CF9AA7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68" y="2001902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8" descr="Bolígrafo, Escribir, Útiles Escolares">
            <a:extLst>
              <a:ext uri="{FF2B5EF4-FFF2-40B4-BE49-F238E27FC236}">
                <a16:creationId xmlns:a16="http://schemas.microsoft.com/office/drawing/2014/main" id="{A10389CA-5AB5-4FAD-9D37-91D202D6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73" y="1981851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8" descr="Bolígrafo, Escribir, Útiles Escolares">
            <a:extLst>
              <a:ext uri="{FF2B5EF4-FFF2-40B4-BE49-F238E27FC236}">
                <a16:creationId xmlns:a16="http://schemas.microsoft.com/office/drawing/2014/main" id="{131D2EF2-2339-4A1F-8DE3-758AED70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68" y="2255809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olígrafo, Biro, Bic, Negro, Escribiendo">
            <a:extLst>
              <a:ext uri="{FF2B5EF4-FFF2-40B4-BE49-F238E27FC236}">
                <a16:creationId xmlns:a16="http://schemas.microsoft.com/office/drawing/2014/main" id="{C42074A1-92D9-44AA-8F70-0B02692D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508247" y="2712538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 descr="Bolígrafo, Biro, Bic, Negro, Escribiendo">
            <a:extLst>
              <a:ext uri="{FF2B5EF4-FFF2-40B4-BE49-F238E27FC236}">
                <a16:creationId xmlns:a16="http://schemas.microsoft.com/office/drawing/2014/main" id="{6BA49C05-A9C9-4EF1-9FF3-BB7DAF8F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588712" y="2451968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Bolígrafo, Biro, Bic, Negro, Escribiendo">
            <a:extLst>
              <a:ext uri="{FF2B5EF4-FFF2-40B4-BE49-F238E27FC236}">
                <a16:creationId xmlns:a16="http://schemas.microsoft.com/office/drawing/2014/main" id="{CA89F99D-47B3-4F21-9DD6-A263B4F90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216755" y="2739034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0" descr="Bolígrafo, Biro, Bic, Negro, Escribiendo">
            <a:extLst>
              <a:ext uri="{FF2B5EF4-FFF2-40B4-BE49-F238E27FC236}">
                <a16:creationId xmlns:a16="http://schemas.microsoft.com/office/drawing/2014/main" id="{748B3586-5DA6-4427-95EC-028B2EAE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5979778" y="2696223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0" descr="Bolígrafo, Biro, Bic, Negro, Escribiendo">
            <a:extLst>
              <a:ext uri="{FF2B5EF4-FFF2-40B4-BE49-F238E27FC236}">
                <a16:creationId xmlns:a16="http://schemas.microsoft.com/office/drawing/2014/main" id="{FBE8DF75-3A06-4E66-AB21-94A6F0F0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398728" y="2386444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Bolígrafo, Biro, Bic, Negro, Escribiendo">
            <a:extLst>
              <a:ext uri="{FF2B5EF4-FFF2-40B4-BE49-F238E27FC236}">
                <a16:creationId xmlns:a16="http://schemas.microsoft.com/office/drawing/2014/main" id="{6D2B6D75-2E94-4CBB-91AF-8B6EAAD9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563311" y="2111256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Bolígrafo, Biro, Bic, Negro, Escribiendo">
            <a:extLst>
              <a:ext uri="{FF2B5EF4-FFF2-40B4-BE49-F238E27FC236}">
                <a16:creationId xmlns:a16="http://schemas.microsoft.com/office/drawing/2014/main" id="{F463D4E9-B05F-4765-B77A-908BA46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069181" y="2471288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olígrafo, Expresión, Escribir, Carta">
            <a:extLst>
              <a:ext uri="{FF2B5EF4-FFF2-40B4-BE49-F238E27FC236}">
                <a16:creationId xmlns:a16="http://schemas.microsoft.com/office/drawing/2014/main" id="{58871CCE-9617-4CBD-8A65-F026D885A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9" y="2493080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2" descr="Bolígrafo, Expresión, Escribir, Carta">
            <a:extLst>
              <a:ext uri="{FF2B5EF4-FFF2-40B4-BE49-F238E27FC236}">
                <a16:creationId xmlns:a16="http://schemas.microsoft.com/office/drawing/2014/main" id="{1AC05047-A415-4CF1-A300-100B90E9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89" y="2184115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8" descr="Bolígrafo, Escribir, Útiles Escolares">
            <a:extLst>
              <a:ext uri="{FF2B5EF4-FFF2-40B4-BE49-F238E27FC236}">
                <a16:creationId xmlns:a16="http://schemas.microsoft.com/office/drawing/2014/main" id="{F7B343F0-6393-48CC-9DB2-4BD1FF57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49" y="3394834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Bolígrafo, Biro, Bic, Negro, Escribiendo">
            <a:extLst>
              <a:ext uri="{FF2B5EF4-FFF2-40B4-BE49-F238E27FC236}">
                <a16:creationId xmlns:a16="http://schemas.microsoft.com/office/drawing/2014/main" id="{162CBE25-F334-4C54-A8B0-BC042BEA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9598128" y="3851563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2" descr="Bolígrafo, Expresión, Escribir, Carta">
            <a:extLst>
              <a:ext uri="{FF2B5EF4-FFF2-40B4-BE49-F238E27FC236}">
                <a16:creationId xmlns:a16="http://schemas.microsoft.com/office/drawing/2014/main" id="{1CCD8F82-BAE2-496D-A738-E4012A8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13" y="3659364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Bolígrafo, Expresión, Escribir, Carta">
            <a:extLst>
              <a:ext uri="{FF2B5EF4-FFF2-40B4-BE49-F238E27FC236}">
                <a16:creationId xmlns:a16="http://schemas.microsoft.com/office/drawing/2014/main" id="{8D46C086-37D8-495F-B90E-A2FBF878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72" y="3507604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2" descr="Bolígrafo, Expresión, Escribir, Carta">
            <a:extLst>
              <a:ext uri="{FF2B5EF4-FFF2-40B4-BE49-F238E27FC236}">
                <a16:creationId xmlns:a16="http://schemas.microsoft.com/office/drawing/2014/main" id="{28B5FA64-B878-4432-8C9C-F75B665B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49" y="3904969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2" descr="Bolígrafo, Expresión, Escribir, Carta">
            <a:extLst>
              <a:ext uri="{FF2B5EF4-FFF2-40B4-BE49-F238E27FC236}">
                <a16:creationId xmlns:a16="http://schemas.microsoft.com/office/drawing/2014/main" id="{0086DAA2-89C8-440F-98AE-5D96224E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53" y="3752573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Bolígrafo, Biro, Bic, Negro, Escribiendo">
            <a:extLst>
              <a:ext uri="{FF2B5EF4-FFF2-40B4-BE49-F238E27FC236}">
                <a16:creationId xmlns:a16="http://schemas.microsoft.com/office/drawing/2014/main" id="{FCE91289-B646-4DA3-A02B-B14E2E62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9176139" y="4149697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0" descr="Bolígrafo, Biro, Bic, Negro, Escribiendo">
            <a:extLst>
              <a:ext uri="{FF2B5EF4-FFF2-40B4-BE49-F238E27FC236}">
                <a16:creationId xmlns:a16="http://schemas.microsoft.com/office/drawing/2014/main" id="{284145BB-01FB-4AEC-A3D2-73AC58D3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9680674" y="4095229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8" descr="Bolígrafo, Escribir, Útiles Escolares">
            <a:extLst>
              <a:ext uri="{FF2B5EF4-FFF2-40B4-BE49-F238E27FC236}">
                <a16:creationId xmlns:a16="http://schemas.microsoft.com/office/drawing/2014/main" id="{9B7FA7E3-4F32-425E-B28C-01E045C0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3036">
            <a:off x="9629717" y="3475253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AB28F-4CA4-41E1-8E6E-4189832568A3}"/>
              </a:ext>
            </a:extLst>
          </p:cNvPr>
          <p:cNvSpPr txBox="1"/>
          <p:nvPr/>
        </p:nvSpPr>
        <p:spPr>
          <a:xfrm>
            <a:off x="8244303" y="195976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CE90B51-6671-40C1-9E6F-1EF22A32D3B7}"/>
              </a:ext>
            </a:extLst>
          </p:cNvPr>
          <p:cNvSpPr txBox="1"/>
          <p:nvPr/>
        </p:nvSpPr>
        <p:spPr>
          <a:xfrm>
            <a:off x="7397481" y="263517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6972EB2-1E96-4C8B-8A1B-C5A8FEA14BE3}"/>
              </a:ext>
            </a:extLst>
          </p:cNvPr>
          <p:cNvSpPr txBox="1"/>
          <p:nvPr/>
        </p:nvSpPr>
        <p:spPr>
          <a:xfrm>
            <a:off x="7610756" y="2054513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99C251-2BE9-49B4-8A21-AC8427CB40F6}"/>
              </a:ext>
            </a:extLst>
          </p:cNvPr>
          <p:cNvSpPr txBox="1"/>
          <p:nvPr/>
        </p:nvSpPr>
        <p:spPr>
          <a:xfrm>
            <a:off x="8248808" y="2701266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555C46F-71F7-4577-8527-3A33120CE163}"/>
              </a:ext>
            </a:extLst>
          </p:cNvPr>
          <p:cNvSpPr txBox="1"/>
          <p:nvPr/>
        </p:nvSpPr>
        <p:spPr>
          <a:xfrm>
            <a:off x="8327037" y="2292944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1363F2B3-24EC-47C7-BEAE-7BAF917C8BF6}"/>
              </a:ext>
            </a:extLst>
          </p:cNvPr>
          <p:cNvSpPr txBox="1"/>
          <p:nvPr/>
        </p:nvSpPr>
        <p:spPr>
          <a:xfrm>
            <a:off x="7893222" y="2372305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B33C776-9498-4F6E-8EA4-D15E1A0F721F}"/>
              </a:ext>
            </a:extLst>
          </p:cNvPr>
          <p:cNvSpPr txBox="1"/>
          <p:nvPr/>
        </p:nvSpPr>
        <p:spPr>
          <a:xfrm>
            <a:off x="7386186" y="2256235"/>
            <a:ext cx="3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BC64CB1-86AA-4DF8-8110-7BC65686BDA4}"/>
              </a:ext>
            </a:extLst>
          </p:cNvPr>
          <p:cNvSpPr txBox="1"/>
          <p:nvPr/>
        </p:nvSpPr>
        <p:spPr>
          <a:xfrm>
            <a:off x="7707558" y="269972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E03B9BF-546B-42CC-B20B-3EA3ACE30E35}"/>
              </a:ext>
            </a:extLst>
          </p:cNvPr>
          <p:cNvSpPr txBox="1"/>
          <p:nvPr/>
        </p:nvSpPr>
        <p:spPr>
          <a:xfrm>
            <a:off x="7907537" y="1939716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CDA804A-5C9F-4995-BF7C-CC69CD77281D}"/>
              </a:ext>
            </a:extLst>
          </p:cNvPr>
          <p:cNvSpPr txBox="1"/>
          <p:nvPr/>
        </p:nvSpPr>
        <p:spPr>
          <a:xfrm>
            <a:off x="7339528" y="1923612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769818A-2414-4610-8EBD-EF5A1E105168}"/>
              </a:ext>
            </a:extLst>
          </p:cNvPr>
          <p:cNvSpPr txBox="1"/>
          <p:nvPr/>
        </p:nvSpPr>
        <p:spPr>
          <a:xfrm>
            <a:off x="8040672" y="2141837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D0C7278-795A-494A-AB83-042A347DDDC6}"/>
              </a:ext>
            </a:extLst>
          </p:cNvPr>
          <p:cNvSpPr txBox="1"/>
          <p:nvPr/>
        </p:nvSpPr>
        <p:spPr>
          <a:xfrm>
            <a:off x="6093815" y="3510282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F01CD8B-1094-4A0B-8C15-3CF961212789}"/>
              </a:ext>
            </a:extLst>
          </p:cNvPr>
          <p:cNvSpPr txBox="1"/>
          <p:nvPr/>
        </p:nvSpPr>
        <p:spPr>
          <a:xfrm>
            <a:off x="5842932" y="406550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F237F96-9192-42FF-B086-BB0D8E500FBF}"/>
              </a:ext>
            </a:extLst>
          </p:cNvPr>
          <p:cNvSpPr txBox="1"/>
          <p:nvPr/>
        </p:nvSpPr>
        <p:spPr>
          <a:xfrm>
            <a:off x="6338673" y="3802635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4B6CBD6-8456-4710-894E-4651B7F2AFEE}"/>
              </a:ext>
            </a:extLst>
          </p:cNvPr>
          <p:cNvSpPr txBox="1"/>
          <p:nvPr/>
        </p:nvSpPr>
        <p:spPr>
          <a:xfrm>
            <a:off x="5831637" y="3686565"/>
            <a:ext cx="3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AD834D6-1647-4DC2-A7BC-D49D9944CA48}"/>
              </a:ext>
            </a:extLst>
          </p:cNvPr>
          <p:cNvSpPr txBox="1"/>
          <p:nvPr/>
        </p:nvSpPr>
        <p:spPr>
          <a:xfrm>
            <a:off x="6153009" y="413005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4D24BCA-3291-4C53-99C0-A5F7AB38C3F3}"/>
              </a:ext>
            </a:extLst>
          </p:cNvPr>
          <p:cNvSpPr txBox="1"/>
          <p:nvPr/>
        </p:nvSpPr>
        <p:spPr>
          <a:xfrm>
            <a:off x="6386724" y="3439806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?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D4DCC2B-353C-4AF3-AE25-8B7F472850CB}"/>
              </a:ext>
            </a:extLst>
          </p:cNvPr>
          <p:cNvSpPr txBox="1"/>
          <p:nvPr/>
        </p:nvSpPr>
        <p:spPr>
          <a:xfrm>
            <a:off x="6719104" y="3527130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4C2D401-6E5B-445E-9CB5-9B2047BD020D}"/>
              </a:ext>
            </a:extLst>
          </p:cNvPr>
          <p:cNvSpPr txBox="1"/>
          <p:nvPr/>
        </p:nvSpPr>
        <p:spPr>
          <a:xfrm>
            <a:off x="6749086" y="4045441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?</a:t>
            </a:r>
          </a:p>
        </p:txBody>
      </p:sp>
      <p:pic>
        <p:nvPicPr>
          <p:cNvPr id="2062" name="Picture 14" descr="Pastel, Postre, Comida, Chocolate, Dulce">
            <a:extLst>
              <a:ext uri="{FF2B5EF4-FFF2-40B4-BE49-F238E27FC236}">
                <a16:creationId xmlns:a16="http://schemas.microsoft.com/office/drawing/2014/main" id="{2344E6E6-0ED0-49D7-84DE-C7337352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49" y="5319626"/>
            <a:ext cx="510955" cy="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stel, Pastel De Cumpleaños">
            <a:extLst>
              <a:ext uri="{FF2B5EF4-FFF2-40B4-BE49-F238E27FC236}">
                <a16:creationId xmlns:a16="http://schemas.microsoft.com/office/drawing/2014/main" id="{3C0DA819-1564-448D-A0EF-AEEADE32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99" y="4850894"/>
            <a:ext cx="501924" cy="4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4" descr="Pastel, Postre, Comida, Chocolate, Dulce">
            <a:extLst>
              <a:ext uri="{FF2B5EF4-FFF2-40B4-BE49-F238E27FC236}">
                <a16:creationId xmlns:a16="http://schemas.microsoft.com/office/drawing/2014/main" id="{A8BAE8B2-5464-48A6-8922-20650C1D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78" y="2477610"/>
            <a:ext cx="510955" cy="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6" descr="Pastel, Pastel De Cumpleaños">
            <a:extLst>
              <a:ext uri="{FF2B5EF4-FFF2-40B4-BE49-F238E27FC236}">
                <a16:creationId xmlns:a16="http://schemas.microsoft.com/office/drawing/2014/main" id="{A6582787-AE96-482D-AF99-52D532BC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28" y="2008878"/>
            <a:ext cx="501924" cy="4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4" descr="Pastel, Postre, Comida, Chocolate, Dulce">
            <a:extLst>
              <a:ext uri="{FF2B5EF4-FFF2-40B4-BE49-F238E27FC236}">
                <a16:creationId xmlns:a16="http://schemas.microsoft.com/office/drawing/2014/main" id="{4F0751D3-C038-4B09-9F98-57BDC7CA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804" y="2522287"/>
            <a:ext cx="510955" cy="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alloons, Blue Balloons, Streamers">
            <a:extLst>
              <a:ext uri="{FF2B5EF4-FFF2-40B4-BE49-F238E27FC236}">
                <a16:creationId xmlns:a16="http://schemas.microsoft.com/office/drawing/2014/main" id="{1007A97F-EE56-4A31-9C61-11EDDE17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41" y="5070244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" descr="Balloons, Blue Balloons, Streamers">
            <a:extLst>
              <a:ext uri="{FF2B5EF4-FFF2-40B4-BE49-F238E27FC236}">
                <a16:creationId xmlns:a16="http://schemas.microsoft.com/office/drawing/2014/main" id="{9588BBB4-3BAA-4BD7-8671-4BAE3370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11" y="5053711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" descr="Balloons, Blue Balloons, Streamers">
            <a:extLst>
              <a:ext uri="{FF2B5EF4-FFF2-40B4-BE49-F238E27FC236}">
                <a16:creationId xmlns:a16="http://schemas.microsoft.com/office/drawing/2014/main" id="{340E6EC9-D9BF-480C-8652-C746D750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07" y="3721849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8" descr="Balloons, Blue Balloons, Streamers">
            <a:extLst>
              <a:ext uri="{FF2B5EF4-FFF2-40B4-BE49-F238E27FC236}">
                <a16:creationId xmlns:a16="http://schemas.microsoft.com/office/drawing/2014/main" id="{F1AD7DCB-28ED-4EA6-9AAF-C77D9CA7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18" y="3321232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8" descr="Balloons, Blue Balloons, Streamers">
            <a:extLst>
              <a:ext uri="{FF2B5EF4-FFF2-40B4-BE49-F238E27FC236}">
                <a16:creationId xmlns:a16="http://schemas.microsoft.com/office/drawing/2014/main" id="{D15E9E47-F0B6-4746-BDA0-9119EE70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03" y="3679896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Google Shape;369;p8">
            <a:extLst>
              <a:ext uri="{FF2B5EF4-FFF2-40B4-BE49-F238E27FC236}">
                <a16:creationId xmlns:a16="http://schemas.microsoft.com/office/drawing/2014/main" id="{02CBC9A3-C899-498F-97AD-5590B56CE1A9}"/>
              </a:ext>
            </a:extLst>
          </p:cNvPr>
          <p:cNvSpPr txBox="1"/>
          <p:nvPr/>
        </p:nvSpPr>
        <p:spPr>
          <a:xfrm>
            <a:off x="64834" y="1160917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en español.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8D197-59C0-418A-82E6-0D615925CFB6}"/>
              </a:ext>
            </a:extLst>
          </p:cNvPr>
          <p:cNvSpPr/>
          <p:nvPr/>
        </p:nvSpPr>
        <p:spPr>
          <a:xfrm>
            <a:off x="8308020" y="2980381"/>
            <a:ext cx="52290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6C3DDAF-0D52-4264-B20E-D0BBD547CBCE}"/>
              </a:ext>
            </a:extLst>
          </p:cNvPr>
          <p:cNvSpPr/>
          <p:nvPr/>
        </p:nvSpPr>
        <p:spPr>
          <a:xfrm>
            <a:off x="9892175" y="144897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2F4C1EE-CFE3-4643-AAC4-C09DBDA20035}"/>
              </a:ext>
            </a:extLst>
          </p:cNvPr>
          <p:cNvSpPr/>
          <p:nvPr/>
        </p:nvSpPr>
        <p:spPr>
          <a:xfrm>
            <a:off x="8362803" y="1479878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A6276E5-31CA-4FF5-B0A8-53EE6CFDEA40}"/>
              </a:ext>
            </a:extLst>
          </p:cNvPr>
          <p:cNvSpPr/>
          <p:nvPr/>
        </p:nvSpPr>
        <p:spPr>
          <a:xfrm>
            <a:off x="8321459" y="434830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56612E0-CBF6-478C-B6B8-46BF2ADE1F1C}"/>
              </a:ext>
            </a:extLst>
          </p:cNvPr>
          <p:cNvSpPr/>
          <p:nvPr/>
        </p:nvSpPr>
        <p:spPr>
          <a:xfrm>
            <a:off x="9851940" y="435525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841D756-24F5-4444-A863-239A108E946B}"/>
              </a:ext>
            </a:extLst>
          </p:cNvPr>
          <p:cNvSpPr/>
          <p:nvPr/>
        </p:nvSpPr>
        <p:spPr>
          <a:xfrm>
            <a:off x="6688443" y="1410940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B055F2EC-F8E4-47AF-8446-06AB4B5C723C}"/>
              </a:ext>
            </a:extLst>
          </p:cNvPr>
          <p:cNvSpPr txBox="1">
            <a:spLocks/>
          </p:cNvSpPr>
          <p:nvPr/>
        </p:nvSpPr>
        <p:spPr>
          <a:xfrm>
            <a:off x="10675791" y="938073"/>
            <a:ext cx="1399358" cy="319944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10" grpId="0"/>
      <p:bldP spid="96" grpId="0"/>
      <p:bldP spid="98" grpId="0"/>
      <p:bldP spid="99" grpId="0"/>
      <p:bldP spid="51" grpId="0"/>
      <p:bldP spid="52" grpId="0"/>
      <p:bldP spid="53" grpId="0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4" grpId="0" animBg="1"/>
      <p:bldP spid="63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5" grpId="0"/>
      <p:bldP spid="147" grpId="0"/>
      <p:bldP spid="148" grpId="0"/>
      <p:bldP spid="150" grpId="0"/>
      <p:bldP spid="151" grpId="0"/>
      <p:bldP spid="152" grpId="0"/>
      <p:bldP spid="153" grpId="0"/>
      <p:bldP spid="154" grpId="0"/>
      <p:bldP spid="170" grpId="0"/>
      <p:bldP spid="171" grpId="0"/>
      <p:bldP spid="175" grpId="0"/>
      <p:bldP spid="177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93" grpId="0"/>
      <p:bldP spid="6" grpId="0"/>
      <p:bldP spid="195" grpId="0"/>
      <p:bldP spid="196" grpId="0"/>
      <p:bldP spid="197" grpId="0"/>
      <p:bldP spid="198" grpId="0"/>
      <p:bldP spid="1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C25726-733F-4A1C-AE4E-6060A002A9E4}"/>
              </a:ext>
            </a:extLst>
          </p:cNvPr>
          <p:cNvSpPr txBox="1">
            <a:spLocks/>
          </p:cNvSpPr>
          <p:nvPr/>
        </p:nvSpPr>
        <p:spPr>
          <a:xfrm>
            <a:off x="3409719" y="-68996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&amp; you have.</a:t>
            </a:r>
            <a:endParaRPr lang="en-GB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3DCCAC48-7741-414D-BBDB-DD64C30975C7}"/>
              </a:ext>
            </a:extLst>
          </p:cNvPr>
          <p:cNvSpPr txBox="1"/>
          <p:nvPr/>
        </p:nvSpPr>
        <p:spPr>
          <a:xfrm>
            <a:off x="648322" y="595273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70;p8" descr="Jigsaw, Puzzle, Piece, Game, Concept, Solution">
            <a:extLst>
              <a:ext uri="{FF2B5EF4-FFF2-40B4-BE49-F238E27FC236}">
                <a16:creationId xmlns:a16="http://schemas.microsoft.com/office/drawing/2014/main" id="{15154B0B-FED8-4310-B6C6-DDE589A209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80A8FCC-DB4E-4687-8727-219589DCF3DC}"/>
              </a:ext>
            </a:extLst>
          </p:cNvPr>
          <p:cNvSpPr txBox="1"/>
          <p:nvPr/>
        </p:nvSpPr>
        <p:spPr>
          <a:xfrm>
            <a:off x="363956" y="1191629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D281DCDC-4EC3-43A8-A661-0242D43A1D8A}"/>
              </a:ext>
            </a:extLst>
          </p:cNvPr>
          <p:cNvSpPr txBox="1"/>
          <p:nvPr/>
        </p:nvSpPr>
        <p:spPr>
          <a:xfrm>
            <a:off x="504190" y="3212532"/>
            <a:ext cx="40519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sombrero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5" name="Google Shape;174;p8">
            <a:extLst>
              <a:ext uri="{FF2B5EF4-FFF2-40B4-BE49-F238E27FC236}">
                <a16:creationId xmlns:a16="http://schemas.microsoft.com/office/drawing/2014/main" id="{C6075FBA-1F1C-446B-B4CF-007C316B76F5}"/>
              </a:ext>
            </a:extLst>
          </p:cNvPr>
          <p:cNvSpPr txBox="1"/>
          <p:nvPr/>
        </p:nvSpPr>
        <p:spPr>
          <a:xfrm>
            <a:off x="5802049" y="315845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regalo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6531C2D9-54F8-42FF-B5DF-29C77D7A42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50" y="37057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D1D31E84-1EE7-4E0B-8FAE-A7469A0250EB}"/>
              </a:ext>
            </a:extLst>
          </p:cNvPr>
          <p:cNvSpPr txBox="1"/>
          <p:nvPr/>
        </p:nvSpPr>
        <p:spPr>
          <a:xfrm>
            <a:off x="959543" y="3881498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hat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A31EF617-25C3-49C6-9F2A-F0E26C96A0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205" y="364748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C195BEF8-88F5-4E31-BE04-C21CA35D9836}"/>
              </a:ext>
            </a:extLst>
          </p:cNvPr>
          <p:cNvSpPr txBox="1"/>
          <p:nvPr/>
        </p:nvSpPr>
        <p:spPr>
          <a:xfrm>
            <a:off x="6333959" y="3739586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three gift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1" name="Rectangle 40">
            <a:hlinkClick r:id="" action="ppaction://noaction">
              <a:snd r:embed="rId5" name="19_Eestaactivo.wav"/>
            </a:hlinkClick>
            <a:extLst>
              <a:ext uri="{FF2B5EF4-FFF2-40B4-BE49-F238E27FC236}">
                <a16:creationId xmlns:a16="http://schemas.microsoft.com/office/drawing/2014/main" id="{53F43D0A-20EF-4197-9218-9DA577E197E2}"/>
              </a:ext>
            </a:extLst>
          </p:cNvPr>
          <p:cNvSpPr/>
          <p:nvPr/>
        </p:nvSpPr>
        <p:spPr>
          <a:xfrm>
            <a:off x="1714144" y="1838420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47AD4CE1-5EF6-4A10-94D0-C93AD6164DD2}"/>
              </a:ext>
            </a:extLst>
          </p:cNvPr>
          <p:cNvSpPr txBox="1"/>
          <p:nvPr/>
        </p:nvSpPr>
        <p:spPr>
          <a:xfrm>
            <a:off x="233756" y="2480415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I, we use ‘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pic>
        <p:nvPicPr>
          <p:cNvPr id="43" name="Picture 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C18CD40-83B8-4CFF-AACF-C3E4D27B2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803" y="3151450"/>
            <a:ext cx="690138" cy="1121474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5" name="19_Eestaactivo.wav"/>
            </a:hlinkClick>
            <a:extLst>
              <a:ext uri="{FF2B5EF4-FFF2-40B4-BE49-F238E27FC236}">
                <a16:creationId xmlns:a16="http://schemas.microsoft.com/office/drawing/2014/main" id="{B6D3B862-14F7-4275-8C76-6B6F3983E53C}"/>
              </a:ext>
            </a:extLst>
          </p:cNvPr>
          <p:cNvSpPr/>
          <p:nvPr/>
        </p:nvSpPr>
        <p:spPr>
          <a:xfrm>
            <a:off x="8205038" y="1814943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AAA70DBB-6658-43C2-9B97-3B29950C1C17}"/>
              </a:ext>
            </a:extLst>
          </p:cNvPr>
          <p:cNvSpPr txBox="1"/>
          <p:nvPr/>
        </p:nvSpPr>
        <p:spPr>
          <a:xfrm>
            <a:off x="5996645" y="2608041"/>
            <a:ext cx="6719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you, we use ‘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8A36EB1-F0A6-4919-865D-D2B7A1EE3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500"/>
          <a:stretch/>
        </p:blipFill>
        <p:spPr>
          <a:xfrm>
            <a:off x="10644012" y="3688302"/>
            <a:ext cx="517864" cy="1225384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3E17D02-8EA2-49B5-9FD5-919202D58883}"/>
              </a:ext>
            </a:extLst>
          </p:cNvPr>
          <p:cNvSpPr/>
          <p:nvPr/>
        </p:nvSpPr>
        <p:spPr>
          <a:xfrm>
            <a:off x="153851" y="4866491"/>
            <a:ext cx="5648198" cy="1489644"/>
          </a:xfrm>
          <a:prstGeom prst="wedgeRoundRectCallout">
            <a:avLst>
              <a:gd name="adj1" fmla="val 34040"/>
              <a:gd name="adj2" fmla="val -7047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To talk about something in the plural (more than one), Spanish often adds an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CAAA7-7157-4CC4-9DC1-CCA3F433AD5A}"/>
              </a:ext>
            </a:extLst>
          </p:cNvPr>
          <p:cNvSpPr/>
          <p:nvPr/>
        </p:nvSpPr>
        <p:spPr>
          <a:xfrm>
            <a:off x="4074460" y="3300992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CC9552A-0C90-4487-BE3F-FCFE72468BF2}"/>
              </a:ext>
            </a:extLst>
          </p:cNvPr>
          <p:cNvSpPr/>
          <p:nvPr/>
        </p:nvSpPr>
        <p:spPr>
          <a:xfrm>
            <a:off x="8859129" y="3257454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Sombrero, Sombrero De Terciopelo, Negro">
            <a:extLst>
              <a:ext uri="{FF2B5EF4-FFF2-40B4-BE49-F238E27FC236}">
                <a16:creationId xmlns:a16="http://schemas.microsoft.com/office/drawing/2014/main" id="{8EB2C010-58EE-41F2-BC80-86AA6B87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7" y="2969466"/>
            <a:ext cx="614812" cy="4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Sombrero, Sombrero De Terciopelo, Negro">
            <a:extLst>
              <a:ext uri="{FF2B5EF4-FFF2-40B4-BE49-F238E27FC236}">
                <a16:creationId xmlns:a16="http://schemas.microsoft.com/office/drawing/2014/main" id="{AFCD070E-EFD9-42C4-8998-10E06C75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61" y="3798020"/>
            <a:ext cx="614812" cy="4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889326-C18E-49C6-946B-265032FDA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582" y="4188952"/>
            <a:ext cx="897251" cy="777360"/>
          </a:xfrm>
          <a:prstGeom prst="rect">
            <a:avLst/>
          </a:prstGeom>
        </p:spPr>
      </p:pic>
      <p:pic>
        <p:nvPicPr>
          <p:cNvPr id="58" name="Picture 5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D66A94A-18DC-43FD-9A2A-7F0B0C8AE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390" y="3770158"/>
            <a:ext cx="690138" cy="112147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97C7F34-ED86-4031-9281-0BE8CACE58FC}"/>
              </a:ext>
            </a:extLst>
          </p:cNvPr>
          <p:cNvSpPr/>
          <p:nvPr/>
        </p:nvSpPr>
        <p:spPr>
          <a:xfrm>
            <a:off x="11165390" y="3013499"/>
            <a:ext cx="967623" cy="633984"/>
          </a:xfrm>
          <a:prstGeom prst="wedgeEllipseCallout">
            <a:avLst>
              <a:gd name="adj1" fmla="val -25873"/>
              <a:gd name="adj2" fmla="val 6057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1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9" grpId="0"/>
      <p:bldP spid="41" grpId="0" animBg="1"/>
      <p:bldP spid="42" grpId="0"/>
      <p:bldP spid="44" grpId="0" animBg="1"/>
      <p:bldP spid="45" grpId="0"/>
      <p:bldP spid="49" grpId="0" animBg="1"/>
      <p:bldP spid="50" grpId="0" animBg="1"/>
      <p:bldP spid="5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>
            <a:extLst>
              <a:ext uri="{FF2B5EF4-FFF2-40B4-BE49-F238E27FC236}">
                <a16:creationId xmlns:a16="http://schemas.microsoft.com/office/drawing/2014/main" id="{8EDBCB2C-C7A7-45F1-BADF-145F7E65B14D}"/>
              </a:ext>
            </a:extLst>
          </p:cNvPr>
          <p:cNvSpPr txBox="1"/>
          <p:nvPr/>
        </p:nvSpPr>
        <p:spPr>
          <a:xfrm>
            <a:off x="8625993" y="981723"/>
            <a:ext cx="1426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hlinkClick r:id="" action="ppaction://noaction">
              <a:snd r:embed="rId5" name="Sofia_manda_mensajes.wav"/>
            </a:hlinkClick>
            <a:extLst>
              <a:ext uri="{FF2B5EF4-FFF2-40B4-BE49-F238E27FC236}">
                <a16:creationId xmlns:a16="http://schemas.microsoft.com/office/drawing/2014/main" id="{BB0CC423-D74E-44A7-B255-D7DB861D2C2B}"/>
              </a:ext>
            </a:extLst>
          </p:cNvPr>
          <p:cNvSpPr txBox="1"/>
          <p:nvPr/>
        </p:nvSpPr>
        <p:spPr>
          <a:xfrm>
            <a:off x="3038110" y="106873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2E5AF79-4E1D-4A98-9F68-78EE225022EE}"/>
              </a:ext>
            </a:extLst>
          </p:cNvPr>
          <p:cNvSpPr txBox="1"/>
          <p:nvPr/>
        </p:nvSpPr>
        <p:spPr>
          <a:xfrm>
            <a:off x="947054" y="778877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" name="Google Shape;258;p34">
            <a:extLst>
              <a:ext uri="{FF2B5EF4-FFF2-40B4-BE49-F238E27FC236}">
                <a16:creationId xmlns:a16="http://schemas.microsoft.com/office/drawing/2014/main" id="{6279AD9F-F1A0-4342-973B-8E706DAF9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705648"/>
              </p:ext>
            </p:extLst>
          </p:nvPr>
        </p:nvGraphicFramePr>
        <p:xfrm>
          <a:off x="8674701" y="1552811"/>
          <a:ext cx="3430213" cy="4581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Abuela Valeria 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03" name="Picture 102">
            <a:extLst>
              <a:ext uri="{FF2B5EF4-FFF2-40B4-BE49-F238E27FC236}">
                <a16:creationId xmlns:a16="http://schemas.microsoft.com/office/drawing/2014/main" id="{7913DA34-F26B-4FF4-B2FE-63D6DDF7D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136" y="963410"/>
            <a:ext cx="384106" cy="40011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AE891E5-CDC6-4504-A4E7-6F2057F31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33" y="2832251"/>
            <a:ext cx="383067" cy="399028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104C7396-CE95-4FDB-9D0C-1FB4BA382469}"/>
              </a:ext>
            </a:extLst>
          </p:cNvPr>
          <p:cNvSpPr txBox="1"/>
          <p:nvPr/>
        </p:nvSpPr>
        <p:spPr>
          <a:xfrm>
            <a:off x="8123509" y="2762844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C8C4433-9C93-4AA4-9EDF-086932C8E57E}"/>
              </a:ext>
            </a:extLst>
          </p:cNvPr>
          <p:cNvSpPr txBox="1"/>
          <p:nvPr/>
        </p:nvSpPr>
        <p:spPr>
          <a:xfrm>
            <a:off x="8116440" y="332356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6FF2AD1-4EB0-404A-BD14-F65961D1707B}"/>
              </a:ext>
            </a:extLst>
          </p:cNvPr>
          <p:cNvSpPr txBox="1"/>
          <p:nvPr/>
        </p:nvSpPr>
        <p:spPr>
          <a:xfrm>
            <a:off x="8116425" y="390271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A0B5D90-6E40-4422-A491-CA67374DB6B2}"/>
              </a:ext>
            </a:extLst>
          </p:cNvPr>
          <p:cNvSpPr txBox="1"/>
          <p:nvPr/>
        </p:nvSpPr>
        <p:spPr>
          <a:xfrm>
            <a:off x="8094842" y="441989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B4A61C-CB40-41D7-9666-0A211BEBC8FF}"/>
              </a:ext>
            </a:extLst>
          </p:cNvPr>
          <p:cNvSpPr txBox="1"/>
          <p:nvPr/>
        </p:nvSpPr>
        <p:spPr>
          <a:xfrm>
            <a:off x="8084473" y="499309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0104234-65FD-44E3-B0C9-022C22B99C39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9C262EE-BD95-48A8-B639-F0991B16D408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A45BB25-E63A-43BE-9AB4-08D99A29CE0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21C6AD79-22D2-454A-B1A8-8F9FE5F5832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EF78305-2D29-47C2-BA80-8E1AE0876DE9}"/>
              </a:ext>
            </a:extLst>
          </p:cNvPr>
          <p:cNvSpPr txBox="1"/>
          <p:nvPr/>
        </p:nvSpPr>
        <p:spPr>
          <a:xfrm>
            <a:off x="998096" y="1785038"/>
            <a:ext cx="2762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Tengo</a:t>
            </a:r>
            <a:r>
              <a:rPr kumimoji="0" lang="es-AR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cinco preguntas.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5" name="TextBox 114">
            <a:hlinkClick r:id="" action="ppaction://noaction">
              <a:snd r:embed="rId7" name="Leer1.wav"/>
            </a:hlinkClick>
            <a:extLst>
              <a:ext uri="{FF2B5EF4-FFF2-40B4-BE49-F238E27FC236}">
                <a16:creationId xmlns:a16="http://schemas.microsoft.com/office/drawing/2014/main" id="{A3136B5C-C14F-41CD-A22E-5460ABFAA639}"/>
              </a:ext>
            </a:extLst>
          </p:cNvPr>
          <p:cNvSpPr txBox="1"/>
          <p:nvPr/>
        </p:nvSpPr>
        <p:spPr>
          <a:xfrm>
            <a:off x="257164" y="14840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9A592C4-A1E1-4A9B-ADA9-C0B0DF13A6DF}"/>
              </a:ext>
            </a:extLst>
          </p:cNvPr>
          <p:cNvSpPr/>
          <p:nvPr/>
        </p:nvSpPr>
        <p:spPr>
          <a:xfrm rot="16200000">
            <a:off x="5375099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AAAD62-4573-498D-94FC-29F27137DC13}"/>
              </a:ext>
            </a:extLst>
          </p:cNvPr>
          <p:cNvSpPr/>
          <p:nvPr/>
        </p:nvSpPr>
        <p:spPr>
          <a:xfrm rot="16200000">
            <a:off x="5348458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86CE83F-1F92-4158-8EE2-12AE0FF2BAE1}"/>
              </a:ext>
            </a:extLst>
          </p:cNvPr>
          <p:cNvSpPr/>
          <p:nvPr/>
        </p:nvSpPr>
        <p:spPr>
          <a:xfrm>
            <a:off x="7432311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9" name="TextBox 118">
            <a:hlinkClick r:id="" action="ppaction://noaction">
              <a:snd r:embed="rId8" name="Leer4.wav"/>
            </a:hlinkClick>
            <a:extLst>
              <a:ext uri="{FF2B5EF4-FFF2-40B4-BE49-F238E27FC236}">
                <a16:creationId xmlns:a16="http://schemas.microsoft.com/office/drawing/2014/main" id="{594FC467-56B0-427B-900D-EDB9D8A4ED29}"/>
              </a:ext>
            </a:extLst>
          </p:cNvPr>
          <p:cNvSpPr txBox="1"/>
          <p:nvPr/>
        </p:nvSpPr>
        <p:spPr>
          <a:xfrm>
            <a:off x="4072574" y="147754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363F4F1-D1FC-4AC4-9D1F-0DFB2D57B5E7}"/>
              </a:ext>
            </a:extLst>
          </p:cNvPr>
          <p:cNvSpPr/>
          <p:nvPr/>
        </p:nvSpPr>
        <p:spPr>
          <a:xfrm rot="16200000">
            <a:off x="5406392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2B40B44-55A2-4C02-853E-D55B8B34537D}"/>
              </a:ext>
            </a:extLst>
          </p:cNvPr>
          <p:cNvSpPr/>
          <p:nvPr/>
        </p:nvSpPr>
        <p:spPr>
          <a:xfrm rot="16200000">
            <a:off x="5379751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55A6780-6603-4A9C-84F9-DB9451128DFA}"/>
              </a:ext>
            </a:extLst>
          </p:cNvPr>
          <p:cNvSpPr/>
          <p:nvPr/>
        </p:nvSpPr>
        <p:spPr>
          <a:xfrm>
            <a:off x="7463604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3" name="TextBox 122">
            <a:hlinkClick r:id="" action="ppaction://noaction">
              <a:snd r:embed="rId9" name="Leer5.wav"/>
            </a:hlinkClick>
            <a:extLst>
              <a:ext uri="{FF2B5EF4-FFF2-40B4-BE49-F238E27FC236}">
                <a16:creationId xmlns:a16="http://schemas.microsoft.com/office/drawing/2014/main" id="{07746709-F018-406A-9FEC-02CD5CFEEC92}"/>
              </a:ext>
            </a:extLst>
          </p:cNvPr>
          <p:cNvSpPr txBox="1"/>
          <p:nvPr/>
        </p:nvSpPr>
        <p:spPr>
          <a:xfrm>
            <a:off x="4164827" y="330102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3ED28611-EAD2-4322-ACE6-CB28BEDEB06E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7FDFC3D-B95C-4FF2-8DF2-74BD59C1D4A9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CCABFAA-1D5A-42F1-BB1E-D1D975C2F300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7" name="TextBox 126">
            <a:hlinkClick r:id="" action="ppaction://noaction">
              <a:snd r:embed="rId10" name="Leer2.wav"/>
            </a:hlinkClick>
            <a:extLst>
              <a:ext uri="{FF2B5EF4-FFF2-40B4-BE49-F238E27FC236}">
                <a16:creationId xmlns:a16="http://schemas.microsoft.com/office/drawing/2014/main" id="{62F58797-1B01-4839-97DF-64725D25BA1D}"/>
              </a:ext>
            </a:extLst>
          </p:cNvPr>
          <p:cNvSpPr txBox="1"/>
          <p:nvPr/>
        </p:nvSpPr>
        <p:spPr>
          <a:xfrm>
            <a:off x="229909" y="333442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09641C7-20BC-4EDA-81E6-14385FB275A2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F4FA3E4-0C6D-4443-AD10-29C0BB8F82A3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401A0FD-584A-436E-A131-F25003B64644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1" name="TextBox 130">
            <a:hlinkClick r:id="" action="ppaction://noaction">
              <a:snd r:embed="rId11" name="Leer6.wav"/>
            </a:hlinkClick>
            <a:extLst>
              <a:ext uri="{FF2B5EF4-FFF2-40B4-BE49-F238E27FC236}">
                <a16:creationId xmlns:a16="http://schemas.microsoft.com/office/drawing/2014/main" id="{82F77634-B5CC-41EF-A888-EA1A87D78DD0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F5ECBF38-5552-453D-9D78-A2DCDBDF93CE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456141B-3357-4967-832F-3BB008EC90E2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30B4D07-7157-4C03-AE97-015FA557EAF0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5" name="TextBox 134">
            <a:hlinkClick r:id="" action="ppaction://noaction">
              <a:snd r:embed="rId12" name="Leer3.wav"/>
            </a:hlinkClick>
            <a:extLst>
              <a:ext uri="{FF2B5EF4-FFF2-40B4-BE49-F238E27FC236}">
                <a16:creationId xmlns:a16="http://schemas.microsoft.com/office/drawing/2014/main" id="{15C921A2-07D1-4E78-BA85-75E7B91F6094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8945B2C7-E07F-4A9C-9BD6-BC210EC8C507}"/>
              </a:ext>
            </a:extLst>
          </p:cNvPr>
          <p:cNvSpPr/>
          <p:nvPr/>
        </p:nvSpPr>
        <p:spPr>
          <a:xfrm>
            <a:off x="4848462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38BA453-EA26-4A73-912D-E71102ADEA67}"/>
              </a:ext>
            </a:extLst>
          </p:cNvPr>
          <p:cNvSpPr txBox="1"/>
          <p:nvPr/>
        </p:nvSpPr>
        <p:spPr>
          <a:xfrm>
            <a:off x="4899405" y="208522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teléfono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lento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0E4E02AA-D7B7-4D09-8F34-0EB067BC19C5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2D9E13B-3D01-4721-859C-B636B40EF62C}"/>
              </a:ext>
            </a:extLst>
          </p:cNvPr>
          <p:cNvSpPr txBox="1"/>
          <p:nvPr/>
        </p:nvSpPr>
        <p:spPr>
          <a:xfrm>
            <a:off x="1044067" y="3699868"/>
            <a:ext cx="2454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cuatro regalos para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mí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r>
              <a:rPr kumimoji="0" lang="en-GB" sz="19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54AA64DF-77BF-45A4-BA15-83D073456702}"/>
              </a:ext>
            </a:extLst>
          </p:cNvPr>
          <p:cNvSpPr/>
          <p:nvPr/>
        </p:nvSpPr>
        <p:spPr>
          <a:xfrm>
            <a:off x="4880193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34824CF-EC0B-4393-BC51-C4B39BAF20DC}"/>
              </a:ext>
            </a:extLst>
          </p:cNvPr>
          <p:cNvSpPr txBox="1"/>
          <p:nvPr/>
        </p:nvSpPr>
        <p:spPr>
          <a:xfrm>
            <a:off x="4862687" y="3932288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Tengo un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conejo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nervioso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56D3EAF9-20B8-4483-AE57-90DA4887AC23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BBE5EA2-7820-4B4E-9405-8734743FA177}"/>
              </a:ext>
            </a:extLst>
          </p:cNvPr>
          <p:cNvSpPr txBox="1"/>
          <p:nvPr/>
        </p:nvSpPr>
        <p:spPr>
          <a:xfrm>
            <a:off x="1092738" y="594890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dos casas muy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bonitas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452D41A6-6919-4372-829C-004CF76DCC26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0DB4B3C-B147-4E7B-9EA2-E5C9E912697A}"/>
              </a:ext>
            </a:extLst>
          </p:cNvPr>
          <p:cNvSpPr txBox="1"/>
          <p:nvPr/>
        </p:nvSpPr>
        <p:spPr>
          <a:xfrm>
            <a:off x="4955947" y="586500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seis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cámaras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4B97550C-D69D-4659-BB84-4AAA4BABF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262" y="3579357"/>
            <a:ext cx="891338" cy="403559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8F1E860F-4CAD-4F1B-8257-FE6CDB84D6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9866" y="1670817"/>
            <a:ext cx="891338" cy="403559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EEC82D2B-159C-4A22-8BF4-763DF8FB62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3708" y="5481177"/>
            <a:ext cx="891338" cy="403559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EA5A225E-D903-4C31-B65F-76E804F579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5216" y="1722256"/>
            <a:ext cx="891338" cy="403559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5EB2D-DE9B-415A-B8C3-BB24E76CC0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3010" y="5531060"/>
            <a:ext cx="891338" cy="403559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2A4B8511-7DDE-464F-A48D-0F7655674C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8443" y="3520243"/>
            <a:ext cx="891338" cy="403559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791652D4-CC23-43A6-8680-3B4934C18E08}"/>
              </a:ext>
            </a:extLst>
          </p:cNvPr>
          <p:cNvSpPr txBox="1"/>
          <p:nvPr/>
        </p:nvSpPr>
        <p:spPr>
          <a:xfrm>
            <a:off x="8090905" y="555376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8E2E883-8D5F-486F-BD5F-F19E23EAC4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99" y="3398683"/>
            <a:ext cx="383067" cy="399028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224637FA-B754-4B9C-9FF6-0E47A8D7E3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55" y="3982511"/>
            <a:ext cx="383067" cy="399028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A728F23-558A-40B1-8EC8-7444F756B8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42" y="4534734"/>
            <a:ext cx="383067" cy="39902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B930F14-01D8-414C-877B-6B4F1B0B6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5" y="5088109"/>
            <a:ext cx="383067" cy="39902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E582491-CF6B-48B9-9787-5066ECB09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367" y="5664925"/>
            <a:ext cx="383067" cy="399028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88CAF7F2-9234-4B69-8923-408C19E7C733}"/>
              </a:ext>
            </a:extLst>
          </p:cNvPr>
          <p:cNvSpPr txBox="1"/>
          <p:nvPr/>
        </p:nvSpPr>
        <p:spPr>
          <a:xfrm>
            <a:off x="2038076" y="5633123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77D2B16-763B-4DE4-B0B1-04BDD1BABDA0}"/>
              </a:ext>
            </a:extLst>
          </p:cNvPr>
          <p:cNvSpPr txBox="1"/>
          <p:nvPr/>
        </p:nvSpPr>
        <p:spPr>
          <a:xfrm>
            <a:off x="3466134" y="745502"/>
            <a:ext cx="2385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EA6A731-E2FA-4423-A423-832FE88C70C5}"/>
              </a:ext>
            </a:extLst>
          </p:cNvPr>
          <p:cNvSpPr txBox="1"/>
          <p:nvPr/>
        </p:nvSpPr>
        <p:spPr>
          <a:xfrm>
            <a:off x="9946207" y="6334730"/>
            <a:ext cx="2245793" cy="400110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mí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69A24D-9EBC-43FD-8002-0E41B3AAA6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73" y="-37451"/>
            <a:ext cx="1141393" cy="1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00" grpId="0"/>
      <p:bldP spid="105" grpId="0"/>
      <p:bldP spid="106" grpId="0"/>
      <p:bldP spid="107" grpId="0"/>
      <p:bldP spid="108" grpId="0"/>
      <p:bldP spid="109" grpId="0"/>
      <p:bldP spid="152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F6EBF477-5B38-42D2-8306-ABF1F35CD5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Picture 2" descr="Trabajo En Equipo, Grupo, Equipo, Comunidad">
            <a:extLst>
              <a:ext uri="{FF2B5EF4-FFF2-40B4-BE49-F238E27FC236}">
                <a16:creationId xmlns:a16="http://schemas.microsoft.com/office/drawing/2014/main" id="{AC3D3113-758D-4D91-8D12-3559D522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21" y="827047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29251-706C-4207-8EE2-5D9A163A5D20}"/>
              </a:ext>
            </a:extLst>
          </p:cNvPr>
          <p:cNvSpPr txBox="1"/>
          <p:nvPr/>
        </p:nvSpPr>
        <p:spPr>
          <a:xfrm>
            <a:off x="2767783" y="88858"/>
            <a:ext cx="6433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(1-8).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4D641D-F1E7-4235-A19E-2E7432FD990D}"/>
              </a:ext>
            </a:extLst>
          </p:cNvPr>
          <p:cNvSpPr txBox="1"/>
          <p:nvPr/>
        </p:nvSpPr>
        <p:spPr>
          <a:xfrm>
            <a:off x="350792" y="895666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D0D0F-47A9-4FFD-9C23-6BC3CE491C8B}"/>
              </a:ext>
            </a:extLst>
          </p:cNvPr>
          <p:cNvSpPr txBox="1"/>
          <p:nvPr/>
        </p:nvSpPr>
        <p:spPr>
          <a:xfrm>
            <a:off x="9729216" y="6457890"/>
            <a:ext cx="2462784" cy="400110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guesses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2599440-2BFB-465F-8516-E1A374AD837B}"/>
              </a:ext>
            </a:extLst>
          </p:cNvPr>
          <p:cNvSpPr/>
          <p:nvPr/>
        </p:nvSpPr>
        <p:spPr>
          <a:xfrm>
            <a:off x="7741920" y="207539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seis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juegos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B445D64-F7DF-42CF-B3B5-4147CC6B0120}"/>
              </a:ext>
            </a:extLst>
          </p:cNvPr>
          <p:cNvSpPr/>
          <p:nvPr/>
        </p:nvSpPr>
        <p:spPr>
          <a:xfrm>
            <a:off x="9571440" y="2322851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28450849-0680-4D89-934F-42EE80AF54D3}"/>
              </a:ext>
            </a:extLst>
          </p:cNvPr>
          <p:cNvSpPr/>
          <p:nvPr/>
        </p:nvSpPr>
        <p:spPr>
          <a:xfrm>
            <a:off x="7741920" y="211218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películas?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6E778ABE-8A32-45F1-844E-43D52F9AA97C}"/>
              </a:ext>
            </a:extLst>
          </p:cNvPr>
          <p:cNvSpPr/>
          <p:nvPr/>
        </p:nvSpPr>
        <p:spPr>
          <a:xfrm>
            <a:off x="9571440" y="2326530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774AB4FD-BD70-4C7A-8891-13F9BD71B342}"/>
              </a:ext>
            </a:extLst>
          </p:cNvPr>
          <p:cNvSpPr/>
          <p:nvPr/>
        </p:nvSpPr>
        <p:spPr>
          <a:xfrm>
            <a:off x="7791030" y="268498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once películas?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4FD2DA9E-1ACE-4417-89C0-23B8EA7307BD}"/>
              </a:ext>
            </a:extLst>
          </p:cNvPr>
          <p:cNvSpPr/>
          <p:nvPr/>
        </p:nvSpPr>
        <p:spPr>
          <a:xfrm>
            <a:off x="9571440" y="2336079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…!</a:t>
            </a:r>
          </a:p>
        </p:txBody>
      </p: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E38D2038-2A3E-4723-BB5F-C189D75AF9F9}"/>
              </a:ext>
            </a:extLst>
          </p:cNvPr>
          <p:cNvSpPr/>
          <p:nvPr/>
        </p:nvSpPr>
        <p:spPr>
          <a:xfrm>
            <a:off x="7809083" y="268498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tres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deportes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800543B1-4DEF-42FD-B27A-7F5D5474971A}"/>
              </a:ext>
            </a:extLst>
          </p:cNvPr>
          <p:cNvSpPr/>
          <p:nvPr/>
        </p:nvSpPr>
        <p:spPr>
          <a:xfrm>
            <a:off x="9591171" y="2397388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¡No…!</a:t>
            </a:r>
          </a:p>
        </p:txBody>
      </p:sp>
      <p:sp>
        <p:nvSpPr>
          <p:cNvPr id="70" name="Speech Bubble: Oval 69">
            <a:extLst>
              <a:ext uri="{FF2B5EF4-FFF2-40B4-BE49-F238E27FC236}">
                <a16:creationId xmlns:a16="http://schemas.microsoft.com/office/drawing/2014/main" id="{07201098-A195-4A59-A2C9-321F1AF92720}"/>
              </a:ext>
            </a:extLst>
          </p:cNvPr>
          <p:cNvSpPr/>
          <p:nvPr/>
        </p:nvSpPr>
        <p:spPr>
          <a:xfrm>
            <a:off x="9638603" y="4301990"/>
            <a:ext cx="2269219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número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3!</a:t>
            </a:r>
          </a:p>
        </p:txBody>
      </p:sp>
      <p:sp>
        <p:nvSpPr>
          <p:cNvPr id="76" name="Speech Bubble: Oval 75">
            <a:extLst>
              <a:ext uri="{FF2B5EF4-FFF2-40B4-BE49-F238E27FC236}">
                <a16:creationId xmlns:a16="http://schemas.microsoft.com/office/drawing/2014/main" id="{39C3C49B-4556-4988-88F6-BBCF215D6AF3}"/>
              </a:ext>
            </a:extLst>
          </p:cNvPr>
          <p:cNvSpPr/>
          <p:nvPr/>
        </p:nvSpPr>
        <p:spPr>
          <a:xfrm>
            <a:off x="7813516" y="287562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Modern Love" panose="04090805081005020601" pitchFamily="82" charset="0"/>
              </a:rPr>
              <a:t>Sí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</a:rPr>
              <a:t> 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  <a:sym typeface="Wingdings" panose="05000000000000000000" pitchFamily="2" charset="2"/>
              </a:rPr>
              <a:t>😊</a:t>
            </a:r>
            <a:endParaRPr lang="en-GB" sz="48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64A7E8-5471-486F-A591-2A422B409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28" y="1730564"/>
            <a:ext cx="9217153" cy="446552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32BF0A-6107-4484-AD7B-6492277B4FE9}"/>
              </a:ext>
            </a:extLst>
          </p:cNvPr>
          <p:cNvCxnSpPr/>
          <p:nvPr/>
        </p:nvCxnSpPr>
        <p:spPr>
          <a:xfrm>
            <a:off x="8208286" y="2556998"/>
            <a:ext cx="890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8E0C1E8-BCF3-496D-A12F-39FFF1DF3EC4}"/>
              </a:ext>
            </a:extLst>
          </p:cNvPr>
          <p:cNvCxnSpPr/>
          <p:nvPr/>
        </p:nvCxnSpPr>
        <p:spPr>
          <a:xfrm>
            <a:off x="496570" y="5139590"/>
            <a:ext cx="890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35B846-E869-4620-B13A-95624CA62C5B}"/>
              </a:ext>
            </a:extLst>
          </p:cNvPr>
          <p:cNvCxnSpPr/>
          <p:nvPr/>
        </p:nvCxnSpPr>
        <p:spPr>
          <a:xfrm>
            <a:off x="5023104" y="4785321"/>
            <a:ext cx="890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FA628DA-1132-4F9C-8675-2DBF29F99080}"/>
              </a:ext>
            </a:extLst>
          </p:cNvPr>
          <p:cNvCxnSpPr>
            <a:cxnSpLocks/>
          </p:cNvCxnSpPr>
          <p:nvPr/>
        </p:nvCxnSpPr>
        <p:spPr>
          <a:xfrm>
            <a:off x="7729833" y="4305702"/>
            <a:ext cx="6309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A8E987C-2C9A-47C4-AA17-D5FC0EDFE9E3}"/>
              </a:ext>
            </a:extLst>
          </p:cNvPr>
          <p:cNvSpPr/>
          <p:nvPr/>
        </p:nvSpPr>
        <p:spPr>
          <a:xfrm>
            <a:off x="3229233" y="1889553"/>
            <a:ext cx="842895" cy="374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B7CC9EF-C2FD-4FF4-9D2F-D71EC5048211}"/>
              </a:ext>
            </a:extLst>
          </p:cNvPr>
          <p:cNvSpPr/>
          <p:nvPr/>
        </p:nvSpPr>
        <p:spPr>
          <a:xfrm>
            <a:off x="3197586" y="4106867"/>
            <a:ext cx="842895" cy="374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4E932E-897F-4797-AB8D-FC0E61F880C7}"/>
              </a:ext>
            </a:extLst>
          </p:cNvPr>
          <p:cNvSpPr/>
          <p:nvPr/>
        </p:nvSpPr>
        <p:spPr>
          <a:xfrm>
            <a:off x="5913120" y="2250322"/>
            <a:ext cx="842895" cy="374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4C7740-A49A-478A-B6C5-9483CB8ED5C1}"/>
              </a:ext>
            </a:extLst>
          </p:cNvPr>
          <p:cNvCxnSpPr>
            <a:cxnSpLocks/>
          </p:cNvCxnSpPr>
          <p:nvPr/>
        </p:nvCxnSpPr>
        <p:spPr>
          <a:xfrm>
            <a:off x="626837" y="1938805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A79EFB0-FF57-4CF2-9E99-726669C3A5E7}"/>
              </a:ext>
            </a:extLst>
          </p:cNvPr>
          <p:cNvCxnSpPr>
            <a:cxnSpLocks/>
          </p:cNvCxnSpPr>
          <p:nvPr/>
        </p:nvCxnSpPr>
        <p:spPr>
          <a:xfrm>
            <a:off x="2767783" y="1897823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22BB298-D585-4BE3-8F76-8FF8E5F046CA}"/>
              </a:ext>
            </a:extLst>
          </p:cNvPr>
          <p:cNvCxnSpPr>
            <a:cxnSpLocks/>
          </p:cNvCxnSpPr>
          <p:nvPr/>
        </p:nvCxnSpPr>
        <p:spPr>
          <a:xfrm>
            <a:off x="2822090" y="4218013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0DF7A6-1DB0-4CBC-8CE9-DDD106353838}"/>
              </a:ext>
            </a:extLst>
          </p:cNvPr>
          <p:cNvCxnSpPr>
            <a:cxnSpLocks/>
          </p:cNvCxnSpPr>
          <p:nvPr/>
        </p:nvCxnSpPr>
        <p:spPr>
          <a:xfrm>
            <a:off x="7359965" y="1970198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DB7C635-C1DC-4387-856D-21CF6FAA47D6}"/>
              </a:ext>
            </a:extLst>
          </p:cNvPr>
          <p:cNvCxnSpPr>
            <a:cxnSpLocks/>
          </p:cNvCxnSpPr>
          <p:nvPr/>
        </p:nvCxnSpPr>
        <p:spPr>
          <a:xfrm>
            <a:off x="5155778" y="4083988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370F2D-1609-4994-AFA5-EFFE813E77E1}"/>
              </a:ext>
            </a:extLst>
          </p:cNvPr>
          <p:cNvCxnSpPr>
            <a:cxnSpLocks/>
          </p:cNvCxnSpPr>
          <p:nvPr/>
        </p:nvCxnSpPr>
        <p:spPr>
          <a:xfrm>
            <a:off x="610752" y="4137321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966F2B7-F7E0-4301-9691-02A91B010346}"/>
              </a:ext>
            </a:extLst>
          </p:cNvPr>
          <p:cNvCxnSpPr>
            <a:cxnSpLocks/>
          </p:cNvCxnSpPr>
          <p:nvPr/>
        </p:nvCxnSpPr>
        <p:spPr>
          <a:xfrm>
            <a:off x="7346486" y="4191885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 animBg="1"/>
      <p:bldP spid="38" grpId="0" animBg="1"/>
      <p:bldP spid="47" grpId="0" animBg="1"/>
      <p:bldP spid="52" grpId="0" animBg="1"/>
      <p:bldP spid="61" grpId="0" animBg="1"/>
      <p:bldP spid="62" grpId="0" animBg="1"/>
      <p:bldP spid="68" grpId="0" animBg="1"/>
      <p:bldP spid="69" grpId="0" animBg="1"/>
      <p:bldP spid="70" grpId="0" animBg="1"/>
      <p:bldP spid="76" grpId="0" animBg="1"/>
      <p:bldP spid="51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Banana, Yellow, Fruit, Tropical Fruit">
            <a:extLst>
              <a:ext uri="{FF2B5EF4-FFF2-40B4-BE49-F238E27FC236}">
                <a16:creationId xmlns:a16="http://schemas.microsoft.com/office/drawing/2014/main" id="{0E3FC314-4F81-4C02-B6F8-480A1138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55" y="259299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nana, Yellow, Fruit, Tropical Fruit">
            <a:extLst>
              <a:ext uri="{FF2B5EF4-FFF2-40B4-BE49-F238E27FC236}">
                <a16:creationId xmlns:a16="http://schemas.microsoft.com/office/drawing/2014/main" id="{BDC0D126-FB67-47DF-84C1-67DD06AC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61" y="5147216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anana, Yellow, Fruit, Tropical Fruit">
            <a:extLst>
              <a:ext uri="{FF2B5EF4-FFF2-40B4-BE49-F238E27FC236}">
                <a16:creationId xmlns:a16="http://schemas.microsoft.com/office/drawing/2014/main" id="{565B8530-E677-4DBD-BE1E-D6651068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76" y="5093114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nana, Yellow, Fruit, Tropical Fruit">
            <a:extLst>
              <a:ext uri="{FF2B5EF4-FFF2-40B4-BE49-F238E27FC236}">
                <a16:creationId xmlns:a16="http://schemas.microsoft.com/office/drawing/2014/main" id="{F105F07F-1077-4377-B04C-35F303A8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40" y="265395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anana, Yellow, Fruit, Tropical Fruit">
            <a:extLst>
              <a:ext uri="{FF2B5EF4-FFF2-40B4-BE49-F238E27FC236}">
                <a16:creationId xmlns:a16="http://schemas.microsoft.com/office/drawing/2014/main" id="{F8D66829-36C0-448A-90D6-D75790CC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2567323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anana, Yellow, Fruit, Tropical Fruit">
            <a:extLst>
              <a:ext uri="{FF2B5EF4-FFF2-40B4-BE49-F238E27FC236}">
                <a16:creationId xmlns:a16="http://schemas.microsoft.com/office/drawing/2014/main" id="{9499CD42-01D3-4584-9DD1-558D0C36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74" y="5147216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anana, Yellow, Fruit, Tropical Fruit">
            <a:extLst>
              <a:ext uri="{FF2B5EF4-FFF2-40B4-BE49-F238E27FC236}">
                <a16:creationId xmlns:a16="http://schemas.microsoft.com/office/drawing/2014/main" id="{7234E6F3-1B74-477D-A17F-04A69BB0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69" y="270067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anana, Yellow, Fruit, Tropical Fruit">
            <a:extLst>
              <a:ext uri="{FF2B5EF4-FFF2-40B4-BE49-F238E27FC236}">
                <a16:creationId xmlns:a16="http://schemas.microsoft.com/office/drawing/2014/main" id="{33D97E13-9AC5-4DF0-9252-04540857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69" y="2555131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nzanas, Fruta, Comida, Manzanas Rojas">
            <a:extLst>
              <a:ext uri="{FF2B5EF4-FFF2-40B4-BE49-F238E27FC236}">
                <a16:creationId xmlns:a16="http://schemas.microsoft.com/office/drawing/2014/main" id="{1E00F409-E9AE-45E1-AE03-987C076BC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36" y="4856607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anzanas, Fruta, Comida, Manzanas Rojas">
            <a:extLst>
              <a:ext uri="{FF2B5EF4-FFF2-40B4-BE49-F238E27FC236}">
                <a16:creationId xmlns:a16="http://schemas.microsoft.com/office/drawing/2014/main" id="{335AF011-352D-4CCC-AF72-9BF1C9D6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46" y="2421780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anzanas, Fruta, Comida, Manzanas Rojas">
            <a:extLst>
              <a:ext uri="{FF2B5EF4-FFF2-40B4-BE49-F238E27FC236}">
                <a16:creationId xmlns:a16="http://schemas.microsoft.com/office/drawing/2014/main" id="{FF8948E8-A28F-4C81-8881-04726247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076" y="2378778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Manzanas, Fruta, Comida, Manzanas Rojas">
            <a:extLst>
              <a:ext uri="{FF2B5EF4-FFF2-40B4-BE49-F238E27FC236}">
                <a16:creationId xmlns:a16="http://schemas.microsoft.com/office/drawing/2014/main" id="{AEA16D33-AD07-4A98-9755-A0D61CAB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86" y="2048231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Manzanas, Fruta, Comida, Manzanas Rojas">
            <a:extLst>
              <a:ext uri="{FF2B5EF4-FFF2-40B4-BE49-F238E27FC236}">
                <a16:creationId xmlns:a16="http://schemas.microsoft.com/office/drawing/2014/main" id="{1806CF8C-DBC7-4ABF-ACF1-06F254CC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50" y="4915474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Manzanas, Fruta, Comida, Manzanas Rojas">
            <a:extLst>
              <a:ext uri="{FF2B5EF4-FFF2-40B4-BE49-F238E27FC236}">
                <a16:creationId xmlns:a16="http://schemas.microsoft.com/office/drawing/2014/main" id="{686BA02B-163E-4D0F-ACC2-3E62E5D3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1" y="2453784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anana, Yellow, Fruit, Tropical Fruit">
            <a:extLst>
              <a:ext uri="{FF2B5EF4-FFF2-40B4-BE49-F238E27FC236}">
                <a16:creationId xmlns:a16="http://schemas.microsoft.com/office/drawing/2014/main" id="{8ACBE166-1570-4F63-8643-E83D6E81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68" y="408651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anana, Yellow, Fruit, Tropical Fruit">
            <a:extLst>
              <a:ext uri="{FF2B5EF4-FFF2-40B4-BE49-F238E27FC236}">
                <a16:creationId xmlns:a16="http://schemas.microsoft.com/office/drawing/2014/main" id="{F95F5A15-8F48-454A-A58D-0D5B5E90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05" y="3999883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Manzanas, Fruta, Comida, Manzanas Rojas">
            <a:extLst>
              <a:ext uri="{FF2B5EF4-FFF2-40B4-BE49-F238E27FC236}">
                <a16:creationId xmlns:a16="http://schemas.microsoft.com/office/drawing/2014/main" id="{59B6DD41-5C14-46A3-B405-021B9689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04" y="3811338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Manzanas, Fruta, Comida, Manzanas Rojas">
            <a:extLst>
              <a:ext uri="{FF2B5EF4-FFF2-40B4-BE49-F238E27FC236}">
                <a16:creationId xmlns:a16="http://schemas.microsoft.com/office/drawing/2014/main" id="{D4616C0E-27E7-4953-B3D2-CB52CEC8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73" y="3601813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C10EF-52B4-4399-95D6-48A3E5CBC07B}"/>
              </a:ext>
            </a:extLst>
          </p:cNvPr>
          <p:cNvSpPr txBox="1"/>
          <p:nvPr/>
        </p:nvSpPr>
        <p:spPr>
          <a:xfrm>
            <a:off x="8659368" y="1095280"/>
            <a:ext cx="43954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7176" name="Picture 8" descr="Sacapuntas, Papelería, Escuela, Lápiz">
            <a:extLst>
              <a:ext uri="{FF2B5EF4-FFF2-40B4-BE49-F238E27FC236}">
                <a16:creationId xmlns:a16="http://schemas.microsoft.com/office/drawing/2014/main" id="{97247A53-CE7D-46D9-8727-A44B5466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6" y="2739626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Sacapuntas, Papelería, Escuela, Lápiz">
            <a:extLst>
              <a:ext uri="{FF2B5EF4-FFF2-40B4-BE49-F238E27FC236}">
                <a16:creationId xmlns:a16="http://schemas.microsoft.com/office/drawing/2014/main" id="{93FE9888-B2E5-4946-ABFF-04E9887C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83" y="2476926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Sacapuntas, Papelería, Escuela, Lápiz">
            <a:extLst>
              <a:ext uri="{FF2B5EF4-FFF2-40B4-BE49-F238E27FC236}">
                <a16:creationId xmlns:a16="http://schemas.microsoft.com/office/drawing/2014/main" id="{17C8DE30-1301-42AB-BACA-B6E82C21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26" y="2677760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Sacapuntas, Papelería, Escuela, Lápiz">
            <a:extLst>
              <a:ext uri="{FF2B5EF4-FFF2-40B4-BE49-F238E27FC236}">
                <a16:creationId xmlns:a16="http://schemas.microsoft.com/office/drawing/2014/main" id="{0CCCE244-2584-43B9-89C0-3E690678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5" y="5170507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Sacapuntas, Papelería, Escuela, Lápiz">
            <a:extLst>
              <a:ext uri="{FF2B5EF4-FFF2-40B4-BE49-F238E27FC236}">
                <a16:creationId xmlns:a16="http://schemas.microsoft.com/office/drawing/2014/main" id="{02F145FF-9C74-429A-B5EB-2AEE7C78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92" y="4907807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Sacapuntas, Papelería, Escuela, Lápiz">
            <a:extLst>
              <a:ext uri="{FF2B5EF4-FFF2-40B4-BE49-F238E27FC236}">
                <a16:creationId xmlns:a16="http://schemas.microsoft.com/office/drawing/2014/main" id="{4CCEF93F-4BF1-4F86-A05D-DD41193CA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35" y="5108641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Sacapuntas, Papelería, Escuela, Lápiz">
            <a:extLst>
              <a:ext uri="{FF2B5EF4-FFF2-40B4-BE49-F238E27FC236}">
                <a16:creationId xmlns:a16="http://schemas.microsoft.com/office/drawing/2014/main" id="{BD929BB9-8920-4AD4-B256-0ADB90A30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50" y="4351688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acapuntas, Escuela, Oficina">
            <a:extLst>
              <a:ext uri="{FF2B5EF4-FFF2-40B4-BE49-F238E27FC236}">
                <a16:creationId xmlns:a16="http://schemas.microsoft.com/office/drawing/2014/main" id="{FF5C623C-CEAD-4E08-8DA4-36838D9E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75" y="4836851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Sacapuntas, Escuela, Oficina">
            <a:extLst>
              <a:ext uri="{FF2B5EF4-FFF2-40B4-BE49-F238E27FC236}">
                <a16:creationId xmlns:a16="http://schemas.microsoft.com/office/drawing/2014/main" id="{C3CD1018-E2A2-4CFB-8243-ACAEDAA1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856" y="456291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Sacapuntas, Papelería, Escuela, Lápiz">
            <a:extLst>
              <a:ext uri="{FF2B5EF4-FFF2-40B4-BE49-F238E27FC236}">
                <a16:creationId xmlns:a16="http://schemas.microsoft.com/office/drawing/2014/main" id="{0B70AA6F-A91A-44AB-8947-79917F90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25" y="1196979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Sacapuntas, Escuela, Oficina">
            <a:extLst>
              <a:ext uri="{FF2B5EF4-FFF2-40B4-BE49-F238E27FC236}">
                <a16:creationId xmlns:a16="http://schemas.microsoft.com/office/drawing/2014/main" id="{DF3C9CFE-93FD-46EB-8B96-4FA858C64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428" y="137109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Sacapuntas, Escuela, Oficina">
            <a:extLst>
              <a:ext uri="{FF2B5EF4-FFF2-40B4-BE49-F238E27FC236}">
                <a16:creationId xmlns:a16="http://schemas.microsoft.com/office/drawing/2014/main" id="{B3D92166-50B8-4853-B098-CAB6750D2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109" y="1097157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Sacapuntas, Papelería, Escuela, Lápiz">
            <a:extLst>
              <a:ext uri="{FF2B5EF4-FFF2-40B4-BE49-F238E27FC236}">
                <a16:creationId xmlns:a16="http://schemas.microsoft.com/office/drawing/2014/main" id="{8EA13360-7CC7-4156-8160-E8D003BF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36" y="1296228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acapuntas, Escuela, Oficina">
            <a:extLst>
              <a:ext uri="{FF2B5EF4-FFF2-40B4-BE49-F238E27FC236}">
                <a16:creationId xmlns:a16="http://schemas.microsoft.com/office/drawing/2014/main" id="{894AB37D-370C-4351-87A9-16F82E1E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45" y="2900451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Sacapuntas, Escuela, Oficina">
            <a:extLst>
              <a:ext uri="{FF2B5EF4-FFF2-40B4-BE49-F238E27FC236}">
                <a16:creationId xmlns:a16="http://schemas.microsoft.com/office/drawing/2014/main" id="{6458CC0D-D10B-47AA-ABD1-DE0C208E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26" y="262651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Sacapuntas, Escuela, Oficina">
            <a:extLst>
              <a:ext uri="{FF2B5EF4-FFF2-40B4-BE49-F238E27FC236}">
                <a16:creationId xmlns:a16="http://schemas.microsoft.com/office/drawing/2014/main" id="{7D31EA4F-C53F-4645-8739-60EC4D1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763" y="1039246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Sacapuntas, Papelería, Escuela, Lápiz">
            <a:extLst>
              <a:ext uri="{FF2B5EF4-FFF2-40B4-BE49-F238E27FC236}">
                <a16:creationId xmlns:a16="http://schemas.microsoft.com/office/drawing/2014/main" id="{FB5DBBB3-9C0B-408B-8EBD-23863A64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87" y="5241608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Sacapuntas, Escuela, Oficina">
            <a:extLst>
              <a:ext uri="{FF2B5EF4-FFF2-40B4-BE49-F238E27FC236}">
                <a16:creationId xmlns:a16="http://schemas.microsoft.com/office/drawing/2014/main" id="{5538BC32-C91A-4B22-909E-E41F69E9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690" y="5415723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Sacapuntas, Escuela, Oficina">
            <a:extLst>
              <a:ext uri="{FF2B5EF4-FFF2-40B4-BE49-F238E27FC236}">
                <a16:creationId xmlns:a16="http://schemas.microsoft.com/office/drawing/2014/main" id="{8018CFD1-BFD8-4600-AF63-A706378F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371" y="5141786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Sacapuntas, Escuela, Oficina">
            <a:extLst>
              <a:ext uri="{FF2B5EF4-FFF2-40B4-BE49-F238E27FC236}">
                <a16:creationId xmlns:a16="http://schemas.microsoft.com/office/drawing/2014/main" id="{81B9EE2F-4D4C-4E18-A3F5-A353DE03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025" y="5083875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acapuntas, Papelería, Escuela, Lápiz">
            <a:extLst>
              <a:ext uri="{FF2B5EF4-FFF2-40B4-BE49-F238E27FC236}">
                <a16:creationId xmlns:a16="http://schemas.microsoft.com/office/drawing/2014/main" id="{0D392ABC-55E7-4A4F-A1BF-4D57A52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00" y="1528829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Sacapuntas, Escuela, Oficina">
            <a:extLst>
              <a:ext uri="{FF2B5EF4-FFF2-40B4-BE49-F238E27FC236}">
                <a16:creationId xmlns:a16="http://schemas.microsoft.com/office/drawing/2014/main" id="{D5A0D0FE-CD93-4ED4-A4DB-4C0210C8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03" y="170294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Sacapuntas, Escuela, Oficina">
            <a:extLst>
              <a:ext uri="{FF2B5EF4-FFF2-40B4-BE49-F238E27FC236}">
                <a16:creationId xmlns:a16="http://schemas.microsoft.com/office/drawing/2014/main" id="{6409FA40-4065-4573-B0CD-15C0ED36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84" y="1429007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Sacapuntas, Escuela, Oficina">
            <a:extLst>
              <a:ext uri="{FF2B5EF4-FFF2-40B4-BE49-F238E27FC236}">
                <a16:creationId xmlns:a16="http://schemas.microsoft.com/office/drawing/2014/main" id="{5E931ABB-FAFA-4524-BE99-69CE843E0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1" y="2821908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enis, Pelota, Amarillo, Deporte, Juego">
            <a:extLst>
              <a:ext uri="{FF2B5EF4-FFF2-40B4-BE49-F238E27FC236}">
                <a16:creationId xmlns:a16="http://schemas.microsoft.com/office/drawing/2014/main" id="{C7E15BD3-C093-4600-9E43-40E9B792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44" y="5068986"/>
            <a:ext cx="342197" cy="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Tenis, Pelota, Amarillo, Deporte, Juego">
            <a:extLst>
              <a:ext uri="{FF2B5EF4-FFF2-40B4-BE49-F238E27FC236}">
                <a16:creationId xmlns:a16="http://schemas.microsoft.com/office/drawing/2014/main" id="{B992F238-7842-4642-88EA-07FCDDC9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26" y="4759072"/>
            <a:ext cx="342197" cy="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Tenis, Pelota, Amarillo, Deporte, Juego">
            <a:extLst>
              <a:ext uri="{FF2B5EF4-FFF2-40B4-BE49-F238E27FC236}">
                <a16:creationId xmlns:a16="http://schemas.microsoft.com/office/drawing/2014/main" id="{112627A2-CF0E-4A4C-945A-437FBC336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6" y="2429150"/>
            <a:ext cx="342197" cy="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aloncesto, Pelota, Deporte">
            <a:extLst>
              <a:ext uri="{FF2B5EF4-FFF2-40B4-BE49-F238E27FC236}">
                <a16:creationId xmlns:a16="http://schemas.microsoft.com/office/drawing/2014/main" id="{34D290B0-B3F0-470C-8422-D40EEFC9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01" y="2522076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4" descr="Baloncesto, Pelota, Deporte">
            <a:extLst>
              <a:ext uri="{FF2B5EF4-FFF2-40B4-BE49-F238E27FC236}">
                <a16:creationId xmlns:a16="http://schemas.microsoft.com/office/drawing/2014/main" id="{B2071C6E-13BD-413F-82EA-C56F25ECF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04" y="2188653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Tenis, Pelota, Amarillo, Deporte, Juego">
            <a:extLst>
              <a:ext uri="{FF2B5EF4-FFF2-40B4-BE49-F238E27FC236}">
                <a16:creationId xmlns:a16="http://schemas.microsoft.com/office/drawing/2014/main" id="{12CECFDB-7054-4A26-AC31-9B2AFC2B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54" y="1890178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Tenis, Pelota, Amarillo, Deporte, Juego">
            <a:extLst>
              <a:ext uri="{FF2B5EF4-FFF2-40B4-BE49-F238E27FC236}">
                <a16:creationId xmlns:a16="http://schemas.microsoft.com/office/drawing/2014/main" id="{6391E5F6-D48A-4CF2-A002-3D8B7B1A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36" y="1580264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2" descr="Tenis, Pelota, Amarillo, Deporte, Juego">
            <a:extLst>
              <a:ext uri="{FF2B5EF4-FFF2-40B4-BE49-F238E27FC236}">
                <a16:creationId xmlns:a16="http://schemas.microsoft.com/office/drawing/2014/main" id="{7DDFEEA5-657E-469A-B025-E40C9A69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0" y="1843825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Tenis, Pelota, Amarillo, Deporte, Juego">
            <a:extLst>
              <a:ext uri="{FF2B5EF4-FFF2-40B4-BE49-F238E27FC236}">
                <a16:creationId xmlns:a16="http://schemas.microsoft.com/office/drawing/2014/main" id="{4DE244AB-BC38-4B64-A313-123BC5F3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88" y="2125474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Tenis, Pelota, Amarillo, Deporte, Juego">
            <a:extLst>
              <a:ext uri="{FF2B5EF4-FFF2-40B4-BE49-F238E27FC236}">
                <a16:creationId xmlns:a16="http://schemas.microsoft.com/office/drawing/2014/main" id="{A02ED00A-AAF9-45E0-BA6E-56BCF485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92" y="1875050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4" descr="Baloncesto, Pelota, Deporte">
            <a:extLst>
              <a:ext uri="{FF2B5EF4-FFF2-40B4-BE49-F238E27FC236}">
                <a16:creationId xmlns:a16="http://schemas.microsoft.com/office/drawing/2014/main" id="{F5BFF89A-B8A7-410C-B3D8-71C4E4EB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165" y="4339204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2" descr="Tenis, Pelota, Amarillo, Deporte, Juego">
            <a:extLst>
              <a:ext uri="{FF2B5EF4-FFF2-40B4-BE49-F238E27FC236}">
                <a16:creationId xmlns:a16="http://schemas.microsoft.com/office/drawing/2014/main" id="{CEA11BA9-4681-492E-B6B0-6323524E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15" y="4040729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" descr="Tenis, Pelota, Amarillo, Deporte, Juego">
            <a:extLst>
              <a:ext uri="{FF2B5EF4-FFF2-40B4-BE49-F238E27FC236}">
                <a16:creationId xmlns:a16="http://schemas.microsoft.com/office/drawing/2014/main" id="{EAB9B799-1090-4A8B-A9CC-45A17044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97" y="3730815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" descr="Tenis, Pelota, Amarillo, Deporte, Juego">
            <a:extLst>
              <a:ext uri="{FF2B5EF4-FFF2-40B4-BE49-F238E27FC236}">
                <a16:creationId xmlns:a16="http://schemas.microsoft.com/office/drawing/2014/main" id="{CCFBCCB7-A649-4959-B9E7-8514B991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261" y="3994376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2" descr="Tenis, Pelota, Amarillo, Deporte, Juego">
            <a:extLst>
              <a:ext uri="{FF2B5EF4-FFF2-40B4-BE49-F238E27FC236}">
                <a16:creationId xmlns:a16="http://schemas.microsoft.com/office/drawing/2014/main" id="{74EA1E9F-8FCF-449C-BBC2-4AE4B785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796" y="5361143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Tenis, Pelota, Amarillo, Deporte, Juego">
            <a:extLst>
              <a:ext uri="{FF2B5EF4-FFF2-40B4-BE49-F238E27FC236}">
                <a16:creationId xmlns:a16="http://schemas.microsoft.com/office/drawing/2014/main" id="{D4EE66AD-E2EB-4993-B325-6F7B6984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553" y="4025601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4" descr="Baloncesto, Pelota, Deporte">
            <a:extLst>
              <a:ext uri="{FF2B5EF4-FFF2-40B4-BE49-F238E27FC236}">
                <a16:creationId xmlns:a16="http://schemas.microsoft.com/office/drawing/2014/main" id="{6296C560-DF71-4FCE-BE04-706AC2AD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18" y="5042013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2" descr="Tenis, Pelota, Amarillo, Deporte, Juego">
            <a:extLst>
              <a:ext uri="{FF2B5EF4-FFF2-40B4-BE49-F238E27FC236}">
                <a16:creationId xmlns:a16="http://schemas.microsoft.com/office/drawing/2014/main" id="{C7AF09E6-3060-4C37-8B65-942E6941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82" y="3975071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Tenis, Pelota, Amarillo, Deporte, Juego">
            <a:extLst>
              <a:ext uri="{FF2B5EF4-FFF2-40B4-BE49-F238E27FC236}">
                <a16:creationId xmlns:a16="http://schemas.microsoft.com/office/drawing/2014/main" id="{168839FC-E241-492A-AC30-97E575B61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64" y="3665157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" descr="Tenis, Pelota, Amarillo, Deporte, Juego">
            <a:extLst>
              <a:ext uri="{FF2B5EF4-FFF2-40B4-BE49-F238E27FC236}">
                <a16:creationId xmlns:a16="http://schemas.microsoft.com/office/drawing/2014/main" id="{9F813A75-7FB6-42AB-A45A-1AF070C0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28" y="3928718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2" descr="Tenis, Pelota, Amarillo, Deporte, Juego">
            <a:extLst>
              <a:ext uri="{FF2B5EF4-FFF2-40B4-BE49-F238E27FC236}">
                <a16:creationId xmlns:a16="http://schemas.microsoft.com/office/drawing/2014/main" id="{04FACD67-1611-4395-B208-8A511B42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20" y="3959943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4" descr="Baloncesto, Pelota, Deporte">
            <a:extLst>
              <a:ext uri="{FF2B5EF4-FFF2-40B4-BE49-F238E27FC236}">
                <a16:creationId xmlns:a16="http://schemas.microsoft.com/office/drawing/2014/main" id="{33C57333-9DD2-4B6D-9655-2D785B8C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14" y="2212041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2" descr="Tenis, Pelota, Amarillo, Deporte, Juego">
            <a:extLst>
              <a:ext uri="{FF2B5EF4-FFF2-40B4-BE49-F238E27FC236}">
                <a16:creationId xmlns:a16="http://schemas.microsoft.com/office/drawing/2014/main" id="{83AE200D-CFED-491D-82DE-4B5F06E3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00" y="1526126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Tenis, Pelota, Amarillo, Deporte, Juego">
            <a:extLst>
              <a:ext uri="{FF2B5EF4-FFF2-40B4-BE49-F238E27FC236}">
                <a16:creationId xmlns:a16="http://schemas.microsoft.com/office/drawing/2014/main" id="{B7C0F6FD-7C68-418E-808F-DDF88BBF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46" y="2886357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" descr="Tenis, Pelota, Amarillo, Deporte, Juego">
            <a:extLst>
              <a:ext uri="{FF2B5EF4-FFF2-40B4-BE49-F238E27FC236}">
                <a16:creationId xmlns:a16="http://schemas.microsoft.com/office/drawing/2014/main" id="{1697CB17-B973-48B7-BEEB-B4FCD0F3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46" y="1479773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2" descr="Tenis, Pelota, Amarillo, Deporte, Juego">
            <a:extLst>
              <a:ext uri="{FF2B5EF4-FFF2-40B4-BE49-F238E27FC236}">
                <a16:creationId xmlns:a16="http://schemas.microsoft.com/office/drawing/2014/main" id="{D7F6FFC0-8A83-4F53-AAC2-26982923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38" y="1510998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Libro, Libros, Libros De La Biblioteca">
            <a:extLst>
              <a:ext uri="{FF2B5EF4-FFF2-40B4-BE49-F238E27FC236}">
                <a16:creationId xmlns:a16="http://schemas.microsoft.com/office/drawing/2014/main" id="{5679F193-5DAC-4CDD-AC1C-5FFC224E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3787092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6" descr="Libro, Libros, Libros De La Biblioteca">
            <a:extLst>
              <a:ext uri="{FF2B5EF4-FFF2-40B4-BE49-F238E27FC236}">
                <a16:creationId xmlns:a16="http://schemas.microsoft.com/office/drawing/2014/main" id="{5DE617F9-F3B1-4A23-8F74-F91B4C6D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62" y="4095975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6" descr="Libro, Libros, Libros De La Biblioteca">
            <a:extLst>
              <a:ext uri="{FF2B5EF4-FFF2-40B4-BE49-F238E27FC236}">
                <a16:creationId xmlns:a16="http://schemas.microsoft.com/office/drawing/2014/main" id="{C69B6661-291D-4447-AB6B-F0DE0335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37" y="2484770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6" descr="Libro, Libros, Libros De La Biblioteca">
            <a:extLst>
              <a:ext uri="{FF2B5EF4-FFF2-40B4-BE49-F238E27FC236}">
                <a16:creationId xmlns:a16="http://schemas.microsoft.com/office/drawing/2014/main" id="{64151406-F60A-46B8-9D83-758EA416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1" y="2860699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6" descr="Libro, Libros, Libros De La Biblioteca">
            <a:extLst>
              <a:ext uri="{FF2B5EF4-FFF2-40B4-BE49-F238E27FC236}">
                <a16:creationId xmlns:a16="http://schemas.microsoft.com/office/drawing/2014/main" id="{8F6CC6F3-EA59-4708-BF05-7CD5F2CA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07" y="4413064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6" descr="Libro, Libros, Libros De La Biblioteca">
            <a:extLst>
              <a:ext uri="{FF2B5EF4-FFF2-40B4-BE49-F238E27FC236}">
                <a16:creationId xmlns:a16="http://schemas.microsoft.com/office/drawing/2014/main" id="{9831A60D-CFAA-4A3F-B7C4-87090CE63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44" y="5271893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Libro, Cerrado, Negro, Blanco">
            <a:extLst>
              <a:ext uri="{FF2B5EF4-FFF2-40B4-BE49-F238E27FC236}">
                <a16:creationId xmlns:a16="http://schemas.microsoft.com/office/drawing/2014/main" id="{60A923F0-587A-4E47-AD5A-87A582E8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0263" flipH="1">
            <a:off x="3560392" y="4662464"/>
            <a:ext cx="391388" cy="2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8" descr="Libro, Cerrado, Negro, Blanco">
            <a:extLst>
              <a:ext uri="{FF2B5EF4-FFF2-40B4-BE49-F238E27FC236}">
                <a16:creationId xmlns:a16="http://schemas.microsoft.com/office/drawing/2014/main" id="{057D73D9-CF9E-4342-A0D1-F0EC6F48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0263" flipH="1">
            <a:off x="2847222" y="4494103"/>
            <a:ext cx="391388" cy="2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6" descr="Libro, Libros, Libros De La Biblioteca">
            <a:extLst>
              <a:ext uri="{FF2B5EF4-FFF2-40B4-BE49-F238E27FC236}">
                <a16:creationId xmlns:a16="http://schemas.microsoft.com/office/drawing/2014/main" id="{EBD9EE2A-750F-454B-ACAF-004EFF42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61" y="3588260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6" descr="Libro, Libros, Libros De La Biblioteca">
            <a:extLst>
              <a:ext uri="{FF2B5EF4-FFF2-40B4-BE49-F238E27FC236}">
                <a16:creationId xmlns:a16="http://schemas.microsoft.com/office/drawing/2014/main" id="{2700C199-12CC-4792-8581-F7F1E07C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51" y="4797152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6" descr="Libro, Libros, Libros De La Biblioteca">
            <a:extLst>
              <a:ext uri="{FF2B5EF4-FFF2-40B4-BE49-F238E27FC236}">
                <a16:creationId xmlns:a16="http://schemas.microsoft.com/office/drawing/2014/main" id="{1C8CDA91-CC98-4784-A0A1-80573605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4" y="2229859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Libro, Educación, Estante, Biblioteca">
            <a:extLst>
              <a:ext uri="{FF2B5EF4-FFF2-40B4-BE49-F238E27FC236}">
                <a16:creationId xmlns:a16="http://schemas.microsoft.com/office/drawing/2014/main" id="{C6CBDFF8-0193-47CB-A7F5-294D69C0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48" y="1588224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Author, Book, Closed, Cover, Literature">
            <a:extLst>
              <a:ext uri="{FF2B5EF4-FFF2-40B4-BE49-F238E27FC236}">
                <a16:creationId xmlns:a16="http://schemas.microsoft.com/office/drawing/2014/main" id="{1C6B32D6-88C2-4877-915E-DB688ACD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50" y="2792613"/>
            <a:ext cx="460206" cy="3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EEB3E-A56C-448B-9215-157111A23E19}"/>
              </a:ext>
            </a:extLst>
          </p:cNvPr>
          <p:cNvSpPr txBox="1"/>
          <p:nvPr/>
        </p:nvSpPr>
        <p:spPr>
          <a:xfrm>
            <a:off x="3574515" y="159264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3F0FCF3-A265-4716-A2A7-7D2FECE51044}"/>
              </a:ext>
            </a:extLst>
          </p:cNvPr>
          <p:cNvSpPr txBox="1"/>
          <p:nvPr/>
        </p:nvSpPr>
        <p:spPr>
          <a:xfrm>
            <a:off x="3970189" y="468249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600E3CF-A524-40EB-BE7A-FCC50E430019}"/>
              </a:ext>
            </a:extLst>
          </p:cNvPr>
          <p:cNvSpPr txBox="1"/>
          <p:nvPr/>
        </p:nvSpPr>
        <p:spPr>
          <a:xfrm>
            <a:off x="8953745" y="468935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CE3F4AF-BC36-4E37-8E0B-8EF498D77DCF}"/>
              </a:ext>
            </a:extLst>
          </p:cNvPr>
          <p:cNvSpPr txBox="1"/>
          <p:nvPr/>
        </p:nvSpPr>
        <p:spPr>
          <a:xfrm>
            <a:off x="2045330" y="2062214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EEE4A7E-B605-4E4B-AAC1-B5C24F021A4C}"/>
              </a:ext>
            </a:extLst>
          </p:cNvPr>
          <p:cNvSpPr txBox="1"/>
          <p:nvPr/>
        </p:nvSpPr>
        <p:spPr>
          <a:xfrm>
            <a:off x="9774302" y="1603988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(6) games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7081CEE-3E31-4969-9A2C-1662AE181B8D}"/>
              </a:ext>
            </a:extLst>
          </p:cNvPr>
          <p:cNvSpPr txBox="1"/>
          <p:nvPr/>
        </p:nvSpPr>
        <p:spPr>
          <a:xfrm>
            <a:off x="973546" y="4513213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(6) games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B08C0A-4106-4908-BE9E-1A7116459B36}"/>
              </a:ext>
            </a:extLst>
          </p:cNvPr>
          <p:cNvSpPr txBox="1"/>
          <p:nvPr/>
        </p:nvSpPr>
        <p:spPr>
          <a:xfrm>
            <a:off x="6150835" y="412238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(6) games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B31710D-4589-4897-AAA9-78D494830277}"/>
              </a:ext>
            </a:extLst>
          </p:cNvPr>
          <p:cNvSpPr txBox="1"/>
          <p:nvPr/>
        </p:nvSpPr>
        <p:spPr>
          <a:xfrm>
            <a:off x="6095053" y="1887620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games</a:t>
            </a:r>
          </a:p>
        </p:txBody>
      </p:sp>
      <p:pic>
        <p:nvPicPr>
          <p:cNvPr id="7192" name="Picture 24" descr="Montaña, Naturaleza, Cielo, Paisaje">
            <a:extLst>
              <a:ext uri="{FF2B5EF4-FFF2-40B4-BE49-F238E27FC236}">
                <a16:creationId xmlns:a16="http://schemas.microsoft.com/office/drawing/2014/main" id="{1FE92339-9879-4785-B0F0-0E626864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45" y="1917754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88254D79-3F70-4E2E-B7F3-76D277F42868}"/>
              </a:ext>
            </a:extLst>
          </p:cNvPr>
          <p:cNvSpPr txBox="1"/>
          <p:nvPr/>
        </p:nvSpPr>
        <p:spPr>
          <a:xfrm>
            <a:off x="4864605" y="181823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0" name="Picture 24" descr="Montaña, Naturaleza, Cielo, Paisaje">
            <a:extLst>
              <a:ext uri="{FF2B5EF4-FFF2-40B4-BE49-F238E27FC236}">
                <a16:creationId xmlns:a16="http://schemas.microsoft.com/office/drawing/2014/main" id="{A483A76C-FC97-46B0-909F-9AA7C7A9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04" y="4203013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D6E1628-6B5A-4DAC-BDD1-9D34FF7D3907}"/>
              </a:ext>
            </a:extLst>
          </p:cNvPr>
          <p:cNvSpPr txBox="1"/>
          <p:nvPr/>
        </p:nvSpPr>
        <p:spPr>
          <a:xfrm>
            <a:off x="4164464" y="410349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2" name="Picture 24" descr="Montaña, Naturaleza, Cielo, Paisaje">
            <a:extLst>
              <a:ext uri="{FF2B5EF4-FFF2-40B4-BE49-F238E27FC236}">
                <a16:creationId xmlns:a16="http://schemas.microsoft.com/office/drawing/2014/main" id="{E21A1027-0382-491C-82FB-C58D31F8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87" y="4636753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9BEC3E99-0F55-4E6B-AC0A-2EC6EF29B51F}"/>
              </a:ext>
            </a:extLst>
          </p:cNvPr>
          <p:cNvSpPr txBox="1"/>
          <p:nvPr/>
        </p:nvSpPr>
        <p:spPr>
          <a:xfrm>
            <a:off x="6927647" y="453723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4" name="Picture 24" descr="Montaña, Naturaleza, Cielo, Paisaje">
            <a:extLst>
              <a:ext uri="{FF2B5EF4-FFF2-40B4-BE49-F238E27FC236}">
                <a16:creationId xmlns:a16="http://schemas.microsoft.com/office/drawing/2014/main" id="{0B2DF117-245A-42BF-9972-4C278F08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22" y="2003390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9B3BA3A-F5C5-4DA9-9D0B-D8F6A3F1ED87}"/>
              </a:ext>
            </a:extLst>
          </p:cNvPr>
          <p:cNvSpPr txBox="1"/>
          <p:nvPr/>
        </p:nvSpPr>
        <p:spPr>
          <a:xfrm>
            <a:off x="7365682" y="190387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6" name="Picture 24" descr="Montaña, Naturaleza, Cielo, Paisaje">
            <a:extLst>
              <a:ext uri="{FF2B5EF4-FFF2-40B4-BE49-F238E27FC236}">
                <a16:creationId xmlns:a16="http://schemas.microsoft.com/office/drawing/2014/main" id="{CF4399C5-CBE5-4435-BCDB-8B1E7CC4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09" y="4196102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A93B179-EAC6-4DE1-A42F-8AAD7C53791E}"/>
              </a:ext>
            </a:extLst>
          </p:cNvPr>
          <p:cNvSpPr txBox="1"/>
          <p:nvPr/>
        </p:nvSpPr>
        <p:spPr>
          <a:xfrm>
            <a:off x="8746269" y="409658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128" name="Picture 24" descr="Montaña, Naturaleza, Cielo, Paisaje">
            <a:extLst>
              <a:ext uri="{FF2B5EF4-FFF2-40B4-BE49-F238E27FC236}">
                <a16:creationId xmlns:a16="http://schemas.microsoft.com/office/drawing/2014/main" id="{087473B1-BEEF-406A-8FA1-C08C8FC6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2" y="1153900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482352" y="105438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130" name="Picture 24" descr="Montaña, Naturaleza, Cielo, Paisaje">
            <a:extLst>
              <a:ext uri="{FF2B5EF4-FFF2-40B4-BE49-F238E27FC236}">
                <a16:creationId xmlns:a16="http://schemas.microsoft.com/office/drawing/2014/main" id="{B730D2A0-0C73-4080-9AFB-BECB3E7BD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67" y="4072948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BC0F8AEF-E974-4432-8C6A-F00453B56955}"/>
              </a:ext>
            </a:extLst>
          </p:cNvPr>
          <p:cNvSpPr txBox="1"/>
          <p:nvPr/>
        </p:nvSpPr>
        <p:spPr>
          <a:xfrm>
            <a:off x="1147827" y="397343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A5F8D00-7980-405B-B156-D607AB717BB8}"/>
              </a:ext>
            </a:extLst>
          </p:cNvPr>
          <p:cNvSpPr txBox="1"/>
          <p:nvPr/>
        </p:nvSpPr>
        <p:spPr>
          <a:xfrm>
            <a:off x="7173241" y="1463831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 films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2AE2B53-A353-4B3A-8A4C-58D157A4C718}"/>
              </a:ext>
            </a:extLst>
          </p:cNvPr>
          <p:cNvSpPr txBox="1"/>
          <p:nvPr/>
        </p:nvSpPr>
        <p:spPr>
          <a:xfrm>
            <a:off x="7083823" y="3747958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films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6A507A1-9928-4D9F-BD02-C08C832E1DF3}"/>
              </a:ext>
            </a:extLst>
          </p:cNvPr>
          <p:cNvSpPr txBox="1"/>
          <p:nvPr/>
        </p:nvSpPr>
        <p:spPr>
          <a:xfrm>
            <a:off x="9169783" y="3619844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films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DBEAE32-FA06-418A-AA9B-1BBC3D095BC8}"/>
              </a:ext>
            </a:extLst>
          </p:cNvPr>
          <p:cNvSpPr txBox="1"/>
          <p:nvPr/>
        </p:nvSpPr>
        <p:spPr>
          <a:xfrm>
            <a:off x="9092987" y="110777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films</a:t>
            </a:r>
          </a:p>
        </p:txBody>
      </p:sp>
      <p:pic>
        <p:nvPicPr>
          <p:cNvPr id="138" name="Picture 24" descr="Montaña, Naturaleza, Cielo, Paisaje">
            <a:extLst>
              <a:ext uri="{FF2B5EF4-FFF2-40B4-BE49-F238E27FC236}">
                <a16:creationId xmlns:a16="http://schemas.microsoft.com/office/drawing/2014/main" id="{ED100779-0055-4869-913E-8E93650A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05" y="1984892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0DF2C4E8-F1F2-4594-AA44-74AAD886036F}"/>
              </a:ext>
            </a:extLst>
          </p:cNvPr>
          <p:cNvSpPr txBox="1"/>
          <p:nvPr/>
        </p:nvSpPr>
        <p:spPr>
          <a:xfrm>
            <a:off x="10105065" y="188537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9098CC6-D6A4-4843-B418-D0BA4F4B2269}"/>
              </a:ext>
            </a:extLst>
          </p:cNvPr>
          <p:cNvSpPr txBox="1"/>
          <p:nvPr/>
        </p:nvSpPr>
        <p:spPr>
          <a:xfrm>
            <a:off x="1497359" y="2896073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(12) films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C70AEC7-3EE3-404C-9092-D2168CA4DBFA}"/>
              </a:ext>
            </a:extLst>
          </p:cNvPr>
          <p:cNvSpPr txBox="1"/>
          <p:nvPr/>
        </p:nvSpPr>
        <p:spPr>
          <a:xfrm>
            <a:off x="4069307" y="1039246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 films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12EC1CC-A395-437F-877C-AAA06729F375}"/>
              </a:ext>
            </a:extLst>
          </p:cNvPr>
          <p:cNvSpPr txBox="1"/>
          <p:nvPr/>
        </p:nvSpPr>
        <p:spPr>
          <a:xfrm>
            <a:off x="4053216" y="3604178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 films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2F9C2D8-C3A2-4521-8462-7320FA04087D}"/>
              </a:ext>
            </a:extLst>
          </p:cNvPr>
          <p:cNvSpPr txBox="1"/>
          <p:nvPr/>
        </p:nvSpPr>
        <p:spPr>
          <a:xfrm>
            <a:off x="6378072" y="524160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</p:spTree>
    <p:extLst>
      <p:ext uri="{BB962C8B-B14F-4D97-AF65-F5344CB8AC3E}">
        <p14:creationId xmlns:p14="http://schemas.microsoft.com/office/powerpoint/2010/main" val="2296319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2735</Words>
  <Application>Microsoft Office PowerPoint</Application>
  <PresentationFormat>Widescreen</PresentationFormat>
  <Paragraphs>592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Bradley Hand ITC</vt:lpstr>
      <vt:lpstr>Broadway</vt:lpstr>
      <vt:lpstr>Calibri</vt:lpstr>
      <vt:lpstr>Calibri Light</vt:lpstr>
      <vt:lpstr>Century Gothic</vt:lpstr>
      <vt:lpstr>docs-Century Gothic</vt:lpstr>
      <vt:lpstr>French Script MT</vt:lpstr>
      <vt:lpstr>Modern Love</vt:lpstr>
      <vt:lpstr>Segoe Print</vt:lpstr>
      <vt:lpstr>Office Theme</vt:lpstr>
      <vt:lpstr>Saying what I and others do</vt:lpstr>
      <vt:lpstr>Follow up 1 </vt:lpstr>
      <vt:lpstr>Follow up 1: </vt:lpstr>
      <vt:lpstr>Follow up 2: </vt:lpstr>
      <vt:lpstr>Follow up 3 </vt:lpstr>
      <vt:lpstr>Follow up 4: </vt:lpstr>
      <vt:lpstr>Follow up 4: </vt:lpstr>
      <vt:lpstr>Follow up 4: </vt:lpstr>
      <vt:lpstr>handout follow up 5 (cards)</vt:lpstr>
      <vt:lpstr>handout follow up 5 (cards)</vt:lpstr>
      <vt:lpstr>Follow up 5: </vt:lpstr>
      <vt:lpstr>Follow up: </vt:lpstr>
      <vt:lpstr>Follow up 5: </vt:lpstr>
      <vt:lpstr>Follow up: 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22</cp:revision>
  <dcterms:created xsi:type="dcterms:W3CDTF">2022-01-09T12:56:32Z</dcterms:created>
  <dcterms:modified xsi:type="dcterms:W3CDTF">2024-03-27T04:39:59Z</dcterms:modified>
</cp:coreProperties>
</file>