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49" r:id="rId2"/>
    <p:sldId id="391" r:id="rId3"/>
    <p:sldId id="258" r:id="rId4"/>
    <p:sldId id="539" r:id="rId5"/>
    <p:sldId id="580" r:id="rId6"/>
    <p:sldId id="564" r:id="rId7"/>
    <p:sldId id="785" r:id="rId8"/>
    <p:sldId id="786" r:id="rId9"/>
    <p:sldId id="787" r:id="rId10"/>
    <p:sldId id="788" r:id="rId11"/>
    <p:sldId id="789" r:id="rId12"/>
    <p:sldId id="790" r:id="rId13"/>
    <p:sldId id="779" r:id="rId14"/>
    <p:sldId id="780" r:id="rId15"/>
    <p:sldId id="781" r:id="rId16"/>
    <p:sldId id="782" r:id="rId17"/>
    <p:sldId id="783" r:id="rId18"/>
    <p:sldId id="3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49C"/>
    <a:srgbClr val="FFFFFF"/>
    <a:srgbClr val="EDEDED"/>
    <a:srgbClr val="FF0066"/>
    <a:srgbClr val="68D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B81879-BFEA-429A-91D8-15E2DE822BDE}" v="1953" dt="2022-01-28T12:57:16.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4" autoAdjust="0"/>
    <p:restoredTop sz="46667" autoAdjust="0"/>
  </p:normalViewPr>
  <p:slideViewPr>
    <p:cSldViewPr snapToGrid="0">
      <p:cViewPr varScale="1">
        <p:scale>
          <a:sx n="49" d="100"/>
          <a:sy n="49" d="100"/>
        </p:scale>
        <p:origin x="2868" y="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06/02/2022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SSC: Introduce [</a:t>
            </a:r>
            <a:r>
              <a:rPr lang="en-GB" sz="1200" b="1" dirty="0">
                <a:effectLst/>
                <a:latin typeface="Calibri" panose="020F0502020204030204" pitchFamily="34" charset="0"/>
                <a:ea typeface="Calibri" panose="020F0502020204030204" pitchFamily="34" charset="0"/>
              </a:rPr>
              <a:t>que</a:t>
            </a:r>
            <a:r>
              <a:rPr lang="en-GB" sz="1200" dirty="0">
                <a:effectLst/>
                <a:latin typeface="Calibri" panose="020F0502020204030204" pitchFamily="34" charset="0"/>
                <a:ea typeface="Calibri" panose="020F0502020204030204" pitchFamily="34" charset="0"/>
              </a:rPr>
              <a:t>]  </a:t>
            </a:r>
            <a:r>
              <a:rPr lang="en-GB" sz="1200" b="1" i="0" u="none" strike="noStrike" dirty="0" err="1">
                <a:solidFill>
                  <a:srgbClr val="002060"/>
                </a:solidFill>
                <a:effectLst/>
                <a:latin typeface="Century Gothic" panose="020B0502020202020204" pitchFamily="34" charset="0"/>
              </a:rPr>
              <a:t>paquete</a:t>
            </a:r>
            <a:r>
              <a:rPr lang="en-GB" sz="1200" b="0" i="0" u="none" strike="noStrike" dirty="0">
                <a:solidFill>
                  <a:srgbClr val="002060"/>
                </a:solidFill>
                <a:effectLst/>
                <a:latin typeface="Century Gothic" panose="020B0502020202020204" pitchFamily="34" charset="0"/>
              </a:rPr>
              <a:t> [2325] </a:t>
            </a:r>
            <a:r>
              <a:rPr lang="en-GB" sz="1200" b="1" i="0" u="none" strike="noStrike" dirty="0">
                <a:solidFill>
                  <a:srgbClr val="002060"/>
                </a:solidFill>
                <a:effectLst/>
                <a:latin typeface="Century Gothic" panose="020B0502020202020204" pitchFamily="34" charset="0"/>
              </a:rPr>
              <a:t>queso</a:t>
            </a:r>
            <a:r>
              <a:rPr lang="en-GB" sz="1200" b="0" i="0" u="none" strike="noStrike" dirty="0">
                <a:solidFill>
                  <a:srgbClr val="002060"/>
                </a:solidFill>
                <a:effectLst/>
                <a:latin typeface="Century Gothic" panose="020B0502020202020204" pitchFamily="34" charset="0"/>
              </a:rPr>
              <a:t> [3187]</a:t>
            </a:r>
            <a:r>
              <a:rPr lang="en-GB" dirty="0"/>
              <a:t> </a:t>
            </a:r>
            <a:endParaRPr lang="es-ES" sz="1200" b="0" i="0" u="none" strike="noStrike" dirty="0">
              <a:solidFill>
                <a:srgbClr val="00206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1F3864"/>
                </a:solidFill>
                <a:effectLst/>
                <a:latin typeface="docs-Century Gothic"/>
              </a:rPr>
              <a:t>Vocabulary: </a:t>
            </a:r>
            <a:r>
              <a:rPr lang="es-ES" b="1" dirty="0">
                <a:solidFill>
                  <a:srgbClr val="002060"/>
                </a:solidFill>
                <a:latin typeface="Century Gothic" panose="020B0502020202020204" pitchFamily="34" charset="0"/>
              </a:rPr>
              <a:t>comprender </a:t>
            </a:r>
            <a:r>
              <a:rPr lang="es-ES" b="0" dirty="0">
                <a:solidFill>
                  <a:srgbClr val="002060"/>
                </a:solidFill>
                <a:latin typeface="Century Gothic" panose="020B0502020202020204" pitchFamily="34" charset="0"/>
              </a:rPr>
              <a:t>[434] </a:t>
            </a:r>
            <a:r>
              <a:rPr lang="es-ES" b="1" dirty="0">
                <a:solidFill>
                  <a:srgbClr val="002060"/>
                </a:solidFill>
                <a:latin typeface="Century Gothic" panose="020B0502020202020204" pitchFamily="34" charset="0"/>
              </a:rPr>
              <a:t>información</a:t>
            </a:r>
            <a:r>
              <a:rPr lang="es-ES" b="0" dirty="0">
                <a:solidFill>
                  <a:srgbClr val="002060"/>
                </a:solidFill>
                <a:latin typeface="Century Gothic" panose="020B0502020202020204" pitchFamily="34" charset="0"/>
              </a:rPr>
              <a:t> [326] </a:t>
            </a:r>
            <a:r>
              <a:rPr lang="es-ES" b="1" dirty="0">
                <a:solidFill>
                  <a:srgbClr val="002060"/>
                </a:solidFill>
                <a:latin typeface="Century Gothic" panose="020B0502020202020204" pitchFamily="34" charset="0"/>
              </a:rPr>
              <a:t>instrucción</a:t>
            </a:r>
            <a:r>
              <a:rPr lang="es-ES" b="0" dirty="0">
                <a:solidFill>
                  <a:srgbClr val="002060"/>
                </a:solidFill>
                <a:latin typeface="Century Gothic" panose="020B0502020202020204" pitchFamily="34" charset="0"/>
              </a:rPr>
              <a:t> [2158]</a:t>
            </a:r>
            <a:r>
              <a:rPr lang="es-ES" b="1" dirty="0">
                <a:solidFill>
                  <a:srgbClr val="002060"/>
                </a:solidFill>
                <a:latin typeface="Century Gothic" panose="020B0502020202020204" pitchFamily="34" charset="0"/>
              </a:rPr>
              <a:t> texto </a:t>
            </a:r>
            <a:r>
              <a:rPr lang="es-ES" b="0" dirty="0">
                <a:solidFill>
                  <a:srgbClr val="002060"/>
                </a:solidFill>
                <a:latin typeface="Century Gothic" panose="020B0502020202020204" pitchFamily="34" charset="0"/>
              </a:rPr>
              <a:t>[753]</a:t>
            </a:r>
            <a:endParaRPr lang="en-GB" sz="1200" b="0" i="0" u="none" strike="noStrike" dirty="0">
              <a:solidFill>
                <a:srgbClr val="1F3864"/>
              </a:solidFill>
              <a:effectLst/>
              <a:latin typeface="docs-Century Gothic"/>
            </a:endParaRP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Revisit 1: </a:t>
            </a:r>
            <a:r>
              <a:rPr lang="es-ES" sz="1200" b="1" dirty="0">
                <a:effectLst/>
                <a:latin typeface="Calibri" panose="020F0502020204030204" pitchFamily="34" charset="0"/>
                <a:ea typeface="Calibri" panose="020F0502020204030204" pitchFamily="34" charset="0"/>
              </a:rPr>
              <a:t>caminar </a:t>
            </a:r>
            <a:r>
              <a:rPr lang="es-ES" sz="1200" dirty="0">
                <a:effectLst/>
                <a:latin typeface="Calibri" panose="020F0502020204030204" pitchFamily="34" charset="0"/>
                <a:ea typeface="Calibri" panose="020F0502020204030204" pitchFamily="34" charset="0"/>
              </a:rPr>
              <a:t>[514] </a:t>
            </a:r>
            <a:r>
              <a:rPr lang="es-ES" sz="1200" b="1" dirty="0">
                <a:effectLst/>
                <a:latin typeface="Calibri" panose="020F0502020204030204" pitchFamily="34" charset="0"/>
                <a:ea typeface="Calibri" panose="020F0502020204030204" pitchFamily="34" charset="0"/>
              </a:rPr>
              <a:t>nadar</a:t>
            </a:r>
            <a:r>
              <a:rPr lang="es-ES" sz="1200" dirty="0">
                <a:effectLst/>
                <a:latin typeface="Calibri" panose="020F0502020204030204" pitchFamily="34" charset="0"/>
                <a:ea typeface="Calibri" panose="020F0502020204030204" pitchFamily="34" charset="0"/>
              </a:rPr>
              <a:t> [3604] </a:t>
            </a:r>
            <a:r>
              <a:rPr lang="es-ES" sz="1200" b="1" dirty="0">
                <a:effectLst/>
                <a:latin typeface="Calibri" panose="020F0502020204030204" pitchFamily="34" charset="0"/>
                <a:ea typeface="Calibri" panose="020F0502020204030204" pitchFamily="34" charset="0"/>
              </a:rPr>
              <a:t>mar </a:t>
            </a:r>
            <a:r>
              <a:rPr lang="es-ES" sz="1200" dirty="0">
                <a:effectLst/>
                <a:latin typeface="Calibri" panose="020F0502020204030204" pitchFamily="34" charset="0"/>
                <a:ea typeface="Calibri" panose="020F0502020204030204" pitchFamily="34" charset="0"/>
              </a:rPr>
              <a:t>[480] </a:t>
            </a:r>
            <a:r>
              <a:rPr lang="es-ES" sz="1200" b="1" dirty="0">
                <a:effectLst/>
                <a:latin typeface="Calibri" panose="020F0502020204030204" pitchFamily="34" charset="0"/>
                <a:ea typeface="Calibri" panose="020F0502020204030204" pitchFamily="34" charset="0"/>
              </a:rPr>
              <a:t>montaña</a:t>
            </a:r>
            <a:r>
              <a:rPr lang="es-ES" sz="1200" dirty="0">
                <a:effectLst/>
                <a:latin typeface="Calibri" panose="020F0502020204030204" pitchFamily="34" charset="0"/>
                <a:ea typeface="Calibri" panose="020F0502020204030204" pitchFamily="34" charset="0"/>
              </a:rPr>
              <a:t> [1464] </a:t>
            </a:r>
            <a:r>
              <a:rPr lang="es-ES" sz="1200" b="1" dirty="0">
                <a:effectLst/>
                <a:latin typeface="Calibri" panose="020F0502020204030204" pitchFamily="34" charset="0"/>
                <a:ea typeface="Calibri" panose="020F0502020204030204" pitchFamily="34" charset="0"/>
              </a:rPr>
              <a:t>playa </a:t>
            </a:r>
            <a:r>
              <a:rPr lang="es-ES" sz="1200" dirty="0">
                <a:effectLst/>
                <a:latin typeface="Calibri" panose="020F0502020204030204" pitchFamily="34" charset="0"/>
                <a:ea typeface="Calibri" panose="020F0502020204030204" pitchFamily="34" charset="0"/>
              </a:rPr>
              <a:t>[1475] </a:t>
            </a:r>
            <a:r>
              <a:rPr lang="es-ES" sz="1200" b="1" dirty="0">
                <a:effectLst/>
                <a:latin typeface="Calibri" panose="020F0502020204030204" pitchFamily="34" charset="0"/>
                <a:ea typeface="Calibri" panose="020F0502020204030204" pitchFamily="34" charset="0"/>
              </a:rPr>
              <a:t>pueblo</a:t>
            </a:r>
            <a:r>
              <a:rPr lang="es-ES" sz="1200" dirty="0">
                <a:effectLst/>
                <a:latin typeface="Calibri" panose="020F0502020204030204" pitchFamily="34" charset="0"/>
                <a:ea typeface="Calibri" panose="020F0502020204030204" pitchFamily="34" charset="0"/>
              </a:rPr>
              <a:t> [244] </a:t>
            </a:r>
            <a:r>
              <a:rPr lang="es-ES" sz="1200" b="1" dirty="0">
                <a:effectLst/>
                <a:latin typeface="Calibri" panose="020F0502020204030204" pitchFamily="34" charset="0"/>
                <a:ea typeface="Calibri" panose="020F0502020204030204" pitchFamily="34" charset="0"/>
              </a:rPr>
              <a:t>el</a:t>
            </a:r>
            <a:r>
              <a:rPr lang="es-ES" sz="1200" dirty="0">
                <a:effectLst/>
                <a:latin typeface="Calibri" panose="020F0502020204030204" pitchFamily="34" charset="0"/>
                <a:ea typeface="Calibri" panose="020F0502020204030204" pitchFamily="34" charset="0"/>
              </a:rPr>
              <a:t> [1] </a:t>
            </a:r>
            <a:r>
              <a:rPr lang="es-ES" sz="1200" b="1" dirty="0">
                <a:effectLst/>
                <a:latin typeface="Calibri" panose="020F0502020204030204" pitchFamily="34" charset="0"/>
                <a:ea typeface="Calibri" panose="020F0502020204030204" pitchFamily="34" charset="0"/>
              </a:rPr>
              <a:t>la</a:t>
            </a:r>
            <a:r>
              <a:rPr lang="es-ES" sz="1200" dirty="0">
                <a:effectLst/>
                <a:latin typeface="Calibri" panose="020F0502020204030204" pitchFamily="34" charset="0"/>
                <a:ea typeface="Calibri" panose="020F0502020204030204" pitchFamily="34" charset="0"/>
              </a:rPr>
              <a:t> [1]  </a:t>
            </a:r>
            <a:r>
              <a:rPr lang="es-ES" sz="1200" b="1" dirty="0">
                <a:effectLst/>
                <a:latin typeface="Calibri" panose="020F0502020204030204" pitchFamily="34" charset="0"/>
                <a:ea typeface="Calibri" panose="020F0502020204030204" pitchFamily="34" charset="0"/>
              </a:rPr>
              <a:t>de</a:t>
            </a:r>
            <a:r>
              <a:rPr lang="es-ES" sz="1200" baseline="30000" dirty="0">
                <a:effectLst/>
                <a:latin typeface="Calibri" panose="020F0502020204030204" pitchFamily="34" charset="0"/>
                <a:ea typeface="Calibri" panose="020F0502020204030204" pitchFamily="34" charset="0"/>
              </a:rPr>
              <a:t>2</a:t>
            </a:r>
            <a:r>
              <a:rPr lang="es-ES" sz="1200" dirty="0">
                <a:effectLst/>
                <a:latin typeface="Calibri" panose="020F0502020204030204" pitchFamily="34" charset="0"/>
                <a:ea typeface="Calibri" panose="020F0502020204030204" pitchFamily="34" charset="0"/>
              </a:rPr>
              <a:t> [2] </a:t>
            </a:r>
            <a:r>
              <a:rPr lang="es-ES" sz="1200" b="1" dirty="0">
                <a:effectLst/>
                <a:latin typeface="Calibri" panose="020F0502020204030204" pitchFamily="34" charset="0"/>
                <a:ea typeface="Calibri" panose="020F0502020204030204" pitchFamily="34" charset="0"/>
              </a:rPr>
              <a:t>por</a:t>
            </a:r>
            <a:r>
              <a:rPr lang="es-ES" sz="1200" baseline="30000" dirty="0">
                <a:effectLst/>
                <a:latin typeface="Calibri" panose="020F0502020204030204" pitchFamily="34" charset="0"/>
                <a:ea typeface="Calibri" panose="020F0502020204030204" pitchFamily="34" charset="0"/>
              </a:rPr>
              <a:t>1</a:t>
            </a:r>
            <a:r>
              <a:rPr lang="es-ES" sz="1200" dirty="0">
                <a:effectLst/>
                <a:latin typeface="Calibri" panose="020F0502020204030204" pitchFamily="34" charset="0"/>
                <a:ea typeface="Calibri" panose="020F0502020204030204" pitchFamily="34" charset="0"/>
              </a:rPr>
              <a:t> [15]</a:t>
            </a: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Revisit 2: </a:t>
            </a:r>
            <a:r>
              <a:rPr lang="es-ES" sz="1200" b="1" dirty="0">
                <a:effectLst/>
                <a:latin typeface="Calibri" panose="020F0502020204030204" pitchFamily="34" charset="0"/>
                <a:ea typeface="Calibri" panose="020F0502020204030204" pitchFamily="34" charset="0"/>
              </a:rPr>
              <a:t>tener</a:t>
            </a:r>
            <a:r>
              <a:rPr lang="es-ES" sz="1200" dirty="0">
                <a:effectLst/>
                <a:latin typeface="Calibri" panose="020F0502020204030204" pitchFamily="34" charset="0"/>
                <a:ea typeface="Calibri" panose="020F0502020204030204" pitchFamily="34" charset="0"/>
              </a:rPr>
              <a:t> [19] t</a:t>
            </a:r>
            <a:r>
              <a:rPr lang="es-ES" sz="1200" b="1" dirty="0">
                <a:effectLst/>
                <a:latin typeface="Calibri" panose="020F0502020204030204" pitchFamily="34" charset="0"/>
                <a:ea typeface="Calibri" panose="020F0502020204030204" pitchFamily="34" charset="0"/>
              </a:rPr>
              <a:t>engo </a:t>
            </a:r>
            <a:r>
              <a:rPr lang="es-ES" sz="1200" dirty="0">
                <a:effectLst/>
                <a:latin typeface="Calibri" panose="020F0502020204030204" pitchFamily="34" charset="0"/>
                <a:ea typeface="Calibri" panose="020F0502020204030204" pitchFamily="34" charset="0"/>
              </a:rPr>
              <a:t>[19] </a:t>
            </a:r>
            <a:r>
              <a:rPr lang="es-ES" sz="1200" b="1" dirty="0">
                <a:effectLst/>
                <a:latin typeface="Calibri" panose="020F0502020204030204" pitchFamily="34" charset="0"/>
                <a:ea typeface="Calibri" panose="020F0502020204030204" pitchFamily="34" charset="0"/>
              </a:rPr>
              <a:t>bolígrafo </a:t>
            </a:r>
            <a:r>
              <a:rPr lang="es-ES" sz="1200" dirty="0">
                <a:effectLst/>
                <a:latin typeface="Calibri" panose="020F0502020204030204" pitchFamily="34" charset="0"/>
                <a:ea typeface="Calibri" panose="020F0502020204030204" pitchFamily="34" charset="0"/>
              </a:rPr>
              <a:t>[&gt;5000] </a:t>
            </a:r>
            <a:r>
              <a:rPr lang="es-ES" sz="1200" b="1" dirty="0">
                <a:effectLst/>
                <a:latin typeface="Calibri" panose="020F0502020204030204" pitchFamily="34" charset="0"/>
                <a:ea typeface="Calibri" panose="020F0502020204030204" pitchFamily="34" charset="0"/>
              </a:rPr>
              <a:t>cámara</a:t>
            </a:r>
            <a:r>
              <a:rPr lang="es-ES" sz="1200" dirty="0">
                <a:effectLst/>
                <a:latin typeface="Calibri" panose="020F0502020204030204" pitchFamily="34" charset="0"/>
                <a:ea typeface="Calibri" panose="020F0502020204030204" pitchFamily="34" charset="0"/>
              </a:rPr>
              <a:t> [903] </a:t>
            </a:r>
            <a:r>
              <a:rPr lang="es-ES" sz="1200" b="1" dirty="0">
                <a:effectLst/>
                <a:latin typeface="Calibri" panose="020F0502020204030204" pitchFamily="34" charset="0"/>
                <a:ea typeface="Calibri" panose="020F0502020204030204" pitchFamily="34" charset="0"/>
              </a:rPr>
              <a:t>cuaderno</a:t>
            </a:r>
            <a:r>
              <a:rPr lang="es-ES" sz="1200" dirty="0">
                <a:effectLst/>
                <a:latin typeface="Calibri" panose="020F0502020204030204" pitchFamily="34" charset="0"/>
                <a:ea typeface="Calibri" panose="020F0502020204030204" pitchFamily="34" charset="0"/>
              </a:rPr>
              <a:t> [3301] </a:t>
            </a:r>
            <a:r>
              <a:rPr lang="es-ES" sz="1200" b="1" dirty="0">
                <a:effectLst/>
                <a:latin typeface="Calibri" panose="020F0502020204030204" pitchFamily="34" charset="0"/>
                <a:ea typeface="Calibri" panose="020F0502020204030204" pitchFamily="34" charset="0"/>
              </a:rPr>
              <a:t>fruta</a:t>
            </a:r>
            <a:r>
              <a:rPr lang="es-ES" sz="1200" dirty="0">
                <a:effectLst/>
                <a:latin typeface="Calibri" panose="020F0502020204030204" pitchFamily="34" charset="0"/>
                <a:ea typeface="Calibri" panose="020F0502020204030204" pitchFamily="34" charset="0"/>
              </a:rPr>
              <a:t> [1925] </a:t>
            </a:r>
            <a:r>
              <a:rPr lang="es-ES" sz="1200" b="1" dirty="0">
                <a:effectLst/>
                <a:latin typeface="Calibri" panose="020F0502020204030204" pitchFamily="34" charset="0"/>
                <a:ea typeface="Calibri" panose="020F0502020204030204" pitchFamily="34" charset="0"/>
              </a:rPr>
              <a:t>mochila</a:t>
            </a:r>
            <a:r>
              <a:rPr lang="es-ES" sz="1200" dirty="0">
                <a:effectLst/>
                <a:latin typeface="Calibri" panose="020F0502020204030204" pitchFamily="34" charset="0"/>
                <a:ea typeface="Calibri" panose="020F0502020204030204" pitchFamily="34" charset="0"/>
              </a:rPr>
              <a:t> [&gt;5000] </a:t>
            </a:r>
            <a:r>
              <a:rPr lang="es-ES" sz="1200" b="1" dirty="0">
                <a:effectLst/>
                <a:latin typeface="Calibri" panose="020F0502020204030204" pitchFamily="34" charset="0"/>
                <a:ea typeface="Calibri" panose="020F0502020204030204" pitchFamily="34" charset="0"/>
              </a:rPr>
              <a:t>pelota</a:t>
            </a:r>
            <a:r>
              <a:rPr lang="es-ES" sz="1200" dirty="0">
                <a:effectLst/>
                <a:latin typeface="Calibri" panose="020F0502020204030204" pitchFamily="34" charset="0"/>
                <a:ea typeface="Calibri" panose="020F0502020204030204" pitchFamily="34" charset="0"/>
              </a:rPr>
              <a:t> [2270] </a:t>
            </a:r>
            <a:r>
              <a:rPr lang="es-ES" sz="1200" b="1" dirty="0">
                <a:effectLst/>
                <a:latin typeface="Calibri" panose="020F0502020204030204" pitchFamily="34" charset="0"/>
                <a:ea typeface="Calibri" panose="020F0502020204030204" pitchFamily="34" charset="0"/>
              </a:rPr>
              <a:t>teléfono</a:t>
            </a:r>
            <a:r>
              <a:rPr lang="es-ES" sz="1200" dirty="0">
                <a:effectLst/>
                <a:latin typeface="Calibri" panose="020F0502020204030204" pitchFamily="34" charset="0"/>
                <a:ea typeface="Calibri" panose="020F0502020204030204" pitchFamily="34" charset="0"/>
              </a:rPr>
              <a:t> [866] </a:t>
            </a:r>
            <a:r>
              <a:rPr lang="es-ES" sz="1200" b="1" dirty="0">
                <a:effectLst/>
                <a:latin typeface="Calibri" panose="020F0502020204030204" pitchFamily="34" charset="0"/>
                <a:ea typeface="Calibri" panose="020F0502020204030204" pitchFamily="34" charset="0"/>
              </a:rPr>
              <a:t>un</a:t>
            </a:r>
            <a:r>
              <a:rPr lang="es-ES" sz="1200" dirty="0">
                <a:effectLst/>
                <a:latin typeface="Calibri" panose="020F0502020204030204" pitchFamily="34" charset="0"/>
                <a:ea typeface="Calibri" panose="020F0502020204030204" pitchFamily="34" charset="0"/>
              </a:rPr>
              <a:t> [6] </a:t>
            </a:r>
            <a:r>
              <a:rPr lang="es-ES" sz="1200" b="1" dirty="0">
                <a:effectLst/>
                <a:latin typeface="Calibri" panose="020F0502020204030204" pitchFamily="34" charset="0"/>
                <a:ea typeface="Calibri" panose="020F0502020204030204" pitchFamily="34" charset="0"/>
              </a:rPr>
              <a:t>una</a:t>
            </a:r>
            <a:r>
              <a:rPr lang="es-ES" sz="1200" dirty="0">
                <a:effectLst/>
                <a:latin typeface="Calibri" panose="020F0502020204030204" pitchFamily="34" charset="0"/>
                <a:ea typeface="Calibri" panose="020F0502020204030204" pitchFamily="34" charset="0"/>
              </a:rPr>
              <a:t> [6]</a:t>
            </a: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b="1" baseline="0" dirty="0"/>
              <a:t>[6 slides in total: Slide 5/6]</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endParaRPr lang="en-GB" sz="1200" b="0" i="0" u="none" strike="noStrike" dirty="0">
              <a:solidFill>
                <a:srgbClr val="002060"/>
              </a:solidFill>
              <a:latin typeface="Century Gothic"/>
              <a:sym typeface="Century Gothic"/>
            </a:endParaRPr>
          </a:p>
          <a:p>
            <a:r>
              <a:rPr lang="en-GB" dirty="0"/>
              <a:t>[4] </a:t>
            </a:r>
            <a:r>
              <a:rPr lang="en-GB" dirty="0" err="1"/>
              <a:t>Ves</a:t>
            </a:r>
            <a:r>
              <a:rPr lang="en-GB" dirty="0"/>
              <a:t> un </a:t>
            </a:r>
            <a:r>
              <a:rPr lang="en-GB" dirty="0" err="1"/>
              <a:t>deporte</a:t>
            </a:r>
            <a:endParaRPr lang="en-GB" dirty="0"/>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73623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b="1" baseline="0" dirty="0"/>
              <a:t>[6 slides in total: Slide 6/6]</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endParaRPr lang="en-GB" sz="1200" b="0" i="0" u="none" strike="noStrike" dirty="0">
              <a:solidFill>
                <a:srgbClr val="002060"/>
              </a:solidFill>
              <a:latin typeface="Century Gothic"/>
              <a:sym typeface="Century Gothic"/>
            </a:endParaRPr>
          </a:p>
          <a:p>
            <a:r>
              <a:rPr lang="en-GB" dirty="0"/>
              <a:t>[5] </a:t>
            </a:r>
            <a:r>
              <a:rPr lang="en-GB" dirty="0" err="1"/>
              <a:t>Veo</a:t>
            </a:r>
            <a:r>
              <a:rPr lang="en-GB" dirty="0"/>
              <a:t> </a:t>
            </a:r>
            <a:r>
              <a:rPr lang="en-GB" dirty="0" err="1"/>
              <a:t>el</a:t>
            </a:r>
            <a:r>
              <a:rPr lang="en-GB" dirty="0"/>
              <a:t> mar</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50656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5 minutes [5 slides, 5 items] </a:t>
            </a:r>
            <a:r>
              <a:rPr lang="en-GB" b="1" baseline="0" dirty="0"/>
              <a:t>Slide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comprehension of 1</a:t>
            </a:r>
            <a:r>
              <a:rPr lang="en-GB" b="0" baseline="30000" dirty="0"/>
              <a:t>st</a:t>
            </a:r>
            <a:r>
              <a:rPr lang="en-GB" b="0" dirty="0"/>
              <a:t> and 2</a:t>
            </a:r>
            <a:r>
              <a:rPr lang="en-GB" b="0" baseline="30000" dirty="0"/>
              <a:t>nd</a:t>
            </a:r>
            <a:r>
              <a:rPr lang="en-GB" b="0" dirty="0"/>
              <a:t> person singular of –er verbs, key vocabulary &amp; definite and indefinite articles in reading. </a:t>
            </a:r>
            <a:endParaRPr lang="en-GB" b="1" dirty="0"/>
          </a:p>
          <a:p>
            <a:endParaRPr lang="en-GB" b="1" dirty="0"/>
          </a:p>
          <a:p>
            <a:r>
              <a:rPr lang="en-GB" b="1" dirty="0"/>
              <a:t>Procedure:</a:t>
            </a:r>
          </a:p>
          <a:p>
            <a:pPr>
              <a:buAutoNum type="arabicPeriod"/>
            </a:pPr>
            <a:r>
              <a:rPr lang="en-GB" b="0" dirty="0"/>
              <a:t> Tell students they need to use the words, starting from the bottom, to climb up the mountain (so that they translate the sentence!). </a:t>
            </a:r>
          </a:p>
          <a:p>
            <a:pPr>
              <a:buAutoNum type="arabicPeriod"/>
            </a:pPr>
            <a:r>
              <a:rPr lang="en-GB" b="0" dirty="0"/>
              <a:t> Ask students to work in pairs to practise first.</a:t>
            </a:r>
          </a:p>
          <a:p>
            <a:pPr>
              <a:buAutoNum type="arabicPeriod"/>
            </a:pPr>
            <a:r>
              <a:rPr lang="en-GB" b="0" dirty="0"/>
              <a:t> Click to trigger the timer (15 seconds per sentence).</a:t>
            </a:r>
          </a:p>
          <a:p>
            <a:pPr>
              <a:buAutoNum type="arabicPeriod"/>
            </a:pPr>
            <a:r>
              <a:rPr lang="en-GB" b="0" dirty="0"/>
              <a:t> Ask a volunteer from a pair to say the Spanish sentence out loud and the English translation.</a:t>
            </a:r>
          </a:p>
          <a:p>
            <a:pPr>
              <a:buNone/>
            </a:pPr>
            <a:endParaRPr lang="en-GB" b="0" dirty="0"/>
          </a:p>
          <a:p>
            <a:pPr>
              <a:buNone/>
            </a:pPr>
            <a:r>
              <a:rPr lang="en-GB" b="0" dirty="0"/>
              <a:t>Repeat with the next 4 sentences (there are 5 in total).</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454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Slide 2/5</a:t>
            </a: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186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Slide 3/5</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64155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Slide 4/5</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33734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Slide 5/5</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51389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[que]</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To elicit the pronunciation of the </a:t>
            </a:r>
            <a:r>
              <a:rPr lang="en-GB" b="1" dirty="0"/>
              <a:t>individual SSC [que]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picture and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1" i="1" dirty="0"/>
          </a:p>
          <a:p>
            <a:pPr marL="0" marR="0" lvl="0" indent="0" algn="l" rtl="0">
              <a:lnSpc>
                <a:spcPct val="100000"/>
              </a:lnSpc>
              <a:spcBef>
                <a:spcPts val="0"/>
              </a:spcBef>
              <a:spcAft>
                <a:spcPts val="0"/>
              </a:spcAft>
              <a:buClr>
                <a:schemeClr val="dk1"/>
              </a:buClr>
              <a:buSzPts val="1200"/>
              <a:buFont typeface="Calibri"/>
              <a:buNone/>
            </a:pPr>
            <a:r>
              <a:rPr lang="en-GB" b="1" i="1" dirty="0"/>
              <a:t>Gesture suggestion </a:t>
            </a:r>
            <a:r>
              <a:rPr lang="en-GB" dirty="0"/>
              <a:t>: with both hands, draw the shape of a rectangle in 3 moves (top, sides, bottom). </a:t>
            </a:r>
          </a:p>
          <a:p>
            <a:pPr marL="0" marR="0" lvl="0" indent="0" algn="l" rtl="0">
              <a:lnSpc>
                <a:spcPct val="100000"/>
              </a:lnSpc>
              <a:spcBef>
                <a:spcPts val="0"/>
              </a:spcBef>
              <a:spcAft>
                <a:spcPts val="0"/>
              </a:spcAft>
              <a:buClr>
                <a:schemeClr val="dk1"/>
              </a:buClr>
              <a:buSzPts val="1200"/>
              <a:buFont typeface="Calibri"/>
              <a:buNone/>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600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recognise [que] </a:t>
            </a:r>
            <a:r>
              <a:rPr lang="en-GB" baseline="0" dirty="0"/>
              <a:t>with two previously learnt SSCs: ‘CA’ and ‘CO’. All of these SSCs share the /k/ phoneme.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aseline="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aseline="0"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Read the instruction and do the example [E] with pupils. Pupils to write the correct SSCs [ca], [co] or [que].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Do items1-4.</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Go through answers by eliciting the Spanish word from pupils, and click to bring up answers.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Give pupils 1 minute to work in pairs to practise pronunciation. </a:t>
            </a:r>
            <a:endParaRPr lang="en-GB" b="0" dirty="0"/>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Transcript:</a:t>
            </a:r>
            <a:endParaRPr lang="en-GB" dirty="0"/>
          </a:p>
          <a:p>
            <a:pPr marL="0" lvl="0" indent="0" algn="l" rtl="0">
              <a:spcBef>
                <a:spcPts val="0"/>
              </a:spcBef>
              <a:spcAft>
                <a:spcPts val="0"/>
              </a:spcAft>
              <a:buNone/>
            </a:pPr>
            <a:r>
              <a:rPr lang="en-GB" dirty="0"/>
              <a:t>E </a:t>
            </a:r>
            <a:r>
              <a:rPr lang="en-GB" dirty="0" err="1"/>
              <a:t>parque</a:t>
            </a:r>
            <a:endParaRPr lang="en-GB" dirty="0"/>
          </a:p>
          <a:p>
            <a:pPr marL="0" lvl="0" indent="0" algn="l" rtl="0">
              <a:spcBef>
                <a:spcPts val="0"/>
              </a:spcBef>
              <a:spcAft>
                <a:spcPts val="0"/>
              </a:spcAft>
              <a:buNone/>
            </a:pPr>
            <a:r>
              <a:rPr lang="en-GB" dirty="0"/>
              <a:t>1 </a:t>
            </a:r>
            <a:r>
              <a:rPr lang="en-GB" dirty="0" err="1"/>
              <a:t>pescado</a:t>
            </a:r>
            <a:endParaRPr lang="en-GB" dirty="0"/>
          </a:p>
          <a:p>
            <a:pPr marL="0" lvl="0" indent="0" algn="l" rtl="0">
              <a:spcBef>
                <a:spcPts val="0"/>
              </a:spcBef>
              <a:spcAft>
                <a:spcPts val="0"/>
              </a:spcAft>
              <a:buNone/>
            </a:pPr>
            <a:r>
              <a:rPr lang="en-GB" dirty="0"/>
              <a:t>2 </a:t>
            </a:r>
            <a:r>
              <a:rPr lang="en-GB" dirty="0" err="1"/>
              <a:t>barco</a:t>
            </a:r>
            <a:endParaRPr lang="en-GB" dirty="0"/>
          </a:p>
          <a:p>
            <a:pPr marL="0" lvl="0" indent="0" algn="l" rtl="0">
              <a:spcBef>
                <a:spcPts val="0"/>
              </a:spcBef>
              <a:spcAft>
                <a:spcPts val="0"/>
              </a:spcAft>
              <a:buNone/>
            </a:pPr>
            <a:r>
              <a:rPr lang="en-GB" dirty="0"/>
              <a:t>3 queso</a:t>
            </a:r>
          </a:p>
          <a:p>
            <a:pPr marL="0" lvl="0" indent="0" algn="l" rtl="0">
              <a:spcBef>
                <a:spcPts val="0"/>
              </a:spcBef>
              <a:spcAft>
                <a:spcPts val="0"/>
              </a:spcAft>
              <a:buNone/>
            </a:pPr>
            <a:r>
              <a:rPr lang="en-GB" dirty="0"/>
              <a:t>4 </a:t>
            </a:r>
            <a:r>
              <a:rPr lang="en-GB" dirty="0" err="1"/>
              <a:t>pequeño</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Frequency of unknown words</a:t>
            </a:r>
            <a:r>
              <a:rPr lang="en-GB" dirty="0"/>
              <a:t>:</a:t>
            </a:r>
            <a:br>
              <a:rPr lang="en-GB" dirty="0"/>
            </a:br>
            <a:r>
              <a:rPr lang="en-GB" dirty="0" err="1"/>
              <a:t>barco</a:t>
            </a:r>
            <a:r>
              <a:rPr lang="en-GB" dirty="0"/>
              <a:t> [1384] </a:t>
            </a:r>
            <a:r>
              <a:rPr lang="en-GB" dirty="0" err="1"/>
              <a:t>parque</a:t>
            </a:r>
            <a:r>
              <a:rPr lang="en-GB" dirty="0"/>
              <a:t> [1354] </a:t>
            </a:r>
            <a:r>
              <a:rPr lang="en-GB" dirty="0" err="1"/>
              <a:t>pescado</a:t>
            </a:r>
            <a:r>
              <a:rPr lang="en-GB" dirty="0"/>
              <a:t> [3449] queso [3187]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3433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b="0" dirty="0"/>
              <a:t>5 minutes</a:t>
            </a:r>
            <a:br>
              <a:rPr lang="en-GB" dirty="0"/>
            </a:br>
            <a:br>
              <a:rPr lang="en-GB" b="1" dirty="0"/>
            </a:br>
            <a:r>
              <a:rPr lang="en-GB" b="1" dirty="0"/>
              <a:t>Aim: </a:t>
            </a:r>
            <a:r>
              <a:rPr lang="en-GB" b="0" dirty="0"/>
              <a:t>to practise written comprehension and spoken pronunciation of 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br>
              <a:rPr lang="en-GB" dirty="0"/>
            </a:br>
            <a:r>
              <a:rPr lang="en-GB" dirty="0"/>
              <a:t>1. </a:t>
            </a:r>
            <a:r>
              <a:rPr lang="en-GB" baseline="0" dirty="0"/>
              <a:t>Students write 1-10 in books.</a:t>
            </a:r>
            <a:endParaRPr lang="en-GB" dirty="0"/>
          </a:p>
          <a:p>
            <a:r>
              <a:rPr lang="en-GB" dirty="0"/>
              <a:t>2.</a:t>
            </a:r>
            <a:r>
              <a:rPr lang="en-GB" baseline="0" dirty="0"/>
              <a:t> Ask students to </a:t>
            </a:r>
            <a:r>
              <a:rPr lang="en-GB" b="1" baseline="0" dirty="0"/>
              <a:t>say</a:t>
            </a:r>
            <a:r>
              <a:rPr lang="en-GB" baseline="0" dirty="0"/>
              <a:t> the Spanish word out loud and then write down the English translation before the word has faded away (5 seconds per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a:t>
            </a:r>
            <a:r>
              <a:rPr lang="en-GB" baseline="0" dirty="0"/>
              <a:t> </a:t>
            </a:r>
            <a:r>
              <a:rPr lang="en-GB" dirty="0"/>
              <a:t>Click for English translation to be highlighted.</a:t>
            </a:r>
            <a:br>
              <a:rPr lang="en-GB" dirty="0"/>
            </a:br>
            <a:r>
              <a:rPr lang="en-GB" dirty="0"/>
              <a:t>4. Repeat for all 10 items.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a:t>
            </a:r>
            <a:r>
              <a:rPr lang="en-GB" baseline="0" dirty="0"/>
              <a:t> Check answers by eliciting the Spanish from students, (i.e. so that they are translating back from their written English into spoken Spanish).</a:t>
            </a:r>
            <a:br>
              <a:rPr lang="en-GB" baseline="0" dirty="0"/>
            </a:b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8284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2</a:t>
            </a:r>
            <a:r>
              <a:rPr lang="en-GB" b="0" baseline="30000" dirty="0"/>
              <a:t>nd</a:t>
            </a:r>
            <a:r>
              <a:rPr lang="en-GB" b="0" dirty="0"/>
              <a:t> person singular for –er verbs, building on the 1</a:t>
            </a:r>
            <a:r>
              <a:rPr lang="en-GB" b="0" baseline="30000" dirty="0"/>
              <a:t>st</a:t>
            </a:r>
            <a:r>
              <a:rPr lang="en-GB" b="0" dirty="0"/>
              <a:t> person singular (introduced in term 2 week 5).</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6457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7 minutes </a:t>
            </a:r>
            <a:r>
              <a:rPr lang="en-GB" b="1" baseline="0" dirty="0"/>
              <a:t>[6 slides in total: Slide 1/6]</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aural recognition of 1</a:t>
            </a:r>
            <a:r>
              <a:rPr lang="en-GB" b="0" baseline="30000" dirty="0"/>
              <a:t>st</a:t>
            </a:r>
            <a:r>
              <a:rPr lang="en-GB" b="0" dirty="0"/>
              <a:t> and 2</a:t>
            </a:r>
            <a:r>
              <a:rPr lang="en-GB" b="0" baseline="30000" dirty="0"/>
              <a:t>nd</a:t>
            </a:r>
            <a:r>
              <a:rPr lang="en-GB" b="0" dirty="0"/>
              <a:t> person of –er verbs (singular)</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title and click to bring up the instructions in Spanish. Pupils need to identify to which person each statement refers to (I / YOU), They can write A or B. </a:t>
            </a:r>
            <a:endParaRPr lang="en-GB" sz="1200" b="0" i="0" u="none" strike="noStrik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Do the example (E).</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sym typeface="Century Gothic"/>
              </a:rPr>
              <a:t>Now click once more to bring up part 2. Pupils listen again to the same statement, write down the verb in Spanish and identify the picture that corresponds to the extra information in the sentence.</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sym typeface="Century Gothic"/>
              </a:rPr>
              <a:t>Click to bring up the written form of the verb and identify the correct letter/picture. </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1" i="0" u="none" strike="noStrike" dirty="0">
                <a:solidFill>
                  <a:srgbClr val="002060"/>
                </a:solidFill>
                <a:latin typeface="Century Gothic"/>
                <a:sym typeface="Century Gothic"/>
              </a:rPr>
              <a:t>Transcript</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[E] </a:t>
            </a:r>
            <a:r>
              <a:rPr lang="en-GB" sz="1200" b="0" i="0" u="none" strike="noStrike" dirty="0" err="1">
                <a:solidFill>
                  <a:srgbClr val="002060"/>
                </a:solidFill>
                <a:latin typeface="Century Gothic"/>
                <a:sym typeface="Century Gothic"/>
              </a:rPr>
              <a:t>Comprendo</a:t>
            </a:r>
            <a:r>
              <a:rPr lang="en-GB" sz="1200" b="0" i="0" u="none" strike="noStrike" dirty="0">
                <a:solidFill>
                  <a:srgbClr val="002060"/>
                </a:solidFill>
                <a:latin typeface="Century Gothic"/>
                <a:sym typeface="Century Gothic"/>
              </a:rPr>
              <a:t> </a:t>
            </a:r>
            <a:r>
              <a:rPr lang="en-GB" sz="1200" b="0" i="0" u="none" strike="noStrike" dirty="0" err="1">
                <a:solidFill>
                  <a:srgbClr val="002060"/>
                </a:solidFill>
                <a:latin typeface="Century Gothic"/>
                <a:sym typeface="Century Gothic"/>
              </a:rPr>
              <a:t>el</a:t>
            </a:r>
            <a:r>
              <a:rPr lang="en-GB" sz="1200" b="0" i="0" u="none" strike="noStrike" dirty="0">
                <a:solidFill>
                  <a:srgbClr val="002060"/>
                </a:solidFill>
                <a:latin typeface="Century Gothic"/>
                <a:sym typeface="Century Gothic"/>
              </a:rPr>
              <a:t> </a:t>
            </a:r>
            <a:r>
              <a:rPr lang="en-GB" sz="1200" b="0" i="0" u="none" strike="noStrike" dirty="0" err="1">
                <a:solidFill>
                  <a:srgbClr val="002060"/>
                </a:solidFill>
                <a:latin typeface="Century Gothic"/>
                <a:sym typeface="Century Gothic"/>
              </a:rPr>
              <a:t>texto</a:t>
            </a: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[6 slides in total: Slide 2/6]</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endParaRPr lang="en-GB" sz="1200" b="0" i="0" u="none" strike="noStrike" dirty="0">
              <a:solidFill>
                <a:srgbClr val="002060"/>
              </a:solidFill>
              <a:latin typeface="Century Gothic"/>
              <a:sym typeface="Century Gothic"/>
            </a:endParaRPr>
          </a:p>
          <a:p>
            <a:r>
              <a:rPr lang="en-GB" dirty="0"/>
              <a:t>[1] </a:t>
            </a:r>
            <a:r>
              <a:rPr lang="en-GB" dirty="0" err="1"/>
              <a:t>Aprendes</a:t>
            </a:r>
            <a:r>
              <a:rPr lang="en-GB" dirty="0"/>
              <a:t> un </a:t>
            </a:r>
            <a:r>
              <a:rPr lang="en-GB" dirty="0" err="1"/>
              <a:t>idioma</a:t>
            </a:r>
            <a:endParaRPr lang="en-GB" dirty="0"/>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2743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b="1" baseline="0" dirty="0"/>
              <a:t>[6 slides in total: Slide 3/6]</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[2] </a:t>
            </a:r>
            <a:r>
              <a:rPr lang="en-GB" sz="1200" b="0" i="0" u="none" strike="noStrike" dirty="0" err="1">
                <a:solidFill>
                  <a:srgbClr val="002060"/>
                </a:solidFill>
                <a:latin typeface="Century Gothic"/>
                <a:sym typeface="Century Gothic"/>
              </a:rPr>
              <a:t>Comprendes</a:t>
            </a:r>
            <a:r>
              <a:rPr lang="en-GB" sz="1200" b="0" i="0" u="none" strike="noStrike" dirty="0">
                <a:solidFill>
                  <a:srgbClr val="002060"/>
                </a:solidFill>
                <a:latin typeface="Century Gothic"/>
                <a:sym typeface="Century Gothic"/>
              </a:rPr>
              <a:t> </a:t>
            </a:r>
            <a:r>
              <a:rPr lang="en-GB" sz="1200" b="0" i="0" u="none" strike="noStrike" dirty="0" err="1">
                <a:solidFill>
                  <a:srgbClr val="002060"/>
                </a:solidFill>
                <a:latin typeface="Century Gothic"/>
                <a:sym typeface="Century Gothic"/>
              </a:rPr>
              <a:t>el</a:t>
            </a:r>
            <a:r>
              <a:rPr lang="en-GB" sz="1200" b="0" i="0" u="none" strike="noStrike" dirty="0">
                <a:solidFill>
                  <a:srgbClr val="002060"/>
                </a:solidFill>
                <a:latin typeface="Century Gothic"/>
                <a:sym typeface="Century Gothic"/>
              </a:rPr>
              <a:t> </a:t>
            </a:r>
            <a:r>
              <a:rPr lang="en-GB" sz="1200" b="0" i="0" u="none" strike="noStrike" dirty="0" err="1">
                <a:solidFill>
                  <a:srgbClr val="002060"/>
                </a:solidFill>
                <a:latin typeface="Century Gothic"/>
                <a:sym typeface="Century Gothic"/>
              </a:rPr>
              <a:t>texto</a:t>
            </a:r>
            <a:endParaRPr lang="en-GB" sz="1200" b="0" i="0" u="none" strike="noStrike" dirty="0">
              <a:solidFill>
                <a:srgbClr val="002060"/>
              </a:solidFill>
              <a:latin typeface="Century Gothic"/>
              <a:sym typeface="Century Gothic"/>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374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[6 slides in total: Slide 4/6]</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endParaRPr lang="en-GB" sz="1200" b="0" i="0" u="none" strike="noStrike" dirty="0">
              <a:solidFill>
                <a:srgbClr val="002060"/>
              </a:solidFill>
              <a:latin typeface="Century Gothic"/>
              <a:sym typeface="Century Gothic"/>
            </a:endParaRPr>
          </a:p>
          <a:p>
            <a:r>
              <a:rPr lang="en-GB" dirty="0"/>
              <a:t>[3] Leo un </a:t>
            </a:r>
            <a:r>
              <a:rPr lang="en-GB" dirty="0" err="1"/>
              <a:t>libro</a:t>
            </a:r>
            <a:endParaRPr lang="en-GB" dirty="0"/>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336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06/02/2022</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06/02/2022</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06/02/2022</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06/02/2022</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06/02/2022</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06/02/2022</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06/02/2022</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06/02/2022</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06/02/2022</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06/02/2022</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06/02/2022</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06/02/2022</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audio" Target="../media/audio7.wav"/><Relationship Id="rId7" Type="http://schemas.openxmlformats.org/officeDocument/2006/relationships/image" Target="../media/image17.gif"/><Relationship Id="rId12" Type="http://schemas.openxmlformats.org/officeDocument/2006/relationships/audio" Target="../media/audio12.wav"/><Relationship Id="rId2" Type="http://schemas.openxmlformats.org/officeDocument/2006/relationships/notesSlide" Target="../notesSlides/notesSlide9.xml"/><Relationship Id="rId16" Type="http://schemas.openxmlformats.org/officeDocument/2006/relationships/audio" Target="../media/audio11.wav"/><Relationship Id="rId1" Type="http://schemas.openxmlformats.org/officeDocument/2006/relationships/slideLayout" Target="../slideLayouts/slideLayout6.xml"/><Relationship Id="rId6" Type="http://schemas.openxmlformats.org/officeDocument/2006/relationships/audio" Target="../media/audio15.wav"/><Relationship Id="rId11" Type="http://schemas.openxmlformats.org/officeDocument/2006/relationships/audio" Target="../media/audio10.wav"/><Relationship Id="rId5" Type="http://schemas.openxmlformats.org/officeDocument/2006/relationships/image" Target="../media/image2.gif"/><Relationship Id="rId15" Type="http://schemas.openxmlformats.org/officeDocument/2006/relationships/audio" Target="../media/audio8.wav"/><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9.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audio" Target="../media/audio10.wav"/><Relationship Id="rId13" Type="http://schemas.openxmlformats.org/officeDocument/2006/relationships/audio" Target="../media/audio8.wav"/><Relationship Id="rId3" Type="http://schemas.openxmlformats.org/officeDocument/2006/relationships/audio" Target="../media/audio7.wav"/><Relationship Id="rId7" Type="http://schemas.openxmlformats.org/officeDocument/2006/relationships/image" Target="../media/image17.gif"/><Relationship Id="rId12"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audio" Target="../media/audio16.wav"/><Relationship Id="rId11" Type="http://schemas.openxmlformats.org/officeDocument/2006/relationships/image" Target="../media/image24.png"/><Relationship Id="rId5" Type="http://schemas.openxmlformats.org/officeDocument/2006/relationships/image" Target="../media/image2.gif"/><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audio" Target="../media/audio12.wav"/><Relationship Id="rId14" Type="http://schemas.openxmlformats.org/officeDocument/2006/relationships/audio" Target="../media/audio11.wav"/></Relationships>
</file>

<file path=ppt/slides/_rels/slide12.xml.rels><?xml version="1.0" encoding="UTF-8" standalone="yes"?>
<Relationships xmlns="http://schemas.openxmlformats.org/package/2006/relationships"><Relationship Id="rId8" Type="http://schemas.openxmlformats.org/officeDocument/2006/relationships/audio" Target="../media/audio10.wav"/><Relationship Id="rId13" Type="http://schemas.openxmlformats.org/officeDocument/2006/relationships/audio" Target="../media/audio8.wav"/><Relationship Id="rId3" Type="http://schemas.openxmlformats.org/officeDocument/2006/relationships/audio" Target="../media/audio7.wav"/><Relationship Id="rId7" Type="http://schemas.openxmlformats.org/officeDocument/2006/relationships/image" Target="../media/image17.gif"/><Relationship Id="rId12"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audio" Target="../media/audio17.wav"/><Relationship Id="rId11" Type="http://schemas.openxmlformats.org/officeDocument/2006/relationships/image" Target="../media/image26.png"/><Relationship Id="rId5" Type="http://schemas.openxmlformats.org/officeDocument/2006/relationships/image" Target="../media/image2.gif"/><Relationship Id="rId10" Type="http://schemas.openxmlformats.org/officeDocument/2006/relationships/image" Target="../media/image25.jpeg"/><Relationship Id="rId4" Type="http://schemas.openxmlformats.org/officeDocument/2006/relationships/image" Target="../media/image6.png"/><Relationship Id="rId9" Type="http://schemas.openxmlformats.org/officeDocument/2006/relationships/audio" Target="../media/audio12.wav"/><Relationship Id="rId14" Type="http://schemas.openxmlformats.org/officeDocument/2006/relationships/audio" Target="../media/audio11.wav"/></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audio" Target="../media/audio1.wav"/><Relationship Id="rId12"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audio" Target="../media/audio5.wav"/><Relationship Id="rId5" Type="http://schemas.openxmlformats.org/officeDocument/2006/relationships/image" Target="../media/image8.png"/><Relationship Id="rId15" Type="http://schemas.openxmlformats.org/officeDocument/2006/relationships/image" Target="../media/image12.png"/><Relationship Id="rId10" Type="http://schemas.openxmlformats.org/officeDocument/2006/relationships/audio" Target="../media/audio4.wav"/><Relationship Id="rId4" Type="http://schemas.openxmlformats.org/officeDocument/2006/relationships/image" Target="../media/image7.png"/><Relationship Id="rId9" Type="http://schemas.openxmlformats.org/officeDocument/2006/relationships/audio" Target="../media/audio3.wav"/><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1.png"/><Relationship Id="rId3" Type="http://schemas.openxmlformats.org/officeDocument/2006/relationships/audio" Target="../media/audio7.wav"/><Relationship Id="rId7" Type="http://schemas.openxmlformats.org/officeDocument/2006/relationships/audio" Target="../media/audio9.wav"/><Relationship Id="rId12" Type="http://schemas.openxmlformats.org/officeDocument/2006/relationships/audio" Target="../media/audio10.wav"/><Relationship Id="rId2" Type="http://schemas.openxmlformats.org/officeDocument/2006/relationships/notesSlide" Target="../notesSlides/notesSlide6.xml"/><Relationship Id="rId16" Type="http://schemas.openxmlformats.org/officeDocument/2006/relationships/audio" Target="../media/audio12.wav"/><Relationship Id="rId1" Type="http://schemas.openxmlformats.org/officeDocument/2006/relationships/slideLayout" Target="../slideLayouts/slideLayout6.xml"/><Relationship Id="rId6" Type="http://schemas.openxmlformats.org/officeDocument/2006/relationships/image" Target="../media/image2.gif"/><Relationship Id="rId11" Type="http://schemas.openxmlformats.org/officeDocument/2006/relationships/image" Target="../media/image20.png"/><Relationship Id="rId5" Type="http://schemas.openxmlformats.org/officeDocument/2006/relationships/audio" Target="../media/audio8.wav"/><Relationship Id="rId15" Type="http://schemas.openxmlformats.org/officeDocument/2006/relationships/audio" Target="../media/audio11.wav"/><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audio" Target="../media/audio12.wav"/><Relationship Id="rId3" Type="http://schemas.openxmlformats.org/officeDocument/2006/relationships/audio" Target="../media/audio7.wav"/><Relationship Id="rId7" Type="http://schemas.openxmlformats.org/officeDocument/2006/relationships/audio" Target="../media/audio13.wav"/><Relationship Id="rId12" Type="http://schemas.openxmlformats.org/officeDocument/2006/relationships/audio" Target="../media/audio10.wav"/><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gif"/><Relationship Id="rId11" Type="http://schemas.openxmlformats.org/officeDocument/2006/relationships/image" Target="../media/image20.png"/><Relationship Id="rId5" Type="http://schemas.openxmlformats.org/officeDocument/2006/relationships/audio" Target="../media/audio8.wav"/><Relationship Id="rId15" Type="http://schemas.openxmlformats.org/officeDocument/2006/relationships/audio" Target="../media/audio11.wav"/><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audio" Target="../media/audio7.wav"/><Relationship Id="rId7" Type="http://schemas.openxmlformats.org/officeDocument/2006/relationships/image" Target="../media/image17.gif"/><Relationship Id="rId12" Type="http://schemas.openxmlformats.org/officeDocument/2006/relationships/audio" Target="../media/audio12.wav"/><Relationship Id="rId2" Type="http://schemas.openxmlformats.org/officeDocument/2006/relationships/notesSlide" Target="../notesSlides/notesSlide8.xml"/><Relationship Id="rId16" Type="http://schemas.openxmlformats.org/officeDocument/2006/relationships/audio" Target="../media/audio11.wav"/><Relationship Id="rId1" Type="http://schemas.openxmlformats.org/officeDocument/2006/relationships/slideLayout" Target="../slideLayouts/slideLayout6.xml"/><Relationship Id="rId6" Type="http://schemas.openxmlformats.org/officeDocument/2006/relationships/audio" Target="../media/audio14.wav"/><Relationship Id="rId11" Type="http://schemas.openxmlformats.org/officeDocument/2006/relationships/audio" Target="../media/audio10.wav"/><Relationship Id="rId5" Type="http://schemas.openxmlformats.org/officeDocument/2006/relationships/image" Target="../media/image2.gif"/><Relationship Id="rId15" Type="http://schemas.openxmlformats.org/officeDocument/2006/relationships/audio" Target="../media/audio8.wav"/><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9.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28881" y="1005525"/>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032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pic>
        <p:nvPicPr>
          <p:cNvPr id="37" name="Picture 36" descr="A picture containing text, toy, doll, vector graphics&#10;&#10;Description automatically generated">
            <a:extLst>
              <a:ext uri="{FF2B5EF4-FFF2-40B4-BE49-F238E27FC236}">
                <a16:creationId xmlns:a16="http://schemas.microsoft.com/office/drawing/2014/main" id="{DB01CBC5-B82F-4246-B533-879B772D9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911547" y="23954"/>
            <a:ext cx="808161" cy="1535160"/>
          </a:xfrm>
          <a:prstGeom prst="rect">
            <a:avLst/>
          </a:prstGeom>
        </p:spPr>
      </p:pic>
      <p:sp>
        <p:nvSpPr>
          <p:cNvPr id="55" name="Rectangle 54">
            <a:hlinkClick r:id="" action="ppaction://noaction">
              <a:snd r:embed="rId6" name="9_7.wav"/>
            </a:hlinkClick>
            <a:extLst>
              <a:ext uri="{FF2B5EF4-FFF2-40B4-BE49-F238E27FC236}">
                <a16:creationId xmlns:a16="http://schemas.microsoft.com/office/drawing/2014/main" id="{2E8F1078-76B1-4906-90B5-A7E679C9FC13}"/>
              </a:ext>
            </a:extLst>
          </p:cNvPr>
          <p:cNvSpPr/>
          <p:nvPr/>
        </p:nvSpPr>
        <p:spPr>
          <a:xfrm>
            <a:off x="577804" y="2830569"/>
            <a:ext cx="577832"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57" name="Rectangle 56">
            <a:hlinkClick r:id="" action="ppaction://noaction">
              <a:snd r:embed="rId6" name="9_7.wav"/>
            </a:hlinkClick>
            <a:extLst>
              <a:ext uri="{FF2B5EF4-FFF2-40B4-BE49-F238E27FC236}">
                <a16:creationId xmlns:a16="http://schemas.microsoft.com/office/drawing/2014/main" id="{889BE531-1EB1-435B-9F05-EF6BE30B3721}"/>
              </a:ext>
            </a:extLst>
          </p:cNvPr>
          <p:cNvSpPr/>
          <p:nvPr/>
        </p:nvSpPr>
        <p:spPr>
          <a:xfrm>
            <a:off x="659954" y="5681590"/>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644295" y="2083069"/>
            <a:ext cx="808161" cy="1535160"/>
          </a:xfrm>
          <a:prstGeom prst="rect">
            <a:avLst/>
          </a:prstGeom>
        </p:spPr>
      </p:pic>
      <p:pic>
        <p:nvPicPr>
          <p:cNvPr id="61" name="Picture 60" descr="A picture containing text, toy, doll, vector graphics&#10;&#10;Description automatically generated">
            <a:extLst>
              <a:ext uri="{FF2B5EF4-FFF2-40B4-BE49-F238E27FC236}">
                <a16:creationId xmlns:a16="http://schemas.microsoft.com/office/drawing/2014/main" id="{C6A09A79-3F89-4EF7-BC82-09CB1DCC7F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420841" y="2103315"/>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7919152" y="2103315"/>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D04F141-5207-4088-9797-FDC829050D65}"/>
              </a:ext>
            </a:extLst>
          </p:cNvPr>
          <p:cNvSpPr/>
          <p:nvPr/>
        </p:nvSpPr>
        <p:spPr>
          <a:xfrm>
            <a:off x="1670939" y="1962149"/>
            <a:ext cx="2547952" cy="203150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2197139" y="5633188"/>
            <a:ext cx="7986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Leo</a:t>
            </a:r>
          </a:p>
        </p:txBody>
      </p:sp>
      <p:sp>
        <p:nvSpPr>
          <p:cNvPr id="12" name="TextBox 11">
            <a:extLst>
              <a:ext uri="{FF2B5EF4-FFF2-40B4-BE49-F238E27FC236}">
                <a16:creationId xmlns:a16="http://schemas.microsoft.com/office/drawing/2014/main" id="{CEE67329-1CB2-401E-B610-129AB127E461}"/>
              </a:ext>
            </a:extLst>
          </p:cNvPr>
          <p:cNvSpPr txBox="1"/>
          <p:nvPr/>
        </p:nvSpPr>
        <p:spPr>
          <a:xfrm>
            <a:off x="1595489" y="5813176"/>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______________________</a:t>
            </a:r>
          </a:p>
        </p:txBody>
      </p:sp>
      <p:pic>
        <p:nvPicPr>
          <p:cNvPr id="69" name="Picture 16" descr="United, Flag, Kingdom, British, Great, Britain">
            <a:extLst>
              <a:ext uri="{FF2B5EF4-FFF2-40B4-BE49-F238E27FC236}">
                <a16:creationId xmlns:a16="http://schemas.microsoft.com/office/drawing/2014/main" id="{7AB35882-C674-46CF-B81B-D7DDD3E6C1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2337" y="6037244"/>
            <a:ext cx="491064" cy="384376"/>
          </a:xfrm>
          <a:prstGeom prst="roundRect">
            <a:avLst/>
          </a:prstGeom>
          <a:noFill/>
          <a:extLst>
            <a:ext uri="{909E8E84-426E-40DD-AFC4-6F175D3DCCD1}">
              <a14:hiddenFill xmlns:a14="http://schemas.microsoft.com/office/drawing/2010/main">
                <a:solidFill>
                  <a:srgbClr val="FFFFFF"/>
                </a:solidFill>
              </a14:hiddenFill>
            </a:ext>
          </a:extLst>
        </p:spPr>
      </p:pic>
      <p:pic>
        <p:nvPicPr>
          <p:cNvPr id="2054" name="Picture 6" descr="Porcelana, Bandera, Chino, País, Símbolo">
            <a:extLst>
              <a:ext uri="{FF2B5EF4-FFF2-40B4-BE49-F238E27FC236}">
                <a16:creationId xmlns:a16="http://schemas.microsoft.com/office/drawing/2014/main" id="{9EEB4F37-B1EF-4BF8-B053-52B0E92B1B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6659" y="5846298"/>
            <a:ext cx="491065" cy="381891"/>
          </a:xfrm>
          <a:prstGeom prst="roundRect">
            <a:avLst/>
          </a:prstGeom>
          <a:noFill/>
          <a:extLst>
            <a:ext uri="{909E8E84-426E-40DD-AFC4-6F175D3DCCD1}">
              <a14:hiddenFill xmlns:a14="http://schemas.microsoft.com/office/drawing/2010/main">
                <a:solidFill>
                  <a:srgbClr val="FFFFFF"/>
                </a:solidFill>
              </a14:hiddenFill>
            </a:ext>
          </a:extLst>
        </p:spPr>
      </p:pic>
      <p:pic>
        <p:nvPicPr>
          <p:cNvPr id="72" name="Picture 71" descr="Background pattern, rectangle&#10;&#10;Description automatically generated">
            <a:extLst>
              <a:ext uri="{FF2B5EF4-FFF2-40B4-BE49-F238E27FC236}">
                <a16:creationId xmlns:a16="http://schemas.microsoft.com/office/drawing/2014/main" id="{442772E3-839A-4A1F-94D3-395CCFF908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11725" y="5557183"/>
            <a:ext cx="571676" cy="380968"/>
          </a:xfrm>
          <a:prstGeom prst="roundRect">
            <a:avLst/>
          </a:prstGeom>
        </p:spPr>
      </p:pic>
      <p:sp>
        <p:nvSpPr>
          <p:cNvPr id="88" name="Rectangle 87">
            <a:hlinkClick r:id="" action="ppaction://noaction">
              <a:snd r:embed="rId11" name="19_Eestaactivo.wav"/>
            </a:hlinkClick>
            <a:extLst>
              <a:ext uri="{FF2B5EF4-FFF2-40B4-BE49-F238E27FC236}">
                <a16:creationId xmlns:a16="http://schemas.microsoft.com/office/drawing/2014/main" id="{D9E2F946-D86E-441B-8BCC-B3349486663A}"/>
              </a:ext>
            </a:extLst>
          </p:cNvPr>
          <p:cNvSpPr/>
          <p:nvPr/>
        </p:nvSpPr>
        <p:spPr>
          <a:xfrm>
            <a:off x="4540923"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4338935" y="4902028"/>
            <a:ext cx="2733493" cy="174734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hlinkClick r:id="" action="ppaction://noaction">
              <a:snd r:embed="rId11" name="19_Eestaactivo.wav"/>
            </a:hlinkClick>
            <a:extLst>
              <a:ext uri="{FF2B5EF4-FFF2-40B4-BE49-F238E27FC236}">
                <a16:creationId xmlns:a16="http://schemas.microsoft.com/office/drawing/2014/main" id="{0BC5F9F7-2A6D-4DBF-9F7C-9DE195D454C2}"/>
              </a:ext>
            </a:extLst>
          </p:cNvPr>
          <p:cNvSpPr/>
          <p:nvPr/>
        </p:nvSpPr>
        <p:spPr>
          <a:xfrm>
            <a:off x="7218527" y="5676021"/>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91" name="Rectangle 90">
            <a:hlinkClick r:id="" action="ppaction://noaction">
              <a:snd r:embed="rId11" name="19_Eestaactivo.wav"/>
            </a:hlinkClick>
            <a:extLst>
              <a:ext uri="{FF2B5EF4-FFF2-40B4-BE49-F238E27FC236}">
                <a16:creationId xmlns:a16="http://schemas.microsoft.com/office/drawing/2014/main" id="{F799F113-14A1-4DCF-8D32-0E5318C43B8E}"/>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93" name="TextBox 92">
            <a:hlinkClick r:id="" action="ppaction://noaction">
              <a:snd r:embed="rId12" name="7_1.wav"/>
            </a:hlinkClick>
            <a:extLst>
              <a:ext uri="{FF2B5EF4-FFF2-40B4-BE49-F238E27FC236}">
                <a16:creationId xmlns:a16="http://schemas.microsoft.com/office/drawing/2014/main" id="{59720E7C-A8F6-40E2-8A81-79083FA014B3}"/>
              </a:ext>
            </a:extLst>
          </p:cNvPr>
          <p:cNvSpPr txBox="1"/>
          <p:nvPr/>
        </p:nvSpPr>
        <p:spPr>
          <a:xfrm>
            <a:off x="408543" y="4293303"/>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escribe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verbo. ¿Qué imagen es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correcta</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pic>
        <p:nvPicPr>
          <p:cNvPr id="3" name="Picture 2">
            <a:extLst>
              <a:ext uri="{FF2B5EF4-FFF2-40B4-BE49-F238E27FC236}">
                <a16:creationId xmlns:a16="http://schemas.microsoft.com/office/drawing/2014/main" id="{830C4ED3-6D4F-4369-958D-0F6455E4646A}"/>
              </a:ext>
            </a:extLst>
          </p:cNvPr>
          <p:cNvPicPr>
            <a:picLocks noChangeAspect="1"/>
          </p:cNvPicPr>
          <p:nvPr/>
        </p:nvPicPr>
        <p:blipFill>
          <a:blip r:embed="rId13"/>
          <a:stretch>
            <a:fillRect/>
          </a:stretch>
        </p:blipFill>
        <p:spPr>
          <a:xfrm>
            <a:off x="10072887" y="5446984"/>
            <a:ext cx="1542422" cy="1097375"/>
          </a:xfrm>
          <a:prstGeom prst="rect">
            <a:avLst/>
          </a:prstGeom>
        </p:spPr>
      </p:pic>
      <p:pic>
        <p:nvPicPr>
          <p:cNvPr id="33" name="Picture 10" descr="Libro, Abierto, Abrió, Libro De Texto">
            <a:extLst>
              <a:ext uri="{FF2B5EF4-FFF2-40B4-BE49-F238E27FC236}">
                <a16:creationId xmlns:a16="http://schemas.microsoft.com/office/drawing/2014/main" id="{2F701697-E9F1-4457-BC50-42EAF3CA61F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6799" y="5690781"/>
            <a:ext cx="1603527" cy="84658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hlinkClick r:id="" action="ppaction://noaction">
              <a:snd r:embed="rId15" name="9_1.wav"/>
            </a:hlinkClick>
            <a:extLst>
              <a:ext uri="{FF2B5EF4-FFF2-40B4-BE49-F238E27FC236}">
                <a16:creationId xmlns:a16="http://schemas.microsoft.com/office/drawing/2014/main" id="{83B81D59-BAB2-42A9-BB08-A7C8337C4AB9}"/>
              </a:ext>
            </a:extLst>
          </p:cNvPr>
          <p:cNvSpPr txBox="1"/>
          <p:nvPr/>
        </p:nvSpPr>
        <p:spPr>
          <a:xfrm>
            <a:off x="318484" y="320636"/>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Sofía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habla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Quique: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Quién</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4/6</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0" name="TextBox 29">
            <a:hlinkClick r:id="" action="ppaction://noaction">
              <a:snd r:embed="rId16" name="9_2.wav"/>
            </a:hlinkClick>
            <a:extLst>
              <a:ext uri="{FF2B5EF4-FFF2-40B4-BE49-F238E27FC236}">
                <a16:creationId xmlns:a16="http://schemas.microsoft.com/office/drawing/2014/main" id="{D129D6FC-FCBE-4EEC-924B-A030D5C7BD7E}"/>
              </a:ext>
            </a:extLst>
          </p:cNvPr>
          <p:cNvSpPr txBox="1"/>
          <p:nvPr/>
        </p:nvSpPr>
        <p:spPr>
          <a:xfrm>
            <a:off x="315285" y="1089737"/>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escribe ‘A’ o ‘B’.</a:t>
            </a:r>
          </a:p>
        </p:txBody>
      </p:sp>
    </p:spTree>
    <p:extLst>
      <p:ext uri="{BB962C8B-B14F-4D97-AF65-F5344CB8AC3E}">
        <p14:creationId xmlns:p14="http://schemas.microsoft.com/office/powerpoint/2010/main" val="317989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par>
                                <p:cTn id="13" presetID="10"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0" presetClass="entr" presetSubtype="0"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500"/>
                                        <p:tgtEl>
                                          <p:spTgt spid="2054"/>
                                        </p:tgtEl>
                                      </p:cBhvr>
                                    </p:animEffect>
                                  </p:childTnLst>
                                </p:cTn>
                              </p:par>
                              <p:par>
                                <p:cTn id="19" presetID="10"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500"/>
                                        <p:tgtEl>
                                          <p:spTgt spid="9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0" grpId="0" animBg="1"/>
      <p:bldP spid="11" grpId="0"/>
      <p:bldP spid="12" grpId="0"/>
      <p:bldP spid="88" grpId="0" animBg="1"/>
      <p:bldP spid="89" grpId="0" animBg="1"/>
      <p:bldP spid="90" grpId="0" animBg="1"/>
      <p:bldP spid="91" grpId="0" animBg="1"/>
      <p:bldP spid="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5489" y="5813176"/>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pic>
        <p:nvPicPr>
          <p:cNvPr id="37" name="Picture 36" descr="A picture containing text, toy, doll, vector graphics&#10;&#10;Description automatically generated">
            <a:extLst>
              <a:ext uri="{FF2B5EF4-FFF2-40B4-BE49-F238E27FC236}">
                <a16:creationId xmlns:a16="http://schemas.microsoft.com/office/drawing/2014/main" id="{DB01CBC5-B82F-4246-B533-879B772D9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911547" y="23954"/>
            <a:ext cx="808161" cy="1535160"/>
          </a:xfrm>
          <a:prstGeom prst="rect">
            <a:avLst/>
          </a:prstGeom>
        </p:spPr>
      </p:pic>
      <p:sp>
        <p:nvSpPr>
          <p:cNvPr id="55" name="Rectangle 54">
            <a:hlinkClick r:id="" action="ppaction://noaction">
              <a:snd r:embed="rId6" name="9_8.wav"/>
            </a:hlinkClick>
            <a:extLst>
              <a:ext uri="{FF2B5EF4-FFF2-40B4-BE49-F238E27FC236}">
                <a16:creationId xmlns:a16="http://schemas.microsoft.com/office/drawing/2014/main" id="{2E8F1078-76B1-4906-90B5-A7E679C9FC13}"/>
              </a:ext>
            </a:extLst>
          </p:cNvPr>
          <p:cNvSpPr/>
          <p:nvPr/>
        </p:nvSpPr>
        <p:spPr>
          <a:xfrm>
            <a:off x="577804" y="2830569"/>
            <a:ext cx="577832"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57" name="Rectangle 56">
            <a:hlinkClick r:id="" action="ppaction://noaction">
              <a:snd r:embed="rId6" name="9_8.wav"/>
            </a:hlinkClick>
            <a:extLst>
              <a:ext uri="{FF2B5EF4-FFF2-40B4-BE49-F238E27FC236}">
                <a16:creationId xmlns:a16="http://schemas.microsoft.com/office/drawing/2014/main" id="{889BE531-1EB1-435B-9F05-EF6BE30B3721}"/>
              </a:ext>
            </a:extLst>
          </p:cNvPr>
          <p:cNvSpPr/>
          <p:nvPr/>
        </p:nvSpPr>
        <p:spPr>
          <a:xfrm>
            <a:off x="659954" y="5681590"/>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644295" y="2083069"/>
            <a:ext cx="808161" cy="1535160"/>
          </a:xfrm>
          <a:prstGeom prst="rect">
            <a:avLst/>
          </a:prstGeom>
        </p:spPr>
      </p:pic>
      <p:pic>
        <p:nvPicPr>
          <p:cNvPr id="61" name="Picture 60" descr="A picture containing text, toy, doll, vector graphics&#10;&#10;Description automatically generated">
            <a:extLst>
              <a:ext uri="{FF2B5EF4-FFF2-40B4-BE49-F238E27FC236}">
                <a16:creationId xmlns:a16="http://schemas.microsoft.com/office/drawing/2014/main" id="{C6A09A79-3F89-4EF7-BC82-09CB1DCC7F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420841" y="2103315"/>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7919152" y="2103315"/>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D04F141-5207-4088-9797-FDC829050D65}"/>
              </a:ext>
            </a:extLst>
          </p:cNvPr>
          <p:cNvSpPr/>
          <p:nvPr/>
        </p:nvSpPr>
        <p:spPr>
          <a:xfrm>
            <a:off x="6350084" y="2008272"/>
            <a:ext cx="2547952" cy="203150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706315" y="5636675"/>
            <a:ext cx="77938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Segoe Print" panose="02000600000000000000" pitchFamily="2" charset="0"/>
                <a:ea typeface="+mn-ea"/>
                <a:cs typeface="+mn-cs"/>
              </a:rPr>
              <a:t>Ves</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endParaRPr>
          </a:p>
        </p:txBody>
      </p:sp>
      <p:sp>
        <p:nvSpPr>
          <p:cNvPr id="88" name="Rectangle 87">
            <a:hlinkClick r:id="" action="ppaction://noaction">
              <a:snd r:embed="rId8" name="19_Eestaactivo.wav"/>
            </a:hlinkClick>
            <a:extLst>
              <a:ext uri="{FF2B5EF4-FFF2-40B4-BE49-F238E27FC236}">
                <a16:creationId xmlns:a16="http://schemas.microsoft.com/office/drawing/2014/main" id="{D9E2F946-D86E-441B-8BCC-B3349486663A}"/>
              </a:ext>
            </a:extLst>
          </p:cNvPr>
          <p:cNvSpPr/>
          <p:nvPr/>
        </p:nvSpPr>
        <p:spPr>
          <a:xfrm>
            <a:off x="4540923"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4331256" y="5054428"/>
            <a:ext cx="2507991" cy="174734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hlinkClick r:id="" action="ppaction://noaction">
              <a:snd r:embed="rId8" name="19_Eestaactivo.wav"/>
            </a:hlinkClick>
            <a:extLst>
              <a:ext uri="{FF2B5EF4-FFF2-40B4-BE49-F238E27FC236}">
                <a16:creationId xmlns:a16="http://schemas.microsoft.com/office/drawing/2014/main" id="{0BC5F9F7-2A6D-4DBF-9F7C-9DE195D454C2}"/>
              </a:ext>
            </a:extLst>
          </p:cNvPr>
          <p:cNvSpPr/>
          <p:nvPr/>
        </p:nvSpPr>
        <p:spPr>
          <a:xfrm>
            <a:off x="6962054" y="5676021"/>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91" name="Rectangle 90">
            <a:hlinkClick r:id="" action="ppaction://noaction">
              <a:snd r:embed="rId8" name="19_Eestaactivo.wav"/>
            </a:hlinkClick>
            <a:extLst>
              <a:ext uri="{FF2B5EF4-FFF2-40B4-BE49-F238E27FC236}">
                <a16:creationId xmlns:a16="http://schemas.microsoft.com/office/drawing/2014/main" id="{F799F113-14A1-4DCF-8D32-0E5318C43B8E}"/>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93" name="TextBox 92">
            <a:hlinkClick r:id="" action="ppaction://noaction">
              <a:snd r:embed="rId9" name="7_1.wav"/>
            </a:hlinkClick>
            <a:extLst>
              <a:ext uri="{FF2B5EF4-FFF2-40B4-BE49-F238E27FC236}">
                <a16:creationId xmlns:a16="http://schemas.microsoft.com/office/drawing/2014/main" id="{59720E7C-A8F6-40E2-8A81-79083FA014B3}"/>
              </a:ext>
            </a:extLst>
          </p:cNvPr>
          <p:cNvSpPr txBox="1"/>
          <p:nvPr/>
        </p:nvSpPr>
        <p:spPr>
          <a:xfrm>
            <a:off x="408543" y="4293303"/>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escribe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verbo. ¿Qué imagen es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correcta</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pic>
        <p:nvPicPr>
          <p:cNvPr id="3" name="Picture 2">
            <a:extLst>
              <a:ext uri="{FF2B5EF4-FFF2-40B4-BE49-F238E27FC236}">
                <a16:creationId xmlns:a16="http://schemas.microsoft.com/office/drawing/2014/main" id="{830C4ED3-6D4F-4369-958D-0F6455E4646A}"/>
              </a:ext>
            </a:extLst>
          </p:cNvPr>
          <p:cNvPicPr>
            <a:picLocks noChangeAspect="1"/>
          </p:cNvPicPr>
          <p:nvPr/>
        </p:nvPicPr>
        <p:blipFill>
          <a:blip r:embed="rId10"/>
          <a:stretch>
            <a:fillRect/>
          </a:stretch>
        </p:blipFill>
        <p:spPr>
          <a:xfrm>
            <a:off x="5297948" y="5379416"/>
            <a:ext cx="1542422" cy="1097375"/>
          </a:xfrm>
          <a:prstGeom prst="rect">
            <a:avLst/>
          </a:prstGeom>
        </p:spPr>
      </p:pic>
      <p:pic>
        <p:nvPicPr>
          <p:cNvPr id="32" name="Picture 31">
            <a:extLst>
              <a:ext uri="{FF2B5EF4-FFF2-40B4-BE49-F238E27FC236}">
                <a16:creationId xmlns:a16="http://schemas.microsoft.com/office/drawing/2014/main" id="{94904022-D249-4100-A510-CD07E931770C}"/>
              </a:ext>
            </a:extLst>
          </p:cNvPr>
          <p:cNvPicPr>
            <a:picLocks noChangeAspect="1"/>
          </p:cNvPicPr>
          <p:nvPr/>
        </p:nvPicPr>
        <p:blipFill>
          <a:blip r:embed="rId11"/>
          <a:stretch>
            <a:fillRect/>
          </a:stretch>
        </p:blipFill>
        <p:spPr>
          <a:xfrm>
            <a:off x="9991019" y="5157382"/>
            <a:ext cx="1857299" cy="1590687"/>
          </a:xfrm>
          <a:prstGeom prst="rect">
            <a:avLst/>
          </a:prstGeom>
        </p:spPr>
      </p:pic>
      <p:pic>
        <p:nvPicPr>
          <p:cNvPr id="6146" name="Picture 2" descr="Demonstration, Projector, Film Projector">
            <a:extLst>
              <a:ext uri="{FF2B5EF4-FFF2-40B4-BE49-F238E27FC236}">
                <a16:creationId xmlns:a16="http://schemas.microsoft.com/office/drawing/2014/main" id="{8003FAE0-5AD1-4732-A714-38B9F7C353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12659" y="5492585"/>
            <a:ext cx="1353282" cy="811399"/>
          </a:xfrm>
          <a:prstGeom prst="roundRect">
            <a:avLst/>
          </a:prstGeom>
          <a:noFill/>
          <a:extLst>
            <a:ext uri="{909E8E84-426E-40DD-AFC4-6F175D3DCCD1}">
              <a14:hiddenFill xmlns:a14="http://schemas.microsoft.com/office/drawing/2010/main">
                <a:solidFill>
                  <a:srgbClr val="FFFFFF"/>
                </a:solidFill>
              </a14:hiddenFill>
            </a:ext>
          </a:extLst>
        </p:spPr>
      </p:pic>
      <p:sp>
        <p:nvSpPr>
          <p:cNvPr id="27" name="TextBox 26">
            <a:hlinkClick r:id="" action="ppaction://noaction">
              <a:snd r:embed="rId13" name="9_1.wav"/>
            </a:hlinkClick>
            <a:extLst>
              <a:ext uri="{FF2B5EF4-FFF2-40B4-BE49-F238E27FC236}">
                <a16:creationId xmlns:a16="http://schemas.microsoft.com/office/drawing/2014/main" id="{A8DCCDFA-6F4C-4AD8-AEBD-0B8316D5C156}"/>
              </a:ext>
            </a:extLst>
          </p:cNvPr>
          <p:cNvSpPr txBox="1"/>
          <p:nvPr/>
        </p:nvSpPr>
        <p:spPr>
          <a:xfrm>
            <a:off x="318484" y="320636"/>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Sofía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habla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Quique: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Quién</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5/6</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8" name="TextBox 27">
            <a:hlinkClick r:id="" action="ppaction://noaction">
              <a:snd r:embed="rId14" name="9_2.wav"/>
            </a:hlinkClick>
            <a:extLst>
              <a:ext uri="{FF2B5EF4-FFF2-40B4-BE49-F238E27FC236}">
                <a16:creationId xmlns:a16="http://schemas.microsoft.com/office/drawing/2014/main" id="{606A5B39-477E-4937-BE94-EE6259296ACF}"/>
              </a:ext>
            </a:extLst>
          </p:cNvPr>
          <p:cNvSpPr txBox="1"/>
          <p:nvPr/>
        </p:nvSpPr>
        <p:spPr>
          <a:xfrm>
            <a:off x="315285" y="1089737"/>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escribe ‘A’ o ‘B’.</a:t>
            </a:r>
          </a:p>
        </p:txBody>
      </p:sp>
    </p:spTree>
    <p:extLst>
      <p:ext uri="{BB962C8B-B14F-4D97-AF65-F5344CB8AC3E}">
        <p14:creationId xmlns:p14="http://schemas.microsoft.com/office/powerpoint/2010/main" val="54235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500"/>
                                        <p:tgtEl>
                                          <p:spTgt spid="9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nodeType="withEffect">
                                  <p:stCondLst>
                                    <p:cond delay="0"/>
                                  </p:stCondLst>
                                  <p:childTnLst>
                                    <p:set>
                                      <p:cBhvr>
                                        <p:cTn id="35" dur="1" fill="hold">
                                          <p:stCondLst>
                                            <p:cond delay="0"/>
                                          </p:stCondLst>
                                        </p:cTn>
                                        <p:tgtEl>
                                          <p:spTgt spid="6146"/>
                                        </p:tgtEl>
                                        <p:attrNameLst>
                                          <p:attrName>style.visibility</p:attrName>
                                        </p:attrNameLst>
                                      </p:cBhvr>
                                      <p:to>
                                        <p:strVal val="visible"/>
                                      </p:to>
                                    </p:set>
                                    <p:animEffect transition="in" filter="fade">
                                      <p:cBhvr>
                                        <p:cTn id="36" dur="500"/>
                                        <p:tgtEl>
                                          <p:spTgt spid="614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7" grpId="0" animBg="1"/>
      <p:bldP spid="10" grpId="0" animBg="1"/>
      <p:bldP spid="11" grpId="0"/>
      <p:bldP spid="88" grpId="0" animBg="1"/>
      <p:bldP spid="89" grpId="0" animBg="1"/>
      <p:bldP spid="90" grpId="0" animBg="1"/>
      <p:bldP spid="91" grpId="0" animBg="1"/>
      <p:bldP spid="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pic>
        <p:nvPicPr>
          <p:cNvPr id="37" name="Picture 36" descr="A picture containing text, toy, doll, vector graphics&#10;&#10;Description automatically generated">
            <a:extLst>
              <a:ext uri="{FF2B5EF4-FFF2-40B4-BE49-F238E27FC236}">
                <a16:creationId xmlns:a16="http://schemas.microsoft.com/office/drawing/2014/main" id="{DB01CBC5-B82F-4246-B533-879B772D9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911547" y="23954"/>
            <a:ext cx="808161" cy="1535160"/>
          </a:xfrm>
          <a:prstGeom prst="rect">
            <a:avLst/>
          </a:prstGeom>
        </p:spPr>
      </p:pic>
      <p:sp>
        <p:nvSpPr>
          <p:cNvPr id="55" name="Rectangle 54">
            <a:hlinkClick r:id="" action="ppaction://noaction">
              <a:snd r:embed="rId6" name="9_9.wav"/>
            </a:hlinkClick>
            <a:extLst>
              <a:ext uri="{FF2B5EF4-FFF2-40B4-BE49-F238E27FC236}">
                <a16:creationId xmlns:a16="http://schemas.microsoft.com/office/drawing/2014/main" id="{2E8F1078-76B1-4906-90B5-A7E679C9FC13}"/>
              </a:ext>
            </a:extLst>
          </p:cNvPr>
          <p:cNvSpPr/>
          <p:nvPr/>
        </p:nvSpPr>
        <p:spPr>
          <a:xfrm>
            <a:off x="577804" y="2830569"/>
            <a:ext cx="577832"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57" name="Rectangle 56">
            <a:hlinkClick r:id="" action="ppaction://noaction">
              <a:snd r:embed="rId6" name="9_9.wav"/>
            </a:hlinkClick>
            <a:extLst>
              <a:ext uri="{FF2B5EF4-FFF2-40B4-BE49-F238E27FC236}">
                <a16:creationId xmlns:a16="http://schemas.microsoft.com/office/drawing/2014/main" id="{889BE531-1EB1-435B-9F05-EF6BE30B3721}"/>
              </a:ext>
            </a:extLst>
          </p:cNvPr>
          <p:cNvSpPr/>
          <p:nvPr/>
        </p:nvSpPr>
        <p:spPr>
          <a:xfrm>
            <a:off x="659954" y="5681590"/>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644295" y="2083069"/>
            <a:ext cx="808161" cy="1535160"/>
          </a:xfrm>
          <a:prstGeom prst="rect">
            <a:avLst/>
          </a:prstGeom>
        </p:spPr>
      </p:pic>
      <p:pic>
        <p:nvPicPr>
          <p:cNvPr id="61" name="Picture 60" descr="A picture containing text, toy, doll, vector graphics&#10;&#10;Description automatically generated">
            <a:extLst>
              <a:ext uri="{FF2B5EF4-FFF2-40B4-BE49-F238E27FC236}">
                <a16:creationId xmlns:a16="http://schemas.microsoft.com/office/drawing/2014/main" id="{C6A09A79-3F89-4EF7-BC82-09CB1DCC7F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420841" y="2103315"/>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7919152" y="2103315"/>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D04F141-5207-4088-9797-FDC829050D65}"/>
              </a:ext>
            </a:extLst>
          </p:cNvPr>
          <p:cNvSpPr/>
          <p:nvPr/>
        </p:nvSpPr>
        <p:spPr>
          <a:xfrm>
            <a:off x="1683424" y="1995677"/>
            <a:ext cx="2547952" cy="203150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706315" y="5636675"/>
            <a:ext cx="82907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Segoe Print" panose="02000600000000000000" pitchFamily="2" charset="0"/>
                <a:ea typeface="+mn-ea"/>
                <a:cs typeface="+mn-cs"/>
              </a:rPr>
              <a:t>Veo</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endParaRPr>
          </a:p>
        </p:txBody>
      </p:sp>
      <p:sp>
        <p:nvSpPr>
          <p:cNvPr id="12" name="TextBox 11">
            <a:extLst>
              <a:ext uri="{FF2B5EF4-FFF2-40B4-BE49-F238E27FC236}">
                <a16:creationId xmlns:a16="http://schemas.microsoft.com/office/drawing/2014/main" id="{CEE67329-1CB2-401E-B610-129AB127E461}"/>
              </a:ext>
            </a:extLst>
          </p:cNvPr>
          <p:cNvSpPr txBox="1"/>
          <p:nvPr/>
        </p:nvSpPr>
        <p:spPr>
          <a:xfrm>
            <a:off x="1595489" y="5813176"/>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______________________</a:t>
            </a:r>
          </a:p>
        </p:txBody>
      </p:sp>
      <p:sp>
        <p:nvSpPr>
          <p:cNvPr id="88" name="Rectangle 87">
            <a:hlinkClick r:id="" action="ppaction://noaction">
              <a:snd r:embed="rId8" name="19_Eestaactivo.wav"/>
            </a:hlinkClick>
            <a:extLst>
              <a:ext uri="{FF2B5EF4-FFF2-40B4-BE49-F238E27FC236}">
                <a16:creationId xmlns:a16="http://schemas.microsoft.com/office/drawing/2014/main" id="{D9E2F946-D86E-441B-8BCC-B3349486663A}"/>
              </a:ext>
            </a:extLst>
          </p:cNvPr>
          <p:cNvSpPr/>
          <p:nvPr/>
        </p:nvSpPr>
        <p:spPr>
          <a:xfrm>
            <a:off x="4540923"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4331256" y="5054428"/>
            <a:ext cx="2507991" cy="174734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hlinkClick r:id="" action="ppaction://noaction">
              <a:snd r:embed="rId8" name="19_Eestaactivo.wav"/>
            </a:hlinkClick>
            <a:extLst>
              <a:ext uri="{FF2B5EF4-FFF2-40B4-BE49-F238E27FC236}">
                <a16:creationId xmlns:a16="http://schemas.microsoft.com/office/drawing/2014/main" id="{0BC5F9F7-2A6D-4DBF-9F7C-9DE195D454C2}"/>
              </a:ext>
            </a:extLst>
          </p:cNvPr>
          <p:cNvSpPr/>
          <p:nvPr/>
        </p:nvSpPr>
        <p:spPr>
          <a:xfrm>
            <a:off x="6962054" y="5676021"/>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91" name="Rectangle 90">
            <a:hlinkClick r:id="" action="ppaction://noaction">
              <a:snd r:embed="rId8" name="19_Eestaactivo.wav"/>
            </a:hlinkClick>
            <a:extLst>
              <a:ext uri="{FF2B5EF4-FFF2-40B4-BE49-F238E27FC236}">
                <a16:creationId xmlns:a16="http://schemas.microsoft.com/office/drawing/2014/main" id="{F799F113-14A1-4DCF-8D32-0E5318C43B8E}"/>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93" name="TextBox 92">
            <a:hlinkClick r:id="" action="ppaction://noaction">
              <a:snd r:embed="rId9" name="7_1.wav"/>
            </a:hlinkClick>
            <a:extLst>
              <a:ext uri="{FF2B5EF4-FFF2-40B4-BE49-F238E27FC236}">
                <a16:creationId xmlns:a16="http://schemas.microsoft.com/office/drawing/2014/main" id="{59720E7C-A8F6-40E2-8A81-79083FA014B3}"/>
              </a:ext>
            </a:extLst>
          </p:cNvPr>
          <p:cNvSpPr txBox="1"/>
          <p:nvPr/>
        </p:nvSpPr>
        <p:spPr>
          <a:xfrm>
            <a:off x="408543" y="4293303"/>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escribe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verbo. ¿Qué imagen es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correcta</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pic>
        <p:nvPicPr>
          <p:cNvPr id="6146" name="Picture 2" descr="Demonstration, Projector, Film Projector">
            <a:extLst>
              <a:ext uri="{FF2B5EF4-FFF2-40B4-BE49-F238E27FC236}">
                <a16:creationId xmlns:a16="http://schemas.microsoft.com/office/drawing/2014/main" id="{8003FAE0-5AD1-4732-A714-38B9F7C353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2659" y="5492585"/>
            <a:ext cx="1353282" cy="811399"/>
          </a:xfrm>
          <a:prstGeom prst="round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D638DABF-9C25-4DE7-9B43-783C2627BB74}"/>
              </a:ext>
            </a:extLst>
          </p:cNvPr>
          <p:cNvGrpSpPr/>
          <p:nvPr/>
        </p:nvGrpSpPr>
        <p:grpSpPr>
          <a:xfrm>
            <a:off x="10127363" y="5207784"/>
            <a:ext cx="1843352" cy="1770956"/>
            <a:chOff x="-3904343" y="-3357631"/>
            <a:chExt cx="4683261" cy="2981259"/>
          </a:xfrm>
        </p:grpSpPr>
        <p:pic>
          <p:nvPicPr>
            <p:cNvPr id="28" name="Picture 18" descr="Ciudad, Pueblo, Región, Casas, Arquitectura, Comunidad">
              <a:extLst>
                <a:ext uri="{FF2B5EF4-FFF2-40B4-BE49-F238E27FC236}">
                  <a16:creationId xmlns:a16="http://schemas.microsoft.com/office/drawing/2014/main" id="{9C6452A8-0BAC-4023-96F1-A1B5B0746C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4343" y="-3357631"/>
              <a:ext cx="4683261" cy="234163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78C0061-159B-4947-9741-4142326250EB}"/>
                </a:ext>
              </a:extLst>
            </p:cNvPr>
            <p:cNvSpPr txBox="1"/>
            <p:nvPr/>
          </p:nvSpPr>
          <p:spPr>
            <a:xfrm>
              <a:off x="-3894356" y="-1464417"/>
              <a:ext cx="4673272" cy="10880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pic>
        <p:nvPicPr>
          <p:cNvPr id="31" name="Picture 26" descr="Beach, Water, Sea, Ocean, Summer, Travel">
            <a:extLst>
              <a:ext uri="{FF2B5EF4-FFF2-40B4-BE49-F238E27FC236}">
                <a16:creationId xmlns:a16="http://schemas.microsoft.com/office/drawing/2014/main" id="{67FFE7CA-7D9F-4CBA-80E5-29790B1414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9245" y="5356231"/>
            <a:ext cx="1166103" cy="112088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hlinkClick r:id="" action="ppaction://noaction">
              <a:snd r:embed="rId13" name="9_1.wav"/>
            </a:hlinkClick>
            <a:extLst>
              <a:ext uri="{FF2B5EF4-FFF2-40B4-BE49-F238E27FC236}">
                <a16:creationId xmlns:a16="http://schemas.microsoft.com/office/drawing/2014/main" id="{70E0C228-4DA4-4492-80AA-AA0E95B756C1}"/>
              </a:ext>
            </a:extLst>
          </p:cNvPr>
          <p:cNvSpPr txBox="1"/>
          <p:nvPr/>
        </p:nvSpPr>
        <p:spPr>
          <a:xfrm>
            <a:off x="318484" y="320636"/>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Sofía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habla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Quique: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Quién</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6/6</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2" name="TextBox 31">
            <a:hlinkClick r:id="" action="ppaction://noaction">
              <a:snd r:embed="rId14" name="9_2.wav"/>
            </a:hlinkClick>
            <a:extLst>
              <a:ext uri="{FF2B5EF4-FFF2-40B4-BE49-F238E27FC236}">
                <a16:creationId xmlns:a16="http://schemas.microsoft.com/office/drawing/2014/main" id="{207DFE85-778A-4DE3-B242-2533B3A688D5}"/>
              </a:ext>
            </a:extLst>
          </p:cNvPr>
          <p:cNvSpPr txBox="1"/>
          <p:nvPr/>
        </p:nvSpPr>
        <p:spPr>
          <a:xfrm>
            <a:off x="315285" y="1089737"/>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escribe ‘A’ o ‘B’.</a:t>
            </a:r>
          </a:p>
        </p:txBody>
      </p:sp>
    </p:spTree>
    <p:extLst>
      <p:ext uri="{BB962C8B-B14F-4D97-AF65-F5344CB8AC3E}">
        <p14:creationId xmlns:p14="http://schemas.microsoft.com/office/powerpoint/2010/main" val="234931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500"/>
                                        <p:tgtEl>
                                          <p:spTgt spid="9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6146"/>
                                        </p:tgtEl>
                                        <p:attrNameLst>
                                          <p:attrName>style.visibility</p:attrName>
                                        </p:attrNameLst>
                                      </p:cBhvr>
                                      <p:to>
                                        <p:strVal val="visible"/>
                                      </p:to>
                                    </p:set>
                                    <p:animEffect transition="in" filter="fade">
                                      <p:cBhvr>
                                        <p:cTn id="33" dur="500"/>
                                        <p:tgtEl>
                                          <p:spTgt spid="6146"/>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0" grpId="0" animBg="1"/>
      <p:bldP spid="11" grpId="0"/>
      <p:bldP spid="12" grpId="0"/>
      <p:bldP spid="88" grpId="0" animBg="1"/>
      <p:bldP spid="89" grpId="0" animBg="1"/>
      <p:bldP spid="90" grpId="0" animBg="1"/>
      <p:bldP spid="91" grpId="0" animBg="1"/>
      <p:bldP spid="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E03D5E4-0DE2-4A17-9062-0844809E1F02}"/>
              </a:ext>
            </a:extLst>
          </p:cNvPr>
          <p:cNvSpPr txBox="1"/>
          <p:nvPr/>
        </p:nvSpPr>
        <p:spPr>
          <a:xfrm>
            <a:off x="264362" y="77384"/>
            <a:ext cx="6845144" cy="1077218"/>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Lee la </a:t>
            </a:r>
            <a:r>
              <a:rPr lang="en-GB" sz="3200" dirty="0" err="1">
                <a:solidFill>
                  <a:srgbClr val="002060"/>
                </a:solidFill>
                <a:latin typeface="Century Gothic" panose="020B0502020202020204" pitchFamily="34" charset="0"/>
              </a:rPr>
              <a:t>frase</a:t>
            </a:r>
            <a:r>
              <a:rPr lang="en-GB" sz="3200" dirty="0">
                <a:solidFill>
                  <a:srgbClr val="002060"/>
                </a:solidFill>
                <a:latin typeface="Century Gothic" panose="020B0502020202020204" pitchFamily="34" charset="0"/>
              </a:rPr>
              <a:t> y traduce al </a:t>
            </a:r>
            <a:r>
              <a:rPr lang="en-GB" sz="3200" dirty="0" err="1">
                <a:solidFill>
                  <a:srgbClr val="002060"/>
                </a:solidFill>
                <a:latin typeface="Century Gothic" panose="020B0502020202020204" pitchFamily="34" charset="0"/>
              </a:rPr>
              <a:t>inglés</a:t>
            </a:r>
            <a:r>
              <a:rPr lang="en-GB" sz="3200" dirty="0">
                <a:solidFill>
                  <a:srgbClr val="002060"/>
                </a:solidFill>
                <a:latin typeface="Century Gothic" panose="020B0502020202020204" pitchFamily="34" charset="0"/>
              </a:rPr>
              <a:t>.🗣</a:t>
            </a:r>
          </a:p>
          <a:p>
            <a:r>
              <a:rPr lang="en-GB" sz="3200" b="1" dirty="0">
                <a:solidFill>
                  <a:srgbClr val="002060"/>
                </a:solidFill>
                <a:latin typeface="Century Gothic" panose="020B0502020202020204" pitchFamily="34" charset="0"/>
              </a:rPr>
              <a:t>[1/5]</a:t>
            </a: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8354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684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8" name="Google Shape;698;p62">
            <a:extLst>
              <a:ext uri="{FF2B5EF4-FFF2-40B4-BE49-F238E27FC236}">
                <a16:creationId xmlns:a16="http://schemas.microsoft.com/office/drawing/2014/main" id="{D0598EE9-746B-4EEE-8A96-45E4AAF3C3EA}"/>
              </a:ext>
            </a:extLst>
          </p:cNvPr>
          <p:cNvSpPr/>
          <p:nvPr/>
        </p:nvSpPr>
        <p:spPr>
          <a:xfrm>
            <a:off x="6072597" y="575473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learn</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5900706" y="400642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192369" y="4891979"/>
            <a:ext cx="1933472" cy="793650"/>
          </a:xfrm>
          <a:custGeom>
            <a:avLst/>
            <a:gdLst>
              <a:gd name="connsiteX0" fmla="*/ 0 w 1933472"/>
              <a:gd name="connsiteY0" fmla="*/ 0 h 793650"/>
              <a:gd name="connsiteX1" fmla="*/ 444698 w 1933472"/>
              <a:gd name="connsiteY1" fmla="*/ 0 h 793650"/>
              <a:gd name="connsiteX2" fmla="*/ 966736 w 1933472"/>
              <a:gd name="connsiteY2" fmla="*/ 0 h 793650"/>
              <a:gd name="connsiteX3" fmla="*/ 1411434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450103 w 1933472"/>
              <a:gd name="connsiteY7" fmla="*/ 793650 h 793650"/>
              <a:gd name="connsiteX8" fmla="*/ 947401 w 1933472"/>
              <a:gd name="connsiteY8" fmla="*/ 793650 h 793650"/>
              <a:gd name="connsiteX9" fmla="*/ 502702 w 1933472"/>
              <a:gd name="connsiteY9" fmla="*/ 793650 h 793650"/>
              <a:gd name="connsiteX10" fmla="*/ 0 w 1933472"/>
              <a:gd name="connsiteY10" fmla="*/ 793650 h 793650"/>
              <a:gd name="connsiteX11" fmla="*/ 0 w 1933472"/>
              <a:gd name="connsiteY11" fmla="*/ 412698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204553" y="-3027"/>
                  <a:pt x="327961" y="48527"/>
                  <a:pt x="444698" y="0"/>
                </a:cubicBezTo>
                <a:cubicBezTo>
                  <a:pt x="561435" y="-48527"/>
                  <a:pt x="817035" y="58646"/>
                  <a:pt x="966736" y="0"/>
                </a:cubicBezTo>
                <a:cubicBezTo>
                  <a:pt x="1116437" y="-58646"/>
                  <a:pt x="1279872" y="20308"/>
                  <a:pt x="1411434" y="0"/>
                </a:cubicBezTo>
                <a:cubicBezTo>
                  <a:pt x="1542996" y="-20308"/>
                  <a:pt x="1742794" y="1812"/>
                  <a:pt x="1933471" y="0"/>
                </a:cubicBezTo>
                <a:cubicBezTo>
                  <a:pt x="1980312" y="182054"/>
                  <a:pt x="1897314" y="310919"/>
                  <a:pt x="1933471" y="396825"/>
                </a:cubicBezTo>
                <a:cubicBezTo>
                  <a:pt x="1969628" y="482732"/>
                  <a:pt x="1900292" y="659732"/>
                  <a:pt x="1933471" y="793650"/>
                </a:cubicBezTo>
                <a:cubicBezTo>
                  <a:pt x="1823718" y="824834"/>
                  <a:pt x="1583452" y="758950"/>
                  <a:pt x="1450103" y="793650"/>
                </a:cubicBezTo>
                <a:cubicBezTo>
                  <a:pt x="1316754" y="828350"/>
                  <a:pt x="1070824" y="776525"/>
                  <a:pt x="947401" y="793650"/>
                </a:cubicBezTo>
                <a:cubicBezTo>
                  <a:pt x="823978" y="810775"/>
                  <a:pt x="659240" y="782196"/>
                  <a:pt x="502702" y="793650"/>
                </a:cubicBezTo>
                <a:cubicBezTo>
                  <a:pt x="346164" y="805104"/>
                  <a:pt x="189693" y="774639"/>
                  <a:pt x="0" y="793650"/>
                </a:cubicBezTo>
                <a:cubicBezTo>
                  <a:pt x="-44701" y="684788"/>
                  <a:pt x="4413" y="505878"/>
                  <a:pt x="0" y="412698"/>
                </a:cubicBezTo>
                <a:cubicBezTo>
                  <a:pt x="-4413" y="319518"/>
                  <a:pt x="28691" y="92545"/>
                  <a:pt x="0" y="0"/>
                </a:cubicBezTo>
                <a:close/>
              </a:path>
              <a:path w="1933472" h="793650" stroke="0" extrusionOk="0">
                <a:moveTo>
                  <a:pt x="0" y="0"/>
                </a:moveTo>
                <a:cubicBezTo>
                  <a:pt x="189532" y="-24951"/>
                  <a:pt x="256291" y="49876"/>
                  <a:pt x="444698" y="0"/>
                </a:cubicBezTo>
                <a:cubicBezTo>
                  <a:pt x="633105" y="-49876"/>
                  <a:pt x="676147" y="10812"/>
                  <a:pt x="889397" y="0"/>
                </a:cubicBezTo>
                <a:cubicBezTo>
                  <a:pt x="1102647" y="-10812"/>
                  <a:pt x="1203858" y="60862"/>
                  <a:pt x="1411434" y="0"/>
                </a:cubicBezTo>
                <a:cubicBezTo>
                  <a:pt x="1619010" y="-60862"/>
                  <a:pt x="1731988" y="52663"/>
                  <a:pt x="1933471" y="0"/>
                </a:cubicBezTo>
                <a:cubicBezTo>
                  <a:pt x="1943608" y="112715"/>
                  <a:pt x="1917117" y="228430"/>
                  <a:pt x="1933471" y="373016"/>
                </a:cubicBezTo>
                <a:cubicBezTo>
                  <a:pt x="1949825" y="517602"/>
                  <a:pt x="1887461" y="665622"/>
                  <a:pt x="1933471" y="793650"/>
                </a:cubicBezTo>
                <a:cubicBezTo>
                  <a:pt x="1735381" y="851168"/>
                  <a:pt x="1640629" y="788611"/>
                  <a:pt x="1450103" y="793650"/>
                </a:cubicBezTo>
                <a:cubicBezTo>
                  <a:pt x="1259577" y="798689"/>
                  <a:pt x="1195470" y="793316"/>
                  <a:pt x="966736" y="793650"/>
                </a:cubicBezTo>
                <a:cubicBezTo>
                  <a:pt x="738002" y="793984"/>
                  <a:pt x="566712" y="777498"/>
                  <a:pt x="464033" y="793650"/>
                </a:cubicBezTo>
                <a:cubicBezTo>
                  <a:pt x="361354" y="809802"/>
                  <a:pt x="116280" y="764733"/>
                  <a:pt x="0" y="793650"/>
                </a:cubicBezTo>
                <a:cubicBezTo>
                  <a:pt x="-6834" y="708792"/>
                  <a:pt x="6589" y="514716"/>
                  <a:pt x="0" y="420635"/>
                </a:cubicBezTo>
                <a:cubicBezTo>
                  <a:pt x="-6589" y="326555"/>
                  <a:pt x="6453" y="14738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understand</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7669314" y="4022316"/>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8958155" y="4022316"/>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6096000" y="1663424"/>
            <a:ext cx="3843028" cy="646331"/>
          </a:xfrm>
          <a:prstGeom prst="rect">
            <a:avLst/>
          </a:prstGeom>
          <a:solidFill>
            <a:srgbClr val="C2E49C"/>
          </a:solidFill>
        </p:spPr>
        <p:txBody>
          <a:bodyPr wrap="square" rtlCol="0">
            <a:spAutoFit/>
          </a:bodyPr>
          <a:lstStyle/>
          <a:p>
            <a:pPr algn="ctr"/>
            <a:r>
              <a:rPr lang="es-AR" sz="3600" b="1" dirty="0">
                <a:solidFill>
                  <a:srgbClr val="002060"/>
                </a:solidFill>
                <a:latin typeface="Century Gothic" panose="020B0502020202020204" pitchFamily="34" charset="0"/>
              </a:rPr>
              <a:t>Lees un libro.</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485185" y="48878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126616" y="48762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watch</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7733078" y="577513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 </a:t>
            </a:r>
            <a:endParaRPr sz="2500" b="1" dirty="0">
              <a:solidFill>
                <a:srgbClr val="002060"/>
              </a:solidFill>
              <a:latin typeface="Century Gothic" panose="020B0502020202020204" pitchFamily="34" charset="0"/>
              <a:ea typeface="Montserrat"/>
              <a:cs typeface="Montserrat"/>
              <a:sym typeface="Montserrat"/>
            </a:endParaRPr>
          </a:p>
        </p:txBody>
      </p:sp>
      <p:pic>
        <p:nvPicPr>
          <p:cNvPr id="41" name="Picture 2" descr="Trabajo En Equipo, Grupo, Equipo, Comunidad">
            <a:extLst>
              <a:ext uri="{FF2B5EF4-FFF2-40B4-BE49-F238E27FC236}">
                <a16:creationId xmlns:a16="http://schemas.microsoft.com/office/drawing/2014/main" id="{486A4ABA-44F1-4875-A297-D64D53408B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6868" y="47623"/>
            <a:ext cx="614822" cy="614822"/>
          </a:xfrm>
          <a:prstGeom prst="rect">
            <a:avLst/>
          </a:prstGeom>
          <a:noFill/>
          <a:extLst>
            <a:ext uri="{909E8E84-426E-40DD-AFC4-6F175D3DCCD1}">
              <a14:hiddenFill xmlns:a14="http://schemas.microsoft.com/office/drawing/2010/main">
                <a:solidFill>
                  <a:srgbClr val="FFFFFF"/>
                </a:solidFill>
              </a14:hiddenFill>
            </a:ext>
          </a:extLst>
        </p:spPr>
      </p:pic>
      <p:sp>
        <p:nvSpPr>
          <p:cNvPr id="42" name="Google Shape;702;p62">
            <a:extLst>
              <a:ext uri="{FF2B5EF4-FFF2-40B4-BE49-F238E27FC236}">
                <a16:creationId xmlns:a16="http://schemas.microsoft.com/office/drawing/2014/main" id="{5F6A334C-FB34-4211-A35D-70D1AAEF5489}"/>
              </a:ext>
            </a:extLst>
          </p:cNvPr>
          <p:cNvSpPr/>
          <p:nvPr/>
        </p:nvSpPr>
        <p:spPr>
          <a:xfrm>
            <a:off x="4584713" y="3143809"/>
            <a:ext cx="1197239" cy="793650"/>
          </a:xfrm>
          <a:custGeom>
            <a:avLst/>
            <a:gdLst>
              <a:gd name="connsiteX0" fmla="*/ 0 w 1197239"/>
              <a:gd name="connsiteY0" fmla="*/ 0 h 793650"/>
              <a:gd name="connsiteX1" fmla="*/ 586647 w 1197239"/>
              <a:gd name="connsiteY1" fmla="*/ 0 h 793650"/>
              <a:gd name="connsiteX2" fmla="*/ 1197239 w 1197239"/>
              <a:gd name="connsiteY2" fmla="*/ 0 h 793650"/>
              <a:gd name="connsiteX3" fmla="*/ 1197239 w 1197239"/>
              <a:gd name="connsiteY3" fmla="*/ 404762 h 793650"/>
              <a:gd name="connsiteX4" fmla="*/ 1197239 w 1197239"/>
              <a:gd name="connsiteY4" fmla="*/ 793650 h 793650"/>
              <a:gd name="connsiteX5" fmla="*/ 598620 w 1197239"/>
              <a:gd name="connsiteY5" fmla="*/ 793650 h 793650"/>
              <a:gd name="connsiteX6" fmla="*/ 0 w 1197239"/>
              <a:gd name="connsiteY6" fmla="*/ 793650 h 793650"/>
              <a:gd name="connsiteX7" fmla="*/ 0 w 1197239"/>
              <a:gd name="connsiteY7" fmla="*/ 412698 h 793650"/>
              <a:gd name="connsiteX8" fmla="*/ 0 w 1197239"/>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9" h="793650" fill="none" extrusionOk="0">
                <a:moveTo>
                  <a:pt x="0" y="0"/>
                </a:moveTo>
                <a:cubicBezTo>
                  <a:pt x="216877" y="-41300"/>
                  <a:pt x="459633" y="28780"/>
                  <a:pt x="586647" y="0"/>
                </a:cubicBezTo>
                <a:cubicBezTo>
                  <a:pt x="713661" y="-28780"/>
                  <a:pt x="907012" y="17608"/>
                  <a:pt x="1197239" y="0"/>
                </a:cubicBezTo>
                <a:cubicBezTo>
                  <a:pt x="1239242" y="97177"/>
                  <a:pt x="1158562" y="226414"/>
                  <a:pt x="1197239" y="404762"/>
                </a:cubicBezTo>
                <a:cubicBezTo>
                  <a:pt x="1235916" y="583110"/>
                  <a:pt x="1175532" y="667630"/>
                  <a:pt x="1197239" y="793650"/>
                </a:cubicBezTo>
                <a:cubicBezTo>
                  <a:pt x="949994" y="844909"/>
                  <a:pt x="888647" y="782217"/>
                  <a:pt x="598620" y="793650"/>
                </a:cubicBezTo>
                <a:cubicBezTo>
                  <a:pt x="308593" y="805083"/>
                  <a:pt x="203233" y="727414"/>
                  <a:pt x="0" y="793650"/>
                </a:cubicBezTo>
                <a:cubicBezTo>
                  <a:pt x="-5004" y="638549"/>
                  <a:pt x="7245" y="505420"/>
                  <a:pt x="0" y="412698"/>
                </a:cubicBezTo>
                <a:cubicBezTo>
                  <a:pt x="-7245" y="319976"/>
                  <a:pt x="3152" y="202524"/>
                  <a:pt x="0" y="0"/>
                </a:cubicBezTo>
                <a:close/>
              </a:path>
              <a:path w="1197239" h="793650" stroke="0" extrusionOk="0">
                <a:moveTo>
                  <a:pt x="0" y="0"/>
                </a:moveTo>
                <a:cubicBezTo>
                  <a:pt x="252338" y="-43793"/>
                  <a:pt x="400812" y="16406"/>
                  <a:pt x="586647" y="0"/>
                </a:cubicBezTo>
                <a:cubicBezTo>
                  <a:pt x="772482" y="-16406"/>
                  <a:pt x="1001915" y="72879"/>
                  <a:pt x="1197239" y="0"/>
                </a:cubicBezTo>
                <a:cubicBezTo>
                  <a:pt x="1199046" y="104187"/>
                  <a:pt x="1149419" y="320191"/>
                  <a:pt x="1197239" y="404762"/>
                </a:cubicBezTo>
                <a:cubicBezTo>
                  <a:pt x="1245059" y="489333"/>
                  <a:pt x="1153723" y="674236"/>
                  <a:pt x="1197239" y="793650"/>
                </a:cubicBezTo>
                <a:cubicBezTo>
                  <a:pt x="976052" y="858999"/>
                  <a:pt x="879704" y="748747"/>
                  <a:pt x="634537" y="793650"/>
                </a:cubicBezTo>
                <a:cubicBezTo>
                  <a:pt x="389370" y="838553"/>
                  <a:pt x="154625" y="728142"/>
                  <a:pt x="0" y="793650"/>
                </a:cubicBezTo>
                <a:cubicBezTo>
                  <a:pt x="-47509" y="610397"/>
                  <a:pt x="7827" y="464606"/>
                  <a:pt x="0" y="380952"/>
                </a:cubicBezTo>
                <a:cubicBezTo>
                  <a:pt x="-7827" y="297298"/>
                  <a:pt x="45295" y="1677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text</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E66804A6-2AE8-42BF-BDB9-BB28CB00B6CB}"/>
              </a:ext>
            </a:extLst>
          </p:cNvPr>
          <p:cNvSpPr/>
          <p:nvPr/>
        </p:nvSpPr>
        <p:spPr>
          <a:xfrm>
            <a:off x="5907889" y="3127922"/>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question</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75CAAAD4-BC22-463D-A65C-A22365202642}"/>
              </a:ext>
            </a:extLst>
          </p:cNvPr>
          <p:cNvSpPr/>
          <p:nvPr/>
        </p:nvSpPr>
        <p:spPr>
          <a:xfrm>
            <a:off x="7676497" y="3143809"/>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book</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3;p62">
            <a:extLst>
              <a:ext uri="{FF2B5EF4-FFF2-40B4-BE49-F238E27FC236}">
                <a16:creationId xmlns:a16="http://schemas.microsoft.com/office/drawing/2014/main" id="{C190983C-DD8F-4783-95BD-BD633B799EC9}"/>
              </a:ext>
            </a:extLst>
          </p:cNvPr>
          <p:cNvSpPr/>
          <p:nvPr/>
        </p:nvSpPr>
        <p:spPr>
          <a:xfrm>
            <a:off x="8965338" y="3143809"/>
            <a:ext cx="2050900" cy="793650"/>
          </a:xfrm>
          <a:custGeom>
            <a:avLst/>
            <a:gdLst>
              <a:gd name="connsiteX0" fmla="*/ 0 w 2050900"/>
              <a:gd name="connsiteY0" fmla="*/ 0 h 793650"/>
              <a:gd name="connsiteX1" fmla="*/ 553743 w 2050900"/>
              <a:gd name="connsiteY1" fmla="*/ 0 h 793650"/>
              <a:gd name="connsiteX2" fmla="*/ 1045959 w 2050900"/>
              <a:gd name="connsiteY2" fmla="*/ 0 h 793650"/>
              <a:gd name="connsiteX3" fmla="*/ 1538175 w 2050900"/>
              <a:gd name="connsiteY3" fmla="*/ 0 h 793650"/>
              <a:gd name="connsiteX4" fmla="*/ 2050900 w 2050900"/>
              <a:gd name="connsiteY4" fmla="*/ 0 h 793650"/>
              <a:gd name="connsiteX5" fmla="*/ 2050900 w 2050900"/>
              <a:gd name="connsiteY5" fmla="*/ 396825 h 793650"/>
              <a:gd name="connsiteX6" fmla="*/ 2050900 w 2050900"/>
              <a:gd name="connsiteY6" fmla="*/ 793650 h 793650"/>
              <a:gd name="connsiteX7" fmla="*/ 1599702 w 2050900"/>
              <a:gd name="connsiteY7" fmla="*/ 793650 h 793650"/>
              <a:gd name="connsiteX8" fmla="*/ 1107486 w 2050900"/>
              <a:gd name="connsiteY8" fmla="*/ 793650 h 793650"/>
              <a:gd name="connsiteX9" fmla="*/ 553743 w 2050900"/>
              <a:gd name="connsiteY9" fmla="*/ 793650 h 793650"/>
              <a:gd name="connsiteX10" fmla="*/ 0 w 2050900"/>
              <a:gd name="connsiteY10" fmla="*/ 793650 h 793650"/>
              <a:gd name="connsiteX11" fmla="*/ 0 w 2050900"/>
              <a:gd name="connsiteY11" fmla="*/ 388889 h 793650"/>
              <a:gd name="connsiteX12" fmla="*/ 0 w 2050900"/>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0900" h="793650" fill="none" extrusionOk="0">
                <a:moveTo>
                  <a:pt x="0" y="0"/>
                </a:moveTo>
                <a:cubicBezTo>
                  <a:pt x="273524" y="-2825"/>
                  <a:pt x="358312" y="5025"/>
                  <a:pt x="553743" y="0"/>
                </a:cubicBezTo>
                <a:cubicBezTo>
                  <a:pt x="749174" y="-5025"/>
                  <a:pt x="864023" y="21003"/>
                  <a:pt x="1045959" y="0"/>
                </a:cubicBezTo>
                <a:cubicBezTo>
                  <a:pt x="1227895" y="-21003"/>
                  <a:pt x="1379019" y="11966"/>
                  <a:pt x="1538175" y="0"/>
                </a:cubicBezTo>
                <a:cubicBezTo>
                  <a:pt x="1697331" y="-11966"/>
                  <a:pt x="1849870" y="608"/>
                  <a:pt x="2050900" y="0"/>
                </a:cubicBezTo>
                <a:cubicBezTo>
                  <a:pt x="2085823" y="84232"/>
                  <a:pt x="2032960" y="215515"/>
                  <a:pt x="2050900" y="396825"/>
                </a:cubicBezTo>
                <a:cubicBezTo>
                  <a:pt x="2068840" y="578136"/>
                  <a:pt x="2003433" y="611940"/>
                  <a:pt x="2050900" y="793650"/>
                </a:cubicBezTo>
                <a:cubicBezTo>
                  <a:pt x="1871241" y="798615"/>
                  <a:pt x="1752434" y="788269"/>
                  <a:pt x="1599702" y="793650"/>
                </a:cubicBezTo>
                <a:cubicBezTo>
                  <a:pt x="1446970" y="799031"/>
                  <a:pt x="1243247" y="787956"/>
                  <a:pt x="1107486" y="793650"/>
                </a:cubicBezTo>
                <a:cubicBezTo>
                  <a:pt x="971725" y="799344"/>
                  <a:pt x="775591" y="779008"/>
                  <a:pt x="553743" y="793650"/>
                </a:cubicBezTo>
                <a:cubicBezTo>
                  <a:pt x="331895" y="808292"/>
                  <a:pt x="239535" y="793335"/>
                  <a:pt x="0" y="793650"/>
                </a:cubicBezTo>
                <a:cubicBezTo>
                  <a:pt x="-37259" y="656249"/>
                  <a:pt x="48459" y="554944"/>
                  <a:pt x="0" y="388889"/>
                </a:cubicBezTo>
                <a:cubicBezTo>
                  <a:pt x="-48459" y="222834"/>
                  <a:pt x="35228" y="150505"/>
                  <a:pt x="0" y="0"/>
                </a:cubicBezTo>
                <a:close/>
              </a:path>
              <a:path w="2050900" h="793650" stroke="0" extrusionOk="0">
                <a:moveTo>
                  <a:pt x="0" y="0"/>
                </a:moveTo>
                <a:cubicBezTo>
                  <a:pt x="148251" y="-9466"/>
                  <a:pt x="316889" y="36471"/>
                  <a:pt x="512725" y="0"/>
                </a:cubicBezTo>
                <a:cubicBezTo>
                  <a:pt x="708562" y="-36471"/>
                  <a:pt x="900113" y="11260"/>
                  <a:pt x="1004941" y="0"/>
                </a:cubicBezTo>
                <a:cubicBezTo>
                  <a:pt x="1109769" y="-11260"/>
                  <a:pt x="1338095" y="11234"/>
                  <a:pt x="1456139" y="0"/>
                </a:cubicBezTo>
                <a:cubicBezTo>
                  <a:pt x="1574183" y="-11234"/>
                  <a:pt x="1814921" y="6508"/>
                  <a:pt x="2050900" y="0"/>
                </a:cubicBezTo>
                <a:cubicBezTo>
                  <a:pt x="2071319" y="113328"/>
                  <a:pt x="2014471" y="199645"/>
                  <a:pt x="2050900" y="388889"/>
                </a:cubicBezTo>
                <a:cubicBezTo>
                  <a:pt x="2087329" y="578133"/>
                  <a:pt x="2047652" y="658835"/>
                  <a:pt x="2050900" y="793650"/>
                </a:cubicBezTo>
                <a:cubicBezTo>
                  <a:pt x="1911607" y="799341"/>
                  <a:pt x="1699293" y="760911"/>
                  <a:pt x="1538175" y="793650"/>
                </a:cubicBezTo>
                <a:cubicBezTo>
                  <a:pt x="1377057" y="826389"/>
                  <a:pt x="1212112" y="782696"/>
                  <a:pt x="1066468" y="793650"/>
                </a:cubicBezTo>
                <a:cubicBezTo>
                  <a:pt x="920824" y="804604"/>
                  <a:pt x="740695" y="775865"/>
                  <a:pt x="553743" y="793650"/>
                </a:cubicBezTo>
                <a:cubicBezTo>
                  <a:pt x="366792" y="811435"/>
                  <a:pt x="233378" y="746885"/>
                  <a:pt x="0" y="793650"/>
                </a:cubicBezTo>
                <a:cubicBezTo>
                  <a:pt x="-2916" y="689636"/>
                  <a:pt x="42643" y="499565"/>
                  <a:pt x="0" y="404762"/>
                </a:cubicBezTo>
                <a:cubicBezTo>
                  <a:pt x="-42643" y="309959"/>
                  <a:pt x="16620" y="1856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instruction</a:t>
            </a:r>
            <a:endParaRPr sz="2500" b="1" dirty="0">
              <a:solidFill>
                <a:srgbClr val="002060"/>
              </a:solidFill>
              <a:latin typeface="Century Gothic" panose="020B0502020202020204" pitchFamily="34" charset="0"/>
              <a:ea typeface="Montserrat"/>
              <a:cs typeface="Montserrat"/>
              <a:sym typeface="Montserrat"/>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016238" y="977434"/>
            <a:ext cx="1000738" cy="582075"/>
          </a:xfrm>
          <a:noFill/>
        </p:spPr>
        <p:txBody>
          <a:bodyPr>
            <a:normAutofit/>
          </a:bodyPr>
          <a:lstStyle/>
          <a:p>
            <a:pPr algn="ctr"/>
            <a:r>
              <a:rPr lang="en-GB" sz="2000" b="1" dirty="0">
                <a:solidFill>
                  <a:schemeClr val="bg1"/>
                </a:solidFill>
                <a:latin typeface="Century Gothic" panose="020B0502020202020204" pitchFamily="34" charset="0"/>
                <a:ea typeface="Century Gothic"/>
                <a:cs typeface="Century Gothic"/>
                <a:sym typeface="Century Gothic"/>
              </a:rPr>
              <a:t>leer</a:t>
            </a:r>
            <a:endParaRPr lang="en-GB"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920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4"/>
                                        </p:tgtEl>
                                        <p:attrNameLst>
                                          <p:attrName>fillcolor</p:attrName>
                                        </p:attrNameLst>
                                      </p:cBhvr>
                                      <p:to>
                                        <a:srgbClr val="92D050"/>
                                      </p:to>
                                    </p:animClr>
                                    <p:set>
                                      <p:cBhvr>
                                        <p:cTn id="28" dur="2000" fill="hold"/>
                                        <p:tgtEl>
                                          <p:spTgt spid="44"/>
                                        </p:tgtEl>
                                        <p:attrNameLst>
                                          <p:attrName>fill.type</p:attrName>
                                        </p:attrNameLst>
                                      </p:cBhvr>
                                      <p:to>
                                        <p:strVal val="solid"/>
                                      </p:to>
                                    </p:set>
                                    <p:set>
                                      <p:cBhvr>
                                        <p:cTn id="29" dur="2000" fill="hold"/>
                                        <p:tgtEl>
                                          <p:spTgt spid="4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3"/>
                                        </p:tgtEl>
                                        <p:attrNameLst>
                                          <p:attrName>fillcolor</p:attrName>
                                        </p:attrNameLst>
                                      </p:cBhvr>
                                      <p:to>
                                        <a:srgbClr val="92D050"/>
                                      </p:to>
                                    </p:animClr>
                                    <p:set>
                                      <p:cBhvr>
                                        <p:cTn id="34" dur="2000" fill="hold"/>
                                        <p:tgtEl>
                                          <p:spTgt spid="53"/>
                                        </p:tgtEl>
                                        <p:attrNameLst>
                                          <p:attrName>fill.type</p:attrName>
                                        </p:attrNameLst>
                                      </p:cBhvr>
                                      <p:to>
                                        <p:strVal val="solid"/>
                                      </p:to>
                                    </p:set>
                                    <p:set>
                                      <p:cBhvr>
                                        <p:cTn id="35" dur="2000" fill="hold"/>
                                        <p:tgtEl>
                                          <p:spTgt spid="5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8"/>
                                        </p:tgtEl>
                                        <p:attrNameLst>
                                          <p:attrName>fillcolor</p:attrName>
                                        </p:attrNameLst>
                                      </p:cBhvr>
                                      <p:to>
                                        <a:srgbClr val="92D050"/>
                                      </p:to>
                                    </p:animClr>
                                    <p:set>
                                      <p:cBhvr>
                                        <p:cTn id="46" dur="2000" fill="hold"/>
                                        <p:tgtEl>
                                          <p:spTgt spid="48"/>
                                        </p:tgtEl>
                                        <p:attrNameLst>
                                          <p:attrName>fill.type</p:attrName>
                                        </p:attrNameLst>
                                      </p:cBhvr>
                                      <p:to>
                                        <p:strVal val="solid"/>
                                      </p:to>
                                    </p:set>
                                    <p:set>
                                      <p:cBhvr>
                                        <p:cTn id="47" dur="20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52237" y="1018876"/>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88434" y="163177"/>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48807" y="104804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9192254" y="5081881"/>
            <a:ext cx="1250466" cy="793650"/>
          </a:xfrm>
          <a:custGeom>
            <a:avLst/>
            <a:gdLst>
              <a:gd name="connsiteX0" fmla="*/ 0 w 1250466"/>
              <a:gd name="connsiteY0" fmla="*/ 0 h 793650"/>
              <a:gd name="connsiteX1" fmla="*/ 429327 w 1250466"/>
              <a:gd name="connsiteY1" fmla="*/ 0 h 793650"/>
              <a:gd name="connsiteX2" fmla="*/ 833644 w 1250466"/>
              <a:gd name="connsiteY2" fmla="*/ 0 h 793650"/>
              <a:gd name="connsiteX3" fmla="*/ 1250466 w 1250466"/>
              <a:gd name="connsiteY3" fmla="*/ 0 h 793650"/>
              <a:gd name="connsiteX4" fmla="*/ 1250466 w 1250466"/>
              <a:gd name="connsiteY4" fmla="*/ 380952 h 793650"/>
              <a:gd name="connsiteX5" fmla="*/ 1250466 w 1250466"/>
              <a:gd name="connsiteY5" fmla="*/ 793650 h 793650"/>
              <a:gd name="connsiteX6" fmla="*/ 846149 w 1250466"/>
              <a:gd name="connsiteY6" fmla="*/ 793650 h 793650"/>
              <a:gd name="connsiteX7" fmla="*/ 454336 w 1250466"/>
              <a:gd name="connsiteY7" fmla="*/ 793650 h 793650"/>
              <a:gd name="connsiteX8" fmla="*/ 0 w 1250466"/>
              <a:gd name="connsiteY8" fmla="*/ 793650 h 793650"/>
              <a:gd name="connsiteX9" fmla="*/ 0 w 1250466"/>
              <a:gd name="connsiteY9" fmla="*/ 420635 h 793650"/>
              <a:gd name="connsiteX10" fmla="*/ 0 w 1250466"/>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466" h="793650" fill="none" extrusionOk="0">
                <a:moveTo>
                  <a:pt x="0" y="0"/>
                </a:moveTo>
                <a:cubicBezTo>
                  <a:pt x="193360" y="-32725"/>
                  <a:pt x="221634" y="46187"/>
                  <a:pt x="429327" y="0"/>
                </a:cubicBezTo>
                <a:cubicBezTo>
                  <a:pt x="637020" y="-46187"/>
                  <a:pt x="674021" y="34639"/>
                  <a:pt x="833644" y="0"/>
                </a:cubicBezTo>
                <a:cubicBezTo>
                  <a:pt x="993267" y="-34639"/>
                  <a:pt x="1122233" y="30490"/>
                  <a:pt x="1250466" y="0"/>
                </a:cubicBezTo>
                <a:cubicBezTo>
                  <a:pt x="1284668" y="96698"/>
                  <a:pt x="1212397" y="254573"/>
                  <a:pt x="1250466" y="380952"/>
                </a:cubicBezTo>
                <a:cubicBezTo>
                  <a:pt x="1288535" y="507331"/>
                  <a:pt x="1213141" y="664334"/>
                  <a:pt x="1250466" y="793650"/>
                </a:cubicBezTo>
                <a:cubicBezTo>
                  <a:pt x="1110874" y="818583"/>
                  <a:pt x="947049" y="762946"/>
                  <a:pt x="846149" y="793650"/>
                </a:cubicBezTo>
                <a:cubicBezTo>
                  <a:pt x="745249" y="824354"/>
                  <a:pt x="607604" y="753816"/>
                  <a:pt x="454336" y="793650"/>
                </a:cubicBezTo>
                <a:cubicBezTo>
                  <a:pt x="301068" y="833484"/>
                  <a:pt x="152086" y="777793"/>
                  <a:pt x="0" y="793650"/>
                </a:cubicBezTo>
                <a:cubicBezTo>
                  <a:pt x="-17047" y="638253"/>
                  <a:pt x="6879" y="576961"/>
                  <a:pt x="0" y="420635"/>
                </a:cubicBezTo>
                <a:cubicBezTo>
                  <a:pt x="-6879" y="264309"/>
                  <a:pt x="30576" y="138687"/>
                  <a:pt x="0" y="0"/>
                </a:cubicBezTo>
                <a:close/>
              </a:path>
              <a:path w="1250466" h="793650" stroke="0" extrusionOk="0">
                <a:moveTo>
                  <a:pt x="0" y="0"/>
                </a:moveTo>
                <a:cubicBezTo>
                  <a:pt x="124726" y="-26682"/>
                  <a:pt x="288213" y="30350"/>
                  <a:pt x="441831" y="0"/>
                </a:cubicBezTo>
                <a:cubicBezTo>
                  <a:pt x="595449" y="-30350"/>
                  <a:pt x="681024" y="37164"/>
                  <a:pt x="858653" y="0"/>
                </a:cubicBezTo>
                <a:cubicBezTo>
                  <a:pt x="1036282" y="-37164"/>
                  <a:pt x="1071037" y="13213"/>
                  <a:pt x="1250466" y="0"/>
                </a:cubicBezTo>
                <a:cubicBezTo>
                  <a:pt x="1274957" y="86963"/>
                  <a:pt x="1249352" y="252959"/>
                  <a:pt x="1250466" y="373016"/>
                </a:cubicBezTo>
                <a:cubicBezTo>
                  <a:pt x="1251580" y="493073"/>
                  <a:pt x="1239765" y="639976"/>
                  <a:pt x="1250466" y="793650"/>
                </a:cubicBezTo>
                <a:cubicBezTo>
                  <a:pt x="1163513" y="803945"/>
                  <a:pt x="991381" y="758101"/>
                  <a:pt x="858653" y="793650"/>
                </a:cubicBezTo>
                <a:cubicBezTo>
                  <a:pt x="725925" y="829199"/>
                  <a:pt x="543129" y="746960"/>
                  <a:pt x="429327" y="793650"/>
                </a:cubicBezTo>
                <a:cubicBezTo>
                  <a:pt x="315525" y="840340"/>
                  <a:pt x="170794" y="769577"/>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buy</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549403" y="5068937"/>
            <a:ext cx="1072163" cy="793650"/>
          </a:xfrm>
          <a:custGeom>
            <a:avLst/>
            <a:gdLst>
              <a:gd name="connsiteX0" fmla="*/ 0 w 1072163"/>
              <a:gd name="connsiteY0" fmla="*/ 0 h 793650"/>
              <a:gd name="connsiteX1" fmla="*/ 546803 w 1072163"/>
              <a:gd name="connsiteY1" fmla="*/ 0 h 793650"/>
              <a:gd name="connsiteX2" fmla="*/ 1072163 w 1072163"/>
              <a:gd name="connsiteY2" fmla="*/ 0 h 793650"/>
              <a:gd name="connsiteX3" fmla="*/ 1072163 w 1072163"/>
              <a:gd name="connsiteY3" fmla="*/ 396825 h 793650"/>
              <a:gd name="connsiteX4" fmla="*/ 1072163 w 1072163"/>
              <a:gd name="connsiteY4" fmla="*/ 793650 h 793650"/>
              <a:gd name="connsiteX5" fmla="*/ 546803 w 1072163"/>
              <a:gd name="connsiteY5" fmla="*/ 793650 h 793650"/>
              <a:gd name="connsiteX6" fmla="*/ 0 w 1072163"/>
              <a:gd name="connsiteY6" fmla="*/ 793650 h 793650"/>
              <a:gd name="connsiteX7" fmla="*/ 0 w 1072163"/>
              <a:gd name="connsiteY7" fmla="*/ 412698 h 793650"/>
              <a:gd name="connsiteX8" fmla="*/ 0 w 1072163"/>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163" h="793650" fill="none" extrusionOk="0">
                <a:moveTo>
                  <a:pt x="0" y="0"/>
                </a:moveTo>
                <a:cubicBezTo>
                  <a:pt x="160234" y="-43833"/>
                  <a:pt x="313448" y="61221"/>
                  <a:pt x="546803" y="0"/>
                </a:cubicBezTo>
                <a:cubicBezTo>
                  <a:pt x="780158" y="-61221"/>
                  <a:pt x="946084" y="41552"/>
                  <a:pt x="1072163" y="0"/>
                </a:cubicBezTo>
                <a:cubicBezTo>
                  <a:pt x="1091445" y="193575"/>
                  <a:pt x="1047931" y="303465"/>
                  <a:pt x="1072163" y="396825"/>
                </a:cubicBezTo>
                <a:cubicBezTo>
                  <a:pt x="1096395" y="490186"/>
                  <a:pt x="1066074" y="648873"/>
                  <a:pt x="1072163" y="793650"/>
                </a:cubicBezTo>
                <a:cubicBezTo>
                  <a:pt x="832257" y="820486"/>
                  <a:pt x="721112" y="747149"/>
                  <a:pt x="546803" y="793650"/>
                </a:cubicBezTo>
                <a:cubicBezTo>
                  <a:pt x="372494" y="840151"/>
                  <a:pt x="140437" y="759211"/>
                  <a:pt x="0" y="793650"/>
                </a:cubicBezTo>
                <a:cubicBezTo>
                  <a:pt x="-39760" y="635966"/>
                  <a:pt x="9824" y="568075"/>
                  <a:pt x="0" y="412698"/>
                </a:cubicBezTo>
                <a:cubicBezTo>
                  <a:pt x="-9824" y="257321"/>
                  <a:pt x="13800" y="112048"/>
                  <a:pt x="0" y="0"/>
                </a:cubicBezTo>
                <a:close/>
              </a:path>
              <a:path w="1072163" h="793650" stroke="0" extrusionOk="0">
                <a:moveTo>
                  <a:pt x="0" y="0"/>
                </a:moveTo>
                <a:cubicBezTo>
                  <a:pt x="219387" y="-5755"/>
                  <a:pt x="289187" y="43701"/>
                  <a:pt x="514638" y="0"/>
                </a:cubicBezTo>
                <a:cubicBezTo>
                  <a:pt x="740089" y="-43701"/>
                  <a:pt x="926348" y="7876"/>
                  <a:pt x="1072163" y="0"/>
                </a:cubicBezTo>
                <a:cubicBezTo>
                  <a:pt x="1107379" y="108305"/>
                  <a:pt x="1060756" y="212130"/>
                  <a:pt x="1072163" y="412698"/>
                </a:cubicBezTo>
                <a:cubicBezTo>
                  <a:pt x="1083570" y="613266"/>
                  <a:pt x="1060486" y="648515"/>
                  <a:pt x="1072163" y="793650"/>
                </a:cubicBezTo>
                <a:cubicBezTo>
                  <a:pt x="921985" y="824615"/>
                  <a:pt x="752366" y="729223"/>
                  <a:pt x="514638" y="793650"/>
                </a:cubicBezTo>
                <a:cubicBezTo>
                  <a:pt x="276911" y="858077"/>
                  <a:pt x="193596" y="762797"/>
                  <a:pt x="0" y="793650"/>
                </a:cubicBezTo>
                <a:cubicBezTo>
                  <a:pt x="-44791" y="615679"/>
                  <a:pt x="26887" y="529208"/>
                  <a:pt x="0" y="388889"/>
                </a:cubicBezTo>
                <a:cubicBezTo>
                  <a:pt x="-26887" y="248570"/>
                  <a:pt x="11897" y="17540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learn</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7729026" y="5082791"/>
            <a:ext cx="1396944" cy="793650"/>
          </a:xfrm>
          <a:custGeom>
            <a:avLst/>
            <a:gdLst>
              <a:gd name="connsiteX0" fmla="*/ 0 w 1396944"/>
              <a:gd name="connsiteY0" fmla="*/ 0 h 793650"/>
              <a:gd name="connsiteX1" fmla="*/ 423740 w 1396944"/>
              <a:gd name="connsiteY1" fmla="*/ 0 h 793650"/>
              <a:gd name="connsiteX2" fmla="*/ 903357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412698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75505" y="-20324"/>
                  <a:pt x="246143" y="43804"/>
                  <a:pt x="423740" y="0"/>
                </a:cubicBezTo>
                <a:cubicBezTo>
                  <a:pt x="601337" y="-43804"/>
                  <a:pt x="758875" y="55180"/>
                  <a:pt x="903357" y="0"/>
                </a:cubicBezTo>
                <a:cubicBezTo>
                  <a:pt x="1047839" y="-55180"/>
                  <a:pt x="1198726" y="39756"/>
                  <a:pt x="1396944" y="0"/>
                </a:cubicBezTo>
                <a:cubicBezTo>
                  <a:pt x="1410038" y="194250"/>
                  <a:pt x="1395540" y="218921"/>
                  <a:pt x="1396944" y="388889"/>
                </a:cubicBezTo>
                <a:cubicBezTo>
                  <a:pt x="1398348" y="558857"/>
                  <a:pt x="1351733" y="676820"/>
                  <a:pt x="1396944" y="793650"/>
                </a:cubicBezTo>
                <a:cubicBezTo>
                  <a:pt x="1233728" y="833448"/>
                  <a:pt x="1121669" y="784889"/>
                  <a:pt x="931296" y="793650"/>
                </a:cubicBezTo>
                <a:cubicBezTo>
                  <a:pt x="740923" y="802411"/>
                  <a:pt x="563606" y="743592"/>
                  <a:pt x="465648" y="793650"/>
                </a:cubicBezTo>
                <a:cubicBezTo>
                  <a:pt x="367690" y="843708"/>
                  <a:pt x="161657" y="750642"/>
                  <a:pt x="0" y="793650"/>
                </a:cubicBezTo>
                <a:cubicBezTo>
                  <a:pt x="-41357" y="628679"/>
                  <a:pt x="13538" y="500878"/>
                  <a:pt x="0" y="412698"/>
                </a:cubicBezTo>
                <a:cubicBezTo>
                  <a:pt x="-13538" y="324518"/>
                  <a:pt x="14146" y="96581"/>
                  <a:pt x="0" y="0"/>
                </a:cubicBezTo>
                <a:close/>
              </a:path>
              <a:path w="1396944" h="793650" stroke="0" extrusionOk="0">
                <a:moveTo>
                  <a:pt x="0" y="0"/>
                </a:moveTo>
                <a:cubicBezTo>
                  <a:pt x="124865" y="-17851"/>
                  <a:pt x="249136" y="33867"/>
                  <a:pt x="451679" y="0"/>
                </a:cubicBezTo>
                <a:cubicBezTo>
                  <a:pt x="654222" y="-33867"/>
                  <a:pt x="779841" y="18498"/>
                  <a:pt x="889388" y="0"/>
                </a:cubicBezTo>
                <a:cubicBezTo>
                  <a:pt x="998935" y="-18498"/>
                  <a:pt x="1243132" y="15593"/>
                  <a:pt x="1396944" y="0"/>
                </a:cubicBezTo>
                <a:cubicBezTo>
                  <a:pt x="1423851" y="178046"/>
                  <a:pt x="1357959" y="223647"/>
                  <a:pt x="1396944" y="388889"/>
                </a:cubicBezTo>
                <a:cubicBezTo>
                  <a:pt x="1435929" y="554131"/>
                  <a:pt x="1348935" y="661168"/>
                  <a:pt x="1396944" y="793650"/>
                </a:cubicBezTo>
                <a:cubicBezTo>
                  <a:pt x="1180209" y="840206"/>
                  <a:pt x="1135095" y="788784"/>
                  <a:pt x="931296" y="793650"/>
                </a:cubicBezTo>
                <a:cubicBezTo>
                  <a:pt x="727497" y="798516"/>
                  <a:pt x="670223" y="761889"/>
                  <a:pt x="507556" y="793650"/>
                </a:cubicBezTo>
                <a:cubicBezTo>
                  <a:pt x="344889" y="825411"/>
                  <a:pt x="192431" y="783475"/>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watch</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529906" y="3336111"/>
            <a:ext cx="1197239" cy="793650"/>
          </a:xfrm>
          <a:custGeom>
            <a:avLst/>
            <a:gdLst>
              <a:gd name="connsiteX0" fmla="*/ 0 w 1197239"/>
              <a:gd name="connsiteY0" fmla="*/ 0 h 793650"/>
              <a:gd name="connsiteX1" fmla="*/ 586647 w 1197239"/>
              <a:gd name="connsiteY1" fmla="*/ 0 h 793650"/>
              <a:gd name="connsiteX2" fmla="*/ 1197239 w 1197239"/>
              <a:gd name="connsiteY2" fmla="*/ 0 h 793650"/>
              <a:gd name="connsiteX3" fmla="*/ 1197239 w 1197239"/>
              <a:gd name="connsiteY3" fmla="*/ 404762 h 793650"/>
              <a:gd name="connsiteX4" fmla="*/ 1197239 w 1197239"/>
              <a:gd name="connsiteY4" fmla="*/ 793650 h 793650"/>
              <a:gd name="connsiteX5" fmla="*/ 598620 w 1197239"/>
              <a:gd name="connsiteY5" fmla="*/ 793650 h 793650"/>
              <a:gd name="connsiteX6" fmla="*/ 0 w 1197239"/>
              <a:gd name="connsiteY6" fmla="*/ 793650 h 793650"/>
              <a:gd name="connsiteX7" fmla="*/ 0 w 1197239"/>
              <a:gd name="connsiteY7" fmla="*/ 412698 h 793650"/>
              <a:gd name="connsiteX8" fmla="*/ 0 w 1197239"/>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9" h="793650" fill="none" extrusionOk="0">
                <a:moveTo>
                  <a:pt x="0" y="0"/>
                </a:moveTo>
                <a:cubicBezTo>
                  <a:pt x="216877" y="-41300"/>
                  <a:pt x="459633" y="28780"/>
                  <a:pt x="586647" y="0"/>
                </a:cubicBezTo>
                <a:cubicBezTo>
                  <a:pt x="713661" y="-28780"/>
                  <a:pt x="907012" y="17608"/>
                  <a:pt x="1197239" y="0"/>
                </a:cubicBezTo>
                <a:cubicBezTo>
                  <a:pt x="1239242" y="97177"/>
                  <a:pt x="1158562" y="226414"/>
                  <a:pt x="1197239" y="404762"/>
                </a:cubicBezTo>
                <a:cubicBezTo>
                  <a:pt x="1235916" y="583110"/>
                  <a:pt x="1175532" y="667630"/>
                  <a:pt x="1197239" y="793650"/>
                </a:cubicBezTo>
                <a:cubicBezTo>
                  <a:pt x="949994" y="844909"/>
                  <a:pt x="888647" y="782217"/>
                  <a:pt x="598620" y="793650"/>
                </a:cubicBezTo>
                <a:cubicBezTo>
                  <a:pt x="308593" y="805083"/>
                  <a:pt x="203233" y="727414"/>
                  <a:pt x="0" y="793650"/>
                </a:cubicBezTo>
                <a:cubicBezTo>
                  <a:pt x="-5004" y="638549"/>
                  <a:pt x="7245" y="505420"/>
                  <a:pt x="0" y="412698"/>
                </a:cubicBezTo>
                <a:cubicBezTo>
                  <a:pt x="-7245" y="319976"/>
                  <a:pt x="3152" y="202524"/>
                  <a:pt x="0" y="0"/>
                </a:cubicBezTo>
                <a:close/>
              </a:path>
              <a:path w="1197239" h="793650" stroke="0" extrusionOk="0">
                <a:moveTo>
                  <a:pt x="0" y="0"/>
                </a:moveTo>
                <a:cubicBezTo>
                  <a:pt x="252338" y="-43793"/>
                  <a:pt x="400812" y="16406"/>
                  <a:pt x="586647" y="0"/>
                </a:cubicBezTo>
                <a:cubicBezTo>
                  <a:pt x="772482" y="-16406"/>
                  <a:pt x="1001915" y="72879"/>
                  <a:pt x="1197239" y="0"/>
                </a:cubicBezTo>
                <a:cubicBezTo>
                  <a:pt x="1199046" y="104187"/>
                  <a:pt x="1149419" y="320191"/>
                  <a:pt x="1197239" y="404762"/>
                </a:cubicBezTo>
                <a:cubicBezTo>
                  <a:pt x="1245059" y="489333"/>
                  <a:pt x="1153723" y="674236"/>
                  <a:pt x="1197239" y="793650"/>
                </a:cubicBezTo>
                <a:cubicBezTo>
                  <a:pt x="976052" y="858999"/>
                  <a:pt x="879704" y="748747"/>
                  <a:pt x="634537" y="793650"/>
                </a:cubicBezTo>
                <a:cubicBezTo>
                  <a:pt x="389370" y="838553"/>
                  <a:pt x="154625" y="728142"/>
                  <a:pt x="0" y="793650"/>
                </a:cubicBezTo>
                <a:cubicBezTo>
                  <a:pt x="-47509" y="610397"/>
                  <a:pt x="7827" y="464606"/>
                  <a:pt x="0" y="380952"/>
                </a:cubicBezTo>
                <a:cubicBezTo>
                  <a:pt x="-7827" y="297298"/>
                  <a:pt x="45295" y="1677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text</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8998673" y="3346186"/>
            <a:ext cx="1953564" cy="793650"/>
          </a:xfrm>
          <a:custGeom>
            <a:avLst/>
            <a:gdLst>
              <a:gd name="connsiteX0" fmla="*/ 0 w 1953564"/>
              <a:gd name="connsiteY0" fmla="*/ 0 h 793650"/>
              <a:gd name="connsiteX1" fmla="*/ 429784 w 1953564"/>
              <a:gd name="connsiteY1" fmla="*/ 0 h 793650"/>
              <a:gd name="connsiteX2" fmla="*/ 879104 w 1953564"/>
              <a:gd name="connsiteY2" fmla="*/ 0 h 793650"/>
              <a:gd name="connsiteX3" fmla="*/ 1367495 w 1953564"/>
              <a:gd name="connsiteY3" fmla="*/ 0 h 793650"/>
              <a:gd name="connsiteX4" fmla="*/ 1953564 w 1953564"/>
              <a:gd name="connsiteY4" fmla="*/ 0 h 793650"/>
              <a:gd name="connsiteX5" fmla="*/ 1953564 w 1953564"/>
              <a:gd name="connsiteY5" fmla="*/ 380952 h 793650"/>
              <a:gd name="connsiteX6" fmla="*/ 1953564 w 1953564"/>
              <a:gd name="connsiteY6" fmla="*/ 793650 h 793650"/>
              <a:gd name="connsiteX7" fmla="*/ 1465173 w 1953564"/>
              <a:gd name="connsiteY7" fmla="*/ 793650 h 793650"/>
              <a:gd name="connsiteX8" fmla="*/ 937711 w 1953564"/>
              <a:gd name="connsiteY8" fmla="*/ 793650 h 793650"/>
              <a:gd name="connsiteX9" fmla="*/ 468855 w 1953564"/>
              <a:gd name="connsiteY9" fmla="*/ 793650 h 793650"/>
              <a:gd name="connsiteX10" fmla="*/ 0 w 1953564"/>
              <a:gd name="connsiteY10" fmla="*/ 793650 h 793650"/>
              <a:gd name="connsiteX11" fmla="*/ 0 w 1953564"/>
              <a:gd name="connsiteY11" fmla="*/ 388889 h 793650"/>
              <a:gd name="connsiteX12" fmla="*/ 0 w 1953564"/>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3564" h="793650" fill="none" extrusionOk="0">
                <a:moveTo>
                  <a:pt x="0" y="0"/>
                </a:moveTo>
                <a:cubicBezTo>
                  <a:pt x="156617" y="-15189"/>
                  <a:pt x="237321" y="41105"/>
                  <a:pt x="429784" y="0"/>
                </a:cubicBezTo>
                <a:cubicBezTo>
                  <a:pt x="622247" y="-41105"/>
                  <a:pt x="748176" y="33917"/>
                  <a:pt x="879104" y="0"/>
                </a:cubicBezTo>
                <a:cubicBezTo>
                  <a:pt x="1010032" y="-33917"/>
                  <a:pt x="1192218" y="27478"/>
                  <a:pt x="1367495" y="0"/>
                </a:cubicBezTo>
                <a:cubicBezTo>
                  <a:pt x="1542772" y="-27478"/>
                  <a:pt x="1726630" y="57347"/>
                  <a:pt x="1953564" y="0"/>
                </a:cubicBezTo>
                <a:cubicBezTo>
                  <a:pt x="1980552" y="82190"/>
                  <a:pt x="1927871" y="271798"/>
                  <a:pt x="1953564" y="380952"/>
                </a:cubicBezTo>
                <a:cubicBezTo>
                  <a:pt x="1979257" y="490106"/>
                  <a:pt x="1913365" y="638804"/>
                  <a:pt x="1953564" y="793650"/>
                </a:cubicBezTo>
                <a:cubicBezTo>
                  <a:pt x="1725726" y="798578"/>
                  <a:pt x="1706180" y="763925"/>
                  <a:pt x="1465173" y="793650"/>
                </a:cubicBezTo>
                <a:cubicBezTo>
                  <a:pt x="1224166" y="823375"/>
                  <a:pt x="1118928" y="765510"/>
                  <a:pt x="937711" y="793650"/>
                </a:cubicBezTo>
                <a:cubicBezTo>
                  <a:pt x="756494" y="821790"/>
                  <a:pt x="640870" y="790849"/>
                  <a:pt x="468855" y="793650"/>
                </a:cubicBezTo>
                <a:cubicBezTo>
                  <a:pt x="296840" y="796451"/>
                  <a:pt x="226941" y="753148"/>
                  <a:pt x="0" y="793650"/>
                </a:cubicBezTo>
                <a:cubicBezTo>
                  <a:pt x="-14308" y="697863"/>
                  <a:pt x="34969" y="586389"/>
                  <a:pt x="0" y="388889"/>
                </a:cubicBezTo>
                <a:cubicBezTo>
                  <a:pt x="-34969" y="191389"/>
                  <a:pt x="8433" y="110906"/>
                  <a:pt x="0" y="0"/>
                </a:cubicBezTo>
                <a:close/>
              </a:path>
              <a:path w="1953564" h="793650" stroke="0" extrusionOk="0">
                <a:moveTo>
                  <a:pt x="0" y="0"/>
                </a:moveTo>
                <a:cubicBezTo>
                  <a:pt x="96295" y="-50832"/>
                  <a:pt x="259617" y="36955"/>
                  <a:pt x="468855" y="0"/>
                </a:cubicBezTo>
                <a:cubicBezTo>
                  <a:pt x="678093" y="-36955"/>
                  <a:pt x="767190" y="23489"/>
                  <a:pt x="976782" y="0"/>
                </a:cubicBezTo>
                <a:cubicBezTo>
                  <a:pt x="1186374" y="-23489"/>
                  <a:pt x="1325811" y="21435"/>
                  <a:pt x="1445637" y="0"/>
                </a:cubicBezTo>
                <a:cubicBezTo>
                  <a:pt x="1565463" y="-21435"/>
                  <a:pt x="1804766" y="37488"/>
                  <a:pt x="1953564" y="0"/>
                </a:cubicBezTo>
                <a:cubicBezTo>
                  <a:pt x="1979673" y="105041"/>
                  <a:pt x="1924947" y="229912"/>
                  <a:pt x="1953564" y="373016"/>
                </a:cubicBezTo>
                <a:cubicBezTo>
                  <a:pt x="1982181" y="516120"/>
                  <a:pt x="1919494" y="620362"/>
                  <a:pt x="1953564" y="793650"/>
                </a:cubicBezTo>
                <a:cubicBezTo>
                  <a:pt x="1821057" y="824674"/>
                  <a:pt x="1667885" y="760308"/>
                  <a:pt x="1484709" y="793650"/>
                </a:cubicBezTo>
                <a:cubicBezTo>
                  <a:pt x="1301533" y="826992"/>
                  <a:pt x="1248815" y="788684"/>
                  <a:pt x="1035389" y="793650"/>
                </a:cubicBezTo>
                <a:cubicBezTo>
                  <a:pt x="821963" y="798616"/>
                  <a:pt x="770040" y="783168"/>
                  <a:pt x="527462" y="793650"/>
                </a:cubicBezTo>
                <a:cubicBezTo>
                  <a:pt x="284884" y="804132"/>
                  <a:pt x="146134" y="792171"/>
                  <a:pt x="0" y="793650"/>
                </a:cubicBezTo>
                <a:cubicBezTo>
                  <a:pt x="-29561" y="603017"/>
                  <a:pt x="6467" y="527356"/>
                  <a:pt x="0" y="396825"/>
                </a:cubicBezTo>
                <a:cubicBezTo>
                  <a:pt x="-6467" y="266295"/>
                  <a:pt x="16448" y="8138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language</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5833582" y="3336111"/>
            <a:ext cx="1953565" cy="793650"/>
          </a:xfrm>
          <a:custGeom>
            <a:avLst/>
            <a:gdLst>
              <a:gd name="connsiteX0" fmla="*/ 0 w 1953565"/>
              <a:gd name="connsiteY0" fmla="*/ 0 h 793650"/>
              <a:gd name="connsiteX1" fmla="*/ 527463 w 1953565"/>
              <a:gd name="connsiteY1" fmla="*/ 0 h 793650"/>
              <a:gd name="connsiteX2" fmla="*/ 957247 w 1953565"/>
              <a:gd name="connsiteY2" fmla="*/ 0 h 793650"/>
              <a:gd name="connsiteX3" fmla="*/ 1445638 w 1953565"/>
              <a:gd name="connsiteY3" fmla="*/ 0 h 793650"/>
              <a:gd name="connsiteX4" fmla="*/ 1953565 w 1953565"/>
              <a:gd name="connsiteY4" fmla="*/ 0 h 793650"/>
              <a:gd name="connsiteX5" fmla="*/ 1953565 w 1953565"/>
              <a:gd name="connsiteY5" fmla="*/ 380952 h 793650"/>
              <a:gd name="connsiteX6" fmla="*/ 1953565 w 1953565"/>
              <a:gd name="connsiteY6" fmla="*/ 793650 h 793650"/>
              <a:gd name="connsiteX7" fmla="*/ 1426102 w 1953565"/>
              <a:gd name="connsiteY7" fmla="*/ 793650 h 793650"/>
              <a:gd name="connsiteX8" fmla="*/ 996318 w 1953565"/>
              <a:gd name="connsiteY8" fmla="*/ 793650 h 793650"/>
              <a:gd name="connsiteX9" fmla="*/ 527463 w 1953565"/>
              <a:gd name="connsiteY9" fmla="*/ 793650 h 793650"/>
              <a:gd name="connsiteX10" fmla="*/ 0 w 1953565"/>
              <a:gd name="connsiteY10" fmla="*/ 793650 h 793650"/>
              <a:gd name="connsiteX11" fmla="*/ 0 w 1953565"/>
              <a:gd name="connsiteY11" fmla="*/ 420635 h 793650"/>
              <a:gd name="connsiteX12" fmla="*/ 0 w 1953565"/>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3565" h="793650" fill="none" extrusionOk="0">
                <a:moveTo>
                  <a:pt x="0" y="0"/>
                </a:moveTo>
                <a:cubicBezTo>
                  <a:pt x="251318" y="-36311"/>
                  <a:pt x="264348" y="30847"/>
                  <a:pt x="527463" y="0"/>
                </a:cubicBezTo>
                <a:cubicBezTo>
                  <a:pt x="790578" y="-30847"/>
                  <a:pt x="821613" y="36241"/>
                  <a:pt x="957247" y="0"/>
                </a:cubicBezTo>
                <a:cubicBezTo>
                  <a:pt x="1092881" y="-36241"/>
                  <a:pt x="1285005" y="44454"/>
                  <a:pt x="1445638" y="0"/>
                </a:cubicBezTo>
                <a:cubicBezTo>
                  <a:pt x="1606271" y="-44454"/>
                  <a:pt x="1796304" y="29836"/>
                  <a:pt x="1953565" y="0"/>
                </a:cubicBezTo>
                <a:cubicBezTo>
                  <a:pt x="1974607" y="149403"/>
                  <a:pt x="1950918" y="257988"/>
                  <a:pt x="1953565" y="380952"/>
                </a:cubicBezTo>
                <a:cubicBezTo>
                  <a:pt x="1956212" y="503916"/>
                  <a:pt x="1938237" y="656430"/>
                  <a:pt x="1953565" y="793650"/>
                </a:cubicBezTo>
                <a:cubicBezTo>
                  <a:pt x="1722252" y="852933"/>
                  <a:pt x="1605532" y="767377"/>
                  <a:pt x="1426102" y="793650"/>
                </a:cubicBezTo>
                <a:cubicBezTo>
                  <a:pt x="1246672" y="819923"/>
                  <a:pt x="1107639" y="767049"/>
                  <a:pt x="996318" y="793650"/>
                </a:cubicBezTo>
                <a:cubicBezTo>
                  <a:pt x="884997" y="820251"/>
                  <a:pt x="674240" y="784823"/>
                  <a:pt x="527463" y="793650"/>
                </a:cubicBezTo>
                <a:cubicBezTo>
                  <a:pt x="380687" y="802477"/>
                  <a:pt x="256379" y="780126"/>
                  <a:pt x="0" y="793650"/>
                </a:cubicBezTo>
                <a:cubicBezTo>
                  <a:pt x="-10617" y="642247"/>
                  <a:pt x="38318" y="552437"/>
                  <a:pt x="0" y="420635"/>
                </a:cubicBezTo>
                <a:cubicBezTo>
                  <a:pt x="-38318" y="288833"/>
                  <a:pt x="18553" y="177164"/>
                  <a:pt x="0" y="0"/>
                </a:cubicBezTo>
                <a:close/>
              </a:path>
              <a:path w="1953565" h="793650" stroke="0" extrusionOk="0">
                <a:moveTo>
                  <a:pt x="0" y="0"/>
                </a:moveTo>
                <a:cubicBezTo>
                  <a:pt x="155585" y="-2307"/>
                  <a:pt x="296652" y="4371"/>
                  <a:pt x="507927" y="0"/>
                </a:cubicBezTo>
                <a:cubicBezTo>
                  <a:pt x="719202" y="-4371"/>
                  <a:pt x="774152" y="11837"/>
                  <a:pt x="996318" y="0"/>
                </a:cubicBezTo>
                <a:cubicBezTo>
                  <a:pt x="1218484" y="-11837"/>
                  <a:pt x="1326942" y="43896"/>
                  <a:pt x="1523781" y="0"/>
                </a:cubicBezTo>
                <a:cubicBezTo>
                  <a:pt x="1720620" y="-43896"/>
                  <a:pt x="1745399" y="29841"/>
                  <a:pt x="1953565" y="0"/>
                </a:cubicBezTo>
                <a:cubicBezTo>
                  <a:pt x="1966512" y="96672"/>
                  <a:pt x="1924808" y="287332"/>
                  <a:pt x="1953565" y="396825"/>
                </a:cubicBezTo>
                <a:cubicBezTo>
                  <a:pt x="1982322" y="506319"/>
                  <a:pt x="1916464" y="634534"/>
                  <a:pt x="1953565" y="793650"/>
                </a:cubicBezTo>
                <a:cubicBezTo>
                  <a:pt x="1844862" y="800397"/>
                  <a:pt x="1632854" y="762581"/>
                  <a:pt x="1484709" y="793650"/>
                </a:cubicBezTo>
                <a:cubicBezTo>
                  <a:pt x="1336564" y="824719"/>
                  <a:pt x="1198700" y="746646"/>
                  <a:pt x="1054925" y="793650"/>
                </a:cubicBezTo>
                <a:cubicBezTo>
                  <a:pt x="911150" y="840654"/>
                  <a:pt x="714033" y="789189"/>
                  <a:pt x="527463" y="793650"/>
                </a:cubicBezTo>
                <a:cubicBezTo>
                  <a:pt x="340893" y="798111"/>
                  <a:pt x="226571" y="756044"/>
                  <a:pt x="0" y="793650"/>
                </a:cubicBezTo>
                <a:cubicBezTo>
                  <a:pt x="-42407" y="660760"/>
                  <a:pt x="19301" y="511552"/>
                  <a:pt x="0" y="388889"/>
                </a:cubicBezTo>
                <a:cubicBezTo>
                  <a:pt x="-19301" y="266226"/>
                  <a:pt x="10510" y="14339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instruction</a:t>
            </a:r>
          </a:p>
        </p:txBody>
      </p:sp>
      <p:sp>
        <p:nvSpPr>
          <p:cNvPr id="51" name="Google Shape;703;p62">
            <a:extLst>
              <a:ext uri="{FF2B5EF4-FFF2-40B4-BE49-F238E27FC236}">
                <a16:creationId xmlns:a16="http://schemas.microsoft.com/office/drawing/2014/main" id="{F7F311C2-6FCD-4E9C-9135-DF860356BD6C}"/>
              </a:ext>
            </a:extLst>
          </p:cNvPr>
          <p:cNvSpPr/>
          <p:nvPr/>
        </p:nvSpPr>
        <p:spPr>
          <a:xfrm>
            <a:off x="7885082" y="3336111"/>
            <a:ext cx="1037834" cy="793650"/>
          </a:xfrm>
          <a:custGeom>
            <a:avLst/>
            <a:gdLst>
              <a:gd name="connsiteX0" fmla="*/ 0 w 1037834"/>
              <a:gd name="connsiteY0" fmla="*/ 0 h 793650"/>
              <a:gd name="connsiteX1" fmla="*/ 498160 w 1037834"/>
              <a:gd name="connsiteY1" fmla="*/ 0 h 793650"/>
              <a:gd name="connsiteX2" fmla="*/ 1037834 w 1037834"/>
              <a:gd name="connsiteY2" fmla="*/ 0 h 793650"/>
              <a:gd name="connsiteX3" fmla="*/ 1037834 w 1037834"/>
              <a:gd name="connsiteY3" fmla="*/ 396825 h 793650"/>
              <a:gd name="connsiteX4" fmla="*/ 1037834 w 1037834"/>
              <a:gd name="connsiteY4" fmla="*/ 793650 h 793650"/>
              <a:gd name="connsiteX5" fmla="*/ 508539 w 1037834"/>
              <a:gd name="connsiteY5" fmla="*/ 793650 h 793650"/>
              <a:gd name="connsiteX6" fmla="*/ 0 w 1037834"/>
              <a:gd name="connsiteY6" fmla="*/ 793650 h 793650"/>
              <a:gd name="connsiteX7" fmla="*/ 0 w 1037834"/>
              <a:gd name="connsiteY7" fmla="*/ 396825 h 793650"/>
              <a:gd name="connsiteX8" fmla="*/ 0 w 1037834"/>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834" h="793650" fill="none" extrusionOk="0">
                <a:moveTo>
                  <a:pt x="0" y="0"/>
                </a:moveTo>
                <a:cubicBezTo>
                  <a:pt x="108046" y="-50080"/>
                  <a:pt x="269981" y="56482"/>
                  <a:pt x="498160" y="0"/>
                </a:cubicBezTo>
                <a:cubicBezTo>
                  <a:pt x="726339" y="-56482"/>
                  <a:pt x="855708" y="31374"/>
                  <a:pt x="1037834" y="0"/>
                </a:cubicBezTo>
                <a:cubicBezTo>
                  <a:pt x="1060883" y="107983"/>
                  <a:pt x="1001091" y="207899"/>
                  <a:pt x="1037834" y="396825"/>
                </a:cubicBezTo>
                <a:cubicBezTo>
                  <a:pt x="1074577" y="585752"/>
                  <a:pt x="1024728" y="654698"/>
                  <a:pt x="1037834" y="793650"/>
                </a:cubicBezTo>
                <a:cubicBezTo>
                  <a:pt x="828004" y="813066"/>
                  <a:pt x="662154" y="790022"/>
                  <a:pt x="508539" y="793650"/>
                </a:cubicBezTo>
                <a:cubicBezTo>
                  <a:pt x="354924" y="797278"/>
                  <a:pt x="216150" y="784380"/>
                  <a:pt x="0" y="793650"/>
                </a:cubicBezTo>
                <a:cubicBezTo>
                  <a:pt x="-1209" y="688752"/>
                  <a:pt x="12696" y="590371"/>
                  <a:pt x="0" y="396825"/>
                </a:cubicBezTo>
                <a:cubicBezTo>
                  <a:pt x="-12696" y="203279"/>
                  <a:pt x="12993" y="81584"/>
                  <a:pt x="0" y="0"/>
                </a:cubicBezTo>
                <a:close/>
              </a:path>
              <a:path w="1037834" h="793650" stroke="0" extrusionOk="0">
                <a:moveTo>
                  <a:pt x="0" y="0"/>
                </a:moveTo>
                <a:cubicBezTo>
                  <a:pt x="137560" y="-40509"/>
                  <a:pt x="396758" y="15918"/>
                  <a:pt x="518917" y="0"/>
                </a:cubicBezTo>
                <a:cubicBezTo>
                  <a:pt x="641076" y="-15918"/>
                  <a:pt x="825497" y="39232"/>
                  <a:pt x="1037834" y="0"/>
                </a:cubicBezTo>
                <a:cubicBezTo>
                  <a:pt x="1068287" y="90781"/>
                  <a:pt x="1015259" y="293178"/>
                  <a:pt x="1037834" y="373016"/>
                </a:cubicBezTo>
                <a:cubicBezTo>
                  <a:pt x="1060409" y="452854"/>
                  <a:pt x="1002227" y="652869"/>
                  <a:pt x="1037834" y="793650"/>
                </a:cubicBezTo>
                <a:cubicBezTo>
                  <a:pt x="894832" y="802301"/>
                  <a:pt x="638516" y="772280"/>
                  <a:pt x="498160" y="793650"/>
                </a:cubicBezTo>
                <a:cubicBezTo>
                  <a:pt x="357804" y="815020"/>
                  <a:pt x="226792" y="749819"/>
                  <a:pt x="0" y="793650"/>
                </a:cubicBezTo>
                <a:cubicBezTo>
                  <a:pt x="-27462" y="698415"/>
                  <a:pt x="20229" y="533155"/>
                  <a:pt x="0" y="396825"/>
                </a:cubicBezTo>
                <a:cubicBezTo>
                  <a:pt x="-20229" y="260495"/>
                  <a:pt x="44463" y="11603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film</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4653066" y="1922191"/>
            <a:ext cx="6464032" cy="646331"/>
          </a:xfrm>
          <a:prstGeom prst="rect">
            <a:avLst/>
          </a:prstGeom>
          <a:solidFill>
            <a:srgbClr val="C2E49C"/>
          </a:solidFill>
        </p:spPr>
        <p:txBody>
          <a:bodyPr wrap="square" rtlCol="0">
            <a:spAutoFit/>
          </a:bodyPr>
          <a:lstStyle/>
          <a:p>
            <a:pPr algn="ctr"/>
            <a:r>
              <a:rPr lang="es-AR" sz="3600" b="1" dirty="0">
                <a:solidFill>
                  <a:srgbClr val="002060"/>
                </a:solidFill>
                <a:latin typeface="Century Gothic" panose="020B0502020202020204" pitchFamily="34" charset="0"/>
              </a:rPr>
              <a:t>Comprendo la instrucción.</a:t>
            </a: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4515374" y="5083824"/>
            <a:ext cx="1953565" cy="793650"/>
          </a:xfrm>
          <a:custGeom>
            <a:avLst/>
            <a:gdLst>
              <a:gd name="connsiteX0" fmla="*/ 0 w 1953565"/>
              <a:gd name="connsiteY0" fmla="*/ 0 h 793650"/>
              <a:gd name="connsiteX1" fmla="*/ 507927 w 1953565"/>
              <a:gd name="connsiteY1" fmla="*/ 0 h 793650"/>
              <a:gd name="connsiteX2" fmla="*/ 976783 w 1953565"/>
              <a:gd name="connsiteY2" fmla="*/ 0 h 793650"/>
              <a:gd name="connsiteX3" fmla="*/ 1445638 w 1953565"/>
              <a:gd name="connsiteY3" fmla="*/ 0 h 793650"/>
              <a:gd name="connsiteX4" fmla="*/ 1953565 w 1953565"/>
              <a:gd name="connsiteY4" fmla="*/ 0 h 793650"/>
              <a:gd name="connsiteX5" fmla="*/ 1953565 w 1953565"/>
              <a:gd name="connsiteY5" fmla="*/ 380952 h 793650"/>
              <a:gd name="connsiteX6" fmla="*/ 1953565 w 1953565"/>
              <a:gd name="connsiteY6" fmla="*/ 793650 h 793650"/>
              <a:gd name="connsiteX7" fmla="*/ 1504245 w 1953565"/>
              <a:gd name="connsiteY7" fmla="*/ 793650 h 793650"/>
              <a:gd name="connsiteX8" fmla="*/ 976783 w 1953565"/>
              <a:gd name="connsiteY8" fmla="*/ 793650 h 793650"/>
              <a:gd name="connsiteX9" fmla="*/ 468856 w 1953565"/>
              <a:gd name="connsiteY9" fmla="*/ 793650 h 793650"/>
              <a:gd name="connsiteX10" fmla="*/ 0 w 1953565"/>
              <a:gd name="connsiteY10" fmla="*/ 793650 h 793650"/>
              <a:gd name="connsiteX11" fmla="*/ 0 w 1953565"/>
              <a:gd name="connsiteY11" fmla="*/ 420635 h 793650"/>
              <a:gd name="connsiteX12" fmla="*/ 0 w 1953565"/>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3565" h="793650" fill="none" extrusionOk="0">
                <a:moveTo>
                  <a:pt x="0" y="0"/>
                </a:moveTo>
                <a:cubicBezTo>
                  <a:pt x="102264" y="-35892"/>
                  <a:pt x="379932" y="8316"/>
                  <a:pt x="507927" y="0"/>
                </a:cubicBezTo>
                <a:cubicBezTo>
                  <a:pt x="635922" y="-8316"/>
                  <a:pt x="743462" y="12710"/>
                  <a:pt x="976783" y="0"/>
                </a:cubicBezTo>
                <a:cubicBezTo>
                  <a:pt x="1210104" y="-12710"/>
                  <a:pt x="1216607" y="52041"/>
                  <a:pt x="1445638" y="0"/>
                </a:cubicBezTo>
                <a:cubicBezTo>
                  <a:pt x="1674670" y="-52041"/>
                  <a:pt x="1727122" y="55377"/>
                  <a:pt x="1953565" y="0"/>
                </a:cubicBezTo>
                <a:cubicBezTo>
                  <a:pt x="1990329" y="172699"/>
                  <a:pt x="1947173" y="229302"/>
                  <a:pt x="1953565" y="380952"/>
                </a:cubicBezTo>
                <a:cubicBezTo>
                  <a:pt x="1959957" y="532602"/>
                  <a:pt x="1909326" y="654523"/>
                  <a:pt x="1953565" y="793650"/>
                </a:cubicBezTo>
                <a:cubicBezTo>
                  <a:pt x="1736607" y="840577"/>
                  <a:pt x="1666842" y="789043"/>
                  <a:pt x="1504245" y="793650"/>
                </a:cubicBezTo>
                <a:cubicBezTo>
                  <a:pt x="1341648" y="798257"/>
                  <a:pt x="1214907" y="768799"/>
                  <a:pt x="976783" y="793650"/>
                </a:cubicBezTo>
                <a:cubicBezTo>
                  <a:pt x="738659" y="818501"/>
                  <a:pt x="631730" y="781849"/>
                  <a:pt x="468856" y="793650"/>
                </a:cubicBezTo>
                <a:cubicBezTo>
                  <a:pt x="305982" y="805451"/>
                  <a:pt x="116528" y="767245"/>
                  <a:pt x="0" y="793650"/>
                </a:cubicBezTo>
                <a:cubicBezTo>
                  <a:pt x="-33925" y="621929"/>
                  <a:pt x="28823" y="555731"/>
                  <a:pt x="0" y="420635"/>
                </a:cubicBezTo>
                <a:cubicBezTo>
                  <a:pt x="-28823" y="285539"/>
                  <a:pt x="38888" y="156609"/>
                  <a:pt x="0" y="0"/>
                </a:cubicBezTo>
                <a:close/>
              </a:path>
              <a:path w="1953565" h="793650" stroke="0" extrusionOk="0">
                <a:moveTo>
                  <a:pt x="0" y="0"/>
                </a:moveTo>
                <a:cubicBezTo>
                  <a:pt x="133355" y="-36083"/>
                  <a:pt x="339043" y="53647"/>
                  <a:pt x="468856" y="0"/>
                </a:cubicBezTo>
                <a:cubicBezTo>
                  <a:pt x="598669" y="-53647"/>
                  <a:pt x="708000" y="2819"/>
                  <a:pt x="918176" y="0"/>
                </a:cubicBezTo>
                <a:cubicBezTo>
                  <a:pt x="1128352" y="-2819"/>
                  <a:pt x="1218353" y="23343"/>
                  <a:pt x="1387031" y="0"/>
                </a:cubicBezTo>
                <a:cubicBezTo>
                  <a:pt x="1555710" y="-23343"/>
                  <a:pt x="1701915" y="52515"/>
                  <a:pt x="1953565" y="0"/>
                </a:cubicBezTo>
                <a:cubicBezTo>
                  <a:pt x="1993744" y="87611"/>
                  <a:pt x="1938456" y="285072"/>
                  <a:pt x="1953565" y="373016"/>
                </a:cubicBezTo>
                <a:cubicBezTo>
                  <a:pt x="1968674" y="460960"/>
                  <a:pt x="1940087" y="643494"/>
                  <a:pt x="1953565" y="793650"/>
                </a:cubicBezTo>
                <a:cubicBezTo>
                  <a:pt x="1747655" y="807349"/>
                  <a:pt x="1712104" y="757425"/>
                  <a:pt x="1504245" y="793650"/>
                </a:cubicBezTo>
                <a:cubicBezTo>
                  <a:pt x="1296386" y="829875"/>
                  <a:pt x="1253730" y="782847"/>
                  <a:pt x="1035389" y="793650"/>
                </a:cubicBezTo>
                <a:cubicBezTo>
                  <a:pt x="817048" y="804453"/>
                  <a:pt x="660096" y="760001"/>
                  <a:pt x="527463" y="793650"/>
                </a:cubicBezTo>
                <a:cubicBezTo>
                  <a:pt x="394830" y="827299"/>
                  <a:pt x="240347" y="764145"/>
                  <a:pt x="0" y="793650"/>
                </a:cubicBezTo>
                <a:cubicBezTo>
                  <a:pt x="-3912" y="706968"/>
                  <a:pt x="13641" y="540951"/>
                  <a:pt x="0" y="380952"/>
                </a:cubicBezTo>
                <a:cubicBezTo>
                  <a:pt x="-13641" y="220953"/>
                  <a:pt x="46" y="9335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understand</a:t>
            </a:r>
            <a:endParaRPr sz="2500" b="1" dirty="0">
              <a:solidFill>
                <a:srgbClr val="002060"/>
              </a:solidFill>
              <a:latin typeface="Century Gothic" panose="020B0502020202020204" pitchFamily="34" charset="0"/>
              <a:ea typeface="Montserrat"/>
              <a:cs typeface="Montserrat"/>
              <a:sym typeface="Montserrat"/>
            </a:endParaRPr>
          </a:p>
        </p:txBody>
      </p:sp>
      <p:sp>
        <p:nvSpPr>
          <p:cNvPr id="33" name="Google Shape;698;p62">
            <a:extLst>
              <a:ext uri="{FF2B5EF4-FFF2-40B4-BE49-F238E27FC236}">
                <a16:creationId xmlns:a16="http://schemas.microsoft.com/office/drawing/2014/main" id="{2DBC585D-ED92-4640-BFAB-DE71535D24C1}"/>
              </a:ext>
            </a:extLst>
          </p:cNvPr>
          <p:cNvSpPr/>
          <p:nvPr/>
        </p:nvSpPr>
        <p:spPr>
          <a:xfrm>
            <a:off x="6072597" y="592618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a:t>
            </a:r>
            <a:endParaRPr sz="2500" b="1" dirty="0">
              <a:solidFill>
                <a:srgbClr val="002060"/>
              </a:solidFill>
              <a:latin typeface="Century Gothic" panose="020B0502020202020204" pitchFamily="34" charset="0"/>
              <a:ea typeface="Montserrat"/>
              <a:cs typeface="Montserrat"/>
              <a:sym typeface="Montserrat"/>
            </a:endParaRPr>
          </a:p>
        </p:txBody>
      </p:sp>
      <p:sp>
        <p:nvSpPr>
          <p:cNvPr id="41" name="Google Shape;698;p62">
            <a:extLst>
              <a:ext uri="{FF2B5EF4-FFF2-40B4-BE49-F238E27FC236}">
                <a16:creationId xmlns:a16="http://schemas.microsoft.com/office/drawing/2014/main" id="{5BA14B67-08AD-4B0E-AA46-19F08607FBE3}"/>
              </a:ext>
            </a:extLst>
          </p:cNvPr>
          <p:cNvSpPr/>
          <p:nvPr/>
        </p:nvSpPr>
        <p:spPr>
          <a:xfrm>
            <a:off x="7733078" y="59465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 </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3;p62">
            <a:extLst>
              <a:ext uri="{FF2B5EF4-FFF2-40B4-BE49-F238E27FC236}">
                <a16:creationId xmlns:a16="http://schemas.microsoft.com/office/drawing/2014/main" id="{4DAD7CE7-25A5-4D89-9FCE-E0FFAF6D0E52}"/>
              </a:ext>
            </a:extLst>
          </p:cNvPr>
          <p:cNvSpPr/>
          <p:nvPr/>
        </p:nvSpPr>
        <p:spPr>
          <a:xfrm>
            <a:off x="5538756" y="419692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6" name="Google Shape;702;p62">
            <a:extLst>
              <a:ext uri="{FF2B5EF4-FFF2-40B4-BE49-F238E27FC236}">
                <a16:creationId xmlns:a16="http://schemas.microsoft.com/office/drawing/2014/main" id="{543FA717-5821-4F9C-B900-A811BB6BAD29}"/>
              </a:ext>
            </a:extLst>
          </p:cNvPr>
          <p:cNvSpPr/>
          <p:nvPr/>
        </p:nvSpPr>
        <p:spPr>
          <a:xfrm>
            <a:off x="7307364" y="4212816"/>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02218CB2-4BBA-431D-9DB0-283D6CBED533}"/>
              </a:ext>
            </a:extLst>
          </p:cNvPr>
          <p:cNvSpPr/>
          <p:nvPr/>
        </p:nvSpPr>
        <p:spPr>
          <a:xfrm>
            <a:off x="8596205" y="4212816"/>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TextBox 47">
            <a:extLst>
              <a:ext uri="{FF2B5EF4-FFF2-40B4-BE49-F238E27FC236}">
                <a16:creationId xmlns:a16="http://schemas.microsoft.com/office/drawing/2014/main" id="{1474B8C5-7B38-481A-990F-5F7964E905C5}"/>
              </a:ext>
            </a:extLst>
          </p:cNvPr>
          <p:cNvSpPr txBox="1"/>
          <p:nvPr/>
        </p:nvSpPr>
        <p:spPr>
          <a:xfrm>
            <a:off x="264362" y="77384"/>
            <a:ext cx="6845144" cy="1077218"/>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Lee la </a:t>
            </a:r>
            <a:r>
              <a:rPr lang="en-GB" sz="3200" dirty="0" err="1">
                <a:solidFill>
                  <a:srgbClr val="002060"/>
                </a:solidFill>
                <a:latin typeface="Century Gothic" panose="020B0502020202020204" pitchFamily="34" charset="0"/>
              </a:rPr>
              <a:t>frase</a:t>
            </a:r>
            <a:r>
              <a:rPr lang="en-GB" sz="3200" dirty="0">
                <a:solidFill>
                  <a:srgbClr val="002060"/>
                </a:solidFill>
                <a:latin typeface="Century Gothic" panose="020B0502020202020204" pitchFamily="34" charset="0"/>
              </a:rPr>
              <a:t> y traduce al </a:t>
            </a:r>
            <a:r>
              <a:rPr lang="en-GB" sz="3200" dirty="0" err="1">
                <a:solidFill>
                  <a:srgbClr val="002060"/>
                </a:solidFill>
                <a:latin typeface="Century Gothic" panose="020B0502020202020204" pitchFamily="34" charset="0"/>
              </a:rPr>
              <a:t>inglés</a:t>
            </a:r>
            <a:r>
              <a:rPr lang="en-GB" sz="3200" dirty="0">
                <a:solidFill>
                  <a:srgbClr val="002060"/>
                </a:solidFill>
                <a:latin typeface="Century Gothic" panose="020B0502020202020204" pitchFamily="34" charset="0"/>
              </a:rPr>
              <a:t>.🗣</a:t>
            </a:r>
          </a:p>
          <a:p>
            <a:r>
              <a:rPr lang="en-GB" sz="3200" b="1" dirty="0">
                <a:solidFill>
                  <a:srgbClr val="002060"/>
                </a:solidFill>
                <a:latin typeface="Century Gothic" panose="020B0502020202020204" pitchFamily="34" charset="0"/>
              </a:rPr>
              <a:t>[2/5]</a:t>
            </a:r>
          </a:p>
        </p:txBody>
      </p:sp>
      <p:pic>
        <p:nvPicPr>
          <p:cNvPr id="49" name="Picture 2" descr="Trabajo En Equipo, Grupo, Equipo, Comunidad">
            <a:extLst>
              <a:ext uri="{FF2B5EF4-FFF2-40B4-BE49-F238E27FC236}">
                <a16:creationId xmlns:a16="http://schemas.microsoft.com/office/drawing/2014/main" id="{263D343D-75B6-40CA-B4F9-8FDC1470BE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6868" y="47623"/>
            <a:ext cx="614822" cy="61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3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3"/>
                                        </p:tgtEl>
                                        <p:attrNameLst>
                                          <p:attrName>fillcolor</p:attrName>
                                        </p:attrNameLst>
                                      </p:cBhvr>
                                      <p:to>
                                        <a:srgbClr val="92D050"/>
                                      </p:to>
                                    </p:animClr>
                                    <p:set>
                                      <p:cBhvr>
                                        <p:cTn id="28" dur="2000" fill="hold"/>
                                        <p:tgtEl>
                                          <p:spTgt spid="33"/>
                                        </p:tgtEl>
                                        <p:attrNameLst>
                                          <p:attrName>fill.type</p:attrName>
                                        </p:attrNameLst>
                                      </p:cBhvr>
                                      <p:to>
                                        <p:strVal val="solid"/>
                                      </p:to>
                                    </p:set>
                                    <p:set>
                                      <p:cBhvr>
                                        <p:cTn id="29" dur="2000" fill="hold"/>
                                        <p:tgtEl>
                                          <p:spTgt spid="33"/>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44"/>
                                        </p:tgtEl>
                                        <p:attrNameLst>
                                          <p:attrName>fillcolor</p:attrName>
                                        </p:attrNameLst>
                                      </p:cBhvr>
                                      <p:to>
                                        <a:srgbClr val="92D050"/>
                                      </p:to>
                                    </p:animClr>
                                    <p:set>
                                      <p:cBhvr>
                                        <p:cTn id="34" dur="2000" fill="hold"/>
                                        <p:tgtEl>
                                          <p:spTgt spid="44"/>
                                        </p:tgtEl>
                                        <p:attrNameLst>
                                          <p:attrName>fill.type</p:attrName>
                                        </p:attrNameLst>
                                      </p:cBhvr>
                                      <p:to>
                                        <p:strVal val="solid"/>
                                      </p:to>
                                    </p:set>
                                    <p:set>
                                      <p:cBhvr>
                                        <p:cTn id="35" dur="2000" fill="hold"/>
                                        <p:tgtEl>
                                          <p:spTgt spid="44"/>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42"/>
                                        </p:tgtEl>
                                        <p:attrNameLst>
                                          <p:attrName>fillcolor</p:attrName>
                                        </p:attrNameLst>
                                      </p:cBhvr>
                                      <p:to>
                                        <a:srgbClr val="92D050"/>
                                      </p:to>
                                    </p:animClr>
                                    <p:set>
                                      <p:cBhvr>
                                        <p:cTn id="40" dur="2000" fill="hold"/>
                                        <p:tgtEl>
                                          <p:spTgt spid="42"/>
                                        </p:tgtEl>
                                        <p:attrNameLst>
                                          <p:attrName>fill.type</p:attrName>
                                        </p:attrNameLst>
                                      </p:cBhvr>
                                      <p:to>
                                        <p:strVal val="solid"/>
                                      </p:to>
                                    </p:set>
                                    <p:set>
                                      <p:cBhvr>
                                        <p:cTn id="41" dur="2000" fill="hold"/>
                                        <p:tgtEl>
                                          <p:spTgt spid="42"/>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50"/>
                                        </p:tgtEl>
                                        <p:attrNameLst>
                                          <p:attrName>fillcolor</p:attrName>
                                        </p:attrNameLst>
                                      </p:cBhvr>
                                      <p:to>
                                        <a:srgbClr val="92D050"/>
                                      </p:to>
                                    </p:animClr>
                                    <p:set>
                                      <p:cBhvr>
                                        <p:cTn id="46" dur="2000" fill="hold"/>
                                        <p:tgtEl>
                                          <p:spTgt spid="50"/>
                                        </p:tgtEl>
                                        <p:attrNameLst>
                                          <p:attrName>fill.type</p:attrName>
                                        </p:attrNameLst>
                                      </p:cBhvr>
                                      <p:to>
                                        <p:strVal val="solid"/>
                                      </p:to>
                                    </p:set>
                                    <p:set>
                                      <p:cBhvr>
                                        <p:cTn id="47" dur="200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65781" y="1022822"/>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301978" y="167123"/>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62351" y="1051991"/>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7018928" y="4666045"/>
            <a:ext cx="2234520" cy="793650"/>
          </a:xfrm>
          <a:custGeom>
            <a:avLst/>
            <a:gdLst>
              <a:gd name="connsiteX0" fmla="*/ 0 w 2234520"/>
              <a:gd name="connsiteY0" fmla="*/ 0 h 793650"/>
              <a:gd name="connsiteX1" fmla="*/ 536285 w 2234520"/>
              <a:gd name="connsiteY1" fmla="*/ 0 h 793650"/>
              <a:gd name="connsiteX2" fmla="*/ 1117260 w 2234520"/>
              <a:gd name="connsiteY2" fmla="*/ 0 h 793650"/>
              <a:gd name="connsiteX3" fmla="*/ 1631200 w 2234520"/>
              <a:gd name="connsiteY3" fmla="*/ 0 h 793650"/>
              <a:gd name="connsiteX4" fmla="*/ 2234520 w 2234520"/>
              <a:gd name="connsiteY4" fmla="*/ 0 h 793650"/>
              <a:gd name="connsiteX5" fmla="*/ 2234520 w 2234520"/>
              <a:gd name="connsiteY5" fmla="*/ 388889 h 793650"/>
              <a:gd name="connsiteX6" fmla="*/ 2234520 w 2234520"/>
              <a:gd name="connsiteY6" fmla="*/ 793650 h 793650"/>
              <a:gd name="connsiteX7" fmla="*/ 1675890 w 2234520"/>
              <a:gd name="connsiteY7" fmla="*/ 793650 h 793650"/>
              <a:gd name="connsiteX8" fmla="*/ 1184296 w 2234520"/>
              <a:gd name="connsiteY8" fmla="*/ 793650 h 793650"/>
              <a:gd name="connsiteX9" fmla="*/ 692701 w 2234520"/>
              <a:gd name="connsiteY9" fmla="*/ 793650 h 793650"/>
              <a:gd name="connsiteX10" fmla="*/ 0 w 2234520"/>
              <a:gd name="connsiteY10" fmla="*/ 793650 h 793650"/>
              <a:gd name="connsiteX11" fmla="*/ 0 w 2234520"/>
              <a:gd name="connsiteY11" fmla="*/ 420635 h 793650"/>
              <a:gd name="connsiteX12" fmla="*/ 0 w 2234520"/>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4520" h="793650" fill="none" extrusionOk="0">
                <a:moveTo>
                  <a:pt x="0" y="0"/>
                </a:moveTo>
                <a:cubicBezTo>
                  <a:pt x="122631" y="-12143"/>
                  <a:pt x="284435" y="634"/>
                  <a:pt x="536285" y="0"/>
                </a:cubicBezTo>
                <a:cubicBezTo>
                  <a:pt x="788135" y="-634"/>
                  <a:pt x="946401" y="32544"/>
                  <a:pt x="1117260" y="0"/>
                </a:cubicBezTo>
                <a:cubicBezTo>
                  <a:pt x="1288119" y="-32544"/>
                  <a:pt x="1496497" y="45040"/>
                  <a:pt x="1631200" y="0"/>
                </a:cubicBezTo>
                <a:cubicBezTo>
                  <a:pt x="1765903" y="-45040"/>
                  <a:pt x="1988876" y="34350"/>
                  <a:pt x="2234520" y="0"/>
                </a:cubicBezTo>
                <a:cubicBezTo>
                  <a:pt x="2280070" y="137573"/>
                  <a:pt x="2215360" y="224242"/>
                  <a:pt x="2234520" y="388889"/>
                </a:cubicBezTo>
                <a:cubicBezTo>
                  <a:pt x="2253680" y="553536"/>
                  <a:pt x="2187196" y="594981"/>
                  <a:pt x="2234520" y="793650"/>
                </a:cubicBezTo>
                <a:cubicBezTo>
                  <a:pt x="2015729" y="805137"/>
                  <a:pt x="1906460" y="779160"/>
                  <a:pt x="1675890" y="793650"/>
                </a:cubicBezTo>
                <a:cubicBezTo>
                  <a:pt x="1445320" y="808140"/>
                  <a:pt x="1391587" y="779036"/>
                  <a:pt x="1184296" y="793650"/>
                </a:cubicBezTo>
                <a:cubicBezTo>
                  <a:pt x="977005" y="808264"/>
                  <a:pt x="881846" y="787555"/>
                  <a:pt x="692701" y="793650"/>
                </a:cubicBezTo>
                <a:cubicBezTo>
                  <a:pt x="503557" y="799745"/>
                  <a:pt x="238182" y="737797"/>
                  <a:pt x="0" y="793650"/>
                </a:cubicBezTo>
                <a:cubicBezTo>
                  <a:pt x="-32887" y="626384"/>
                  <a:pt x="10058" y="591966"/>
                  <a:pt x="0" y="420635"/>
                </a:cubicBezTo>
                <a:cubicBezTo>
                  <a:pt x="-10058" y="249305"/>
                  <a:pt x="16219" y="104928"/>
                  <a:pt x="0" y="0"/>
                </a:cubicBezTo>
                <a:close/>
              </a:path>
              <a:path w="2234520" h="793650" stroke="0" extrusionOk="0">
                <a:moveTo>
                  <a:pt x="0" y="0"/>
                </a:moveTo>
                <a:cubicBezTo>
                  <a:pt x="199353" y="-43226"/>
                  <a:pt x="429494" y="49285"/>
                  <a:pt x="603320" y="0"/>
                </a:cubicBezTo>
                <a:cubicBezTo>
                  <a:pt x="777146" y="-49285"/>
                  <a:pt x="936894" y="39899"/>
                  <a:pt x="1161950" y="0"/>
                </a:cubicBezTo>
                <a:cubicBezTo>
                  <a:pt x="1387006" y="-39899"/>
                  <a:pt x="1546871" y="2929"/>
                  <a:pt x="1742926" y="0"/>
                </a:cubicBezTo>
                <a:cubicBezTo>
                  <a:pt x="1938981" y="-2929"/>
                  <a:pt x="2012476" y="18984"/>
                  <a:pt x="2234520" y="0"/>
                </a:cubicBezTo>
                <a:cubicBezTo>
                  <a:pt x="2279407" y="165543"/>
                  <a:pt x="2231731" y="261469"/>
                  <a:pt x="2234520" y="388889"/>
                </a:cubicBezTo>
                <a:cubicBezTo>
                  <a:pt x="2237309" y="516309"/>
                  <a:pt x="2202056" y="667780"/>
                  <a:pt x="2234520" y="793650"/>
                </a:cubicBezTo>
                <a:cubicBezTo>
                  <a:pt x="2110023" y="840410"/>
                  <a:pt x="1843688" y="725726"/>
                  <a:pt x="1653545" y="793650"/>
                </a:cubicBezTo>
                <a:cubicBezTo>
                  <a:pt x="1463402" y="861574"/>
                  <a:pt x="1237591" y="778415"/>
                  <a:pt x="1050224" y="793650"/>
                </a:cubicBezTo>
                <a:cubicBezTo>
                  <a:pt x="862857" y="808885"/>
                  <a:pt x="397771" y="715980"/>
                  <a:pt x="0" y="793650"/>
                </a:cubicBezTo>
                <a:cubicBezTo>
                  <a:pt x="-11087" y="655034"/>
                  <a:pt x="20987" y="481495"/>
                  <a:pt x="0" y="396825"/>
                </a:cubicBezTo>
                <a:cubicBezTo>
                  <a:pt x="-20987" y="312156"/>
                  <a:pt x="32395" y="13003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understand</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4598131" y="4634051"/>
            <a:ext cx="1111753" cy="793650"/>
          </a:xfrm>
          <a:custGeom>
            <a:avLst/>
            <a:gdLst>
              <a:gd name="connsiteX0" fmla="*/ 0 w 1111753"/>
              <a:gd name="connsiteY0" fmla="*/ 0 h 793650"/>
              <a:gd name="connsiteX1" fmla="*/ 566994 w 1111753"/>
              <a:gd name="connsiteY1" fmla="*/ 0 h 793650"/>
              <a:gd name="connsiteX2" fmla="*/ 1111753 w 1111753"/>
              <a:gd name="connsiteY2" fmla="*/ 0 h 793650"/>
              <a:gd name="connsiteX3" fmla="*/ 1111753 w 1111753"/>
              <a:gd name="connsiteY3" fmla="*/ 396825 h 793650"/>
              <a:gd name="connsiteX4" fmla="*/ 1111753 w 1111753"/>
              <a:gd name="connsiteY4" fmla="*/ 793650 h 793650"/>
              <a:gd name="connsiteX5" fmla="*/ 566994 w 1111753"/>
              <a:gd name="connsiteY5" fmla="*/ 793650 h 793650"/>
              <a:gd name="connsiteX6" fmla="*/ 0 w 1111753"/>
              <a:gd name="connsiteY6" fmla="*/ 793650 h 793650"/>
              <a:gd name="connsiteX7" fmla="*/ 0 w 1111753"/>
              <a:gd name="connsiteY7" fmla="*/ 412698 h 793650"/>
              <a:gd name="connsiteX8" fmla="*/ 0 w 1111753"/>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753" h="793650" fill="none" extrusionOk="0">
                <a:moveTo>
                  <a:pt x="0" y="0"/>
                </a:moveTo>
                <a:cubicBezTo>
                  <a:pt x="200345" y="-39870"/>
                  <a:pt x="373885" y="3925"/>
                  <a:pt x="566994" y="0"/>
                </a:cubicBezTo>
                <a:cubicBezTo>
                  <a:pt x="760103" y="-3925"/>
                  <a:pt x="871455" y="41031"/>
                  <a:pt x="1111753" y="0"/>
                </a:cubicBezTo>
                <a:cubicBezTo>
                  <a:pt x="1131035" y="193575"/>
                  <a:pt x="1087521" y="303465"/>
                  <a:pt x="1111753" y="396825"/>
                </a:cubicBezTo>
                <a:cubicBezTo>
                  <a:pt x="1135985" y="490186"/>
                  <a:pt x="1105664" y="648873"/>
                  <a:pt x="1111753" y="793650"/>
                </a:cubicBezTo>
                <a:cubicBezTo>
                  <a:pt x="846498" y="853102"/>
                  <a:pt x="677785" y="787124"/>
                  <a:pt x="566994" y="793650"/>
                </a:cubicBezTo>
                <a:cubicBezTo>
                  <a:pt x="456203" y="800176"/>
                  <a:pt x="236436" y="790090"/>
                  <a:pt x="0" y="793650"/>
                </a:cubicBezTo>
                <a:cubicBezTo>
                  <a:pt x="-39760" y="635966"/>
                  <a:pt x="9824" y="568075"/>
                  <a:pt x="0" y="412698"/>
                </a:cubicBezTo>
                <a:cubicBezTo>
                  <a:pt x="-9824" y="257321"/>
                  <a:pt x="13800" y="112048"/>
                  <a:pt x="0" y="0"/>
                </a:cubicBezTo>
                <a:close/>
              </a:path>
              <a:path w="1111753" h="793650" stroke="0" extrusionOk="0">
                <a:moveTo>
                  <a:pt x="0" y="0"/>
                </a:moveTo>
                <a:cubicBezTo>
                  <a:pt x="247042" y="-16326"/>
                  <a:pt x="268507" y="36118"/>
                  <a:pt x="533641" y="0"/>
                </a:cubicBezTo>
                <a:cubicBezTo>
                  <a:pt x="798775" y="-36118"/>
                  <a:pt x="904169" y="62157"/>
                  <a:pt x="1111753" y="0"/>
                </a:cubicBezTo>
                <a:cubicBezTo>
                  <a:pt x="1146969" y="108305"/>
                  <a:pt x="1100346" y="212130"/>
                  <a:pt x="1111753" y="412698"/>
                </a:cubicBezTo>
                <a:cubicBezTo>
                  <a:pt x="1123160" y="613266"/>
                  <a:pt x="1100076" y="648515"/>
                  <a:pt x="1111753" y="793650"/>
                </a:cubicBezTo>
                <a:cubicBezTo>
                  <a:pt x="970125" y="794840"/>
                  <a:pt x="807465" y="749682"/>
                  <a:pt x="533641" y="793650"/>
                </a:cubicBezTo>
                <a:cubicBezTo>
                  <a:pt x="259817" y="837618"/>
                  <a:pt x="202236" y="783183"/>
                  <a:pt x="0" y="793650"/>
                </a:cubicBezTo>
                <a:cubicBezTo>
                  <a:pt x="-44791" y="615679"/>
                  <a:pt x="26887" y="529208"/>
                  <a:pt x="0" y="388889"/>
                </a:cubicBezTo>
                <a:cubicBezTo>
                  <a:pt x="-26887" y="248570"/>
                  <a:pt x="11897" y="17540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listen</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5856478" y="4647905"/>
            <a:ext cx="1015856" cy="793650"/>
          </a:xfrm>
          <a:custGeom>
            <a:avLst/>
            <a:gdLst>
              <a:gd name="connsiteX0" fmla="*/ 0 w 1015856"/>
              <a:gd name="connsiteY0" fmla="*/ 0 h 793650"/>
              <a:gd name="connsiteX1" fmla="*/ 507928 w 1015856"/>
              <a:gd name="connsiteY1" fmla="*/ 0 h 793650"/>
              <a:gd name="connsiteX2" fmla="*/ 1015856 w 1015856"/>
              <a:gd name="connsiteY2" fmla="*/ 0 h 793650"/>
              <a:gd name="connsiteX3" fmla="*/ 1015856 w 1015856"/>
              <a:gd name="connsiteY3" fmla="*/ 396825 h 793650"/>
              <a:gd name="connsiteX4" fmla="*/ 1015856 w 1015856"/>
              <a:gd name="connsiteY4" fmla="*/ 793650 h 793650"/>
              <a:gd name="connsiteX5" fmla="*/ 487611 w 1015856"/>
              <a:gd name="connsiteY5" fmla="*/ 793650 h 793650"/>
              <a:gd name="connsiteX6" fmla="*/ 0 w 1015856"/>
              <a:gd name="connsiteY6" fmla="*/ 793650 h 793650"/>
              <a:gd name="connsiteX7" fmla="*/ 0 w 1015856"/>
              <a:gd name="connsiteY7" fmla="*/ 388889 h 793650"/>
              <a:gd name="connsiteX8" fmla="*/ 0 w 1015856"/>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856" h="793650" fill="none" extrusionOk="0">
                <a:moveTo>
                  <a:pt x="0" y="0"/>
                </a:moveTo>
                <a:cubicBezTo>
                  <a:pt x="188573" y="-59283"/>
                  <a:pt x="373236" y="33011"/>
                  <a:pt x="507928" y="0"/>
                </a:cubicBezTo>
                <a:cubicBezTo>
                  <a:pt x="642620" y="-33011"/>
                  <a:pt x="778620" y="5199"/>
                  <a:pt x="1015856" y="0"/>
                </a:cubicBezTo>
                <a:cubicBezTo>
                  <a:pt x="1059261" y="161585"/>
                  <a:pt x="980098" y="258879"/>
                  <a:pt x="1015856" y="396825"/>
                </a:cubicBezTo>
                <a:cubicBezTo>
                  <a:pt x="1051614" y="534772"/>
                  <a:pt x="976683" y="709929"/>
                  <a:pt x="1015856" y="793650"/>
                </a:cubicBezTo>
                <a:cubicBezTo>
                  <a:pt x="773108" y="797615"/>
                  <a:pt x="662829" y="769898"/>
                  <a:pt x="487611" y="793650"/>
                </a:cubicBezTo>
                <a:cubicBezTo>
                  <a:pt x="312394" y="817402"/>
                  <a:pt x="108932" y="753722"/>
                  <a:pt x="0" y="793650"/>
                </a:cubicBezTo>
                <a:cubicBezTo>
                  <a:pt x="-43165" y="696128"/>
                  <a:pt x="31034" y="492419"/>
                  <a:pt x="0" y="388889"/>
                </a:cubicBezTo>
                <a:cubicBezTo>
                  <a:pt x="-31034" y="285359"/>
                  <a:pt x="39464" y="182754"/>
                  <a:pt x="0" y="0"/>
                </a:cubicBezTo>
                <a:close/>
              </a:path>
              <a:path w="1015856" h="793650" stroke="0" extrusionOk="0">
                <a:moveTo>
                  <a:pt x="0" y="0"/>
                </a:moveTo>
                <a:cubicBezTo>
                  <a:pt x="161851" y="-17432"/>
                  <a:pt x="369162" y="11702"/>
                  <a:pt x="497769" y="0"/>
                </a:cubicBezTo>
                <a:cubicBezTo>
                  <a:pt x="626376" y="-11702"/>
                  <a:pt x="769508" y="45174"/>
                  <a:pt x="1015856" y="0"/>
                </a:cubicBezTo>
                <a:cubicBezTo>
                  <a:pt x="1036458" y="103355"/>
                  <a:pt x="1000882" y="213629"/>
                  <a:pt x="1015856" y="388889"/>
                </a:cubicBezTo>
                <a:cubicBezTo>
                  <a:pt x="1030830" y="564149"/>
                  <a:pt x="1010771" y="645682"/>
                  <a:pt x="1015856" y="793650"/>
                </a:cubicBezTo>
                <a:cubicBezTo>
                  <a:pt x="797358" y="831379"/>
                  <a:pt x="708704" y="779310"/>
                  <a:pt x="507928" y="793650"/>
                </a:cubicBezTo>
                <a:cubicBezTo>
                  <a:pt x="307152" y="807990"/>
                  <a:pt x="115245" y="761452"/>
                  <a:pt x="0" y="793650"/>
                </a:cubicBezTo>
                <a:cubicBezTo>
                  <a:pt x="-17405" y="623143"/>
                  <a:pt x="19244" y="589943"/>
                  <a:pt x="0" y="420635"/>
                </a:cubicBezTo>
                <a:cubicBezTo>
                  <a:pt x="-19244" y="251327"/>
                  <a:pt x="38791" y="14457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6105037" y="2910397"/>
            <a:ext cx="2091444" cy="793650"/>
          </a:xfrm>
          <a:custGeom>
            <a:avLst/>
            <a:gdLst>
              <a:gd name="connsiteX0" fmla="*/ 0 w 2091444"/>
              <a:gd name="connsiteY0" fmla="*/ 0 h 793650"/>
              <a:gd name="connsiteX1" fmla="*/ 481032 w 2091444"/>
              <a:gd name="connsiteY1" fmla="*/ 0 h 793650"/>
              <a:gd name="connsiteX2" fmla="*/ 1003893 w 2091444"/>
              <a:gd name="connsiteY2" fmla="*/ 0 h 793650"/>
              <a:gd name="connsiteX3" fmla="*/ 1526754 w 2091444"/>
              <a:gd name="connsiteY3" fmla="*/ 0 h 793650"/>
              <a:gd name="connsiteX4" fmla="*/ 2091444 w 2091444"/>
              <a:gd name="connsiteY4" fmla="*/ 0 h 793650"/>
              <a:gd name="connsiteX5" fmla="*/ 2091444 w 2091444"/>
              <a:gd name="connsiteY5" fmla="*/ 373016 h 793650"/>
              <a:gd name="connsiteX6" fmla="*/ 2091444 w 2091444"/>
              <a:gd name="connsiteY6" fmla="*/ 793650 h 793650"/>
              <a:gd name="connsiteX7" fmla="*/ 1568583 w 2091444"/>
              <a:gd name="connsiteY7" fmla="*/ 793650 h 793650"/>
              <a:gd name="connsiteX8" fmla="*/ 1108465 w 2091444"/>
              <a:gd name="connsiteY8" fmla="*/ 793650 h 793650"/>
              <a:gd name="connsiteX9" fmla="*/ 585604 w 2091444"/>
              <a:gd name="connsiteY9" fmla="*/ 793650 h 793650"/>
              <a:gd name="connsiteX10" fmla="*/ 0 w 2091444"/>
              <a:gd name="connsiteY10" fmla="*/ 793650 h 793650"/>
              <a:gd name="connsiteX11" fmla="*/ 0 w 2091444"/>
              <a:gd name="connsiteY11" fmla="*/ 404762 h 793650"/>
              <a:gd name="connsiteX12" fmla="*/ 0 w 2091444"/>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1444" h="793650" fill="none" extrusionOk="0">
                <a:moveTo>
                  <a:pt x="0" y="0"/>
                </a:moveTo>
                <a:cubicBezTo>
                  <a:pt x="127207" y="-54511"/>
                  <a:pt x="306145" y="33783"/>
                  <a:pt x="481032" y="0"/>
                </a:cubicBezTo>
                <a:cubicBezTo>
                  <a:pt x="655919" y="-33783"/>
                  <a:pt x="774992" y="51226"/>
                  <a:pt x="1003893" y="0"/>
                </a:cubicBezTo>
                <a:cubicBezTo>
                  <a:pt x="1232794" y="-51226"/>
                  <a:pt x="1327205" y="41770"/>
                  <a:pt x="1526754" y="0"/>
                </a:cubicBezTo>
                <a:cubicBezTo>
                  <a:pt x="1726303" y="-41770"/>
                  <a:pt x="1975518" y="16335"/>
                  <a:pt x="2091444" y="0"/>
                </a:cubicBezTo>
                <a:cubicBezTo>
                  <a:pt x="2112077" y="141104"/>
                  <a:pt x="2084764" y="231315"/>
                  <a:pt x="2091444" y="373016"/>
                </a:cubicBezTo>
                <a:cubicBezTo>
                  <a:pt x="2098124" y="514717"/>
                  <a:pt x="2042171" y="612773"/>
                  <a:pt x="2091444" y="793650"/>
                </a:cubicBezTo>
                <a:cubicBezTo>
                  <a:pt x="1871845" y="842869"/>
                  <a:pt x="1733339" y="785092"/>
                  <a:pt x="1568583" y="793650"/>
                </a:cubicBezTo>
                <a:cubicBezTo>
                  <a:pt x="1403827" y="802208"/>
                  <a:pt x="1311192" y="779292"/>
                  <a:pt x="1108465" y="793650"/>
                </a:cubicBezTo>
                <a:cubicBezTo>
                  <a:pt x="905738" y="808008"/>
                  <a:pt x="731241" y="787165"/>
                  <a:pt x="585604" y="793650"/>
                </a:cubicBezTo>
                <a:cubicBezTo>
                  <a:pt x="439967" y="800135"/>
                  <a:pt x="174699" y="786963"/>
                  <a:pt x="0" y="793650"/>
                </a:cubicBezTo>
                <a:cubicBezTo>
                  <a:pt x="-21683" y="715627"/>
                  <a:pt x="10029" y="556131"/>
                  <a:pt x="0" y="404762"/>
                </a:cubicBezTo>
                <a:cubicBezTo>
                  <a:pt x="-10029" y="253393"/>
                  <a:pt x="163" y="148462"/>
                  <a:pt x="0" y="0"/>
                </a:cubicBezTo>
                <a:close/>
              </a:path>
              <a:path w="2091444" h="793650" stroke="0" extrusionOk="0">
                <a:moveTo>
                  <a:pt x="0" y="0"/>
                </a:moveTo>
                <a:cubicBezTo>
                  <a:pt x="165468" y="-16045"/>
                  <a:pt x="367537" y="47297"/>
                  <a:pt x="501947" y="0"/>
                </a:cubicBezTo>
                <a:cubicBezTo>
                  <a:pt x="636357" y="-47297"/>
                  <a:pt x="876330" y="28880"/>
                  <a:pt x="1003893" y="0"/>
                </a:cubicBezTo>
                <a:cubicBezTo>
                  <a:pt x="1131456" y="-28880"/>
                  <a:pt x="1414853" y="41843"/>
                  <a:pt x="1547669" y="0"/>
                </a:cubicBezTo>
                <a:cubicBezTo>
                  <a:pt x="1680485" y="-41843"/>
                  <a:pt x="1883088" y="23287"/>
                  <a:pt x="2091444" y="0"/>
                </a:cubicBezTo>
                <a:cubicBezTo>
                  <a:pt x="2123415" y="146099"/>
                  <a:pt x="2048951" y="245453"/>
                  <a:pt x="2091444" y="396825"/>
                </a:cubicBezTo>
                <a:cubicBezTo>
                  <a:pt x="2133937" y="548197"/>
                  <a:pt x="2056141" y="622367"/>
                  <a:pt x="2091444" y="793650"/>
                </a:cubicBezTo>
                <a:cubicBezTo>
                  <a:pt x="1922158" y="810362"/>
                  <a:pt x="1742533" y="762493"/>
                  <a:pt x="1631326" y="793650"/>
                </a:cubicBezTo>
                <a:cubicBezTo>
                  <a:pt x="1520119" y="824807"/>
                  <a:pt x="1306615" y="791321"/>
                  <a:pt x="1087551" y="793650"/>
                </a:cubicBezTo>
                <a:cubicBezTo>
                  <a:pt x="868488" y="795979"/>
                  <a:pt x="724784" y="745917"/>
                  <a:pt x="543775" y="793650"/>
                </a:cubicBezTo>
                <a:cubicBezTo>
                  <a:pt x="362766" y="841383"/>
                  <a:pt x="209892" y="769939"/>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information</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9596269" y="2908036"/>
            <a:ext cx="1705709" cy="793650"/>
          </a:xfrm>
          <a:custGeom>
            <a:avLst/>
            <a:gdLst>
              <a:gd name="connsiteX0" fmla="*/ 0 w 1705709"/>
              <a:gd name="connsiteY0" fmla="*/ 0 h 793650"/>
              <a:gd name="connsiteX1" fmla="*/ 585627 w 1705709"/>
              <a:gd name="connsiteY1" fmla="*/ 0 h 793650"/>
              <a:gd name="connsiteX2" fmla="*/ 1137139 w 1705709"/>
              <a:gd name="connsiteY2" fmla="*/ 0 h 793650"/>
              <a:gd name="connsiteX3" fmla="*/ 1705709 w 1705709"/>
              <a:gd name="connsiteY3" fmla="*/ 0 h 793650"/>
              <a:gd name="connsiteX4" fmla="*/ 1705709 w 1705709"/>
              <a:gd name="connsiteY4" fmla="*/ 380952 h 793650"/>
              <a:gd name="connsiteX5" fmla="*/ 1705709 w 1705709"/>
              <a:gd name="connsiteY5" fmla="*/ 793650 h 793650"/>
              <a:gd name="connsiteX6" fmla="*/ 1103025 w 1705709"/>
              <a:gd name="connsiteY6" fmla="*/ 793650 h 793650"/>
              <a:gd name="connsiteX7" fmla="*/ 585627 w 1705709"/>
              <a:gd name="connsiteY7" fmla="*/ 793650 h 793650"/>
              <a:gd name="connsiteX8" fmla="*/ 0 w 1705709"/>
              <a:gd name="connsiteY8" fmla="*/ 793650 h 793650"/>
              <a:gd name="connsiteX9" fmla="*/ 0 w 1705709"/>
              <a:gd name="connsiteY9" fmla="*/ 396825 h 793650"/>
              <a:gd name="connsiteX10" fmla="*/ 0 w 170570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5709" h="793650" fill="none" extrusionOk="0">
                <a:moveTo>
                  <a:pt x="0" y="0"/>
                </a:moveTo>
                <a:cubicBezTo>
                  <a:pt x="142059" y="-36031"/>
                  <a:pt x="437848" y="66107"/>
                  <a:pt x="585627" y="0"/>
                </a:cubicBezTo>
                <a:cubicBezTo>
                  <a:pt x="733406" y="-66107"/>
                  <a:pt x="905584" y="48781"/>
                  <a:pt x="1137139" y="0"/>
                </a:cubicBezTo>
                <a:cubicBezTo>
                  <a:pt x="1368694" y="-48781"/>
                  <a:pt x="1439702" y="53955"/>
                  <a:pt x="1705709" y="0"/>
                </a:cubicBezTo>
                <a:cubicBezTo>
                  <a:pt x="1725249" y="164573"/>
                  <a:pt x="1667947" y="254579"/>
                  <a:pt x="1705709" y="380952"/>
                </a:cubicBezTo>
                <a:cubicBezTo>
                  <a:pt x="1743471" y="507325"/>
                  <a:pt x="1695284" y="654280"/>
                  <a:pt x="1705709" y="793650"/>
                </a:cubicBezTo>
                <a:cubicBezTo>
                  <a:pt x="1501715" y="825722"/>
                  <a:pt x="1284730" y="740097"/>
                  <a:pt x="1103025" y="793650"/>
                </a:cubicBezTo>
                <a:cubicBezTo>
                  <a:pt x="921320" y="847203"/>
                  <a:pt x="771368" y="745595"/>
                  <a:pt x="585627" y="793650"/>
                </a:cubicBezTo>
                <a:cubicBezTo>
                  <a:pt x="399886" y="841705"/>
                  <a:pt x="219214" y="749493"/>
                  <a:pt x="0" y="793650"/>
                </a:cubicBezTo>
                <a:cubicBezTo>
                  <a:pt x="-158" y="685495"/>
                  <a:pt x="21881" y="589833"/>
                  <a:pt x="0" y="396825"/>
                </a:cubicBezTo>
                <a:cubicBezTo>
                  <a:pt x="-21881" y="203818"/>
                  <a:pt x="7696" y="89522"/>
                  <a:pt x="0" y="0"/>
                </a:cubicBezTo>
                <a:close/>
              </a:path>
              <a:path w="1705709" h="793650" stroke="0" extrusionOk="0">
                <a:moveTo>
                  <a:pt x="0" y="0"/>
                </a:moveTo>
                <a:cubicBezTo>
                  <a:pt x="191762" y="-61177"/>
                  <a:pt x="306924" y="26970"/>
                  <a:pt x="551513" y="0"/>
                </a:cubicBezTo>
                <a:cubicBezTo>
                  <a:pt x="796102" y="-26970"/>
                  <a:pt x="902671" y="41590"/>
                  <a:pt x="1137139" y="0"/>
                </a:cubicBezTo>
                <a:cubicBezTo>
                  <a:pt x="1371607" y="-41590"/>
                  <a:pt x="1520155" y="6693"/>
                  <a:pt x="1705709" y="0"/>
                </a:cubicBezTo>
                <a:cubicBezTo>
                  <a:pt x="1716053" y="142727"/>
                  <a:pt x="1686371" y="219759"/>
                  <a:pt x="1705709" y="373016"/>
                </a:cubicBezTo>
                <a:cubicBezTo>
                  <a:pt x="1725047" y="526273"/>
                  <a:pt x="1663461" y="618654"/>
                  <a:pt x="1705709" y="793650"/>
                </a:cubicBezTo>
                <a:cubicBezTo>
                  <a:pt x="1535080" y="835028"/>
                  <a:pt x="1260876" y="726858"/>
                  <a:pt x="1103025" y="793650"/>
                </a:cubicBezTo>
                <a:cubicBezTo>
                  <a:pt x="945174" y="860442"/>
                  <a:pt x="809952" y="737629"/>
                  <a:pt x="534455" y="793650"/>
                </a:cubicBezTo>
                <a:cubicBezTo>
                  <a:pt x="258958" y="849671"/>
                  <a:pt x="179455" y="75558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language</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4576282" y="2897961"/>
            <a:ext cx="1402405" cy="793650"/>
          </a:xfrm>
          <a:custGeom>
            <a:avLst/>
            <a:gdLst>
              <a:gd name="connsiteX0" fmla="*/ 0 w 1402405"/>
              <a:gd name="connsiteY0" fmla="*/ 0 h 793650"/>
              <a:gd name="connsiteX1" fmla="*/ 439420 w 1402405"/>
              <a:gd name="connsiteY1" fmla="*/ 0 h 793650"/>
              <a:gd name="connsiteX2" fmla="*/ 906889 w 1402405"/>
              <a:gd name="connsiteY2" fmla="*/ 0 h 793650"/>
              <a:gd name="connsiteX3" fmla="*/ 1402405 w 1402405"/>
              <a:gd name="connsiteY3" fmla="*/ 0 h 793650"/>
              <a:gd name="connsiteX4" fmla="*/ 1402405 w 1402405"/>
              <a:gd name="connsiteY4" fmla="*/ 373016 h 793650"/>
              <a:gd name="connsiteX5" fmla="*/ 1402405 w 1402405"/>
              <a:gd name="connsiteY5" fmla="*/ 793650 h 793650"/>
              <a:gd name="connsiteX6" fmla="*/ 920913 w 1402405"/>
              <a:gd name="connsiteY6" fmla="*/ 793650 h 793650"/>
              <a:gd name="connsiteX7" fmla="*/ 467468 w 1402405"/>
              <a:gd name="connsiteY7" fmla="*/ 793650 h 793650"/>
              <a:gd name="connsiteX8" fmla="*/ 0 w 1402405"/>
              <a:gd name="connsiteY8" fmla="*/ 793650 h 793650"/>
              <a:gd name="connsiteX9" fmla="*/ 0 w 1402405"/>
              <a:gd name="connsiteY9" fmla="*/ 420635 h 793650"/>
              <a:gd name="connsiteX10" fmla="*/ 0 w 14024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405" h="793650" fill="none" extrusionOk="0">
                <a:moveTo>
                  <a:pt x="0" y="0"/>
                </a:moveTo>
                <a:cubicBezTo>
                  <a:pt x="140911" y="-37806"/>
                  <a:pt x="254223" y="47284"/>
                  <a:pt x="439420" y="0"/>
                </a:cubicBezTo>
                <a:cubicBezTo>
                  <a:pt x="624617" y="-47284"/>
                  <a:pt x="687787" y="28118"/>
                  <a:pt x="906889" y="0"/>
                </a:cubicBezTo>
                <a:cubicBezTo>
                  <a:pt x="1125991" y="-28118"/>
                  <a:pt x="1186509" y="31182"/>
                  <a:pt x="1402405" y="0"/>
                </a:cubicBezTo>
                <a:cubicBezTo>
                  <a:pt x="1407725" y="115102"/>
                  <a:pt x="1371194" y="217579"/>
                  <a:pt x="1402405" y="373016"/>
                </a:cubicBezTo>
                <a:cubicBezTo>
                  <a:pt x="1433616" y="528453"/>
                  <a:pt x="1370805" y="588402"/>
                  <a:pt x="1402405" y="793650"/>
                </a:cubicBezTo>
                <a:cubicBezTo>
                  <a:pt x="1259484" y="826353"/>
                  <a:pt x="1046956" y="753409"/>
                  <a:pt x="920913" y="793650"/>
                </a:cubicBezTo>
                <a:cubicBezTo>
                  <a:pt x="794870" y="833891"/>
                  <a:pt x="582115" y="755379"/>
                  <a:pt x="467468" y="793650"/>
                </a:cubicBezTo>
                <a:cubicBezTo>
                  <a:pt x="352821" y="831921"/>
                  <a:pt x="115475" y="792126"/>
                  <a:pt x="0" y="793650"/>
                </a:cubicBezTo>
                <a:cubicBezTo>
                  <a:pt x="-16090" y="659836"/>
                  <a:pt x="7313" y="576032"/>
                  <a:pt x="0" y="420635"/>
                </a:cubicBezTo>
                <a:cubicBezTo>
                  <a:pt x="-7313" y="265238"/>
                  <a:pt x="27296" y="128760"/>
                  <a:pt x="0" y="0"/>
                </a:cubicBezTo>
                <a:close/>
              </a:path>
              <a:path w="1402405" h="793650" stroke="0" extrusionOk="0">
                <a:moveTo>
                  <a:pt x="0" y="0"/>
                </a:moveTo>
                <a:cubicBezTo>
                  <a:pt x="216295" y="-53486"/>
                  <a:pt x="247531" y="31838"/>
                  <a:pt x="481492" y="0"/>
                </a:cubicBezTo>
                <a:cubicBezTo>
                  <a:pt x="715453" y="-31838"/>
                  <a:pt x="736494" y="49243"/>
                  <a:pt x="948961" y="0"/>
                </a:cubicBezTo>
                <a:cubicBezTo>
                  <a:pt x="1161428" y="-49243"/>
                  <a:pt x="1193133" y="734"/>
                  <a:pt x="1402405" y="0"/>
                </a:cubicBezTo>
                <a:cubicBezTo>
                  <a:pt x="1417642" y="113448"/>
                  <a:pt x="1377622" y="254725"/>
                  <a:pt x="1402405" y="396825"/>
                </a:cubicBezTo>
                <a:cubicBezTo>
                  <a:pt x="1427188" y="538925"/>
                  <a:pt x="1373648" y="684157"/>
                  <a:pt x="1402405" y="793650"/>
                </a:cubicBezTo>
                <a:cubicBezTo>
                  <a:pt x="1212919" y="837449"/>
                  <a:pt x="1030012" y="738912"/>
                  <a:pt x="920913" y="793650"/>
                </a:cubicBezTo>
                <a:cubicBezTo>
                  <a:pt x="811814" y="848388"/>
                  <a:pt x="706237" y="786521"/>
                  <a:pt x="495516" y="793650"/>
                </a:cubicBezTo>
                <a:cubicBezTo>
                  <a:pt x="284795" y="800779"/>
                  <a:pt x="226188" y="766463"/>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game</a:t>
            </a:r>
          </a:p>
        </p:txBody>
      </p:sp>
      <p:sp>
        <p:nvSpPr>
          <p:cNvPr id="51" name="Google Shape;703;p62">
            <a:extLst>
              <a:ext uri="{FF2B5EF4-FFF2-40B4-BE49-F238E27FC236}">
                <a16:creationId xmlns:a16="http://schemas.microsoft.com/office/drawing/2014/main" id="{F7F311C2-6FCD-4E9C-9135-DF860356BD6C}"/>
              </a:ext>
            </a:extLst>
          </p:cNvPr>
          <p:cNvSpPr/>
          <p:nvPr/>
        </p:nvSpPr>
        <p:spPr>
          <a:xfrm>
            <a:off x="8322830" y="2897961"/>
            <a:ext cx="1197239" cy="793650"/>
          </a:xfrm>
          <a:custGeom>
            <a:avLst/>
            <a:gdLst>
              <a:gd name="connsiteX0" fmla="*/ 0 w 1197239"/>
              <a:gd name="connsiteY0" fmla="*/ 0 h 793650"/>
              <a:gd name="connsiteX1" fmla="*/ 574675 w 1197239"/>
              <a:gd name="connsiteY1" fmla="*/ 0 h 793650"/>
              <a:gd name="connsiteX2" fmla="*/ 1197239 w 1197239"/>
              <a:gd name="connsiteY2" fmla="*/ 0 h 793650"/>
              <a:gd name="connsiteX3" fmla="*/ 1197239 w 1197239"/>
              <a:gd name="connsiteY3" fmla="*/ 396825 h 793650"/>
              <a:gd name="connsiteX4" fmla="*/ 1197239 w 1197239"/>
              <a:gd name="connsiteY4" fmla="*/ 793650 h 793650"/>
              <a:gd name="connsiteX5" fmla="*/ 586647 w 1197239"/>
              <a:gd name="connsiteY5" fmla="*/ 793650 h 793650"/>
              <a:gd name="connsiteX6" fmla="*/ 0 w 1197239"/>
              <a:gd name="connsiteY6" fmla="*/ 793650 h 793650"/>
              <a:gd name="connsiteX7" fmla="*/ 0 w 1197239"/>
              <a:gd name="connsiteY7" fmla="*/ 396825 h 793650"/>
              <a:gd name="connsiteX8" fmla="*/ 0 w 1197239"/>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9" h="793650" fill="none" extrusionOk="0">
                <a:moveTo>
                  <a:pt x="0" y="0"/>
                </a:moveTo>
                <a:cubicBezTo>
                  <a:pt x="237802" y="-68069"/>
                  <a:pt x="351588" y="1979"/>
                  <a:pt x="574675" y="0"/>
                </a:cubicBezTo>
                <a:cubicBezTo>
                  <a:pt x="797762" y="-1979"/>
                  <a:pt x="1031326" y="15385"/>
                  <a:pt x="1197239" y="0"/>
                </a:cubicBezTo>
                <a:cubicBezTo>
                  <a:pt x="1220288" y="107983"/>
                  <a:pt x="1160496" y="207899"/>
                  <a:pt x="1197239" y="396825"/>
                </a:cubicBezTo>
                <a:cubicBezTo>
                  <a:pt x="1233982" y="585752"/>
                  <a:pt x="1184133" y="654698"/>
                  <a:pt x="1197239" y="793650"/>
                </a:cubicBezTo>
                <a:cubicBezTo>
                  <a:pt x="1058998" y="859969"/>
                  <a:pt x="773483" y="789514"/>
                  <a:pt x="586647" y="793650"/>
                </a:cubicBezTo>
                <a:cubicBezTo>
                  <a:pt x="399811" y="797786"/>
                  <a:pt x="218452" y="746755"/>
                  <a:pt x="0" y="793650"/>
                </a:cubicBezTo>
                <a:cubicBezTo>
                  <a:pt x="-1209" y="688752"/>
                  <a:pt x="12696" y="590371"/>
                  <a:pt x="0" y="396825"/>
                </a:cubicBezTo>
                <a:cubicBezTo>
                  <a:pt x="-12696" y="203279"/>
                  <a:pt x="12993" y="81584"/>
                  <a:pt x="0" y="0"/>
                </a:cubicBezTo>
                <a:close/>
              </a:path>
              <a:path w="1197239" h="793650" stroke="0" extrusionOk="0">
                <a:moveTo>
                  <a:pt x="0" y="0"/>
                </a:moveTo>
                <a:cubicBezTo>
                  <a:pt x="194074" y="-26902"/>
                  <a:pt x="406487" y="26614"/>
                  <a:pt x="598620" y="0"/>
                </a:cubicBezTo>
                <a:cubicBezTo>
                  <a:pt x="790753" y="-26614"/>
                  <a:pt x="1023927" y="6892"/>
                  <a:pt x="1197239" y="0"/>
                </a:cubicBezTo>
                <a:cubicBezTo>
                  <a:pt x="1227692" y="90781"/>
                  <a:pt x="1174664" y="293178"/>
                  <a:pt x="1197239" y="373016"/>
                </a:cubicBezTo>
                <a:cubicBezTo>
                  <a:pt x="1219814" y="452854"/>
                  <a:pt x="1161632" y="652869"/>
                  <a:pt x="1197239" y="793650"/>
                </a:cubicBezTo>
                <a:cubicBezTo>
                  <a:pt x="919155" y="858755"/>
                  <a:pt x="715241" y="731641"/>
                  <a:pt x="574675" y="793650"/>
                </a:cubicBezTo>
                <a:cubicBezTo>
                  <a:pt x="434109" y="855659"/>
                  <a:pt x="180149" y="770789"/>
                  <a:pt x="0" y="793650"/>
                </a:cubicBezTo>
                <a:cubicBezTo>
                  <a:pt x="-27462" y="698415"/>
                  <a:pt x="20229" y="533155"/>
                  <a:pt x="0" y="396825"/>
                </a:cubicBezTo>
                <a:cubicBezTo>
                  <a:pt x="-20229" y="260495"/>
                  <a:pt x="44463" y="11603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sport</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4856103" y="1772317"/>
            <a:ext cx="6209119" cy="646331"/>
          </a:xfrm>
          <a:prstGeom prst="rect">
            <a:avLst/>
          </a:prstGeom>
          <a:solidFill>
            <a:srgbClr val="C2E49C"/>
          </a:solidFill>
        </p:spPr>
        <p:txBody>
          <a:bodyPr wrap="square" rtlCol="0">
            <a:spAutoFit/>
          </a:bodyPr>
          <a:lstStyle/>
          <a:p>
            <a:pPr algn="ctr"/>
            <a:r>
              <a:rPr lang="es-AR" sz="3600" b="1" dirty="0">
                <a:solidFill>
                  <a:srgbClr val="002060"/>
                </a:solidFill>
                <a:latin typeface="Century Gothic" panose="020B0502020202020204" pitchFamily="34" charset="0"/>
              </a:rPr>
              <a:t>Aprendes un juego.</a:t>
            </a: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9359513" y="4681445"/>
            <a:ext cx="1705709" cy="793650"/>
          </a:xfrm>
          <a:custGeom>
            <a:avLst/>
            <a:gdLst>
              <a:gd name="connsiteX0" fmla="*/ 0 w 1705709"/>
              <a:gd name="connsiteY0" fmla="*/ 0 h 793650"/>
              <a:gd name="connsiteX1" fmla="*/ 517398 w 1705709"/>
              <a:gd name="connsiteY1" fmla="*/ 0 h 793650"/>
              <a:gd name="connsiteX2" fmla="*/ 1103025 w 1705709"/>
              <a:gd name="connsiteY2" fmla="*/ 0 h 793650"/>
              <a:gd name="connsiteX3" fmla="*/ 1705709 w 1705709"/>
              <a:gd name="connsiteY3" fmla="*/ 0 h 793650"/>
              <a:gd name="connsiteX4" fmla="*/ 1705709 w 1705709"/>
              <a:gd name="connsiteY4" fmla="*/ 388889 h 793650"/>
              <a:gd name="connsiteX5" fmla="*/ 1705709 w 1705709"/>
              <a:gd name="connsiteY5" fmla="*/ 793650 h 793650"/>
              <a:gd name="connsiteX6" fmla="*/ 1137139 w 1705709"/>
              <a:gd name="connsiteY6" fmla="*/ 793650 h 793650"/>
              <a:gd name="connsiteX7" fmla="*/ 568570 w 1705709"/>
              <a:gd name="connsiteY7" fmla="*/ 793650 h 793650"/>
              <a:gd name="connsiteX8" fmla="*/ 0 w 1705709"/>
              <a:gd name="connsiteY8" fmla="*/ 793650 h 793650"/>
              <a:gd name="connsiteX9" fmla="*/ 0 w 1705709"/>
              <a:gd name="connsiteY9" fmla="*/ 412698 h 793650"/>
              <a:gd name="connsiteX10" fmla="*/ 0 w 170570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5709" h="793650" fill="none" extrusionOk="0">
                <a:moveTo>
                  <a:pt x="0" y="0"/>
                </a:moveTo>
                <a:cubicBezTo>
                  <a:pt x="167481" y="-41378"/>
                  <a:pt x="314422" y="28635"/>
                  <a:pt x="517398" y="0"/>
                </a:cubicBezTo>
                <a:cubicBezTo>
                  <a:pt x="720374" y="-28635"/>
                  <a:pt x="874145" y="29553"/>
                  <a:pt x="1103025" y="0"/>
                </a:cubicBezTo>
                <a:cubicBezTo>
                  <a:pt x="1331905" y="-29553"/>
                  <a:pt x="1531320" y="17184"/>
                  <a:pt x="1705709" y="0"/>
                </a:cubicBezTo>
                <a:cubicBezTo>
                  <a:pt x="1718803" y="194250"/>
                  <a:pt x="1704305" y="218921"/>
                  <a:pt x="1705709" y="388889"/>
                </a:cubicBezTo>
                <a:cubicBezTo>
                  <a:pt x="1707113" y="558857"/>
                  <a:pt x="1660498" y="676820"/>
                  <a:pt x="1705709" y="793650"/>
                </a:cubicBezTo>
                <a:cubicBezTo>
                  <a:pt x="1514792" y="835861"/>
                  <a:pt x="1343526" y="743601"/>
                  <a:pt x="1137139" y="793650"/>
                </a:cubicBezTo>
                <a:cubicBezTo>
                  <a:pt x="930752" y="843699"/>
                  <a:pt x="833060" y="768937"/>
                  <a:pt x="568570" y="793650"/>
                </a:cubicBezTo>
                <a:cubicBezTo>
                  <a:pt x="304080" y="818363"/>
                  <a:pt x="178846" y="749891"/>
                  <a:pt x="0" y="793650"/>
                </a:cubicBezTo>
                <a:cubicBezTo>
                  <a:pt x="-41357" y="628679"/>
                  <a:pt x="13538" y="500878"/>
                  <a:pt x="0" y="412698"/>
                </a:cubicBezTo>
                <a:cubicBezTo>
                  <a:pt x="-13538" y="324518"/>
                  <a:pt x="14146" y="96581"/>
                  <a:pt x="0" y="0"/>
                </a:cubicBezTo>
                <a:close/>
              </a:path>
              <a:path w="1705709" h="793650" stroke="0" extrusionOk="0">
                <a:moveTo>
                  <a:pt x="0" y="0"/>
                </a:moveTo>
                <a:cubicBezTo>
                  <a:pt x="128625" y="-21579"/>
                  <a:pt x="413597" y="63720"/>
                  <a:pt x="551513" y="0"/>
                </a:cubicBezTo>
                <a:cubicBezTo>
                  <a:pt x="689429" y="-63720"/>
                  <a:pt x="959320" y="47862"/>
                  <a:pt x="1085968" y="0"/>
                </a:cubicBezTo>
                <a:cubicBezTo>
                  <a:pt x="1212616" y="-47862"/>
                  <a:pt x="1514493" y="32859"/>
                  <a:pt x="1705709" y="0"/>
                </a:cubicBezTo>
                <a:cubicBezTo>
                  <a:pt x="1732616" y="178046"/>
                  <a:pt x="1666724" y="223647"/>
                  <a:pt x="1705709" y="388889"/>
                </a:cubicBezTo>
                <a:cubicBezTo>
                  <a:pt x="1744694" y="554131"/>
                  <a:pt x="1657700" y="661168"/>
                  <a:pt x="1705709" y="793650"/>
                </a:cubicBezTo>
                <a:cubicBezTo>
                  <a:pt x="1521589" y="808923"/>
                  <a:pt x="1352839" y="730382"/>
                  <a:pt x="1137139" y="793650"/>
                </a:cubicBezTo>
                <a:cubicBezTo>
                  <a:pt x="921439" y="856918"/>
                  <a:pt x="828703" y="778723"/>
                  <a:pt x="619741" y="793650"/>
                </a:cubicBezTo>
                <a:cubicBezTo>
                  <a:pt x="410779" y="808577"/>
                  <a:pt x="210261" y="767808"/>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learn</a:t>
            </a:r>
            <a:endParaRPr sz="2500" b="1" dirty="0">
              <a:solidFill>
                <a:srgbClr val="002060"/>
              </a:solidFill>
              <a:latin typeface="Century Gothic" panose="020B0502020202020204" pitchFamily="34" charset="0"/>
              <a:ea typeface="Montserrat"/>
              <a:cs typeface="Montserrat"/>
              <a:sym typeface="Montserrat"/>
            </a:endParaRPr>
          </a:p>
        </p:txBody>
      </p:sp>
      <p:sp>
        <p:nvSpPr>
          <p:cNvPr id="33" name="TextBox 32">
            <a:extLst>
              <a:ext uri="{FF2B5EF4-FFF2-40B4-BE49-F238E27FC236}">
                <a16:creationId xmlns:a16="http://schemas.microsoft.com/office/drawing/2014/main" id="{319BF214-948E-4ADB-8CC7-614BEA79860D}"/>
              </a:ext>
            </a:extLst>
          </p:cNvPr>
          <p:cNvSpPr txBox="1"/>
          <p:nvPr/>
        </p:nvSpPr>
        <p:spPr>
          <a:xfrm>
            <a:off x="264362" y="77384"/>
            <a:ext cx="6845144" cy="1077218"/>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Lee la </a:t>
            </a:r>
            <a:r>
              <a:rPr lang="en-GB" sz="3200" dirty="0" err="1">
                <a:solidFill>
                  <a:srgbClr val="002060"/>
                </a:solidFill>
                <a:latin typeface="Century Gothic" panose="020B0502020202020204" pitchFamily="34" charset="0"/>
              </a:rPr>
              <a:t>frase</a:t>
            </a:r>
            <a:r>
              <a:rPr lang="en-GB" sz="3200" dirty="0">
                <a:solidFill>
                  <a:srgbClr val="002060"/>
                </a:solidFill>
                <a:latin typeface="Century Gothic" panose="020B0502020202020204" pitchFamily="34" charset="0"/>
              </a:rPr>
              <a:t> y traduce al </a:t>
            </a:r>
            <a:r>
              <a:rPr lang="en-GB" sz="3200" dirty="0" err="1">
                <a:solidFill>
                  <a:srgbClr val="002060"/>
                </a:solidFill>
                <a:latin typeface="Century Gothic" panose="020B0502020202020204" pitchFamily="34" charset="0"/>
              </a:rPr>
              <a:t>inglés</a:t>
            </a:r>
            <a:r>
              <a:rPr lang="en-GB" sz="3200" dirty="0">
                <a:solidFill>
                  <a:srgbClr val="002060"/>
                </a:solidFill>
                <a:latin typeface="Century Gothic" panose="020B0502020202020204" pitchFamily="34" charset="0"/>
              </a:rPr>
              <a:t>.🗣</a:t>
            </a:r>
          </a:p>
          <a:p>
            <a:r>
              <a:rPr lang="en-GB" sz="3200" b="1" dirty="0">
                <a:solidFill>
                  <a:srgbClr val="002060"/>
                </a:solidFill>
                <a:latin typeface="Century Gothic" panose="020B0502020202020204" pitchFamily="34" charset="0"/>
              </a:rPr>
              <a:t>[3/5]</a:t>
            </a:r>
          </a:p>
        </p:txBody>
      </p:sp>
      <p:pic>
        <p:nvPicPr>
          <p:cNvPr id="41" name="Picture 2" descr="Trabajo En Equipo, Grupo, Equipo, Comunidad">
            <a:extLst>
              <a:ext uri="{FF2B5EF4-FFF2-40B4-BE49-F238E27FC236}">
                <a16:creationId xmlns:a16="http://schemas.microsoft.com/office/drawing/2014/main" id="{C319442B-284D-4B13-91CE-4F4A772FA3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6868" y="47623"/>
            <a:ext cx="614822" cy="614822"/>
          </a:xfrm>
          <a:prstGeom prst="rect">
            <a:avLst/>
          </a:prstGeom>
          <a:noFill/>
          <a:extLst>
            <a:ext uri="{909E8E84-426E-40DD-AFC4-6F175D3DCCD1}">
              <a14:hiddenFill xmlns:a14="http://schemas.microsoft.com/office/drawing/2010/main">
                <a:solidFill>
                  <a:srgbClr val="FFFFFF"/>
                </a:solidFill>
              </a14:hiddenFill>
            </a:ext>
          </a:extLst>
        </p:spPr>
      </p:pic>
      <p:sp>
        <p:nvSpPr>
          <p:cNvPr id="42" name="Google Shape;698;p62">
            <a:extLst>
              <a:ext uri="{FF2B5EF4-FFF2-40B4-BE49-F238E27FC236}">
                <a16:creationId xmlns:a16="http://schemas.microsoft.com/office/drawing/2014/main" id="{8A6BA68C-85CA-4EA7-BD5F-A4FB38C58F44}"/>
              </a:ext>
            </a:extLst>
          </p:cNvPr>
          <p:cNvSpPr/>
          <p:nvPr/>
        </p:nvSpPr>
        <p:spPr>
          <a:xfrm>
            <a:off x="6299879" y="552380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a:t>
            </a:r>
            <a:endParaRPr sz="2500" b="1" dirty="0">
              <a:solidFill>
                <a:srgbClr val="002060"/>
              </a:solidFill>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BC1EACEB-9AF4-44FC-9842-AE70070130C7}"/>
              </a:ext>
            </a:extLst>
          </p:cNvPr>
          <p:cNvSpPr/>
          <p:nvPr/>
        </p:nvSpPr>
        <p:spPr>
          <a:xfrm>
            <a:off x="7960360" y="554420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 </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C51BCB07-3427-4BDE-A691-5F41970D01FC}"/>
              </a:ext>
            </a:extLst>
          </p:cNvPr>
          <p:cNvSpPr/>
          <p:nvPr/>
        </p:nvSpPr>
        <p:spPr>
          <a:xfrm>
            <a:off x="5766038" y="379454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39CF1111-DB36-42F3-9187-44998617D76D}"/>
              </a:ext>
            </a:extLst>
          </p:cNvPr>
          <p:cNvSpPr/>
          <p:nvPr/>
        </p:nvSpPr>
        <p:spPr>
          <a:xfrm>
            <a:off x="7534646" y="3810436"/>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3;p62">
            <a:extLst>
              <a:ext uri="{FF2B5EF4-FFF2-40B4-BE49-F238E27FC236}">
                <a16:creationId xmlns:a16="http://schemas.microsoft.com/office/drawing/2014/main" id="{14043534-5A9E-4725-B650-E25FD5E4F6A4}"/>
              </a:ext>
            </a:extLst>
          </p:cNvPr>
          <p:cNvSpPr/>
          <p:nvPr/>
        </p:nvSpPr>
        <p:spPr>
          <a:xfrm>
            <a:off x="8823487" y="3810436"/>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110042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6"/>
                                        </p:tgtEl>
                                        <p:attrNameLst>
                                          <p:attrName>fillcolor</p:attrName>
                                        </p:attrNameLst>
                                      </p:cBhvr>
                                      <p:to>
                                        <a:srgbClr val="92D050"/>
                                      </p:to>
                                    </p:animClr>
                                    <p:set>
                                      <p:cBhvr>
                                        <p:cTn id="28" dur="2000" fill="hold"/>
                                        <p:tgtEl>
                                          <p:spTgt spid="46"/>
                                        </p:tgtEl>
                                        <p:attrNameLst>
                                          <p:attrName>fill.type</p:attrName>
                                        </p:attrNameLst>
                                      </p:cBhvr>
                                      <p:to>
                                        <p:strVal val="solid"/>
                                      </p:to>
                                    </p:set>
                                    <p:set>
                                      <p:cBhvr>
                                        <p:cTn id="29" dur="2000" fill="hold"/>
                                        <p:tgtEl>
                                          <p:spTgt spid="46"/>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44"/>
                                        </p:tgtEl>
                                        <p:attrNameLst>
                                          <p:attrName>fillcolor</p:attrName>
                                        </p:attrNameLst>
                                      </p:cBhvr>
                                      <p:to>
                                        <a:srgbClr val="92D050"/>
                                      </p:to>
                                    </p:animClr>
                                    <p:set>
                                      <p:cBhvr>
                                        <p:cTn id="34" dur="2000" fill="hold"/>
                                        <p:tgtEl>
                                          <p:spTgt spid="44"/>
                                        </p:tgtEl>
                                        <p:attrNameLst>
                                          <p:attrName>fill.type</p:attrName>
                                        </p:attrNameLst>
                                      </p:cBhvr>
                                      <p:to>
                                        <p:strVal val="solid"/>
                                      </p:to>
                                    </p:set>
                                    <p:set>
                                      <p:cBhvr>
                                        <p:cTn id="35" dur="2000" fill="hold"/>
                                        <p:tgtEl>
                                          <p:spTgt spid="44"/>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48"/>
                                        </p:tgtEl>
                                        <p:attrNameLst>
                                          <p:attrName>fillcolor</p:attrName>
                                        </p:attrNameLst>
                                      </p:cBhvr>
                                      <p:to>
                                        <a:srgbClr val="92D050"/>
                                      </p:to>
                                    </p:animClr>
                                    <p:set>
                                      <p:cBhvr>
                                        <p:cTn id="40" dur="2000" fill="hold"/>
                                        <p:tgtEl>
                                          <p:spTgt spid="48"/>
                                        </p:tgtEl>
                                        <p:attrNameLst>
                                          <p:attrName>fill.type</p:attrName>
                                        </p:attrNameLst>
                                      </p:cBhvr>
                                      <p:to>
                                        <p:strVal val="solid"/>
                                      </p:to>
                                    </p:set>
                                    <p:set>
                                      <p:cBhvr>
                                        <p:cTn id="41" dur="2000" fill="hold"/>
                                        <p:tgtEl>
                                          <p:spTgt spid="48"/>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50"/>
                                        </p:tgtEl>
                                        <p:attrNameLst>
                                          <p:attrName>fillcolor</p:attrName>
                                        </p:attrNameLst>
                                      </p:cBhvr>
                                      <p:to>
                                        <a:srgbClr val="92D050"/>
                                      </p:to>
                                    </p:animClr>
                                    <p:set>
                                      <p:cBhvr>
                                        <p:cTn id="46" dur="2000" fill="hold"/>
                                        <p:tgtEl>
                                          <p:spTgt spid="50"/>
                                        </p:tgtEl>
                                        <p:attrNameLst>
                                          <p:attrName>fill.type</p:attrName>
                                        </p:attrNameLst>
                                      </p:cBhvr>
                                      <p:to>
                                        <p:strVal val="solid"/>
                                      </p:to>
                                    </p:set>
                                    <p:set>
                                      <p:cBhvr>
                                        <p:cTn id="47" dur="200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808640" y="995069"/>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393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242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6821794" y="5008945"/>
            <a:ext cx="1783953" cy="793650"/>
          </a:xfrm>
          <a:custGeom>
            <a:avLst/>
            <a:gdLst>
              <a:gd name="connsiteX0" fmla="*/ 0 w 1783953"/>
              <a:gd name="connsiteY0" fmla="*/ 0 h 793650"/>
              <a:gd name="connsiteX1" fmla="*/ 612491 w 1783953"/>
              <a:gd name="connsiteY1" fmla="*/ 0 h 793650"/>
              <a:gd name="connsiteX2" fmla="*/ 1189302 w 1783953"/>
              <a:gd name="connsiteY2" fmla="*/ 0 h 793650"/>
              <a:gd name="connsiteX3" fmla="*/ 1783953 w 1783953"/>
              <a:gd name="connsiteY3" fmla="*/ 0 h 793650"/>
              <a:gd name="connsiteX4" fmla="*/ 1783953 w 1783953"/>
              <a:gd name="connsiteY4" fmla="*/ 380952 h 793650"/>
              <a:gd name="connsiteX5" fmla="*/ 1783953 w 1783953"/>
              <a:gd name="connsiteY5" fmla="*/ 793650 h 793650"/>
              <a:gd name="connsiteX6" fmla="*/ 1207142 w 1783953"/>
              <a:gd name="connsiteY6" fmla="*/ 793650 h 793650"/>
              <a:gd name="connsiteX7" fmla="*/ 648170 w 1783953"/>
              <a:gd name="connsiteY7" fmla="*/ 793650 h 793650"/>
              <a:gd name="connsiteX8" fmla="*/ 0 w 1783953"/>
              <a:gd name="connsiteY8" fmla="*/ 793650 h 793650"/>
              <a:gd name="connsiteX9" fmla="*/ 0 w 1783953"/>
              <a:gd name="connsiteY9" fmla="*/ 420635 h 793650"/>
              <a:gd name="connsiteX10" fmla="*/ 0 w 178395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3953" h="793650" fill="none" extrusionOk="0">
                <a:moveTo>
                  <a:pt x="0" y="0"/>
                </a:moveTo>
                <a:cubicBezTo>
                  <a:pt x="198909" y="-49729"/>
                  <a:pt x="403629" y="73017"/>
                  <a:pt x="612491" y="0"/>
                </a:cubicBezTo>
                <a:cubicBezTo>
                  <a:pt x="821353" y="-73017"/>
                  <a:pt x="1040296" y="36600"/>
                  <a:pt x="1189302" y="0"/>
                </a:cubicBezTo>
                <a:cubicBezTo>
                  <a:pt x="1338308" y="-36600"/>
                  <a:pt x="1500480" y="7365"/>
                  <a:pt x="1783953" y="0"/>
                </a:cubicBezTo>
                <a:cubicBezTo>
                  <a:pt x="1818155" y="96698"/>
                  <a:pt x="1745884" y="254573"/>
                  <a:pt x="1783953" y="380952"/>
                </a:cubicBezTo>
                <a:cubicBezTo>
                  <a:pt x="1822022" y="507331"/>
                  <a:pt x="1746628" y="664334"/>
                  <a:pt x="1783953" y="793650"/>
                </a:cubicBezTo>
                <a:cubicBezTo>
                  <a:pt x="1506155" y="796101"/>
                  <a:pt x="1414069" y="755225"/>
                  <a:pt x="1207142" y="793650"/>
                </a:cubicBezTo>
                <a:cubicBezTo>
                  <a:pt x="1000215" y="832075"/>
                  <a:pt x="927033" y="731963"/>
                  <a:pt x="648170" y="793650"/>
                </a:cubicBezTo>
                <a:cubicBezTo>
                  <a:pt x="369307" y="855337"/>
                  <a:pt x="189458" y="759600"/>
                  <a:pt x="0" y="793650"/>
                </a:cubicBezTo>
                <a:cubicBezTo>
                  <a:pt x="-17047" y="638253"/>
                  <a:pt x="6879" y="576961"/>
                  <a:pt x="0" y="420635"/>
                </a:cubicBezTo>
                <a:cubicBezTo>
                  <a:pt x="-6879" y="264309"/>
                  <a:pt x="30576" y="138687"/>
                  <a:pt x="0" y="0"/>
                </a:cubicBezTo>
                <a:close/>
              </a:path>
              <a:path w="1783953" h="793650" stroke="0" extrusionOk="0">
                <a:moveTo>
                  <a:pt x="0" y="0"/>
                </a:moveTo>
                <a:cubicBezTo>
                  <a:pt x="193102" y="-74605"/>
                  <a:pt x="474536" y="31956"/>
                  <a:pt x="630330" y="0"/>
                </a:cubicBezTo>
                <a:cubicBezTo>
                  <a:pt x="786124" y="-31956"/>
                  <a:pt x="940997" y="25292"/>
                  <a:pt x="1224981" y="0"/>
                </a:cubicBezTo>
                <a:cubicBezTo>
                  <a:pt x="1508965" y="-25292"/>
                  <a:pt x="1610705" y="43758"/>
                  <a:pt x="1783953" y="0"/>
                </a:cubicBezTo>
                <a:cubicBezTo>
                  <a:pt x="1808444" y="86963"/>
                  <a:pt x="1782839" y="252959"/>
                  <a:pt x="1783953" y="373016"/>
                </a:cubicBezTo>
                <a:cubicBezTo>
                  <a:pt x="1785067" y="493073"/>
                  <a:pt x="1773252" y="639976"/>
                  <a:pt x="1783953" y="793650"/>
                </a:cubicBezTo>
                <a:cubicBezTo>
                  <a:pt x="1644576" y="854572"/>
                  <a:pt x="1382389" y="730155"/>
                  <a:pt x="1224981" y="793650"/>
                </a:cubicBezTo>
                <a:cubicBezTo>
                  <a:pt x="1067573" y="857145"/>
                  <a:pt x="849467" y="763869"/>
                  <a:pt x="612491" y="793650"/>
                </a:cubicBezTo>
                <a:cubicBezTo>
                  <a:pt x="375515" y="823431"/>
                  <a:pt x="274256" y="721403"/>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learn</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4560031" y="4976951"/>
            <a:ext cx="1012639" cy="793650"/>
          </a:xfrm>
          <a:custGeom>
            <a:avLst/>
            <a:gdLst>
              <a:gd name="connsiteX0" fmla="*/ 0 w 1012639"/>
              <a:gd name="connsiteY0" fmla="*/ 0 h 793650"/>
              <a:gd name="connsiteX1" fmla="*/ 516446 w 1012639"/>
              <a:gd name="connsiteY1" fmla="*/ 0 h 793650"/>
              <a:gd name="connsiteX2" fmla="*/ 1012639 w 1012639"/>
              <a:gd name="connsiteY2" fmla="*/ 0 h 793650"/>
              <a:gd name="connsiteX3" fmla="*/ 1012639 w 1012639"/>
              <a:gd name="connsiteY3" fmla="*/ 396825 h 793650"/>
              <a:gd name="connsiteX4" fmla="*/ 1012639 w 1012639"/>
              <a:gd name="connsiteY4" fmla="*/ 793650 h 793650"/>
              <a:gd name="connsiteX5" fmla="*/ 516446 w 1012639"/>
              <a:gd name="connsiteY5" fmla="*/ 793650 h 793650"/>
              <a:gd name="connsiteX6" fmla="*/ 0 w 1012639"/>
              <a:gd name="connsiteY6" fmla="*/ 793650 h 793650"/>
              <a:gd name="connsiteX7" fmla="*/ 0 w 1012639"/>
              <a:gd name="connsiteY7" fmla="*/ 412698 h 793650"/>
              <a:gd name="connsiteX8" fmla="*/ 0 w 1012639"/>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2639" h="793650" fill="none" extrusionOk="0">
                <a:moveTo>
                  <a:pt x="0" y="0"/>
                </a:moveTo>
                <a:cubicBezTo>
                  <a:pt x="207371" y="-4693"/>
                  <a:pt x="401319" y="29988"/>
                  <a:pt x="516446" y="0"/>
                </a:cubicBezTo>
                <a:cubicBezTo>
                  <a:pt x="631573" y="-29988"/>
                  <a:pt x="806017" y="12438"/>
                  <a:pt x="1012639" y="0"/>
                </a:cubicBezTo>
                <a:cubicBezTo>
                  <a:pt x="1031921" y="193575"/>
                  <a:pt x="988407" y="303465"/>
                  <a:pt x="1012639" y="396825"/>
                </a:cubicBezTo>
                <a:cubicBezTo>
                  <a:pt x="1036871" y="490186"/>
                  <a:pt x="1006550" y="648873"/>
                  <a:pt x="1012639" y="793650"/>
                </a:cubicBezTo>
                <a:cubicBezTo>
                  <a:pt x="768999" y="815793"/>
                  <a:pt x="669473" y="758408"/>
                  <a:pt x="516446" y="793650"/>
                </a:cubicBezTo>
                <a:cubicBezTo>
                  <a:pt x="363419" y="828892"/>
                  <a:pt x="248953" y="788087"/>
                  <a:pt x="0" y="793650"/>
                </a:cubicBezTo>
                <a:cubicBezTo>
                  <a:pt x="-39760" y="635966"/>
                  <a:pt x="9824" y="568075"/>
                  <a:pt x="0" y="412698"/>
                </a:cubicBezTo>
                <a:cubicBezTo>
                  <a:pt x="-9824" y="257321"/>
                  <a:pt x="13800" y="112048"/>
                  <a:pt x="0" y="0"/>
                </a:cubicBezTo>
                <a:close/>
              </a:path>
              <a:path w="1012639" h="793650" stroke="0" extrusionOk="0">
                <a:moveTo>
                  <a:pt x="0" y="0"/>
                </a:moveTo>
                <a:cubicBezTo>
                  <a:pt x="158668" y="-57866"/>
                  <a:pt x="324654" y="27851"/>
                  <a:pt x="486067" y="0"/>
                </a:cubicBezTo>
                <a:cubicBezTo>
                  <a:pt x="647480" y="-27851"/>
                  <a:pt x="868657" y="55154"/>
                  <a:pt x="1012639" y="0"/>
                </a:cubicBezTo>
                <a:cubicBezTo>
                  <a:pt x="1047855" y="108305"/>
                  <a:pt x="1001232" y="212130"/>
                  <a:pt x="1012639" y="412698"/>
                </a:cubicBezTo>
                <a:cubicBezTo>
                  <a:pt x="1024046" y="613266"/>
                  <a:pt x="1000962" y="648515"/>
                  <a:pt x="1012639" y="793650"/>
                </a:cubicBezTo>
                <a:cubicBezTo>
                  <a:pt x="807461" y="794969"/>
                  <a:pt x="651205" y="766071"/>
                  <a:pt x="486067" y="793650"/>
                </a:cubicBezTo>
                <a:cubicBezTo>
                  <a:pt x="320929" y="821229"/>
                  <a:pt x="174357" y="776464"/>
                  <a:pt x="0" y="793650"/>
                </a:cubicBezTo>
                <a:cubicBezTo>
                  <a:pt x="-44791" y="615679"/>
                  <a:pt x="26887" y="529208"/>
                  <a:pt x="0" y="388889"/>
                </a:cubicBezTo>
                <a:cubicBezTo>
                  <a:pt x="-26887" y="248570"/>
                  <a:pt x="11897" y="17540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5638852" y="4990805"/>
            <a:ext cx="1116761" cy="793650"/>
          </a:xfrm>
          <a:custGeom>
            <a:avLst/>
            <a:gdLst>
              <a:gd name="connsiteX0" fmla="*/ 0 w 1116761"/>
              <a:gd name="connsiteY0" fmla="*/ 0 h 793650"/>
              <a:gd name="connsiteX1" fmla="*/ 558381 w 1116761"/>
              <a:gd name="connsiteY1" fmla="*/ 0 h 793650"/>
              <a:gd name="connsiteX2" fmla="*/ 1116761 w 1116761"/>
              <a:gd name="connsiteY2" fmla="*/ 0 h 793650"/>
              <a:gd name="connsiteX3" fmla="*/ 1116761 w 1116761"/>
              <a:gd name="connsiteY3" fmla="*/ 396825 h 793650"/>
              <a:gd name="connsiteX4" fmla="*/ 1116761 w 1116761"/>
              <a:gd name="connsiteY4" fmla="*/ 793650 h 793650"/>
              <a:gd name="connsiteX5" fmla="*/ 536045 w 1116761"/>
              <a:gd name="connsiteY5" fmla="*/ 793650 h 793650"/>
              <a:gd name="connsiteX6" fmla="*/ 0 w 1116761"/>
              <a:gd name="connsiteY6" fmla="*/ 793650 h 793650"/>
              <a:gd name="connsiteX7" fmla="*/ 0 w 1116761"/>
              <a:gd name="connsiteY7" fmla="*/ 388889 h 793650"/>
              <a:gd name="connsiteX8" fmla="*/ 0 w 1116761"/>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761" h="793650" fill="none" extrusionOk="0">
                <a:moveTo>
                  <a:pt x="0" y="0"/>
                </a:moveTo>
                <a:cubicBezTo>
                  <a:pt x="263463" y="-26086"/>
                  <a:pt x="312070" y="36235"/>
                  <a:pt x="558381" y="0"/>
                </a:cubicBezTo>
                <a:cubicBezTo>
                  <a:pt x="804692" y="-36235"/>
                  <a:pt x="939018" y="1317"/>
                  <a:pt x="1116761" y="0"/>
                </a:cubicBezTo>
                <a:cubicBezTo>
                  <a:pt x="1160166" y="161585"/>
                  <a:pt x="1081003" y="258879"/>
                  <a:pt x="1116761" y="396825"/>
                </a:cubicBezTo>
                <a:cubicBezTo>
                  <a:pt x="1152519" y="534772"/>
                  <a:pt x="1077588" y="709929"/>
                  <a:pt x="1116761" y="793650"/>
                </a:cubicBezTo>
                <a:cubicBezTo>
                  <a:pt x="921619" y="824959"/>
                  <a:pt x="707830" y="733961"/>
                  <a:pt x="536045" y="793650"/>
                </a:cubicBezTo>
                <a:cubicBezTo>
                  <a:pt x="364260" y="853339"/>
                  <a:pt x="185678" y="772151"/>
                  <a:pt x="0" y="793650"/>
                </a:cubicBezTo>
                <a:cubicBezTo>
                  <a:pt x="-43165" y="696128"/>
                  <a:pt x="31034" y="492419"/>
                  <a:pt x="0" y="388889"/>
                </a:cubicBezTo>
                <a:cubicBezTo>
                  <a:pt x="-31034" y="285359"/>
                  <a:pt x="39464" y="182754"/>
                  <a:pt x="0" y="0"/>
                </a:cubicBezTo>
                <a:close/>
              </a:path>
              <a:path w="1116761" h="793650" stroke="0" extrusionOk="0">
                <a:moveTo>
                  <a:pt x="0" y="0"/>
                </a:moveTo>
                <a:cubicBezTo>
                  <a:pt x="221278" y="-42438"/>
                  <a:pt x="312391" y="64715"/>
                  <a:pt x="547213" y="0"/>
                </a:cubicBezTo>
                <a:cubicBezTo>
                  <a:pt x="782035" y="-64715"/>
                  <a:pt x="861199" y="30249"/>
                  <a:pt x="1116761" y="0"/>
                </a:cubicBezTo>
                <a:cubicBezTo>
                  <a:pt x="1137363" y="103355"/>
                  <a:pt x="1101787" y="213629"/>
                  <a:pt x="1116761" y="388889"/>
                </a:cubicBezTo>
                <a:cubicBezTo>
                  <a:pt x="1131735" y="564149"/>
                  <a:pt x="1111676" y="645682"/>
                  <a:pt x="1116761" y="793650"/>
                </a:cubicBezTo>
                <a:cubicBezTo>
                  <a:pt x="873146" y="823821"/>
                  <a:pt x="823118" y="761031"/>
                  <a:pt x="558381" y="793650"/>
                </a:cubicBezTo>
                <a:cubicBezTo>
                  <a:pt x="293644" y="826269"/>
                  <a:pt x="130265" y="748948"/>
                  <a:pt x="0" y="793650"/>
                </a:cubicBezTo>
                <a:cubicBezTo>
                  <a:pt x="-17405" y="623143"/>
                  <a:pt x="19244" y="589943"/>
                  <a:pt x="0" y="420635"/>
                </a:cubicBezTo>
                <a:cubicBezTo>
                  <a:pt x="-19244" y="251327"/>
                  <a:pt x="38791" y="14457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watch</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7658138" y="4112972"/>
            <a:ext cx="1350685" cy="793650"/>
          </a:xfrm>
          <a:custGeom>
            <a:avLst/>
            <a:gdLst>
              <a:gd name="connsiteX0" fmla="*/ 0 w 1350685"/>
              <a:gd name="connsiteY0" fmla="*/ 0 h 793650"/>
              <a:gd name="connsiteX1" fmla="*/ 450228 w 1350685"/>
              <a:gd name="connsiteY1" fmla="*/ 0 h 793650"/>
              <a:gd name="connsiteX2" fmla="*/ 927470 w 1350685"/>
              <a:gd name="connsiteY2" fmla="*/ 0 h 793650"/>
              <a:gd name="connsiteX3" fmla="*/ 1350685 w 1350685"/>
              <a:gd name="connsiteY3" fmla="*/ 0 h 793650"/>
              <a:gd name="connsiteX4" fmla="*/ 1350685 w 1350685"/>
              <a:gd name="connsiteY4" fmla="*/ 396825 h 793650"/>
              <a:gd name="connsiteX5" fmla="*/ 1350685 w 1350685"/>
              <a:gd name="connsiteY5" fmla="*/ 793650 h 793650"/>
              <a:gd name="connsiteX6" fmla="*/ 900457 w 1350685"/>
              <a:gd name="connsiteY6" fmla="*/ 793650 h 793650"/>
              <a:gd name="connsiteX7" fmla="*/ 423215 w 1350685"/>
              <a:gd name="connsiteY7" fmla="*/ 793650 h 793650"/>
              <a:gd name="connsiteX8" fmla="*/ 0 w 1350685"/>
              <a:gd name="connsiteY8" fmla="*/ 793650 h 793650"/>
              <a:gd name="connsiteX9" fmla="*/ 0 w 1350685"/>
              <a:gd name="connsiteY9" fmla="*/ 388889 h 793650"/>
              <a:gd name="connsiteX10" fmla="*/ 0 w 135068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0685" h="793650" fill="none" extrusionOk="0">
                <a:moveTo>
                  <a:pt x="0" y="0"/>
                </a:moveTo>
                <a:cubicBezTo>
                  <a:pt x="101405" y="-8148"/>
                  <a:pt x="343826" y="26905"/>
                  <a:pt x="450228" y="0"/>
                </a:cubicBezTo>
                <a:cubicBezTo>
                  <a:pt x="556630" y="-26905"/>
                  <a:pt x="742592" y="43693"/>
                  <a:pt x="927470" y="0"/>
                </a:cubicBezTo>
                <a:cubicBezTo>
                  <a:pt x="1112348" y="-43693"/>
                  <a:pt x="1228628" y="30036"/>
                  <a:pt x="1350685" y="0"/>
                </a:cubicBezTo>
                <a:cubicBezTo>
                  <a:pt x="1382144" y="147357"/>
                  <a:pt x="1323451" y="242389"/>
                  <a:pt x="1350685" y="396825"/>
                </a:cubicBezTo>
                <a:cubicBezTo>
                  <a:pt x="1377919" y="551262"/>
                  <a:pt x="1316589" y="687806"/>
                  <a:pt x="1350685" y="793650"/>
                </a:cubicBezTo>
                <a:cubicBezTo>
                  <a:pt x="1180082" y="799170"/>
                  <a:pt x="1059736" y="758311"/>
                  <a:pt x="900457" y="793650"/>
                </a:cubicBezTo>
                <a:cubicBezTo>
                  <a:pt x="741178" y="828989"/>
                  <a:pt x="606330" y="762019"/>
                  <a:pt x="423215" y="793650"/>
                </a:cubicBezTo>
                <a:cubicBezTo>
                  <a:pt x="240100" y="825281"/>
                  <a:pt x="196806" y="769160"/>
                  <a:pt x="0" y="793650"/>
                </a:cubicBezTo>
                <a:cubicBezTo>
                  <a:pt x="-3588" y="679834"/>
                  <a:pt x="42863" y="503887"/>
                  <a:pt x="0" y="388889"/>
                </a:cubicBezTo>
                <a:cubicBezTo>
                  <a:pt x="-42863" y="273891"/>
                  <a:pt x="22479" y="167721"/>
                  <a:pt x="0" y="0"/>
                </a:cubicBezTo>
                <a:close/>
              </a:path>
              <a:path w="1350685" h="793650" stroke="0" extrusionOk="0">
                <a:moveTo>
                  <a:pt x="0" y="0"/>
                </a:moveTo>
                <a:cubicBezTo>
                  <a:pt x="124975" y="-46813"/>
                  <a:pt x="268304" y="33542"/>
                  <a:pt x="436721" y="0"/>
                </a:cubicBezTo>
                <a:cubicBezTo>
                  <a:pt x="605138" y="-33542"/>
                  <a:pt x="763241" y="43880"/>
                  <a:pt x="873443" y="0"/>
                </a:cubicBezTo>
                <a:cubicBezTo>
                  <a:pt x="983645" y="-43880"/>
                  <a:pt x="1199420" y="45202"/>
                  <a:pt x="1350685" y="0"/>
                </a:cubicBezTo>
                <a:cubicBezTo>
                  <a:pt x="1375028" y="168992"/>
                  <a:pt x="1308591" y="260866"/>
                  <a:pt x="1350685" y="388889"/>
                </a:cubicBezTo>
                <a:cubicBezTo>
                  <a:pt x="1392779" y="516912"/>
                  <a:pt x="1332354" y="597580"/>
                  <a:pt x="1350685" y="793650"/>
                </a:cubicBezTo>
                <a:cubicBezTo>
                  <a:pt x="1158362" y="802849"/>
                  <a:pt x="1070503" y="766443"/>
                  <a:pt x="873443" y="793650"/>
                </a:cubicBezTo>
                <a:cubicBezTo>
                  <a:pt x="676383" y="820857"/>
                  <a:pt x="568791" y="764411"/>
                  <a:pt x="396201" y="793650"/>
                </a:cubicBezTo>
                <a:cubicBezTo>
                  <a:pt x="223611" y="822889"/>
                  <a:pt x="156524" y="759584"/>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English</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6129383" y="4100536"/>
            <a:ext cx="1402405" cy="793650"/>
          </a:xfrm>
          <a:custGeom>
            <a:avLst/>
            <a:gdLst>
              <a:gd name="connsiteX0" fmla="*/ 0 w 1402405"/>
              <a:gd name="connsiteY0" fmla="*/ 0 h 793650"/>
              <a:gd name="connsiteX1" fmla="*/ 439420 w 1402405"/>
              <a:gd name="connsiteY1" fmla="*/ 0 h 793650"/>
              <a:gd name="connsiteX2" fmla="*/ 906889 w 1402405"/>
              <a:gd name="connsiteY2" fmla="*/ 0 h 793650"/>
              <a:gd name="connsiteX3" fmla="*/ 1402405 w 1402405"/>
              <a:gd name="connsiteY3" fmla="*/ 0 h 793650"/>
              <a:gd name="connsiteX4" fmla="*/ 1402405 w 1402405"/>
              <a:gd name="connsiteY4" fmla="*/ 373016 h 793650"/>
              <a:gd name="connsiteX5" fmla="*/ 1402405 w 1402405"/>
              <a:gd name="connsiteY5" fmla="*/ 793650 h 793650"/>
              <a:gd name="connsiteX6" fmla="*/ 920913 w 1402405"/>
              <a:gd name="connsiteY6" fmla="*/ 793650 h 793650"/>
              <a:gd name="connsiteX7" fmla="*/ 467468 w 1402405"/>
              <a:gd name="connsiteY7" fmla="*/ 793650 h 793650"/>
              <a:gd name="connsiteX8" fmla="*/ 0 w 1402405"/>
              <a:gd name="connsiteY8" fmla="*/ 793650 h 793650"/>
              <a:gd name="connsiteX9" fmla="*/ 0 w 1402405"/>
              <a:gd name="connsiteY9" fmla="*/ 420635 h 793650"/>
              <a:gd name="connsiteX10" fmla="*/ 0 w 14024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405" h="793650" fill="none" extrusionOk="0">
                <a:moveTo>
                  <a:pt x="0" y="0"/>
                </a:moveTo>
                <a:cubicBezTo>
                  <a:pt x="140911" y="-37806"/>
                  <a:pt x="254223" y="47284"/>
                  <a:pt x="439420" y="0"/>
                </a:cubicBezTo>
                <a:cubicBezTo>
                  <a:pt x="624617" y="-47284"/>
                  <a:pt x="687787" y="28118"/>
                  <a:pt x="906889" y="0"/>
                </a:cubicBezTo>
                <a:cubicBezTo>
                  <a:pt x="1125991" y="-28118"/>
                  <a:pt x="1186509" y="31182"/>
                  <a:pt x="1402405" y="0"/>
                </a:cubicBezTo>
                <a:cubicBezTo>
                  <a:pt x="1407725" y="115102"/>
                  <a:pt x="1371194" y="217579"/>
                  <a:pt x="1402405" y="373016"/>
                </a:cubicBezTo>
                <a:cubicBezTo>
                  <a:pt x="1433616" y="528453"/>
                  <a:pt x="1370805" y="588402"/>
                  <a:pt x="1402405" y="793650"/>
                </a:cubicBezTo>
                <a:cubicBezTo>
                  <a:pt x="1259484" y="826353"/>
                  <a:pt x="1046956" y="753409"/>
                  <a:pt x="920913" y="793650"/>
                </a:cubicBezTo>
                <a:cubicBezTo>
                  <a:pt x="794870" y="833891"/>
                  <a:pt x="582115" y="755379"/>
                  <a:pt x="467468" y="793650"/>
                </a:cubicBezTo>
                <a:cubicBezTo>
                  <a:pt x="352821" y="831921"/>
                  <a:pt x="115475" y="792126"/>
                  <a:pt x="0" y="793650"/>
                </a:cubicBezTo>
                <a:cubicBezTo>
                  <a:pt x="-16090" y="659836"/>
                  <a:pt x="7313" y="576032"/>
                  <a:pt x="0" y="420635"/>
                </a:cubicBezTo>
                <a:cubicBezTo>
                  <a:pt x="-7313" y="265238"/>
                  <a:pt x="27296" y="128760"/>
                  <a:pt x="0" y="0"/>
                </a:cubicBezTo>
                <a:close/>
              </a:path>
              <a:path w="1402405" h="793650" stroke="0" extrusionOk="0">
                <a:moveTo>
                  <a:pt x="0" y="0"/>
                </a:moveTo>
                <a:cubicBezTo>
                  <a:pt x="216295" y="-53486"/>
                  <a:pt x="247531" y="31838"/>
                  <a:pt x="481492" y="0"/>
                </a:cubicBezTo>
                <a:cubicBezTo>
                  <a:pt x="715453" y="-31838"/>
                  <a:pt x="736494" y="49243"/>
                  <a:pt x="948961" y="0"/>
                </a:cubicBezTo>
                <a:cubicBezTo>
                  <a:pt x="1161428" y="-49243"/>
                  <a:pt x="1193133" y="734"/>
                  <a:pt x="1402405" y="0"/>
                </a:cubicBezTo>
                <a:cubicBezTo>
                  <a:pt x="1417642" y="113448"/>
                  <a:pt x="1377622" y="254725"/>
                  <a:pt x="1402405" y="396825"/>
                </a:cubicBezTo>
                <a:cubicBezTo>
                  <a:pt x="1427188" y="538925"/>
                  <a:pt x="1373648" y="684157"/>
                  <a:pt x="1402405" y="793650"/>
                </a:cubicBezTo>
                <a:cubicBezTo>
                  <a:pt x="1212919" y="837449"/>
                  <a:pt x="1030012" y="738912"/>
                  <a:pt x="920913" y="793650"/>
                </a:cubicBezTo>
                <a:cubicBezTo>
                  <a:pt x="811814" y="848388"/>
                  <a:pt x="706237" y="786521"/>
                  <a:pt x="495516" y="793650"/>
                </a:cubicBezTo>
                <a:cubicBezTo>
                  <a:pt x="284795" y="800779"/>
                  <a:pt x="226188" y="766463"/>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Spanish</a:t>
            </a:r>
          </a:p>
        </p:txBody>
      </p:sp>
      <p:sp>
        <p:nvSpPr>
          <p:cNvPr id="52" name="TextBox 51">
            <a:extLst>
              <a:ext uri="{FF2B5EF4-FFF2-40B4-BE49-F238E27FC236}">
                <a16:creationId xmlns:a16="http://schemas.microsoft.com/office/drawing/2014/main" id="{325CC0D6-DD2A-4951-A063-BAB49E21A4E8}"/>
              </a:ext>
            </a:extLst>
          </p:cNvPr>
          <p:cNvSpPr txBox="1"/>
          <p:nvPr/>
        </p:nvSpPr>
        <p:spPr>
          <a:xfrm>
            <a:off x="3767639" y="1493852"/>
            <a:ext cx="7704361" cy="646331"/>
          </a:xfrm>
          <a:prstGeom prst="rect">
            <a:avLst/>
          </a:prstGeom>
          <a:solidFill>
            <a:srgbClr val="C2E49C"/>
          </a:solidFill>
        </p:spPr>
        <p:txBody>
          <a:bodyPr wrap="square" rtlCol="0">
            <a:spAutoFit/>
          </a:bodyPr>
          <a:lstStyle/>
          <a:p>
            <a:pPr algn="ctr"/>
            <a:r>
              <a:rPr lang="es-AR" sz="3600" b="1" dirty="0">
                <a:solidFill>
                  <a:srgbClr val="002060"/>
                </a:solidFill>
                <a:latin typeface="Century Gothic" panose="020B0502020202020204" pitchFamily="34" charset="0"/>
              </a:rPr>
              <a:t>Comprendes español en clase.</a:t>
            </a: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8711341" y="5024345"/>
            <a:ext cx="2315782" cy="793650"/>
          </a:xfrm>
          <a:custGeom>
            <a:avLst/>
            <a:gdLst>
              <a:gd name="connsiteX0" fmla="*/ 0 w 2315782"/>
              <a:gd name="connsiteY0" fmla="*/ 0 h 793650"/>
              <a:gd name="connsiteX1" fmla="*/ 602103 w 2315782"/>
              <a:gd name="connsiteY1" fmla="*/ 0 h 793650"/>
              <a:gd name="connsiteX2" fmla="*/ 1157891 w 2315782"/>
              <a:gd name="connsiteY2" fmla="*/ 0 h 793650"/>
              <a:gd name="connsiteX3" fmla="*/ 1713679 w 2315782"/>
              <a:gd name="connsiteY3" fmla="*/ 0 h 793650"/>
              <a:gd name="connsiteX4" fmla="*/ 2315782 w 2315782"/>
              <a:gd name="connsiteY4" fmla="*/ 0 h 793650"/>
              <a:gd name="connsiteX5" fmla="*/ 2315782 w 2315782"/>
              <a:gd name="connsiteY5" fmla="*/ 380952 h 793650"/>
              <a:gd name="connsiteX6" fmla="*/ 2315782 w 2315782"/>
              <a:gd name="connsiteY6" fmla="*/ 793650 h 793650"/>
              <a:gd name="connsiteX7" fmla="*/ 1783152 w 2315782"/>
              <a:gd name="connsiteY7" fmla="*/ 793650 h 793650"/>
              <a:gd name="connsiteX8" fmla="*/ 1157891 w 2315782"/>
              <a:gd name="connsiteY8" fmla="*/ 793650 h 793650"/>
              <a:gd name="connsiteX9" fmla="*/ 555788 w 2315782"/>
              <a:gd name="connsiteY9" fmla="*/ 793650 h 793650"/>
              <a:gd name="connsiteX10" fmla="*/ 0 w 2315782"/>
              <a:gd name="connsiteY10" fmla="*/ 793650 h 793650"/>
              <a:gd name="connsiteX11" fmla="*/ 0 w 2315782"/>
              <a:gd name="connsiteY11" fmla="*/ 420635 h 793650"/>
              <a:gd name="connsiteX12" fmla="*/ 0 w 231578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782" h="793650" fill="none" extrusionOk="0">
                <a:moveTo>
                  <a:pt x="0" y="0"/>
                </a:moveTo>
                <a:cubicBezTo>
                  <a:pt x="256346" y="-47430"/>
                  <a:pt x="340797" y="8923"/>
                  <a:pt x="602103" y="0"/>
                </a:cubicBezTo>
                <a:cubicBezTo>
                  <a:pt x="863409" y="-8923"/>
                  <a:pt x="926613" y="5590"/>
                  <a:pt x="1157891" y="0"/>
                </a:cubicBezTo>
                <a:cubicBezTo>
                  <a:pt x="1389169" y="-5590"/>
                  <a:pt x="1465299" y="48492"/>
                  <a:pt x="1713679" y="0"/>
                </a:cubicBezTo>
                <a:cubicBezTo>
                  <a:pt x="1962059" y="-48492"/>
                  <a:pt x="2083357" y="24876"/>
                  <a:pt x="2315782" y="0"/>
                </a:cubicBezTo>
                <a:cubicBezTo>
                  <a:pt x="2352546" y="172699"/>
                  <a:pt x="2309390" y="229302"/>
                  <a:pt x="2315782" y="380952"/>
                </a:cubicBezTo>
                <a:cubicBezTo>
                  <a:pt x="2322174" y="532602"/>
                  <a:pt x="2271543" y="654523"/>
                  <a:pt x="2315782" y="793650"/>
                </a:cubicBezTo>
                <a:cubicBezTo>
                  <a:pt x="2130818" y="821886"/>
                  <a:pt x="1948720" y="779365"/>
                  <a:pt x="1783152" y="793650"/>
                </a:cubicBezTo>
                <a:cubicBezTo>
                  <a:pt x="1617584" y="807935"/>
                  <a:pt x="1421150" y="739988"/>
                  <a:pt x="1157891" y="793650"/>
                </a:cubicBezTo>
                <a:cubicBezTo>
                  <a:pt x="894632" y="847312"/>
                  <a:pt x="814238" y="757828"/>
                  <a:pt x="555788" y="793650"/>
                </a:cubicBezTo>
                <a:cubicBezTo>
                  <a:pt x="297338" y="829472"/>
                  <a:pt x="234590" y="767937"/>
                  <a:pt x="0" y="793650"/>
                </a:cubicBezTo>
                <a:cubicBezTo>
                  <a:pt x="-33925" y="621929"/>
                  <a:pt x="28823" y="555731"/>
                  <a:pt x="0" y="420635"/>
                </a:cubicBezTo>
                <a:cubicBezTo>
                  <a:pt x="-28823" y="285539"/>
                  <a:pt x="38888" y="156609"/>
                  <a:pt x="0" y="0"/>
                </a:cubicBezTo>
                <a:close/>
              </a:path>
              <a:path w="2315782" h="793650" stroke="0" extrusionOk="0">
                <a:moveTo>
                  <a:pt x="0" y="0"/>
                </a:moveTo>
                <a:cubicBezTo>
                  <a:pt x="148402" y="-13291"/>
                  <a:pt x="319877" y="7322"/>
                  <a:pt x="555788" y="0"/>
                </a:cubicBezTo>
                <a:cubicBezTo>
                  <a:pt x="791699" y="-7322"/>
                  <a:pt x="930375" y="2502"/>
                  <a:pt x="1088418" y="0"/>
                </a:cubicBezTo>
                <a:cubicBezTo>
                  <a:pt x="1246461" y="-2502"/>
                  <a:pt x="1470077" y="38638"/>
                  <a:pt x="1644205" y="0"/>
                </a:cubicBezTo>
                <a:cubicBezTo>
                  <a:pt x="1818333" y="-38638"/>
                  <a:pt x="2116039" y="64920"/>
                  <a:pt x="2315782" y="0"/>
                </a:cubicBezTo>
                <a:cubicBezTo>
                  <a:pt x="2355961" y="87611"/>
                  <a:pt x="2300673" y="285072"/>
                  <a:pt x="2315782" y="373016"/>
                </a:cubicBezTo>
                <a:cubicBezTo>
                  <a:pt x="2330891" y="460960"/>
                  <a:pt x="2302304" y="643494"/>
                  <a:pt x="2315782" y="793650"/>
                </a:cubicBezTo>
                <a:cubicBezTo>
                  <a:pt x="2169899" y="856200"/>
                  <a:pt x="2049270" y="744088"/>
                  <a:pt x="1783152" y="793650"/>
                </a:cubicBezTo>
                <a:cubicBezTo>
                  <a:pt x="1517034" y="843212"/>
                  <a:pt x="1452488" y="735335"/>
                  <a:pt x="1227364" y="793650"/>
                </a:cubicBezTo>
                <a:cubicBezTo>
                  <a:pt x="1002240" y="851965"/>
                  <a:pt x="780900" y="747389"/>
                  <a:pt x="625261" y="793650"/>
                </a:cubicBezTo>
                <a:cubicBezTo>
                  <a:pt x="469622" y="839911"/>
                  <a:pt x="284597" y="746607"/>
                  <a:pt x="0" y="793650"/>
                </a:cubicBezTo>
                <a:cubicBezTo>
                  <a:pt x="-3912" y="706968"/>
                  <a:pt x="13641" y="540951"/>
                  <a:pt x="0" y="380952"/>
                </a:cubicBezTo>
                <a:cubicBezTo>
                  <a:pt x="-13641" y="220953"/>
                  <a:pt x="46" y="9335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understand</a:t>
            </a:r>
            <a:endParaRPr sz="2500" b="1" dirty="0">
              <a:solidFill>
                <a:srgbClr val="002060"/>
              </a:solidFill>
              <a:latin typeface="Century Gothic" panose="020B0502020202020204" pitchFamily="34" charset="0"/>
              <a:ea typeface="Montserrat"/>
              <a:cs typeface="Montserrat"/>
              <a:sym typeface="Montserrat"/>
            </a:endParaRPr>
          </a:p>
        </p:txBody>
      </p:sp>
      <p:sp>
        <p:nvSpPr>
          <p:cNvPr id="46" name="Google Shape;695;p62">
            <a:extLst>
              <a:ext uri="{FF2B5EF4-FFF2-40B4-BE49-F238E27FC236}">
                <a16:creationId xmlns:a16="http://schemas.microsoft.com/office/drawing/2014/main" id="{19260027-8499-4CEC-B35E-5C631962AF9F}"/>
              </a:ext>
            </a:extLst>
          </p:cNvPr>
          <p:cNvSpPr/>
          <p:nvPr/>
        </p:nvSpPr>
        <p:spPr>
          <a:xfrm>
            <a:off x="7689656" y="2298662"/>
            <a:ext cx="1258942" cy="793650"/>
          </a:xfrm>
          <a:custGeom>
            <a:avLst/>
            <a:gdLst>
              <a:gd name="connsiteX0" fmla="*/ 0 w 1258942"/>
              <a:gd name="connsiteY0" fmla="*/ 0 h 793650"/>
              <a:gd name="connsiteX1" fmla="*/ 432237 w 1258942"/>
              <a:gd name="connsiteY1" fmla="*/ 0 h 793650"/>
              <a:gd name="connsiteX2" fmla="*/ 839295 w 1258942"/>
              <a:gd name="connsiteY2" fmla="*/ 0 h 793650"/>
              <a:gd name="connsiteX3" fmla="*/ 1258942 w 1258942"/>
              <a:gd name="connsiteY3" fmla="*/ 0 h 793650"/>
              <a:gd name="connsiteX4" fmla="*/ 1258942 w 1258942"/>
              <a:gd name="connsiteY4" fmla="*/ 380952 h 793650"/>
              <a:gd name="connsiteX5" fmla="*/ 1258942 w 1258942"/>
              <a:gd name="connsiteY5" fmla="*/ 793650 h 793650"/>
              <a:gd name="connsiteX6" fmla="*/ 851884 w 1258942"/>
              <a:gd name="connsiteY6" fmla="*/ 793650 h 793650"/>
              <a:gd name="connsiteX7" fmla="*/ 457416 w 1258942"/>
              <a:gd name="connsiteY7" fmla="*/ 793650 h 793650"/>
              <a:gd name="connsiteX8" fmla="*/ 0 w 1258942"/>
              <a:gd name="connsiteY8" fmla="*/ 793650 h 793650"/>
              <a:gd name="connsiteX9" fmla="*/ 0 w 1258942"/>
              <a:gd name="connsiteY9" fmla="*/ 420635 h 793650"/>
              <a:gd name="connsiteX10" fmla="*/ 0 w 1258942"/>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8942" h="793650" fill="none" extrusionOk="0">
                <a:moveTo>
                  <a:pt x="0" y="0"/>
                </a:moveTo>
                <a:cubicBezTo>
                  <a:pt x="182679" y="-1928"/>
                  <a:pt x="234244" y="16666"/>
                  <a:pt x="432237" y="0"/>
                </a:cubicBezTo>
                <a:cubicBezTo>
                  <a:pt x="630230" y="-16666"/>
                  <a:pt x="751739" y="14459"/>
                  <a:pt x="839295" y="0"/>
                </a:cubicBezTo>
                <a:cubicBezTo>
                  <a:pt x="926851" y="-14459"/>
                  <a:pt x="1087098" y="4346"/>
                  <a:pt x="1258942" y="0"/>
                </a:cubicBezTo>
                <a:cubicBezTo>
                  <a:pt x="1293144" y="96698"/>
                  <a:pt x="1220873" y="254573"/>
                  <a:pt x="1258942" y="380952"/>
                </a:cubicBezTo>
                <a:cubicBezTo>
                  <a:pt x="1297011" y="507331"/>
                  <a:pt x="1221617" y="664334"/>
                  <a:pt x="1258942" y="793650"/>
                </a:cubicBezTo>
                <a:cubicBezTo>
                  <a:pt x="1095674" y="808032"/>
                  <a:pt x="962151" y="792738"/>
                  <a:pt x="851884" y="793650"/>
                </a:cubicBezTo>
                <a:cubicBezTo>
                  <a:pt x="741617" y="794562"/>
                  <a:pt x="580155" y="765921"/>
                  <a:pt x="457416" y="793650"/>
                </a:cubicBezTo>
                <a:cubicBezTo>
                  <a:pt x="334677" y="821379"/>
                  <a:pt x="188386" y="791277"/>
                  <a:pt x="0" y="793650"/>
                </a:cubicBezTo>
                <a:cubicBezTo>
                  <a:pt x="-17047" y="638253"/>
                  <a:pt x="6879" y="576961"/>
                  <a:pt x="0" y="420635"/>
                </a:cubicBezTo>
                <a:cubicBezTo>
                  <a:pt x="-6879" y="264309"/>
                  <a:pt x="30576" y="138687"/>
                  <a:pt x="0" y="0"/>
                </a:cubicBezTo>
                <a:close/>
              </a:path>
              <a:path w="1258942" h="793650" stroke="0" extrusionOk="0">
                <a:moveTo>
                  <a:pt x="0" y="0"/>
                </a:moveTo>
                <a:cubicBezTo>
                  <a:pt x="152306" y="-24763"/>
                  <a:pt x="250319" y="20921"/>
                  <a:pt x="444826" y="0"/>
                </a:cubicBezTo>
                <a:cubicBezTo>
                  <a:pt x="639333" y="-20921"/>
                  <a:pt x="661209" y="31941"/>
                  <a:pt x="864474" y="0"/>
                </a:cubicBezTo>
                <a:cubicBezTo>
                  <a:pt x="1067739" y="-31941"/>
                  <a:pt x="1155365" y="33130"/>
                  <a:pt x="1258942" y="0"/>
                </a:cubicBezTo>
                <a:cubicBezTo>
                  <a:pt x="1283433" y="86963"/>
                  <a:pt x="1257828" y="252959"/>
                  <a:pt x="1258942" y="373016"/>
                </a:cubicBezTo>
                <a:cubicBezTo>
                  <a:pt x="1260056" y="493073"/>
                  <a:pt x="1248241" y="639976"/>
                  <a:pt x="1258942" y="793650"/>
                </a:cubicBezTo>
                <a:cubicBezTo>
                  <a:pt x="1065981" y="796368"/>
                  <a:pt x="958862" y="770916"/>
                  <a:pt x="864474" y="793650"/>
                </a:cubicBezTo>
                <a:cubicBezTo>
                  <a:pt x="770086" y="816384"/>
                  <a:pt x="585322" y="767006"/>
                  <a:pt x="432237" y="793650"/>
                </a:cubicBezTo>
                <a:cubicBezTo>
                  <a:pt x="279152" y="820294"/>
                  <a:pt x="165027" y="762958"/>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home</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698;p62">
            <a:extLst>
              <a:ext uri="{FF2B5EF4-FFF2-40B4-BE49-F238E27FC236}">
                <a16:creationId xmlns:a16="http://schemas.microsoft.com/office/drawing/2014/main" id="{67ECAD8E-B1AD-4BC1-8B80-F896E4FA7DC5}"/>
              </a:ext>
            </a:extLst>
          </p:cNvPr>
          <p:cNvSpPr/>
          <p:nvPr/>
        </p:nvSpPr>
        <p:spPr>
          <a:xfrm>
            <a:off x="6131502" y="2279612"/>
            <a:ext cx="1505721" cy="793650"/>
          </a:xfrm>
          <a:custGeom>
            <a:avLst/>
            <a:gdLst>
              <a:gd name="connsiteX0" fmla="*/ 0 w 1505721"/>
              <a:gd name="connsiteY0" fmla="*/ 0 h 793650"/>
              <a:gd name="connsiteX1" fmla="*/ 456735 w 1505721"/>
              <a:gd name="connsiteY1" fmla="*/ 0 h 793650"/>
              <a:gd name="connsiteX2" fmla="*/ 973700 w 1505721"/>
              <a:gd name="connsiteY2" fmla="*/ 0 h 793650"/>
              <a:gd name="connsiteX3" fmla="*/ 1505721 w 1505721"/>
              <a:gd name="connsiteY3" fmla="*/ 0 h 793650"/>
              <a:gd name="connsiteX4" fmla="*/ 1505721 w 1505721"/>
              <a:gd name="connsiteY4" fmla="*/ 388889 h 793650"/>
              <a:gd name="connsiteX5" fmla="*/ 1505721 w 1505721"/>
              <a:gd name="connsiteY5" fmla="*/ 793650 h 793650"/>
              <a:gd name="connsiteX6" fmla="*/ 1003814 w 1505721"/>
              <a:gd name="connsiteY6" fmla="*/ 793650 h 793650"/>
              <a:gd name="connsiteX7" fmla="*/ 501907 w 1505721"/>
              <a:gd name="connsiteY7" fmla="*/ 793650 h 793650"/>
              <a:gd name="connsiteX8" fmla="*/ 0 w 1505721"/>
              <a:gd name="connsiteY8" fmla="*/ 793650 h 793650"/>
              <a:gd name="connsiteX9" fmla="*/ 0 w 1505721"/>
              <a:gd name="connsiteY9" fmla="*/ 412698 h 793650"/>
              <a:gd name="connsiteX10" fmla="*/ 0 w 1505721"/>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5721" h="793650" fill="none" extrusionOk="0">
                <a:moveTo>
                  <a:pt x="0" y="0"/>
                </a:moveTo>
                <a:cubicBezTo>
                  <a:pt x="174860" y="-45720"/>
                  <a:pt x="304668" y="25978"/>
                  <a:pt x="456735" y="0"/>
                </a:cubicBezTo>
                <a:cubicBezTo>
                  <a:pt x="608802" y="-25978"/>
                  <a:pt x="736798" y="47983"/>
                  <a:pt x="973700" y="0"/>
                </a:cubicBezTo>
                <a:cubicBezTo>
                  <a:pt x="1210603" y="-47983"/>
                  <a:pt x="1397155" y="33308"/>
                  <a:pt x="1505721" y="0"/>
                </a:cubicBezTo>
                <a:cubicBezTo>
                  <a:pt x="1518815" y="194250"/>
                  <a:pt x="1504317" y="218921"/>
                  <a:pt x="1505721" y="388889"/>
                </a:cubicBezTo>
                <a:cubicBezTo>
                  <a:pt x="1507125" y="558857"/>
                  <a:pt x="1460510" y="676820"/>
                  <a:pt x="1505721" y="793650"/>
                </a:cubicBezTo>
                <a:cubicBezTo>
                  <a:pt x="1270666" y="824852"/>
                  <a:pt x="1110228" y="775197"/>
                  <a:pt x="1003814" y="793650"/>
                </a:cubicBezTo>
                <a:cubicBezTo>
                  <a:pt x="897400" y="812103"/>
                  <a:pt x="659351" y="762320"/>
                  <a:pt x="501907" y="793650"/>
                </a:cubicBezTo>
                <a:cubicBezTo>
                  <a:pt x="344463" y="824980"/>
                  <a:pt x="165844" y="775942"/>
                  <a:pt x="0" y="793650"/>
                </a:cubicBezTo>
                <a:cubicBezTo>
                  <a:pt x="-41357" y="628679"/>
                  <a:pt x="13538" y="500878"/>
                  <a:pt x="0" y="412698"/>
                </a:cubicBezTo>
                <a:cubicBezTo>
                  <a:pt x="-13538" y="324518"/>
                  <a:pt x="14146" y="96581"/>
                  <a:pt x="0" y="0"/>
                </a:cubicBezTo>
                <a:close/>
              </a:path>
              <a:path w="1505721" h="793650" stroke="0" extrusionOk="0">
                <a:moveTo>
                  <a:pt x="0" y="0"/>
                </a:moveTo>
                <a:cubicBezTo>
                  <a:pt x="103634" y="-41954"/>
                  <a:pt x="340712" y="33079"/>
                  <a:pt x="486850" y="0"/>
                </a:cubicBezTo>
                <a:cubicBezTo>
                  <a:pt x="632988" y="-33079"/>
                  <a:pt x="787763" y="10482"/>
                  <a:pt x="958642" y="0"/>
                </a:cubicBezTo>
                <a:cubicBezTo>
                  <a:pt x="1129521" y="-10482"/>
                  <a:pt x="1377381" y="50562"/>
                  <a:pt x="1505721" y="0"/>
                </a:cubicBezTo>
                <a:cubicBezTo>
                  <a:pt x="1532628" y="178046"/>
                  <a:pt x="1466736" y="223647"/>
                  <a:pt x="1505721" y="388889"/>
                </a:cubicBezTo>
                <a:cubicBezTo>
                  <a:pt x="1544706" y="554131"/>
                  <a:pt x="1457712" y="661168"/>
                  <a:pt x="1505721" y="793650"/>
                </a:cubicBezTo>
                <a:cubicBezTo>
                  <a:pt x="1379072" y="852478"/>
                  <a:pt x="1249416" y="751276"/>
                  <a:pt x="1003814" y="793650"/>
                </a:cubicBezTo>
                <a:cubicBezTo>
                  <a:pt x="758212" y="836024"/>
                  <a:pt x="643436" y="752451"/>
                  <a:pt x="547079" y="793650"/>
                </a:cubicBezTo>
                <a:cubicBezTo>
                  <a:pt x="450722" y="834849"/>
                  <a:pt x="150898" y="739948"/>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class</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TextBox 48">
            <a:extLst>
              <a:ext uri="{FF2B5EF4-FFF2-40B4-BE49-F238E27FC236}">
                <a16:creationId xmlns:a16="http://schemas.microsoft.com/office/drawing/2014/main" id="{3AC28927-6FD2-449A-8B6F-58559691F26F}"/>
              </a:ext>
            </a:extLst>
          </p:cNvPr>
          <p:cNvSpPr txBox="1"/>
          <p:nvPr/>
        </p:nvSpPr>
        <p:spPr>
          <a:xfrm>
            <a:off x="264362" y="77384"/>
            <a:ext cx="6845144" cy="1077218"/>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Lee la </a:t>
            </a:r>
            <a:r>
              <a:rPr lang="en-GB" sz="3200" dirty="0" err="1">
                <a:solidFill>
                  <a:srgbClr val="002060"/>
                </a:solidFill>
                <a:latin typeface="Century Gothic" panose="020B0502020202020204" pitchFamily="34" charset="0"/>
              </a:rPr>
              <a:t>frase</a:t>
            </a:r>
            <a:r>
              <a:rPr lang="en-GB" sz="3200" dirty="0">
                <a:solidFill>
                  <a:srgbClr val="002060"/>
                </a:solidFill>
                <a:latin typeface="Century Gothic" panose="020B0502020202020204" pitchFamily="34" charset="0"/>
              </a:rPr>
              <a:t> y traduce al </a:t>
            </a:r>
            <a:r>
              <a:rPr lang="en-GB" sz="3200" dirty="0" err="1">
                <a:solidFill>
                  <a:srgbClr val="002060"/>
                </a:solidFill>
                <a:latin typeface="Century Gothic" panose="020B0502020202020204" pitchFamily="34" charset="0"/>
              </a:rPr>
              <a:t>inglés</a:t>
            </a:r>
            <a:r>
              <a:rPr lang="en-GB" sz="3200" dirty="0">
                <a:solidFill>
                  <a:srgbClr val="002060"/>
                </a:solidFill>
                <a:latin typeface="Century Gothic" panose="020B0502020202020204" pitchFamily="34" charset="0"/>
              </a:rPr>
              <a:t>.🗣</a:t>
            </a:r>
          </a:p>
          <a:p>
            <a:r>
              <a:rPr lang="en-GB" sz="3200" b="1" dirty="0">
                <a:solidFill>
                  <a:srgbClr val="002060"/>
                </a:solidFill>
                <a:latin typeface="Century Gothic" panose="020B0502020202020204" pitchFamily="34" charset="0"/>
              </a:rPr>
              <a:t>[4/5]</a:t>
            </a:r>
          </a:p>
        </p:txBody>
      </p:sp>
      <p:pic>
        <p:nvPicPr>
          <p:cNvPr id="55" name="Picture 2" descr="Trabajo En Equipo, Grupo, Equipo, Comunidad">
            <a:extLst>
              <a:ext uri="{FF2B5EF4-FFF2-40B4-BE49-F238E27FC236}">
                <a16:creationId xmlns:a16="http://schemas.microsoft.com/office/drawing/2014/main" id="{2344013C-D4CC-4A56-BA4E-C626C55FD6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6868" y="47623"/>
            <a:ext cx="614822" cy="614822"/>
          </a:xfrm>
          <a:prstGeom prst="rect">
            <a:avLst/>
          </a:prstGeom>
          <a:noFill/>
          <a:extLst>
            <a:ext uri="{909E8E84-426E-40DD-AFC4-6F175D3DCCD1}">
              <a14:hiddenFill xmlns:a14="http://schemas.microsoft.com/office/drawing/2010/main">
                <a:solidFill>
                  <a:srgbClr val="FFFFFF"/>
                </a:solidFill>
              </a14:hiddenFill>
            </a:ext>
          </a:extLst>
        </p:spPr>
      </p:pic>
      <p:sp>
        <p:nvSpPr>
          <p:cNvPr id="56" name="Google Shape;698;p62">
            <a:extLst>
              <a:ext uri="{FF2B5EF4-FFF2-40B4-BE49-F238E27FC236}">
                <a16:creationId xmlns:a16="http://schemas.microsoft.com/office/drawing/2014/main" id="{8DAF1D38-2C57-4028-8237-6157FFD98DB4}"/>
              </a:ext>
            </a:extLst>
          </p:cNvPr>
          <p:cNvSpPr/>
          <p:nvPr/>
        </p:nvSpPr>
        <p:spPr>
          <a:xfrm>
            <a:off x="6299879" y="590480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a:t>
            </a:r>
            <a:endParaRPr sz="2500" b="1" dirty="0">
              <a:solidFill>
                <a:srgbClr val="002060"/>
              </a:solidFill>
              <a:latin typeface="Century Gothic" panose="020B0502020202020204" pitchFamily="34" charset="0"/>
              <a:ea typeface="Montserrat"/>
              <a:cs typeface="Montserrat"/>
              <a:sym typeface="Montserrat"/>
            </a:endParaRPr>
          </a:p>
        </p:txBody>
      </p:sp>
      <p:sp>
        <p:nvSpPr>
          <p:cNvPr id="57" name="Google Shape;698;p62">
            <a:extLst>
              <a:ext uri="{FF2B5EF4-FFF2-40B4-BE49-F238E27FC236}">
                <a16:creationId xmlns:a16="http://schemas.microsoft.com/office/drawing/2014/main" id="{C0804F07-81B6-45AC-85E1-5718CE9DA95C}"/>
              </a:ext>
            </a:extLst>
          </p:cNvPr>
          <p:cNvSpPr/>
          <p:nvPr/>
        </p:nvSpPr>
        <p:spPr>
          <a:xfrm>
            <a:off x="7960360" y="592520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 </a:t>
            </a:r>
            <a:endParaRPr sz="2500" b="1" dirty="0">
              <a:solidFill>
                <a:srgbClr val="002060"/>
              </a:solidFill>
              <a:latin typeface="Century Gothic" panose="020B0502020202020204" pitchFamily="34" charset="0"/>
              <a:ea typeface="Montserrat"/>
              <a:cs typeface="Montserrat"/>
              <a:sym typeface="Montserrat"/>
            </a:endParaRPr>
          </a:p>
        </p:txBody>
      </p:sp>
      <p:sp>
        <p:nvSpPr>
          <p:cNvPr id="63" name="Google Shape;695;p62">
            <a:extLst>
              <a:ext uri="{FF2B5EF4-FFF2-40B4-BE49-F238E27FC236}">
                <a16:creationId xmlns:a16="http://schemas.microsoft.com/office/drawing/2014/main" id="{4D4E9539-47B6-415C-BE21-9B86986D9E73}"/>
              </a:ext>
            </a:extLst>
          </p:cNvPr>
          <p:cNvSpPr/>
          <p:nvPr/>
        </p:nvSpPr>
        <p:spPr>
          <a:xfrm>
            <a:off x="7678695" y="3177904"/>
            <a:ext cx="1258942" cy="793650"/>
          </a:xfrm>
          <a:custGeom>
            <a:avLst/>
            <a:gdLst>
              <a:gd name="connsiteX0" fmla="*/ 0 w 1258942"/>
              <a:gd name="connsiteY0" fmla="*/ 0 h 793650"/>
              <a:gd name="connsiteX1" fmla="*/ 432237 w 1258942"/>
              <a:gd name="connsiteY1" fmla="*/ 0 h 793650"/>
              <a:gd name="connsiteX2" fmla="*/ 839295 w 1258942"/>
              <a:gd name="connsiteY2" fmla="*/ 0 h 793650"/>
              <a:gd name="connsiteX3" fmla="*/ 1258942 w 1258942"/>
              <a:gd name="connsiteY3" fmla="*/ 0 h 793650"/>
              <a:gd name="connsiteX4" fmla="*/ 1258942 w 1258942"/>
              <a:gd name="connsiteY4" fmla="*/ 380952 h 793650"/>
              <a:gd name="connsiteX5" fmla="*/ 1258942 w 1258942"/>
              <a:gd name="connsiteY5" fmla="*/ 793650 h 793650"/>
              <a:gd name="connsiteX6" fmla="*/ 851884 w 1258942"/>
              <a:gd name="connsiteY6" fmla="*/ 793650 h 793650"/>
              <a:gd name="connsiteX7" fmla="*/ 457416 w 1258942"/>
              <a:gd name="connsiteY7" fmla="*/ 793650 h 793650"/>
              <a:gd name="connsiteX8" fmla="*/ 0 w 1258942"/>
              <a:gd name="connsiteY8" fmla="*/ 793650 h 793650"/>
              <a:gd name="connsiteX9" fmla="*/ 0 w 1258942"/>
              <a:gd name="connsiteY9" fmla="*/ 420635 h 793650"/>
              <a:gd name="connsiteX10" fmla="*/ 0 w 1258942"/>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8942" h="793650" fill="none" extrusionOk="0">
                <a:moveTo>
                  <a:pt x="0" y="0"/>
                </a:moveTo>
                <a:cubicBezTo>
                  <a:pt x="182679" y="-1928"/>
                  <a:pt x="234244" y="16666"/>
                  <a:pt x="432237" y="0"/>
                </a:cubicBezTo>
                <a:cubicBezTo>
                  <a:pt x="630230" y="-16666"/>
                  <a:pt x="751739" y="14459"/>
                  <a:pt x="839295" y="0"/>
                </a:cubicBezTo>
                <a:cubicBezTo>
                  <a:pt x="926851" y="-14459"/>
                  <a:pt x="1087098" y="4346"/>
                  <a:pt x="1258942" y="0"/>
                </a:cubicBezTo>
                <a:cubicBezTo>
                  <a:pt x="1293144" y="96698"/>
                  <a:pt x="1220873" y="254573"/>
                  <a:pt x="1258942" y="380952"/>
                </a:cubicBezTo>
                <a:cubicBezTo>
                  <a:pt x="1297011" y="507331"/>
                  <a:pt x="1221617" y="664334"/>
                  <a:pt x="1258942" y="793650"/>
                </a:cubicBezTo>
                <a:cubicBezTo>
                  <a:pt x="1095674" y="808032"/>
                  <a:pt x="962151" y="792738"/>
                  <a:pt x="851884" y="793650"/>
                </a:cubicBezTo>
                <a:cubicBezTo>
                  <a:pt x="741617" y="794562"/>
                  <a:pt x="580155" y="765921"/>
                  <a:pt x="457416" y="793650"/>
                </a:cubicBezTo>
                <a:cubicBezTo>
                  <a:pt x="334677" y="821379"/>
                  <a:pt x="188386" y="791277"/>
                  <a:pt x="0" y="793650"/>
                </a:cubicBezTo>
                <a:cubicBezTo>
                  <a:pt x="-17047" y="638253"/>
                  <a:pt x="6879" y="576961"/>
                  <a:pt x="0" y="420635"/>
                </a:cubicBezTo>
                <a:cubicBezTo>
                  <a:pt x="-6879" y="264309"/>
                  <a:pt x="30576" y="138687"/>
                  <a:pt x="0" y="0"/>
                </a:cubicBezTo>
                <a:close/>
              </a:path>
              <a:path w="1258942" h="793650" stroke="0" extrusionOk="0">
                <a:moveTo>
                  <a:pt x="0" y="0"/>
                </a:moveTo>
                <a:cubicBezTo>
                  <a:pt x="152306" y="-24763"/>
                  <a:pt x="250319" y="20921"/>
                  <a:pt x="444826" y="0"/>
                </a:cubicBezTo>
                <a:cubicBezTo>
                  <a:pt x="639333" y="-20921"/>
                  <a:pt x="661209" y="31941"/>
                  <a:pt x="864474" y="0"/>
                </a:cubicBezTo>
                <a:cubicBezTo>
                  <a:pt x="1067739" y="-31941"/>
                  <a:pt x="1155365" y="33130"/>
                  <a:pt x="1258942" y="0"/>
                </a:cubicBezTo>
                <a:cubicBezTo>
                  <a:pt x="1283433" y="86963"/>
                  <a:pt x="1257828" y="252959"/>
                  <a:pt x="1258942" y="373016"/>
                </a:cubicBezTo>
                <a:cubicBezTo>
                  <a:pt x="1260056" y="493073"/>
                  <a:pt x="1248241" y="639976"/>
                  <a:pt x="1258942" y="793650"/>
                </a:cubicBezTo>
                <a:cubicBezTo>
                  <a:pt x="1065981" y="796368"/>
                  <a:pt x="958862" y="770916"/>
                  <a:pt x="864474" y="793650"/>
                </a:cubicBezTo>
                <a:cubicBezTo>
                  <a:pt x="770086" y="816384"/>
                  <a:pt x="585322" y="767006"/>
                  <a:pt x="432237" y="793650"/>
                </a:cubicBezTo>
                <a:cubicBezTo>
                  <a:pt x="279152" y="820294"/>
                  <a:pt x="165027" y="762958"/>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at</a:t>
            </a:r>
            <a:endParaRPr sz="2500" b="1" dirty="0">
              <a:solidFill>
                <a:srgbClr val="002060"/>
              </a:solidFill>
              <a:latin typeface="Century Gothic" panose="020B0502020202020204" pitchFamily="34" charset="0"/>
              <a:ea typeface="Montserrat"/>
              <a:cs typeface="Montserrat"/>
              <a:sym typeface="Montserrat"/>
            </a:endParaRPr>
          </a:p>
        </p:txBody>
      </p:sp>
      <p:sp>
        <p:nvSpPr>
          <p:cNvPr id="64" name="Google Shape;698;p62">
            <a:extLst>
              <a:ext uri="{FF2B5EF4-FFF2-40B4-BE49-F238E27FC236}">
                <a16:creationId xmlns:a16="http://schemas.microsoft.com/office/drawing/2014/main" id="{759FA10B-7225-46FD-AA85-359DDF096CB9}"/>
              </a:ext>
            </a:extLst>
          </p:cNvPr>
          <p:cNvSpPr/>
          <p:nvPr/>
        </p:nvSpPr>
        <p:spPr>
          <a:xfrm>
            <a:off x="6120541" y="3158854"/>
            <a:ext cx="1505721" cy="793650"/>
          </a:xfrm>
          <a:custGeom>
            <a:avLst/>
            <a:gdLst>
              <a:gd name="connsiteX0" fmla="*/ 0 w 1505721"/>
              <a:gd name="connsiteY0" fmla="*/ 0 h 793650"/>
              <a:gd name="connsiteX1" fmla="*/ 456735 w 1505721"/>
              <a:gd name="connsiteY1" fmla="*/ 0 h 793650"/>
              <a:gd name="connsiteX2" fmla="*/ 973700 w 1505721"/>
              <a:gd name="connsiteY2" fmla="*/ 0 h 793650"/>
              <a:gd name="connsiteX3" fmla="*/ 1505721 w 1505721"/>
              <a:gd name="connsiteY3" fmla="*/ 0 h 793650"/>
              <a:gd name="connsiteX4" fmla="*/ 1505721 w 1505721"/>
              <a:gd name="connsiteY4" fmla="*/ 388889 h 793650"/>
              <a:gd name="connsiteX5" fmla="*/ 1505721 w 1505721"/>
              <a:gd name="connsiteY5" fmla="*/ 793650 h 793650"/>
              <a:gd name="connsiteX6" fmla="*/ 1003814 w 1505721"/>
              <a:gd name="connsiteY6" fmla="*/ 793650 h 793650"/>
              <a:gd name="connsiteX7" fmla="*/ 501907 w 1505721"/>
              <a:gd name="connsiteY7" fmla="*/ 793650 h 793650"/>
              <a:gd name="connsiteX8" fmla="*/ 0 w 1505721"/>
              <a:gd name="connsiteY8" fmla="*/ 793650 h 793650"/>
              <a:gd name="connsiteX9" fmla="*/ 0 w 1505721"/>
              <a:gd name="connsiteY9" fmla="*/ 412698 h 793650"/>
              <a:gd name="connsiteX10" fmla="*/ 0 w 1505721"/>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5721" h="793650" fill="none" extrusionOk="0">
                <a:moveTo>
                  <a:pt x="0" y="0"/>
                </a:moveTo>
                <a:cubicBezTo>
                  <a:pt x="174860" y="-45720"/>
                  <a:pt x="304668" y="25978"/>
                  <a:pt x="456735" y="0"/>
                </a:cubicBezTo>
                <a:cubicBezTo>
                  <a:pt x="608802" y="-25978"/>
                  <a:pt x="736798" y="47983"/>
                  <a:pt x="973700" y="0"/>
                </a:cubicBezTo>
                <a:cubicBezTo>
                  <a:pt x="1210603" y="-47983"/>
                  <a:pt x="1397155" y="33308"/>
                  <a:pt x="1505721" y="0"/>
                </a:cubicBezTo>
                <a:cubicBezTo>
                  <a:pt x="1518815" y="194250"/>
                  <a:pt x="1504317" y="218921"/>
                  <a:pt x="1505721" y="388889"/>
                </a:cubicBezTo>
                <a:cubicBezTo>
                  <a:pt x="1507125" y="558857"/>
                  <a:pt x="1460510" y="676820"/>
                  <a:pt x="1505721" y="793650"/>
                </a:cubicBezTo>
                <a:cubicBezTo>
                  <a:pt x="1270666" y="824852"/>
                  <a:pt x="1110228" y="775197"/>
                  <a:pt x="1003814" y="793650"/>
                </a:cubicBezTo>
                <a:cubicBezTo>
                  <a:pt x="897400" y="812103"/>
                  <a:pt x="659351" y="762320"/>
                  <a:pt x="501907" y="793650"/>
                </a:cubicBezTo>
                <a:cubicBezTo>
                  <a:pt x="344463" y="824980"/>
                  <a:pt x="165844" y="775942"/>
                  <a:pt x="0" y="793650"/>
                </a:cubicBezTo>
                <a:cubicBezTo>
                  <a:pt x="-41357" y="628679"/>
                  <a:pt x="13538" y="500878"/>
                  <a:pt x="0" y="412698"/>
                </a:cubicBezTo>
                <a:cubicBezTo>
                  <a:pt x="-13538" y="324518"/>
                  <a:pt x="14146" y="96581"/>
                  <a:pt x="0" y="0"/>
                </a:cubicBezTo>
                <a:close/>
              </a:path>
              <a:path w="1505721" h="793650" stroke="0" extrusionOk="0">
                <a:moveTo>
                  <a:pt x="0" y="0"/>
                </a:moveTo>
                <a:cubicBezTo>
                  <a:pt x="103634" y="-41954"/>
                  <a:pt x="340712" y="33079"/>
                  <a:pt x="486850" y="0"/>
                </a:cubicBezTo>
                <a:cubicBezTo>
                  <a:pt x="632988" y="-33079"/>
                  <a:pt x="787763" y="10482"/>
                  <a:pt x="958642" y="0"/>
                </a:cubicBezTo>
                <a:cubicBezTo>
                  <a:pt x="1129521" y="-10482"/>
                  <a:pt x="1377381" y="50562"/>
                  <a:pt x="1505721" y="0"/>
                </a:cubicBezTo>
                <a:cubicBezTo>
                  <a:pt x="1532628" y="178046"/>
                  <a:pt x="1466736" y="223647"/>
                  <a:pt x="1505721" y="388889"/>
                </a:cubicBezTo>
                <a:cubicBezTo>
                  <a:pt x="1544706" y="554131"/>
                  <a:pt x="1457712" y="661168"/>
                  <a:pt x="1505721" y="793650"/>
                </a:cubicBezTo>
                <a:cubicBezTo>
                  <a:pt x="1379072" y="852478"/>
                  <a:pt x="1249416" y="751276"/>
                  <a:pt x="1003814" y="793650"/>
                </a:cubicBezTo>
                <a:cubicBezTo>
                  <a:pt x="758212" y="836024"/>
                  <a:pt x="643436" y="752451"/>
                  <a:pt x="547079" y="793650"/>
                </a:cubicBezTo>
                <a:cubicBezTo>
                  <a:pt x="450722" y="834849"/>
                  <a:pt x="150898" y="739948"/>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in</a:t>
            </a:r>
            <a:endParaRPr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386104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7"/>
                                        </p:tgtEl>
                                        <p:attrNameLst>
                                          <p:attrName>fillcolor</p:attrName>
                                        </p:attrNameLst>
                                      </p:cBhvr>
                                      <p:to>
                                        <a:srgbClr val="92D050"/>
                                      </p:to>
                                    </p:animClr>
                                    <p:set>
                                      <p:cBhvr>
                                        <p:cTn id="28" dur="2000" fill="hold"/>
                                        <p:tgtEl>
                                          <p:spTgt spid="57"/>
                                        </p:tgtEl>
                                        <p:attrNameLst>
                                          <p:attrName>fill.type</p:attrName>
                                        </p:attrNameLst>
                                      </p:cBhvr>
                                      <p:to>
                                        <p:strVal val="solid"/>
                                      </p:to>
                                    </p:set>
                                    <p:set>
                                      <p:cBhvr>
                                        <p:cTn id="29" dur="2000" fill="hold"/>
                                        <p:tgtEl>
                                          <p:spTgt spid="57"/>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44"/>
                                        </p:tgtEl>
                                        <p:attrNameLst>
                                          <p:attrName>fillcolor</p:attrName>
                                        </p:attrNameLst>
                                      </p:cBhvr>
                                      <p:to>
                                        <a:srgbClr val="92D050"/>
                                      </p:to>
                                    </p:animClr>
                                    <p:set>
                                      <p:cBhvr>
                                        <p:cTn id="34" dur="2000" fill="hold"/>
                                        <p:tgtEl>
                                          <p:spTgt spid="44"/>
                                        </p:tgtEl>
                                        <p:attrNameLst>
                                          <p:attrName>fill.type</p:attrName>
                                        </p:attrNameLst>
                                      </p:cBhvr>
                                      <p:to>
                                        <p:strVal val="solid"/>
                                      </p:to>
                                    </p:set>
                                    <p:set>
                                      <p:cBhvr>
                                        <p:cTn id="35" dur="2000" fill="hold"/>
                                        <p:tgtEl>
                                          <p:spTgt spid="44"/>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64"/>
                                        </p:tgtEl>
                                        <p:attrNameLst>
                                          <p:attrName>fillcolor</p:attrName>
                                        </p:attrNameLst>
                                      </p:cBhvr>
                                      <p:to>
                                        <a:srgbClr val="92D050"/>
                                      </p:to>
                                    </p:animClr>
                                    <p:set>
                                      <p:cBhvr>
                                        <p:cTn id="46" dur="2000" fill="hold"/>
                                        <p:tgtEl>
                                          <p:spTgt spid="64"/>
                                        </p:tgtEl>
                                        <p:attrNameLst>
                                          <p:attrName>fill.type</p:attrName>
                                        </p:attrNameLst>
                                      </p:cBhvr>
                                      <p:to>
                                        <p:strVal val="solid"/>
                                      </p:to>
                                    </p:set>
                                    <p:set>
                                      <p:cBhvr>
                                        <p:cTn id="47" dur="2000" fill="hold"/>
                                        <p:tgtEl>
                                          <p:spTgt spid="64"/>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47"/>
                                        </p:tgtEl>
                                        <p:attrNameLst>
                                          <p:attrName>fillcolor</p:attrName>
                                        </p:attrNameLst>
                                      </p:cBhvr>
                                      <p:to>
                                        <a:srgbClr val="92D050"/>
                                      </p:to>
                                    </p:animClr>
                                    <p:set>
                                      <p:cBhvr>
                                        <p:cTn id="52" dur="2000" fill="hold"/>
                                        <p:tgtEl>
                                          <p:spTgt spid="47"/>
                                        </p:tgtEl>
                                        <p:attrNameLst>
                                          <p:attrName>fill.type</p:attrName>
                                        </p:attrNameLst>
                                      </p:cBhvr>
                                      <p:to>
                                        <p:strVal val="solid"/>
                                      </p:to>
                                    </p:set>
                                    <p:set>
                                      <p:cBhvr>
                                        <p:cTn id="53" dur="2000"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808640" y="1003708"/>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4800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3287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7428807" y="5027995"/>
            <a:ext cx="1157891" cy="793650"/>
          </a:xfrm>
          <a:custGeom>
            <a:avLst/>
            <a:gdLst>
              <a:gd name="connsiteX0" fmla="*/ 0 w 1157891"/>
              <a:gd name="connsiteY0" fmla="*/ 0 h 793650"/>
              <a:gd name="connsiteX1" fmla="*/ 590524 w 1157891"/>
              <a:gd name="connsiteY1" fmla="*/ 0 h 793650"/>
              <a:gd name="connsiteX2" fmla="*/ 1157891 w 1157891"/>
              <a:gd name="connsiteY2" fmla="*/ 0 h 793650"/>
              <a:gd name="connsiteX3" fmla="*/ 1157891 w 1157891"/>
              <a:gd name="connsiteY3" fmla="*/ 404762 h 793650"/>
              <a:gd name="connsiteX4" fmla="*/ 1157891 w 1157891"/>
              <a:gd name="connsiteY4" fmla="*/ 793650 h 793650"/>
              <a:gd name="connsiteX5" fmla="*/ 613682 w 1157891"/>
              <a:gd name="connsiteY5" fmla="*/ 793650 h 793650"/>
              <a:gd name="connsiteX6" fmla="*/ 0 w 1157891"/>
              <a:gd name="connsiteY6" fmla="*/ 793650 h 793650"/>
              <a:gd name="connsiteX7" fmla="*/ 0 w 1157891"/>
              <a:gd name="connsiteY7" fmla="*/ 380952 h 793650"/>
              <a:gd name="connsiteX8" fmla="*/ 0 w 1157891"/>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891" h="793650" fill="none" extrusionOk="0">
                <a:moveTo>
                  <a:pt x="0" y="0"/>
                </a:moveTo>
                <a:cubicBezTo>
                  <a:pt x="252950" y="-60170"/>
                  <a:pt x="323949" y="626"/>
                  <a:pt x="590524" y="0"/>
                </a:cubicBezTo>
                <a:cubicBezTo>
                  <a:pt x="857099" y="-626"/>
                  <a:pt x="1018225" y="50344"/>
                  <a:pt x="1157891" y="0"/>
                </a:cubicBezTo>
                <a:cubicBezTo>
                  <a:pt x="1170991" y="106112"/>
                  <a:pt x="1123507" y="310911"/>
                  <a:pt x="1157891" y="404762"/>
                </a:cubicBezTo>
                <a:cubicBezTo>
                  <a:pt x="1192275" y="498613"/>
                  <a:pt x="1153063" y="606126"/>
                  <a:pt x="1157891" y="793650"/>
                </a:cubicBezTo>
                <a:cubicBezTo>
                  <a:pt x="993978" y="853245"/>
                  <a:pt x="804546" y="735890"/>
                  <a:pt x="613682" y="793650"/>
                </a:cubicBezTo>
                <a:cubicBezTo>
                  <a:pt x="422818" y="851410"/>
                  <a:pt x="132918" y="744729"/>
                  <a:pt x="0" y="793650"/>
                </a:cubicBezTo>
                <a:cubicBezTo>
                  <a:pt x="-31681" y="596628"/>
                  <a:pt x="6810" y="573998"/>
                  <a:pt x="0" y="380952"/>
                </a:cubicBezTo>
                <a:cubicBezTo>
                  <a:pt x="-6810" y="187906"/>
                  <a:pt x="98" y="95104"/>
                  <a:pt x="0" y="0"/>
                </a:cubicBezTo>
                <a:close/>
              </a:path>
              <a:path w="1157891" h="793650" stroke="0" extrusionOk="0">
                <a:moveTo>
                  <a:pt x="0" y="0"/>
                </a:moveTo>
                <a:cubicBezTo>
                  <a:pt x="179169" y="-62953"/>
                  <a:pt x="401895" y="35067"/>
                  <a:pt x="602103" y="0"/>
                </a:cubicBezTo>
                <a:cubicBezTo>
                  <a:pt x="802311" y="-35067"/>
                  <a:pt x="935312" y="27132"/>
                  <a:pt x="1157891" y="0"/>
                </a:cubicBezTo>
                <a:cubicBezTo>
                  <a:pt x="1173400" y="166211"/>
                  <a:pt x="1135601" y="298085"/>
                  <a:pt x="1157891" y="404762"/>
                </a:cubicBezTo>
                <a:cubicBezTo>
                  <a:pt x="1180181" y="511439"/>
                  <a:pt x="1120791" y="665242"/>
                  <a:pt x="1157891" y="793650"/>
                </a:cubicBezTo>
                <a:cubicBezTo>
                  <a:pt x="920902" y="845850"/>
                  <a:pt x="783927" y="792069"/>
                  <a:pt x="578946" y="793650"/>
                </a:cubicBezTo>
                <a:cubicBezTo>
                  <a:pt x="373966" y="795231"/>
                  <a:pt x="216965" y="772589"/>
                  <a:pt x="0" y="793650"/>
                </a:cubicBezTo>
                <a:cubicBezTo>
                  <a:pt x="-28793" y="701462"/>
                  <a:pt x="6848" y="493359"/>
                  <a:pt x="0" y="388889"/>
                </a:cubicBezTo>
                <a:cubicBezTo>
                  <a:pt x="-6848" y="284419"/>
                  <a:pt x="24013" y="15901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sing</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5264881" y="4996001"/>
            <a:ext cx="1012639" cy="793650"/>
          </a:xfrm>
          <a:custGeom>
            <a:avLst/>
            <a:gdLst>
              <a:gd name="connsiteX0" fmla="*/ 0 w 1012639"/>
              <a:gd name="connsiteY0" fmla="*/ 0 h 793650"/>
              <a:gd name="connsiteX1" fmla="*/ 516446 w 1012639"/>
              <a:gd name="connsiteY1" fmla="*/ 0 h 793650"/>
              <a:gd name="connsiteX2" fmla="*/ 1012639 w 1012639"/>
              <a:gd name="connsiteY2" fmla="*/ 0 h 793650"/>
              <a:gd name="connsiteX3" fmla="*/ 1012639 w 1012639"/>
              <a:gd name="connsiteY3" fmla="*/ 396825 h 793650"/>
              <a:gd name="connsiteX4" fmla="*/ 1012639 w 1012639"/>
              <a:gd name="connsiteY4" fmla="*/ 793650 h 793650"/>
              <a:gd name="connsiteX5" fmla="*/ 516446 w 1012639"/>
              <a:gd name="connsiteY5" fmla="*/ 793650 h 793650"/>
              <a:gd name="connsiteX6" fmla="*/ 0 w 1012639"/>
              <a:gd name="connsiteY6" fmla="*/ 793650 h 793650"/>
              <a:gd name="connsiteX7" fmla="*/ 0 w 1012639"/>
              <a:gd name="connsiteY7" fmla="*/ 412698 h 793650"/>
              <a:gd name="connsiteX8" fmla="*/ 0 w 1012639"/>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2639" h="793650" fill="none" extrusionOk="0">
                <a:moveTo>
                  <a:pt x="0" y="0"/>
                </a:moveTo>
                <a:cubicBezTo>
                  <a:pt x="207371" y="-4693"/>
                  <a:pt x="401319" y="29988"/>
                  <a:pt x="516446" y="0"/>
                </a:cubicBezTo>
                <a:cubicBezTo>
                  <a:pt x="631573" y="-29988"/>
                  <a:pt x="806017" y="12438"/>
                  <a:pt x="1012639" y="0"/>
                </a:cubicBezTo>
                <a:cubicBezTo>
                  <a:pt x="1031921" y="193575"/>
                  <a:pt x="988407" y="303465"/>
                  <a:pt x="1012639" y="396825"/>
                </a:cubicBezTo>
                <a:cubicBezTo>
                  <a:pt x="1036871" y="490186"/>
                  <a:pt x="1006550" y="648873"/>
                  <a:pt x="1012639" y="793650"/>
                </a:cubicBezTo>
                <a:cubicBezTo>
                  <a:pt x="768999" y="815793"/>
                  <a:pt x="669473" y="758408"/>
                  <a:pt x="516446" y="793650"/>
                </a:cubicBezTo>
                <a:cubicBezTo>
                  <a:pt x="363419" y="828892"/>
                  <a:pt x="248953" y="788087"/>
                  <a:pt x="0" y="793650"/>
                </a:cubicBezTo>
                <a:cubicBezTo>
                  <a:pt x="-39760" y="635966"/>
                  <a:pt x="9824" y="568075"/>
                  <a:pt x="0" y="412698"/>
                </a:cubicBezTo>
                <a:cubicBezTo>
                  <a:pt x="-9824" y="257321"/>
                  <a:pt x="13800" y="112048"/>
                  <a:pt x="0" y="0"/>
                </a:cubicBezTo>
                <a:close/>
              </a:path>
              <a:path w="1012639" h="793650" stroke="0" extrusionOk="0">
                <a:moveTo>
                  <a:pt x="0" y="0"/>
                </a:moveTo>
                <a:cubicBezTo>
                  <a:pt x="158668" y="-57866"/>
                  <a:pt x="324654" y="27851"/>
                  <a:pt x="486067" y="0"/>
                </a:cubicBezTo>
                <a:cubicBezTo>
                  <a:pt x="647480" y="-27851"/>
                  <a:pt x="868657" y="55154"/>
                  <a:pt x="1012639" y="0"/>
                </a:cubicBezTo>
                <a:cubicBezTo>
                  <a:pt x="1047855" y="108305"/>
                  <a:pt x="1001232" y="212130"/>
                  <a:pt x="1012639" y="412698"/>
                </a:cubicBezTo>
                <a:cubicBezTo>
                  <a:pt x="1024046" y="613266"/>
                  <a:pt x="1000962" y="648515"/>
                  <a:pt x="1012639" y="793650"/>
                </a:cubicBezTo>
                <a:cubicBezTo>
                  <a:pt x="807461" y="794969"/>
                  <a:pt x="651205" y="766071"/>
                  <a:pt x="486067" y="793650"/>
                </a:cubicBezTo>
                <a:cubicBezTo>
                  <a:pt x="320929" y="821229"/>
                  <a:pt x="174357" y="776464"/>
                  <a:pt x="0" y="793650"/>
                </a:cubicBezTo>
                <a:cubicBezTo>
                  <a:pt x="-44791" y="615679"/>
                  <a:pt x="26887" y="529208"/>
                  <a:pt x="0" y="388889"/>
                </a:cubicBezTo>
                <a:cubicBezTo>
                  <a:pt x="-26887" y="248570"/>
                  <a:pt x="11897" y="17540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6362752" y="5009855"/>
            <a:ext cx="947731" cy="793650"/>
          </a:xfrm>
          <a:custGeom>
            <a:avLst/>
            <a:gdLst>
              <a:gd name="connsiteX0" fmla="*/ 0 w 947731"/>
              <a:gd name="connsiteY0" fmla="*/ 0 h 793650"/>
              <a:gd name="connsiteX1" fmla="*/ 473866 w 947731"/>
              <a:gd name="connsiteY1" fmla="*/ 0 h 793650"/>
              <a:gd name="connsiteX2" fmla="*/ 947731 w 947731"/>
              <a:gd name="connsiteY2" fmla="*/ 0 h 793650"/>
              <a:gd name="connsiteX3" fmla="*/ 947731 w 947731"/>
              <a:gd name="connsiteY3" fmla="*/ 396825 h 793650"/>
              <a:gd name="connsiteX4" fmla="*/ 947731 w 947731"/>
              <a:gd name="connsiteY4" fmla="*/ 793650 h 793650"/>
              <a:gd name="connsiteX5" fmla="*/ 454911 w 947731"/>
              <a:gd name="connsiteY5" fmla="*/ 793650 h 793650"/>
              <a:gd name="connsiteX6" fmla="*/ 0 w 947731"/>
              <a:gd name="connsiteY6" fmla="*/ 793650 h 793650"/>
              <a:gd name="connsiteX7" fmla="*/ 0 w 947731"/>
              <a:gd name="connsiteY7" fmla="*/ 388889 h 793650"/>
              <a:gd name="connsiteX8" fmla="*/ 0 w 947731"/>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31" h="793650" fill="none" extrusionOk="0">
                <a:moveTo>
                  <a:pt x="0" y="0"/>
                </a:moveTo>
                <a:cubicBezTo>
                  <a:pt x="161108" y="-7037"/>
                  <a:pt x="337081" y="25836"/>
                  <a:pt x="473866" y="0"/>
                </a:cubicBezTo>
                <a:cubicBezTo>
                  <a:pt x="610651" y="-25836"/>
                  <a:pt x="747636" y="30865"/>
                  <a:pt x="947731" y="0"/>
                </a:cubicBezTo>
                <a:cubicBezTo>
                  <a:pt x="991136" y="161585"/>
                  <a:pt x="911973" y="258879"/>
                  <a:pt x="947731" y="396825"/>
                </a:cubicBezTo>
                <a:cubicBezTo>
                  <a:pt x="983489" y="534772"/>
                  <a:pt x="908558" y="709929"/>
                  <a:pt x="947731" y="793650"/>
                </a:cubicBezTo>
                <a:cubicBezTo>
                  <a:pt x="808135" y="833171"/>
                  <a:pt x="624682" y="781623"/>
                  <a:pt x="454911" y="793650"/>
                </a:cubicBezTo>
                <a:cubicBezTo>
                  <a:pt x="285140" y="805677"/>
                  <a:pt x="203163" y="789114"/>
                  <a:pt x="0" y="793650"/>
                </a:cubicBezTo>
                <a:cubicBezTo>
                  <a:pt x="-43165" y="696128"/>
                  <a:pt x="31034" y="492419"/>
                  <a:pt x="0" y="388889"/>
                </a:cubicBezTo>
                <a:cubicBezTo>
                  <a:pt x="-31034" y="285359"/>
                  <a:pt x="39464" y="182754"/>
                  <a:pt x="0" y="0"/>
                </a:cubicBezTo>
                <a:close/>
              </a:path>
              <a:path w="947731" h="793650" stroke="0" extrusionOk="0">
                <a:moveTo>
                  <a:pt x="0" y="0"/>
                </a:moveTo>
                <a:cubicBezTo>
                  <a:pt x="215783" y="-30646"/>
                  <a:pt x="354316" y="28320"/>
                  <a:pt x="464388" y="0"/>
                </a:cubicBezTo>
                <a:cubicBezTo>
                  <a:pt x="574460" y="-28320"/>
                  <a:pt x="718900" y="24395"/>
                  <a:pt x="947731" y="0"/>
                </a:cubicBezTo>
                <a:cubicBezTo>
                  <a:pt x="968333" y="103355"/>
                  <a:pt x="932757" y="213629"/>
                  <a:pt x="947731" y="388889"/>
                </a:cubicBezTo>
                <a:cubicBezTo>
                  <a:pt x="962705" y="564149"/>
                  <a:pt x="942646" y="645682"/>
                  <a:pt x="947731" y="793650"/>
                </a:cubicBezTo>
                <a:cubicBezTo>
                  <a:pt x="836230" y="848011"/>
                  <a:pt x="592436" y="756729"/>
                  <a:pt x="473866" y="793650"/>
                </a:cubicBezTo>
                <a:cubicBezTo>
                  <a:pt x="355297" y="830571"/>
                  <a:pt x="164282" y="762726"/>
                  <a:pt x="0" y="793650"/>
                </a:cubicBezTo>
                <a:cubicBezTo>
                  <a:pt x="-17405" y="623143"/>
                  <a:pt x="19244" y="589943"/>
                  <a:pt x="0" y="420635"/>
                </a:cubicBezTo>
                <a:cubicBezTo>
                  <a:pt x="-19244" y="251327"/>
                  <a:pt x="38791" y="14457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visit</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7658138" y="4074872"/>
            <a:ext cx="1350685" cy="793650"/>
          </a:xfrm>
          <a:custGeom>
            <a:avLst/>
            <a:gdLst>
              <a:gd name="connsiteX0" fmla="*/ 0 w 1350685"/>
              <a:gd name="connsiteY0" fmla="*/ 0 h 793650"/>
              <a:gd name="connsiteX1" fmla="*/ 450228 w 1350685"/>
              <a:gd name="connsiteY1" fmla="*/ 0 h 793650"/>
              <a:gd name="connsiteX2" fmla="*/ 927470 w 1350685"/>
              <a:gd name="connsiteY2" fmla="*/ 0 h 793650"/>
              <a:gd name="connsiteX3" fmla="*/ 1350685 w 1350685"/>
              <a:gd name="connsiteY3" fmla="*/ 0 h 793650"/>
              <a:gd name="connsiteX4" fmla="*/ 1350685 w 1350685"/>
              <a:gd name="connsiteY4" fmla="*/ 396825 h 793650"/>
              <a:gd name="connsiteX5" fmla="*/ 1350685 w 1350685"/>
              <a:gd name="connsiteY5" fmla="*/ 793650 h 793650"/>
              <a:gd name="connsiteX6" fmla="*/ 900457 w 1350685"/>
              <a:gd name="connsiteY6" fmla="*/ 793650 h 793650"/>
              <a:gd name="connsiteX7" fmla="*/ 423215 w 1350685"/>
              <a:gd name="connsiteY7" fmla="*/ 793650 h 793650"/>
              <a:gd name="connsiteX8" fmla="*/ 0 w 1350685"/>
              <a:gd name="connsiteY8" fmla="*/ 793650 h 793650"/>
              <a:gd name="connsiteX9" fmla="*/ 0 w 1350685"/>
              <a:gd name="connsiteY9" fmla="*/ 388889 h 793650"/>
              <a:gd name="connsiteX10" fmla="*/ 0 w 135068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0685" h="793650" fill="none" extrusionOk="0">
                <a:moveTo>
                  <a:pt x="0" y="0"/>
                </a:moveTo>
                <a:cubicBezTo>
                  <a:pt x="101405" y="-8148"/>
                  <a:pt x="343826" y="26905"/>
                  <a:pt x="450228" y="0"/>
                </a:cubicBezTo>
                <a:cubicBezTo>
                  <a:pt x="556630" y="-26905"/>
                  <a:pt x="742592" y="43693"/>
                  <a:pt x="927470" y="0"/>
                </a:cubicBezTo>
                <a:cubicBezTo>
                  <a:pt x="1112348" y="-43693"/>
                  <a:pt x="1228628" y="30036"/>
                  <a:pt x="1350685" y="0"/>
                </a:cubicBezTo>
                <a:cubicBezTo>
                  <a:pt x="1382144" y="147357"/>
                  <a:pt x="1323451" y="242389"/>
                  <a:pt x="1350685" y="396825"/>
                </a:cubicBezTo>
                <a:cubicBezTo>
                  <a:pt x="1377919" y="551262"/>
                  <a:pt x="1316589" y="687806"/>
                  <a:pt x="1350685" y="793650"/>
                </a:cubicBezTo>
                <a:cubicBezTo>
                  <a:pt x="1180082" y="799170"/>
                  <a:pt x="1059736" y="758311"/>
                  <a:pt x="900457" y="793650"/>
                </a:cubicBezTo>
                <a:cubicBezTo>
                  <a:pt x="741178" y="828989"/>
                  <a:pt x="606330" y="762019"/>
                  <a:pt x="423215" y="793650"/>
                </a:cubicBezTo>
                <a:cubicBezTo>
                  <a:pt x="240100" y="825281"/>
                  <a:pt x="196806" y="769160"/>
                  <a:pt x="0" y="793650"/>
                </a:cubicBezTo>
                <a:cubicBezTo>
                  <a:pt x="-3588" y="679834"/>
                  <a:pt x="42863" y="503887"/>
                  <a:pt x="0" y="388889"/>
                </a:cubicBezTo>
                <a:cubicBezTo>
                  <a:pt x="-42863" y="273891"/>
                  <a:pt x="22479" y="167721"/>
                  <a:pt x="0" y="0"/>
                </a:cubicBezTo>
                <a:close/>
              </a:path>
              <a:path w="1350685" h="793650" stroke="0" extrusionOk="0">
                <a:moveTo>
                  <a:pt x="0" y="0"/>
                </a:moveTo>
                <a:cubicBezTo>
                  <a:pt x="124975" y="-46813"/>
                  <a:pt x="268304" y="33542"/>
                  <a:pt x="436721" y="0"/>
                </a:cubicBezTo>
                <a:cubicBezTo>
                  <a:pt x="605138" y="-33542"/>
                  <a:pt x="763241" y="43880"/>
                  <a:pt x="873443" y="0"/>
                </a:cubicBezTo>
                <a:cubicBezTo>
                  <a:pt x="983645" y="-43880"/>
                  <a:pt x="1199420" y="45202"/>
                  <a:pt x="1350685" y="0"/>
                </a:cubicBezTo>
                <a:cubicBezTo>
                  <a:pt x="1375028" y="168992"/>
                  <a:pt x="1308591" y="260866"/>
                  <a:pt x="1350685" y="388889"/>
                </a:cubicBezTo>
                <a:cubicBezTo>
                  <a:pt x="1392779" y="516912"/>
                  <a:pt x="1332354" y="597580"/>
                  <a:pt x="1350685" y="793650"/>
                </a:cubicBezTo>
                <a:cubicBezTo>
                  <a:pt x="1158362" y="802849"/>
                  <a:pt x="1070503" y="766443"/>
                  <a:pt x="873443" y="793650"/>
                </a:cubicBezTo>
                <a:cubicBezTo>
                  <a:pt x="676383" y="820857"/>
                  <a:pt x="568791" y="764411"/>
                  <a:pt x="396201" y="793650"/>
                </a:cubicBezTo>
                <a:cubicBezTo>
                  <a:pt x="223611" y="822889"/>
                  <a:pt x="156524" y="759584"/>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6129383" y="4081486"/>
            <a:ext cx="1402405" cy="793650"/>
          </a:xfrm>
          <a:custGeom>
            <a:avLst/>
            <a:gdLst>
              <a:gd name="connsiteX0" fmla="*/ 0 w 1402405"/>
              <a:gd name="connsiteY0" fmla="*/ 0 h 793650"/>
              <a:gd name="connsiteX1" fmla="*/ 439420 w 1402405"/>
              <a:gd name="connsiteY1" fmla="*/ 0 h 793650"/>
              <a:gd name="connsiteX2" fmla="*/ 906889 w 1402405"/>
              <a:gd name="connsiteY2" fmla="*/ 0 h 793650"/>
              <a:gd name="connsiteX3" fmla="*/ 1402405 w 1402405"/>
              <a:gd name="connsiteY3" fmla="*/ 0 h 793650"/>
              <a:gd name="connsiteX4" fmla="*/ 1402405 w 1402405"/>
              <a:gd name="connsiteY4" fmla="*/ 373016 h 793650"/>
              <a:gd name="connsiteX5" fmla="*/ 1402405 w 1402405"/>
              <a:gd name="connsiteY5" fmla="*/ 793650 h 793650"/>
              <a:gd name="connsiteX6" fmla="*/ 920913 w 1402405"/>
              <a:gd name="connsiteY6" fmla="*/ 793650 h 793650"/>
              <a:gd name="connsiteX7" fmla="*/ 467468 w 1402405"/>
              <a:gd name="connsiteY7" fmla="*/ 793650 h 793650"/>
              <a:gd name="connsiteX8" fmla="*/ 0 w 1402405"/>
              <a:gd name="connsiteY8" fmla="*/ 793650 h 793650"/>
              <a:gd name="connsiteX9" fmla="*/ 0 w 1402405"/>
              <a:gd name="connsiteY9" fmla="*/ 420635 h 793650"/>
              <a:gd name="connsiteX10" fmla="*/ 0 w 14024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405" h="793650" fill="none" extrusionOk="0">
                <a:moveTo>
                  <a:pt x="0" y="0"/>
                </a:moveTo>
                <a:cubicBezTo>
                  <a:pt x="140911" y="-37806"/>
                  <a:pt x="254223" y="47284"/>
                  <a:pt x="439420" y="0"/>
                </a:cubicBezTo>
                <a:cubicBezTo>
                  <a:pt x="624617" y="-47284"/>
                  <a:pt x="687787" y="28118"/>
                  <a:pt x="906889" y="0"/>
                </a:cubicBezTo>
                <a:cubicBezTo>
                  <a:pt x="1125991" y="-28118"/>
                  <a:pt x="1186509" y="31182"/>
                  <a:pt x="1402405" y="0"/>
                </a:cubicBezTo>
                <a:cubicBezTo>
                  <a:pt x="1407725" y="115102"/>
                  <a:pt x="1371194" y="217579"/>
                  <a:pt x="1402405" y="373016"/>
                </a:cubicBezTo>
                <a:cubicBezTo>
                  <a:pt x="1433616" y="528453"/>
                  <a:pt x="1370805" y="588402"/>
                  <a:pt x="1402405" y="793650"/>
                </a:cubicBezTo>
                <a:cubicBezTo>
                  <a:pt x="1259484" y="826353"/>
                  <a:pt x="1046956" y="753409"/>
                  <a:pt x="920913" y="793650"/>
                </a:cubicBezTo>
                <a:cubicBezTo>
                  <a:pt x="794870" y="833891"/>
                  <a:pt x="582115" y="755379"/>
                  <a:pt x="467468" y="793650"/>
                </a:cubicBezTo>
                <a:cubicBezTo>
                  <a:pt x="352821" y="831921"/>
                  <a:pt x="115475" y="792126"/>
                  <a:pt x="0" y="793650"/>
                </a:cubicBezTo>
                <a:cubicBezTo>
                  <a:pt x="-16090" y="659836"/>
                  <a:pt x="7313" y="576032"/>
                  <a:pt x="0" y="420635"/>
                </a:cubicBezTo>
                <a:cubicBezTo>
                  <a:pt x="-7313" y="265238"/>
                  <a:pt x="27296" y="128760"/>
                  <a:pt x="0" y="0"/>
                </a:cubicBezTo>
                <a:close/>
              </a:path>
              <a:path w="1402405" h="793650" stroke="0" extrusionOk="0">
                <a:moveTo>
                  <a:pt x="0" y="0"/>
                </a:moveTo>
                <a:cubicBezTo>
                  <a:pt x="216295" y="-53486"/>
                  <a:pt x="247531" y="31838"/>
                  <a:pt x="481492" y="0"/>
                </a:cubicBezTo>
                <a:cubicBezTo>
                  <a:pt x="715453" y="-31838"/>
                  <a:pt x="736494" y="49243"/>
                  <a:pt x="948961" y="0"/>
                </a:cubicBezTo>
                <a:cubicBezTo>
                  <a:pt x="1161428" y="-49243"/>
                  <a:pt x="1193133" y="734"/>
                  <a:pt x="1402405" y="0"/>
                </a:cubicBezTo>
                <a:cubicBezTo>
                  <a:pt x="1417642" y="113448"/>
                  <a:pt x="1377622" y="254725"/>
                  <a:pt x="1402405" y="396825"/>
                </a:cubicBezTo>
                <a:cubicBezTo>
                  <a:pt x="1427188" y="538925"/>
                  <a:pt x="1373648" y="684157"/>
                  <a:pt x="1402405" y="793650"/>
                </a:cubicBezTo>
                <a:cubicBezTo>
                  <a:pt x="1212919" y="837449"/>
                  <a:pt x="1030012" y="738912"/>
                  <a:pt x="920913" y="793650"/>
                </a:cubicBezTo>
                <a:cubicBezTo>
                  <a:pt x="811814" y="848388"/>
                  <a:pt x="706237" y="786521"/>
                  <a:pt x="495516" y="793650"/>
                </a:cubicBezTo>
                <a:cubicBezTo>
                  <a:pt x="284795" y="800779"/>
                  <a:pt x="226188" y="766463"/>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p>
        </p:txBody>
      </p:sp>
      <p:sp>
        <p:nvSpPr>
          <p:cNvPr id="52" name="TextBox 51">
            <a:extLst>
              <a:ext uri="{FF2B5EF4-FFF2-40B4-BE49-F238E27FC236}">
                <a16:creationId xmlns:a16="http://schemas.microsoft.com/office/drawing/2014/main" id="{325CC0D6-DD2A-4951-A063-BAB49E21A4E8}"/>
              </a:ext>
            </a:extLst>
          </p:cNvPr>
          <p:cNvSpPr txBox="1"/>
          <p:nvPr/>
        </p:nvSpPr>
        <p:spPr>
          <a:xfrm>
            <a:off x="5090405" y="1920177"/>
            <a:ext cx="5144236" cy="646331"/>
          </a:xfrm>
          <a:prstGeom prst="rect">
            <a:avLst/>
          </a:prstGeom>
          <a:solidFill>
            <a:srgbClr val="C2E49C"/>
          </a:solidFill>
        </p:spPr>
        <p:txBody>
          <a:bodyPr wrap="square" rtlCol="0">
            <a:spAutoFit/>
          </a:bodyPr>
          <a:lstStyle/>
          <a:p>
            <a:pPr algn="ctr"/>
            <a:r>
              <a:rPr lang="es-AR" sz="3600" b="1" dirty="0">
                <a:solidFill>
                  <a:srgbClr val="002060"/>
                </a:solidFill>
                <a:latin typeface="Century Gothic" panose="020B0502020202020204" pitchFamily="34" charset="0"/>
              </a:rPr>
              <a:t>Veo una película.</a:t>
            </a: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8711341" y="5005295"/>
            <a:ext cx="1462927" cy="793650"/>
          </a:xfrm>
          <a:custGeom>
            <a:avLst/>
            <a:gdLst>
              <a:gd name="connsiteX0" fmla="*/ 0 w 1462927"/>
              <a:gd name="connsiteY0" fmla="*/ 0 h 793650"/>
              <a:gd name="connsiteX1" fmla="*/ 443755 w 1462927"/>
              <a:gd name="connsiteY1" fmla="*/ 0 h 793650"/>
              <a:gd name="connsiteX2" fmla="*/ 946026 w 1462927"/>
              <a:gd name="connsiteY2" fmla="*/ 0 h 793650"/>
              <a:gd name="connsiteX3" fmla="*/ 1462927 w 1462927"/>
              <a:gd name="connsiteY3" fmla="*/ 0 h 793650"/>
              <a:gd name="connsiteX4" fmla="*/ 1462927 w 1462927"/>
              <a:gd name="connsiteY4" fmla="*/ 388889 h 793650"/>
              <a:gd name="connsiteX5" fmla="*/ 1462927 w 1462927"/>
              <a:gd name="connsiteY5" fmla="*/ 793650 h 793650"/>
              <a:gd name="connsiteX6" fmla="*/ 975285 w 1462927"/>
              <a:gd name="connsiteY6" fmla="*/ 793650 h 793650"/>
              <a:gd name="connsiteX7" fmla="*/ 487642 w 1462927"/>
              <a:gd name="connsiteY7" fmla="*/ 793650 h 793650"/>
              <a:gd name="connsiteX8" fmla="*/ 0 w 1462927"/>
              <a:gd name="connsiteY8" fmla="*/ 793650 h 793650"/>
              <a:gd name="connsiteX9" fmla="*/ 0 w 1462927"/>
              <a:gd name="connsiteY9" fmla="*/ 412698 h 793650"/>
              <a:gd name="connsiteX10" fmla="*/ 0 w 146292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2927" h="793650" fill="none" extrusionOk="0">
                <a:moveTo>
                  <a:pt x="0" y="0"/>
                </a:moveTo>
                <a:cubicBezTo>
                  <a:pt x="217314" y="-25142"/>
                  <a:pt x="245571" y="26561"/>
                  <a:pt x="443755" y="0"/>
                </a:cubicBezTo>
                <a:cubicBezTo>
                  <a:pt x="641940" y="-26561"/>
                  <a:pt x="845179" y="4870"/>
                  <a:pt x="946026" y="0"/>
                </a:cubicBezTo>
                <a:cubicBezTo>
                  <a:pt x="1046873" y="-4870"/>
                  <a:pt x="1323990" y="55969"/>
                  <a:pt x="1462927" y="0"/>
                </a:cubicBezTo>
                <a:cubicBezTo>
                  <a:pt x="1476021" y="194250"/>
                  <a:pt x="1461523" y="218921"/>
                  <a:pt x="1462927" y="388889"/>
                </a:cubicBezTo>
                <a:cubicBezTo>
                  <a:pt x="1464331" y="558857"/>
                  <a:pt x="1417716" y="676820"/>
                  <a:pt x="1462927" y="793650"/>
                </a:cubicBezTo>
                <a:cubicBezTo>
                  <a:pt x="1319466" y="811037"/>
                  <a:pt x="1119908" y="760766"/>
                  <a:pt x="975285" y="793650"/>
                </a:cubicBezTo>
                <a:cubicBezTo>
                  <a:pt x="830662" y="826534"/>
                  <a:pt x="658362" y="757395"/>
                  <a:pt x="487642" y="793650"/>
                </a:cubicBezTo>
                <a:cubicBezTo>
                  <a:pt x="316922" y="829905"/>
                  <a:pt x="223544" y="753552"/>
                  <a:pt x="0" y="793650"/>
                </a:cubicBezTo>
                <a:cubicBezTo>
                  <a:pt x="-41357" y="628679"/>
                  <a:pt x="13538" y="500878"/>
                  <a:pt x="0" y="412698"/>
                </a:cubicBezTo>
                <a:cubicBezTo>
                  <a:pt x="-13538" y="324518"/>
                  <a:pt x="14146" y="96581"/>
                  <a:pt x="0" y="0"/>
                </a:cubicBezTo>
                <a:close/>
              </a:path>
              <a:path w="1462927" h="793650" stroke="0" extrusionOk="0">
                <a:moveTo>
                  <a:pt x="0" y="0"/>
                </a:moveTo>
                <a:cubicBezTo>
                  <a:pt x="179993" y="-10770"/>
                  <a:pt x="271139" y="22655"/>
                  <a:pt x="473013" y="0"/>
                </a:cubicBezTo>
                <a:cubicBezTo>
                  <a:pt x="674887" y="-22655"/>
                  <a:pt x="706476" y="51537"/>
                  <a:pt x="931397" y="0"/>
                </a:cubicBezTo>
                <a:cubicBezTo>
                  <a:pt x="1156318" y="-51537"/>
                  <a:pt x="1199291" y="3995"/>
                  <a:pt x="1462927" y="0"/>
                </a:cubicBezTo>
                <a:cubicBezTo>
                  <a:pt x="1489834" y="178046"/>
                  <a:pt x="1423942" y="223647"/>
                  <a:pt x="1462927" y="388889"/>
                </a:cubicBezTo>
                <a:cubicBezTo>
                  <a:pt x="1501912" y="554131"/>
                  <a:pt x="1414918" y="661168"/>
                  <a:pt x="1462927" y="793650"/>
                </a:cubicBezTo>
                <a:cubicBezTo>
                  <a:pt x="1300933" y="846133"/>
                  <a:pt x="1184712" y="768526"/>
                  <a:pt x="975285" y="793650"/>
                </a:cubicBezTo>
                <a:cubicBezTo>
                  <a:pt x="765858" y="818774"/>
                  <a:pt x="637963" y="786766"/>
                  <a:pt x="531530" y="793650"/>
                </a:cubicBezTo>
                <a:cubicBezTo>
                  <a:pt x="425097" y="800534"/>
                  <a:pt x="205924" y="748649"/>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watch</a:t>
            </a:r>
            <a:endParaRPr sz="2500" b="1" dirty="0">
              <a:solidFill>
                <a:srgbClr val="002060"/>
              </a:solidFill>
              <a:latin typeface="Century Gothic" panose="020B0502020202020204" pitchFamily="34" charset="0"/>
              <a:ea typeface="Montserrat"/>
              <a:cs typeface="Montserrat"/>
              <a:sym typeface="Montserrat"/>
            </a:endParaRPr>
          </a:p>
        </p:txBody>
      </p:sp>
      <p:sp>
        <p:nvSpPr>
          <p:cNvPr id="30" name="Google Shape;695;p62">
            <a:extLst>
              <a:ext uri="{FF2B5EF4-FFF2-40B4-BE49-F238E27FC236}">
                <a16:creationId xmlns:a16="http://schemas.microsoft.com/office/drawing/2014/main" id="{60AB922E-DD53-4D66-922C-8EEA5AA48F19}"/>
              </a:ext>
            </a:extLst>
          </p:cNvPr>
          <p:cNvSpPr/>
          <p:nvPr/>
        </p:nvSpPr>
        <p:spPr>
          <a:xfrm>
            <a:off x="6129384" y="3178488"/>
            <a:ext cx="1402404" cy="793650"/>
          </a:xfrm>
          <a:custGeom>
            <a:avLst/>
            <a:gdLst>
              <a:gd name="connsiteX0" fmla="*/ 0 w 1402404"/>
              <a:gd name="connsiteY0" fmla="*/ 0 h 793650"/>
              <a:gd name="connsiteX1" fmla="*/ 481492 w 1402404"/>
              <a:gd name="connsiteY1" fmla="*/ 0 h 793650"/>
              <a:gd name="connsiteX2" fmla="*/ 934936 w 1402404"/>
              <a:gd name="connsiteY2" fmla="*/ 0 h 793650"/>
              <a:gd name="connsiteX3" fmla="*/ 1402404 w 1402404"/>
              <a:gd name="connsiteY3" fmla="*/ 0 h 793650"/>
              <a:gd name="connsiteX4" fmla="*/ 1402404 w 1402404"/>
              <a:gd name="connsiteY4" fmla="*/ 380952 h 793650"/>
              <a:gd name="connsiteX5" fmla="*/ 1402404 w 1402404"/>
              <a:gd name="connsiteY5" fmla="*/ 793650 h 793650"/>
              <a:gd name="connsiteX6" fmla="*/ 948960 w 1402404"/>
              <a:gd name="connsiteY6" fmla="*/ 793650 h 793650"/>
              <a:gd name="connsiteX7" fmla="*/ 509540 w 1402404"/>
              <a:gd name="connsiteY7" fmla="*/ 793650 h 793650"/>
              <a:gd name="connsiteX8" fmla="*/ 0 w 1402404"/>
              <a:gd name="connsiteY8" fmla="*/ 793650 h 793650"/>
              <a:gd name="connsiteX9" fmla="*/ 0 w 1402404"/>
              <a:gd name="connsiteY9" fmla="*/ 420635 h 793650"/>
              <a:gd name="connsiteX10" fmla="*/ 0 w 140240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404" h="793650" fill="none" extrusionOk="0">
                <a:moveTo>
                  <a:pt x="0" y="0"/>
                </a:moveTo>
                <a:cubicBezTo>
                  <a:pt x="239348" y="-38746"/>
                  <a:pt x="275791" y="11927"/>
                  <a:pt x="481492" y="0"/>
                </a:cubicBezTo>
                <a:cubicBezTo>
                  <a:pt x="687193" y="-11927"/>
                  <a:pt x="783514" y="5944"/>
                  <a:pt x="934936" y="0"/>
                </a:cubicBezTo>
                <a:cubicBezTo>
                  <a:pt x="1086358" y="-5944"/>
                  <a:pt x="1196677" y="26240"/>
                  <a:pt x="1402404" y="0"/>
                </a:cubicBezTo>
                <a:cubicBezTo>
                  <a:pt x="1436606" y="96698"/>
                  <a:pt x="1364335" y="254573"/>
                  <a:pt x="1402404" y="380952"/>
                </a:cubicBezTo>
                <a:cubicBezTo>
                  <a:pt x="1440473" y="507331"/>
                  <a:pt x="1365079" y="664334"/>
                  <a:pt x="1402404" y="793650"/>
                </a:cubicBezTo>
                <a:cubicBezTo>
                  <a:pt x="1208100" y="806513"/>
                  <a:pt x="1126506" y="742128"/>
                  <a:pt x="948960" y="793650"/>
                </a:cubicBezTo>
                <a:cubicBezTo>
                  <a:pt x="771414" y="845172"/>
                  <a:pt x="710702" y="757829"/>
                  <a:pt x="509540" y="793650"/>
                </a:cubicBezTo>
                <a:cubicBezTo>
                  <a:pt x="308378" y="829471"/>
                  <a:pt x="222248" y="763881"/>
                  <a:pt x="0" y="793650"/>
                </a:cubicBezTo>
                <a:cubicBezTo>
                  <a:pt x="-17047" y="638253"/>
                  <a:pt x="6879" y="576961"/>
                  <a:pt x="0" y="420635"/>
                </a:cubicBezTo>
                <a:cubicBezTo>
                  <a:pt x="-6879" y="264309"/>
                  <a:pt x="30576" y="138687"/>
                  <a:pt x="0" y="0"/>
                </a:cubicBezTo>
                <a:close/>
              </a:path>
              <a:path w="1402404" h="793650" stroke="0" extrusionOk="0">
                <a:moveTo>
                  <a:pt x="0" y="0"/>
                </a:moveTo>
                <a:cubicBezTo>
                  <a:pt x="124852" y="-8392"/>
                  <a:pt x="321073" y="37969"/>
                  <a:pt x="495516" y="0"/>
                </a:cubicBezTo>
                <a:cubicBezTo>
                  <a:pt x="669959" y="-37969"/>
                  <a:pt x="767461" y="54782"/>
                  <a:pt x="962984" y="0"/>
                </a:cubicBezTo>
                <a:cubicBezTo>
                  <a:pt x="1158507" y="-54782"/>
                  <a:pt x="1230975" y="20247"/>
                  <a:pt x="1402404" y="0"/>
                </a:cubicBezTo>
                <a:cubicBezTo>
                  <a:pt x="1426895" y="86963"/>
                  <a:pt x="1401290" y="252959"/>
                  <a:pt x="1402404" y="373016"/>
                </a:cubicBezTo>
                <a:cubicBezTo>
                  <a:pt x="1403518" y="493073"/>
                  <a:pt x="1391703" y="639976"/>
                  <a:pt x="1402404" y="793650"/>
                </a:cubicBezTo>
                <a:cubicBezTo>
                  <a:pt x="1289691" y="815590"/>
                  <a:pt x="1088598" y="768409"/>
                  <a:pt x="962984" y="793650"/>
                </a:cubicBezTo>
                <a:cubicBezTo>
                  <a:pt x="837370" y="818891"/>
                  <a:pt x="691430" y="791118"/>
                  <a:pt x="481492" y="793650"/>
                </a:cubicBezTo>
                <a:cubicBezTo>
                  <a:pt x="271554" y="796182"/>
                  <a:pt x="143245" y="779389"/>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beach</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698;p62">
            <a:extLst>
              <a:ext uri="{FF2B5EF4-FFF2-40B4-BE49-F238E27FC236}">
                <a16:creationId xmlns:a16="http://schemas.microsoft.com/office/drawing/2014/main" id="{FAB24893-5968-4DDA-9405-677648C894C1}"/>
              </a:ext>
            </a:extLst>
          </p:cNvPr>
          <p:cNvSpPr/>
          <p:nvPr/>
        </p:nvSpPr>
        <p:spPr>
          <a:xfrm>
            <a:off x="7621690" y="3212938"/>
            <a:ext cx="1228572" cy="793650"/>
          </a:xfrm>
          <a:custGeom>
            <a:avLst/>
            <a:gdLst>
              <a:gd name="connsiteX0" fmla="*/ 0 w 1228572"/>
              <a:gd name="connsiteY0" fmla="*/ 0 h 793650"/>
              <a:gd name="connsiteX1" fmla="*/ 372667 w 1228572"/>
              <a:gd name="connsiteY1" fmla="*/ 0 h 793650"/>
              <a:gd name="connsiteX2" fmla="*/ 794477 w 1228572"/>
              <a:gd name="connsiteY2" fmla="*/ 0 h 793650"/>
              <a:gd name="connsiteX3" fmla="*/ 1228572 w 1228572"/>
              <a:gd name="connsiteY3" fmla="*/ 0 h 793650"/>
              <a:gd name="connsiteX4" fmla="*/ 1228572 w 1228572"/>
              <a:gd name="connsiteY4" fmla="*/ 388889 h 793650"/>
              <a:gd name="connsiteX5" fmla="*/ 1228572 w 1228572"/>
              <a:gd name="connsiteY5" fmla="*/ 793650 h 793650"/>
              <a:gd name="connsiteX6" fmla="*/ 819048 w 1228572"/>
              <a:gd name="connsiteY6" fmla="*/ 793650 h 793650"/>
              <a:gd name="connsiteX7" fmla="*/ 409524 w 1228572"/>
              <a:gd name="connsiteY7" fmla="*/ 793650 h 793650"/>
              <a:gd name="connsiteX8" fmla="*/ 0 w 1228572"/>
              <a:gd name="connsiteY8" fmla="*/ 793650 h 793650"/>
              <a:gd name="connsiteX9" fmla="*/ 0 w 1228572"/>
              <a:gd name="connsiteY9" fmla="*/ 412698 h 793650"/>
              <a:gd name="connsiteX10" fmla="*/ 0 w 1228572"/>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8572" h="793650" fill="none" extrusionOk="0">
                <a:moveTo>
                  <a:pt x="0" y="0"/>
                </a:moveTo>
                <a:cubicBezTo>
                  <a:pt x="80764" y="-13993"/>
                  <a:pt x="257196" y="16796"/>
                  <a:pt x="372667" y="0"/>
                </a:cubicBezTo>
                <a:cubicBezTo>
                  <a:pt x="488138" y="-16796"/>
                  <a:pt x="681854" y="23529"/>
                  <a:pt x="794477" y="0"/>
                </a:cubicBezTo>
                <a:cubicBezTo>
                  <a:pt x="907100" y="-23529"/>
                  <a:pt x="1029623" y="36354"/>
                  <a:pt x="1228572" y="0"/>
                </a:cubicBezTo>
                <a:cubicBezTo>
                  <a:pt x="1241666" y="194250"/>
                  <a:pt x="1227168" y="218921"/>
                  <a:pt x="1228572" y="388889"/>
                </a:cubicBezTo>
                <a:cubicBezTo>
                  <a:pt x="1229976" y="558857"/>
                  <a:pt x="1183361" y="676820"/>
                  <a:pt x="1228572" y="793650"/>
                </a:cubicBezTo>
                <a:cubicBezTo>
                  <a:pt x="1137229" y="808533"/>
                  <a:pt x="1002490" y="786220"/>
                  <a:pt x="819048" y="793650"/>
                </a:cubicBezTo>
                <a:cubicBezTo>
                  <a:pt x="635606" y="801080"/>
                  <a:pt x="556984" y="752766"/>
                  <a:pt x="409524" y="793650"/>
                </a:cubicBezTo>
                <a:cubicBezTo>
                  <a:pt x="262064" y="834534"/>
                  <a:pt x="106835" y="763421"/>
                  <a:pt x="0" y="793650"/>
                </a:cubicBezTo>
                <a:cubicBezTo>
                  <a:pt x="-41357" y="628679"/>
                  <a:pt x="13538" y="500878"/>
                  <a:pt x="0" y="412698"/>
                </a:cubicBezTo>
                <a:cubicBezTo>
                  <a:pt x="-13538" y="324518"/>
                  <a:pt x="14146" y="96581"/>
                  <a:pt x="0" y="0"/>
                </a:cubicBezTo>
                <a:close/>
              </a:path>
              <a:path w="1228572" h="793650" stroke="0" extrusionOk="0">
                <a:moveTo>
                  <a:pt x="0" y="0"/>
                </a:moveTo>
                <a:cubicBezTo>
                  <a:pt x="168488" y="-39990"/>
                  <a:pt x="205374" y="22561"/>
                  <a:pt x="397238" y="0"/>
                </a:cubicBezTo>
                <a:cubicBezTo>
                  <a:pt x="589102" y="-22561"/>
                  <a:pt x="639476" y="26973"/>
                  <a:pt x="782191" y="0"/>
                </a:cubicBezTo>
                <a:cubicBezTo>
                  <a:pt x="924906" y="-26973"/>
                  <a:pt x="1082964" y="21482"/>
                  <a:pt x="1228572" y="0"/>
                </a:cubicBezTo>
                <a:cubicBezTo>
                  <a:pt x="1255479" y="178046"/>
                  <a:pt x="1189587" y="223647"/>
                  <a:pt x="1228572" y="388889"/>
                </a:cubicBezTo>
                <a:cubicBezTo>
                  <a:pt x="1267557" y="554131"/>
                  <a:pt x="1180563" y="661168"/>
                  <a:pt x="1228572" y="793650"/>
                </a:cubicBezTo>
                <a:cubicBezTo>
                  <a:pt x="1065968" y="810523"/>
                  <a:pt x="931634" y="753632"/>
                  <a:pt x="819048" y="793650"/>
                </a:cubicBezTo>
                <a:cubicBezTo>
                  <a:pt x="706462" y="833668"/>
                  <a:pt x="521147" y="777548"/>
                  <a:pt x="446381" y="793650"/>
                </a:cubicBezTo>
                <a:cubicBezTo>
                  <a:pt x="371615" y="809752"/>
                  <a:pt x="203924" y="77836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film</a:t>
            </a:r>
            <a:endParaRPr sz="2500" b="1" dirty="0">
              <a:solidFill>
                <a:srgbClr val="002060"/>
              </a:solidFill>
              <a:latin typeface="Century Gothic" panose="020B0502020202020204" pitchFamily="34" charset="0"/>
              <a:ea typeface="Montserrat"/>
              <a:cs typeface="Montserrat"/>
              <a:sym typeface="Montserrat"/>
            </a:endParaRPr>
          </a:p>
        </p:txBody>
      </p:sp>
      <p:sp>
        <p:nvSpPr>
          <p:cNvPr id="29" name="Google Shape;702;p62">
            <a:extLst>
              <a:ext uri="{FF2B5EF4-FFF2-40B4-BE49-F238E27FC236}">
                <a16:creationId xmlns:a16="http://schemas.microsoft.com/office/drawing/2014/main" id="{10A7FCFC-AB57-43F6-9E97-830B5A013E3E}"/>
              </a:ext>
            </a:extLst>
          </p:cNvPr>
          <p:cNvSpPr/>
          <p:nvPr/>
        </p:nvSpPr>
        <p:spPr>
          <a:xfrm>
            <a:off x="4963583" y="4081486"/>
            <a:ext cx="1074009" cy="793650"/>
          </a:xfrm>
          <a:custGeom>
            <a:avLst/>
            <a:gdLst>
              <a:gd name="connsiteX0" fmla="*/ 0 w 1074009"/>
              <a:gd name="connsiteY0" fmla="*/ 0 h 793650"/>
              <a:gd name="connsiteX1" fmla="*/ 526264 w 1074009"/>
              <a:gd name="connsiteY1" fmla="*/ 0 h 793650"/>
              <a:gd name="connsiteX2" fmla="*/ 1074009 w 1074009"/>
              <a:gd name="connsiteY2" fmla="*/ 0 h 793650"/>
              <a:gd name="connsiteX3" fmla="*/ 1074009 w 1074009"/>
              <a:gd name="connsiteY3" fmla="*/ 404762 h 793650"/>
              <a:gd name="connsiteX4" fmla="*/ 1074009 w 1074009"/>
              <a:gd name="connsiteY4" fmla="*/ 793650 h 793650"/>
              <a:gd name="connsiteX5" fmla="*/ 537005 w 1074009"/>
              <a:gd name="connsiteY5" fmla="*/ 793650 h 793650"/>
              <a:gd name="connsiteX6" fmla="*/ 0 w 1074009"/>
              <a:gd name="connsiteY6" fmla="*/ 793650 h 793650"/>
              <a:gd name="connsiteX7" fmla="*/ 0 w 1074009"/>
              <a:gd name="connsiteY7" fmla="*/ 412698 h 793650"/>
              <a:gd name="connsiteX8" fmla="*/ 0 w 1074009"/>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009" h="793650" fill="none" extrusionOk="0">
                <a:moveTo>
                  <a:pt x="0" y="0"/>
                </a:moveTo>
                <a:cubicBezTo>
                  <a:pt x="171161" y="-41387"/>
                  <a:pt x="389637" y="30505"/>
                  <a:pt x="526264" y="0"/>
                </a:cubicBezTo>
                <a:cubicBezTo>
                  <a:pt x="662891" y="-30505"/>
                  <a:pt x="865133" y="59171"/>
                  <a:pt x="1074009" y="0"/>
                </a:cubicBezTo>
                <a:cubicBezTo>
                  <a:pt x="1116012" y="97177"/>
                  <a:pt x="1035332" y="226414"/>
                  <a:pt x="1074009" y="404762"/>
                </a:cubicBezTo>
                <a:cubicBezTo>
                  <a:pt x="1112686" y="583110"/>
                  <a:pt x="1052302" y="667630"/>
                  <a:pt x="1074009" y="793650"/>
                </a:cubicBezTo>
                <a:cubicBezTo>
                  <a:pt x="927409" y="834416"/>
                  <a:pt x="787149" y="785115"/>
                  <a:pt x="537005" y="793650"/>
                </a:cubicBezTo>
                <a:cubicBezTo>
                  <a:pt x="286861" y="802185"/>
                  <a:pt x="188274" y="735701"/>
                  <a:pt x="0" y="793650"/>
                </a:cubicBezTo>
                <a:cubicBezTo>
                  <a:pt x="-5004" y="638549"/>
                  <a:pt x="7245" y="505420"/>
                  <a:pt x="0" y="412698"/>
                </a:cubicBezTo>
                <a:cubicBezTo>
                  <a:pt x="-7245" y="319976"/>
                  <a:pt x="3152" y="202524"/>
                  <a:pt x="0" y="0"/>
                </a:cubicBezTo>
                <a:close/>
              </a:path>
              <a:path w="1074009" h="793650" stroke="0" extrusionOk="0">
                <a:moveTo>
                  <a:pt x="0" y="0"/>
                </a:moveTo>
                <a:cubicBezTo>
                  <a:pt x="227725" y="-43997"/>
                  <a:pt x="381660" y="36369"/>
                  <a:pt x="526264" y="0"/>
                </a:cubicBezTo>
                <a:cubicBezTo>
                  <a:pt x="670868" y="-36369"/>
                  <a:pt x="958885" y="43862"/>
                  <a:pt x="1074009" y="0"/>
                </a:cubicBezTo>
                <a:cubicBezTo>
                  <a:pt x="1075816" y="104187"/>
                  <a:pt x="1026189" y="320191"/>
                  <a:pt x="1074009" y="404762"/>
                </a:cubicBezTo>
                <a:cubicBezTo>
                  <a:pt x="1121829" y="489333"/>
                  <a:pt x="1030493" y="674236"/>
                  <a:pt x="1074009" y="793650"/>
                </a:cubicBezTo>
                <a:cubicBezTo>
                  <a:pt x="922492" y="807431"/>
                  <a:pt x="809512" y="790687"/>
                  <a:pt x="569225" y="793650"/>
                </a:cubicBezTo>
                <a:cubicBezTo>
                  <a:pt x="328938" y="796613"/>
                  <a:pt x="227341" y="767680"/>
                  <a:pt x="0" y="793650"/>
                </a:cubicBezTo>
                <a:cubicBezTo>
                  <a:pt x="-47509" y="610397"/>
                  <a:pt x="7827" y="464606"/>
                  <a:pt x="0" y="380952"/>
                </a:cubicBezTo>
                <a:cubicBezTo>
                  <a:pt x="-7827" y="297298"/>
                  <a:pt x="45295" y="1677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33" name="Google Shape;695;p62">
            <a:extLst>
              <a:ext uri="{FF2B5EF4-FFF2-40B4-BE49-F238E27FC236}">
                <a16:creationId xmlns:a16="http://schemas.microsoft.com/office/drawing/2014/main" id="{BDCCF880-C45C-499D-A375-EE4D10E241BF}"/>
              </a:ext>
            </a:extLst>
          </p:cNvPr>
          <p:cNvSpPr/>
          <p:nvPr/>
        </p:nvSpPr>
        <p:spPr>
          <a:xfrm>
            <a:off x="8918548" y="3216588"/>
            <a:ext cx="1656507" cy="793650"/>
          </a:xfrm>
          <a:custGeom>
            <a:avLst/>
            <a:gdLst>
              <a:gd name="connsiteX0" fmla="*/ 0 w 1656507"/>
              <a:gd name="connsiteY0" fmla="*/ 0 h 793650"/>
              <a:gd name="connsiteX1" fmla="*/ 568734 w 1656507"/>
              <a:gd name="connsiteY1" fmla="*/ 0 h 793650"/>
              <a:gd name="connsiteX2" fmla="*/ 1104338 w 1656507"/>
              <a:gd name="connsiteY2" fmla="*/ 0 h 793650"/>
              <a:gd name="connsiteX3" fmla="*/ 1656507 w 1656507"/>
              <a:gd name="connsiteY3" fmla="*/ 0 h 793650"/>
              <a:gd name="connsiteX4" fmla="*/ 1656507 w 1656507"/>
              <a:gd name="connsiteY4" fmla="*/ 380952 h 793650"/>
              <a:gd name="connsiteX5" fmla="*/ 1656507 w 1656507"/>
              <a:gd name="connsiteY5" fmla="*/ 793650 h 793650"/>
              <a:gd name="connsiteX6" fmla="*/ 1120903 w 1656507"/>
              <a:gd name="connsiteY6" fmla="*/ 793650 h 793650"/>
              <a:gd name="connsiteX7" fmla="*/ 601864 w 1656507"/>
              <a:gd name="connsiteY7" fmla="*/ 793650 h 793650"/>
              <a:gd name="connsiteX8" fmla="*/ 0 w 1656507"/>
              <a:gd name="connsiteY8" fmla="*/ 793650 h 793650"/>
              <a:gd name="connsiteX9" fmla="*/ 0 w 1656507"/>
              <a:gd name="connsiteY9" fmla="*/ 420635 h 793650"/>
              <a:gd name="connsiteX10" fmla="*/ 0 w 165650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6507" h="793650" fill="none" extrusionOk="0">
                <a:moveTo>
                  <a:pt x="0" y="0"/>
                </a:moveTo>
                <a:cubicBezTo>
                  <a:pt x="244000" y="-44279"/>
                  <a:pt x="322734" y="53196"/>
                  <a:pt x="568734" y="0"/>
                </a:cubicBezTo>
                <a:cubicBezTo>
                  <a:pt x="814734" y="-53196"/>
                  <a:pt x="982347" y="3782"/>
                  <a:pt x="1104338" y="0"/>
                </a:cubicBezTo>
                <a:cubicBezTo>
                  <a:pt x="1226329" y="-3782"/>
                  <a:pt x="1395200" y="40699"/>
                  <a:pt x="1656507" y="0"/>
                </a:cubicBezTo>
                <a:cubicBezTo>
                  <a:pt x="1690709" y="96698"/>
                  <a:pt x="1618438" y="254573"/>
                  <a:pt x="1656507" y="380952"/>
                </a:cubicBezTo>
                <a:cubicBezTo>
                  <a:pt x="1694576" y="507331"/>
                  <a:pt x="1619182" y="664334"/>
                  <a:pt x="1656507" y="793650"/>
                </a:cubicBezTo>
                <a:cubicBezTo>
                  <a:pt x="1532598" y="799236"/>
                  <a:pt x="1251441" y="790032"/>
                  <a:pt x="1120903" y="793650"/>
                </a:cubicBezTo>
                <a:cubicBezTo>
                  <a:pt x="990365" y="797268"/>
                  <a:pt x="831445" y="768648"/>
                  <a:pt x="601864" y="793650"/>
                </a:cubicBezTo>
                <a:cubicBezTo>
                  <a:pt x="372283" y="818652"/>
                  <a:pt x="231230" y="777821"/>
                  <a:pt x="0" y="793650"/>
                </a:cubicBezTo>
                <a:cubicBezTo>
                  <a:pt x="-17047" y="638253"/>
                  <a:pt x="6879" y="576961"/>
                  <a:pt x="0" y="420635"/>
                </a:cubicBezTo>
                <a:cubicBezTo>
                  <a:pt x="-6879" y="264309"/>
                  <a:pt x="30576" y="138687"/>
                  <a:pt x="0" y="0"/>
                </a:cubicBezTo>
                <a:close/>
              </a:path>
              <a:path w="1656507" h="793650" stroke="0" extrusionOk="0">
                <a:moveTo>
                  <a:pt x="0" y="0"/>
                </a:moveTo>
                <a:cubicBezTo>
                  <a:pt x="184157" y="-28517"/>
                  <a:pt x="311774" y="58076"/>
                  <a:pt x="585299" y="0"/>
                </a:cubicBezTo>
                <a:cubicBezTo>
                  <a:pt x="858824" y="-58076"/>
                  <a:pt x="994175" y="33176"/>
                  <a:pt x="1137468" y="0"/>
                </a:cubicBezTo>
                <a:cubicBezTo>
                  <a:pt x="1280761" y="-33176"/>
                  <a:pt x="1478192" y="37903"/>
                  <a:pt x="1656507" y="0"/>
                </a:cubicBezTo>
                <a:cubicBezTo>
                  <a:pt x="1680998" y="86963"/>
                  <a:pt x="1655393" y="252959"/>
                  <a:pt x="1656507" y="373016"/>
                </a:cubicBezTo>
                <a:cubicBezTo>
                  <a:pt x="1657621" y="493073"/>
                  <a:pt x="1645806" y="639976"/>
                  <a:pt x="1656507" y="793650"/>
                </a:cubicBezTo>
                <a:cubicBezTo>
                  <a:pt x="1547180" y="805518"/>
                  <a:pt x="1301957" y="744971"/>
                  <a:pt x="1137468" y="793650"/>
                </a:cubicBezTo>
                <a:cubicBezTo>
                  <a:pt x="972979" y="842329"/>
                  <a:pt x="824290" y="740660"/>
                  <a:pt x="568734" y="793650"/>
                </a:cubicBezTo>
                <a:cubicBezTo>
                  <a:pt x="313178" y="846640"/>
                  <a:pt x="240187" y="728960"/>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mountain</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695;p62">
            <a:extLst>
              <a:ext uri="{FF2B5EF4-FFF2-40B4-BE49-F238E27FC236}">
                <a16:creationId xmlns:a16="http://schemas.microsoft.com/office/drawing/2014/main" id="{3D402E15-8ABC-4D22-AEF6-80A3C5E0C7A7}"/>
              </a:ext>
            </a:extLst>
          </p:cNvPr>
          <p:cNvSpPr/>
          <p:nvPr/>
        </p:nvSpPr>
        <p:spPr>
          <a:xfrm>
            <a:off x="4719110" y="3128584"/>
            <a:ext cx="1341582" cy="793650"/>
          </a:xfrm>
          <a:custGeom>
            <a:avLst/>
            <a:gdLst>
              <a:gd name="connsiteX0" fmla="*/ 0 w 1341582"/>
              <a:gd name="connsiteY0" fmla="*/ 0 h 793650"/>
              <a:gd name="connsiteX1" fmla="*/ 460610 w 1341582"/>
              <a:gd name="connsiteY1" fmla="*/ 0 h 793650"/>
              <a:gd name="connsiteX2" fmla="*/ 894388 w 1341582"/>
              <a:gd name="connsiteY2" fmla="*/ 0 h 793650"/>
              <a:gd name="connsiteX3" fmla="*/ 1341582 w 1341582"/>
              <a:gd name="connsiteY3" fmla="*/ 0 h 793650"/>
              <a:gd name="connsiteX4" fmla="*/ 1341582 w 1341582"/>
              <a:gd name="connsiteY4" fmla="*/ 380952 h 793650"/>
              <a:gd name="connsiteX5" fmla="*/ 1341582 w 1341582"/>
              <a:gd name="connsiteY5" fmla="*/ 793650 h 793650"/>
              <a:gd name="connsiteX6" fmla="*/ 907804 w 1341582"/>
              <a:gd name="connsiteY6" fmla="*/ 793650 h 793650"/>
              <a:gd name="connsiteX7" fmla="*/ 487441 w 1341582"/>
              <a:gd name="connsiteY7" fmla="*/ 793650 h 793650"/>
              <a:gd name="connsiteX8" fmla="*/ 0 w 1341582"/>
              <a:gd name="connsiteY8" fmla="*/ 793650 h 793650"/>
              <a:gd name="connsiteX9" fmla="*/ 0 w 1341582"/>
              <a:gd name="connsiteY9" fmla="*/ 420635 h 793650"/>
              <a:gd name="connsiteX10" fmla="*/ 0 w 1341582"/>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582" h="793650" fill="none" extrusionOk="0">
                <a:moveTo>
                  <a:pt x="0" y="0"/>
                </a:moveTo>
                <a:cubicBezTo>
                  <a:pt x="202523" y="-13628"/>
                  <a:pt x="272449" y="8450"/>
                  <a:pt x="460610" y="0"/>
                </a:cubicBezTo>
                <a:cubicBezTo>
                  <a:pt x="648771" y="-8450"/>
                  <a:pt x="766982" y="35847"/>
                  <a:pt x="894388" y="0"/>
                </a:cubicBezTo>
                <a:cubicBezTo>
                  <a:pt x="1021794" y="-35847"/>
                  <a:pt x="1227468" y="40401"/>
                  <a:pt x="1341582" y="0"/>
                </a:cubicBezTo>
                <a:cubicBezTo>
                  <a:pt x="1375784" y="96698"/>
                  <a:pt x="1303513" y="254573"/>
                  <a:pt x="1341582" y="380952"/>
                </a:cubicBezTo>
                <a:cubicBezTo>
                  <a:pt x="1379651" y="507331"/>
                  <a:pt x="1304257" y="664334"/>
                  <a:pt x="1341582" y="793650"/>
                </a:cubicBezTo>
                <a:cubicBezTo>
                  <a:pt x="1138138" y="808329"/>
                  <a:pt x="1111511" y="792954"/>
                  <a:pt x="907804" y="793650"/>
                </a:cubicBezTo>
                <a:cubicBezTo>
                  <a:pt x="704097" y="794346"/>
                  <a:pt x="610405" y="777928"/>
                  <a:pt x="487441" y="793650"/>
                </a:cubicBezTo>
                <a:cubicBezTo>
                  <a:pt x="364477" y="809372"/>
                  <a:pt x="243273" y="777002"/>
                  <a:pt x="0" y="793650"/>
                </a:cubicBezTo>
                <a:cubicBezTo>
                  <a:pt x="-17047" y="638253"/>
                  <a:pt x="6879" y="576961"/>
                  <a:pt x="0" y="420635"/>
                </a:cubicBezTo>
                <a:cubicBezTo>
                  <a:pt x="-6879" y="264309"/>
                  <a:pt x="30576" y="138687"/>
                  <a:pt x="0" y="0"/>
                </a:cubicBezTo>
                <a:close/>
              </a:path>
              <a:path w="1341582" h="793650" stroke="0" extrusionOk="0">
                <a:moveTo>
                  <a:pt x="0" y="0"/>
                </a:moveTo>
                <a:cubicBezTo>
                  <a:pt x="181526" y="-13742"/>
                  <a:pt x="326384" y="5588"/>
                  <a:pt x="474026" y="0"/>
                </a:cubicBezTo>
                <a:cubicBezTo>
                  <a:pt x="621668" y="-5588"/>
                  <a:pt x="764268" y="5394"/>
                  <a:pt x="921220" y="0"/>
                </a:cubicBezTo>
                <a:cubicBezTo>
                  <a:pt x="1078172" y="-5394"/>
                  <a:pt x="1194292" y="25855"/>
                  <a:pt x="1341582" y="0"/>
                </a:cubicBezTo>
                <a:cubicBezTo>
                  <a:pt x="1366073" y="86963"/>
                  <a:pt x="1340468" y="252959"/>
                  <a:pt x="1341582" y="373016"/>
                </a:cubicBezTo>
                <a:cubicBezTo>
                  <a:pt x="1342696" y="493073"/>
                  <a:pt x="1330881" y="639976"/>
                  <a:pt x="1341582" y="793650"/>
                </a:cubicBezTo>
                <a:cubicBezTo>
                  <a:pt x="1215986" y="838957"/>
                  <a:pt x="1006618" y="771174"/>
                  <a:pt x="921220" y="793650"/>
                </a:cubicBezTo>
                <a:cubicBezTo>
                  <a:pt x="835822" y="816126"/>
                  <a:pt x="674058" y="772381"/>
                  <a:pt x="460610" y="793650"/>
                </a:cubicBezTo>
                <a:cubicBezTo>
                  <a:pt x="247162" y="814919"/>
                  <a:pt x="151763" y="752855"/>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sea</a:t>
            </a:r>
            <a:endParaRPr sz="2500" b="1" dirty="0">
              <a:solidFill>
                <a:srgbClr val="002060"/>
              </a:solidFill>
              <a:latin typeface="Century Gothic" panose="020B0502020202020204" pitchFamily="34" charset="0"/>
              <a:ea typeface="Montserrat"/>
              <a:cs typeface="Montserrat"/>
              <a:sym typeface="Montserrat"/>
            </a:endParaRPr>
          </a:p>
        </p:txBody>
      </p:sp>
      <p:sp>
        <p:nvSpPr>
          <p:cNvPr id="41" name="TextBox 40">
            <a:extLst>
              <a:ext uri="{FF2B5EF4-FFF2-40B4-BE49-F238E27FC236}">
                <a16:creationId xmlns:a16="http://schemas.microsoft.com/office/drawing/2014/main" id="{92784D90-53C3-45E3-8FCC-4E91518FF7CA}"/>
              </a:ext>
            </a:extLst>
          </p:cNvPr>
          <p:cNvSpPr txBox="1"/>
          <p:nvPr/>
        </p:nvSpPr>
        <p:spPr>
          <a:xfrm>
            <a:off x="264362" y="77384"/>
            <a:ext cx="6845144" cy="1077218"/>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Lee la </a:t>
            </a:r>
            <a:r>
              <a:rPr lang="en-GB" sz="3200" dirty="0" err="1">
                <a:solidFill>
                  <a:srgbClr val="002060"/>
                </a:solidFill>
                <a:latin typeface="Century Gothic" panose="020B0502020202020204" pitchFamily="34" charset="0"/>
              </a:rPr>
              <a:t>frase</a:t>
            </a:r>
            <a:r>
              <a:rPr lang="en-GB" sz="3200" dirty="0">
                <a:solidFill>
                  <a:srgbClr val="002060"/>
                </a:solidFill>
                <a:latin typeface="Century Gothic" panose="020B0502020202020204" pitchFamily="34" charset="0"/>
              </a:rPr>
              <a:t> y traduce al </a:t>
            </a:r>
            <a:r>
              <a:rPr lang="en-GB" sz="3200" dirty="0" err="1">
                <a:solidFill>
                  <a:srgbClr val="002060"/>
                </a:solidFill>
                <a:latin typeface="Century Gothic" panose="020B0502020202020204" pitchFamily="34" charset="0"/>
              </a:rPr>
              <a:t>inglés</a:t>
            </a:r>
            <a:r>
              <a:rPr lang="en-GB" sz="3200" dirty="0">
                <a:solidFill>
                  <a:srgbClr val="002060"/>
                </a:solidFill>
                <a:latin typeface="Century Gothic" panose="020B0502020202020204" pitchFamily="34" charset="0"/>
              </a:rPr>
              <a:t>.🗣</a:t>
            </a:r>
          </a:p>
          <a:p>
            <a:r>
              <a:rPr lang="en-GB" sz="3200" b="1" dirty="0">
                <a:solidFill>
                  <a:srgbClr val="002060"/>
                </a:solidFill>
                <a:latin typeface="Century Gothic" panose="020B0502020202020204" pitchFamily="34" charset="0"/>
              </a:rPr>
              <a:t>[5/5]</a:t>
            </a:r>
          </a:p>
        </p:txBody>
      </p:sp>
      <p:pic>
        <p:nvPicPr>
          <p:cNvPr id="43" name="Picture 2" descr="Trabajo En Equipo, Grupo, Equipo, Comunidad">
            <a:extLst>
              <a:ext uri="{FF2B5EF4-FFF2-40B4-BE49-F238E27FC236}">
                <a16:creationId xmlns:a16="http://schemas.microsoft.com/office/drawing/2014/main" id="{79F047F0-0F30-4F59-95B8-19CBAA9FBE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6868" y="47623"/>
            <a:ext cx="614822" cy="614822"/>
          </a:xfrm>
          <a:prstGeom prst="rect">
            <a:avLst/>
          </a:prstGeom>
          <a:noFill/>
          <a:extLst>
            <a:ext uri="{909E8E84-426E-40DD-AFC4-6F175D3DCCD1}">
              <a14:hiddenFill xmlns:a14="http://schemas.microsoft.com/office/drawing/2010/main">
                <a:solidFill>
                  <a:srgbClr val="FFFFFF"/>
                </a:solidFill>
              </a14:hiddenFill>
            </a:ext>
          </a:extLst>
        </p:spPr>
      </p:pic>
      <p:sp>
        <p:nvSpPr>
          <p:cNvPr id="45" name="Google Shape;698;p62">
            <a:extLst>
              <a:ext uri="{FF2B5EF4-FFF2-40B4-BE49-F238E27FC236}">
                <a16:creationId xmlns:a16="http://schemas.microsoft.com/office/drawing/2014/main" id="{A43621D0-1E5C-4A5E-BE2D-D32831D3CBCB}"/>
              </a:ext>
            </a:extLst>
          </p:cNvPr>
          <p:cNvSpPr/>
          <p:nvPr/>
        </p:nvSpPr>
        <p:spPr>
          <a:xfrm>
            <a:off x="6299879" y="590480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698;p62">
            <a:extLst>
              <a:ext uri="{FF2B5EF4-FFF2-40B4-BE49-F238E27FC236}">
                <a16:creationId xmlns:a16="http://schemas.microsoft.com/office/drawing/2014/main" id="{00FDC8B8-5AE7-4619-905C-F977BBE16205}"/>
              </a:ext>
            </a:extLst>
          </p:cNvPr>
          <p:cNvSpPr/>
          <p:nvPr/>
        </p:nvSpPr>
        <p:spPr>
          <a:xfrm>
            <a:off x="7960360" y="592520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 </a:t>
            </a:r>
            <a:endParaRPr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297404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5"/>
                                        </p:tgtEl>
                                        <p:attrNameLst>
                                          <p:attrName>fillcolor</p:attrName>
                                        </p:attrNameLst>
                                      </p:cBhvr>
                                      <p:to>
                                        <a:srgbClr val="92D050"/>
                                      </p:to>
                                    </p:animClr>
                                    <p:set>
                                      <p:cBhvr>
                                        <p:cTn id="28" dur="2000" fill="hold"/>
                                        <p:tgtEl>
                                          <p:spTgt spid="45"/>
                                        </p:tgtEl>
                                        <p:attrNameLst>
                                          <p:attrName>fill.type</p:attrName>
                                        </p:attrNameLst>
                                      </p:cBhvr>
                                      <p:to>
                                        <p:strVal val="solid"/>
                                      </p:to>
                                    </p:set>
                                    <p:set>
                                      <p:cBhvr>
                                        <p:cTn id="29" dur="2000" fill="hold"/>
                                        <p:tgtEl>
                                          <p:spTgt spid="45"/>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44"/>
                                        </p:tgtEl>
                                        <p:attrNameLst>
                                          <p:attrName>fillcolor</p:attrName>
                                        </p:attrNameLst>
                                      </p:cBhvr>
                                      <p:to>
                                        <a:srgbClr val="92D050"/>
                                      </p:to>
                                    </p:animClr>
                                    <p:set>
                                      <p:cBhvr>
                                        <p:cTn id="34" dur="2000" fill="hold"/>
                                        <p:tgtEl>
                                          <p:spTgt spid="44"/>
                                        </p:tgtEl>
                                        <p:attrNameLst>
                                          <p:attrName>fill.type</p:attrName>
                                        </p:attrNameLst>
                                      </p:cBhvr>
                                      <p:to>
                                        <p:strVal val="solid"/>
                                      </p:to>
                                    </p:set>
                                    <p:set>
                                      <p:cBhvr>
                                        <p:cTn id="35" dur="2000" fill="hold"/>
                                        <p:tgtEl>
                                          <p:spTgt spid="44"/>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2"/>
                                        </p:tgtEl>
                                        <p:attrNameLst>
                                          <p:attrName>fillcolor</p:attrName>
                                        </p:attrNameLst>
                                      </p:cBhvr>
                                      <p:to>
                                        <a:srgbClr val="92D050"/>
                                      </p:to>
                                    </p:animClr>
                                    <p:set>
                                      <p:cBhvr>
                                        <p:cTn id="46" dur="2000" fill="hold"/>
                                        <p:tgtEl>
                                          <p:spTgt spid="42"/>
                                        </p:tgtEl>
                                        <p:attrNameLst>
                                          <p:attrName>fill.type</p:attrName>
                                        </p:attrNameLst>
                                      </p:cBhvr>
                                      <p:to>
                                        <p:strVal val="solid"/>
                                      </p:to>
                                    </p:set>
                                    <p:set>
                                      <p:cBhvr>
                                        <p:cTn id="47" dur="2000" fill="hold"/>
                                        <p:tgtEl>
                                          <p:spTgt spid="4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101" name="Google Shape;101;p2"/>
          <p:cNvSpPr txBox="1"/>
          <p:nvPr/>
        </p:nvSpPr>
        <p:spPr>
          <a:xfrm>
            <a:off x="0" y="5337218"/>
            <a:ext cx="4350984" cy="138495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FFFF"/>
              </a:buClr>
              <a:buSzPts val="2800"/>
              <a:buFont typeface="Century Gothic"/>
              <a:buChar char="-"/>
            </a:pPr>
            <a:r>
              <a:rPr lang="en-GB" sz="2800" b="1" dirty="0">
                <a:solidFill>
                  <a:srgbClr val="FFFFFF"/>
                </a:solidFill>
                <a:latin typeface="Century Gothic"/>
                <a:sym typeface="Century Gothic"/>
              </a:rPr>
              <a:t>-ER verbs: </a:t>
            </a:r>
            <a:br>
              <a:rPr lang="en-GB" sz="2800" b="1" dirty="0">
                <a:solidFill>
                  <a:srgbClr val="FFFFFF"/>
                </a:solidFill>
                <a:latin typeface="Century Gothic"/>
                <a:sym typeface="Century Gothic"/>
              </a:rPr>
            </a:br>
            <a:r>
              <a:rPr lang="en-GB" sz="2800" b="1" dirty="0">
                <a:solidFill>
                  <a:srgbClr val="FFFFFF"/>
                </a:solidFill>
                <a:latin typeface="Century Gothic"/>
                <a:sym typeface="Century Gothic"/>
              </a:rPr>
              <a:t>I, you, s/he, it</a:t>
            </a:r>
            <a:endParaRPr lang="en-GB" sz="2800" dirty="0"/>
          </a:p>
          <a:p>
            <a:pPr marL="342900" marR="0" lvl="0" indent="-342900" algn="l" rtl="0">
              <a:lnSpc>
                <a:spcPct val="100000"/>
              </a:lnSpc>
              <a:spcBef>
                <a:spcPts val="0"/>
              </a:spcBef>
              <a:spcAft>
                <a:spcPts val="0"/>
              </a:spcAft>
              <a:buClr>
                <a:srgbClr val="FFFFFF"/>
              </a:buClr>
              <a:buSzPts val="2800"/>
              <a:buFont typeface="Century Gothic"/>
              <a:buChar char="-"/>
            </a:pPr>
            <a:r>
              <a:rPr lang="en-GB" sz="2800" b="1" i="0" u="none" strike="noStrike" cap="none" dirty="0">
                <a:solidFill>
                  <a:srgbClr val="FFFFFF"/>
                </a:solidFill>
                <a:latin typeface="Century Gothic"/>
                <a:ea typeface="Century Gothic"/>
                <a:cs typeface="Century Gothic"/>
                <a:sym typeface="Century Gothic"/>
              </a:rPr>
              <a:t>SSC [que]</a:t>
            </a:r>
            <a:endParaRPr lang="en-GB" sz="2800" b="0" i="0" u="none" strike="noStrike" cap="none" dirty="0">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a:bodyPr>
          <a:lstStyle/>
          <a:p>
            <a:pPr algn="ctr"/>
            <a:r>
              <a:rPr lang="en-GB" sz="4000" b="1" dirty="0">
                <a:solidFill>
                  <a:schemeClr val="bg1"/>
                </a:solidFill>
                <a:latin typeface="Century Gothic" panose="020B0502020202020204" pitchFamily="34" charset="0"/>
              </a:rPr>
              <a:t>Saying what I and others do</a:t>
            </a:r>
            <a:endParaRPr lang="en-GB" sz="4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268175" y="255274"/>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dirty="0">
                <a:solidFill>
                  <a:srgbClr val="002060"/>
                </a:solidFill>
                <a:latin typeface="Century Gothic"/>
                <a:ea typeface="Century Gothic"/>
                <a:cs typeface="Century Gothic"/>
                <a:sym typeface="Century Gothic"/>
              </a:rPr>
              <a:t>que</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8" name="Google Shape;110;p3">
            <a:extLst>
              <a:ext uri="{FF2B5EF4-FFF2-40B4-BE49-F238E27FC236}">
                <a16:creationId xmlns:a16="http://schemas.microsoft.com/office/drawing/2014/main" id="{8C59329B-4107-4AA3-9710-46891F3A343B}"/>
              </a:ext>
            </a:extLst>
          </p:cNvPr>
          <p:cNvSpPr txBox="1"/>
          <p:nvPr/>
        </p:nvSpPr>
        <p:spPr>
          <a:xfrm>
            <a:off x="3920780" y="255274"/>
            <a:ext cx="5939390" cy="1569620"/>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9600" dirty="0" err="1">
                <a:solidFill>
                  <a:srgbClr val="002060"/>
                </a:solidFill>
                <a:latin typeface="Century Gothic"/>
                <a:ea typeface="Century Gothic"/>
                <a:cs typeface="Century Gothic"/>
                <a:sym typeface="Century Gothic"/>
              </a:rPr>
              <a:t>pa</a:t>
            </a:r>
            <a:r>
              <a:rPr lang="en-GB" sz="9600" b="1" dirty="0" err="1">
                <a:solidFill>
                  <a:srgbClr val="FF0066"/>
                </a:solidFill>
                <a:latin typeface="Century Gothic"/>
                <a:ea typeface="Century Gothic"/>
                <a:cs typeface="Century Gothic"/>
                <a:sym typeface="Century Gothic"/>
              </a:rPr>
              <a:t>que</a:t>
            </a:r>
            <a:r>
              <a:rPr lang="en-GB" sz="9600" dirty="0" err="1">
                <a:solidFill>
                  <a:srgbClr val="002060"/>
                </a:solidFill>
                <a:latin typeface="Century Gothic"/>
                <a:ea typeface="Century Gothic"/>
                <a:cs typeface="Century Gothic"/>
                <a:sym typeface="Century Gothic"/>
              </a:rPr>
              <a:t>te</a:t>
            </a:r>
            <a:endParaRPr sz="9600" b="1" i="0" u="none" strike="noStrike" cap="none" dirty="0">
              <a:solidFill>
                <a:srgbClr val="FF0066"/>
              </a:solidFill>
              <a:latin typeface="Calibri"/>
              <a:ea typeface="Calibri"/>
              <a:cs typeface="Calibri"/>
              <a:sym typeface="Calibri"/>
            </a:endParaRPr>
          </a:p>
        </p:txBody>
      </p:sp>
      <p:pic>
        <p:nvPicPr>
          <p:cNvPr id="2" name="Picture 2" descr="Terreno, Paquete, Embalaje, Caja">
            <a:extLst>
              <a:ext uri="{FF2B5EF4-FFF2-40B4-BE49-F238E27FC236}">
                <a16:creationId xmlns:a16="http://schemas.microsoft.com/office/drawing/2014/main" id="{32C2F5AC-CC4D-438D-AE95-8EEFAEDF4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271" y="2615890"/>
            <a:ext cx="46291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43" name="Title 1">
            <a:extLst>
              <a:ext uri="{FF2B5EF4-FFF2-40B4-BE49-F238E27FC236}">
                <a16:creationId xmlns:a16="http://schemas.microsoft.com/office/drawing/2014/main" id="{673F70B7-4F0A-428C-BE7A-C510D3F451F9}"/>
              </a:ext>
            </a:extLst>
          </p:cNvPr>
          <p:cNvSpPr txBox="1">
            <a:spLocks/>
          </p:cNvSpPr>
          <p:nvPr/>
        </p:nvSpPr>
        <p:spPr>
          <a:xfrm>
            <a:off x="10687983" y="882291"/>
            <a:ext cx="1399358" cy="400110"/>
          </a:xfrm>
          <a:prstGeom prst="rect">
            <a:avLst/>
          </a:prstGeom>
          <a:solidFill>
            <a:srgbClr val="91E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sp>
        <p:nvSpPr>
          <p:cNvPr id="7" name="TextBox 6">
            <a:extLst>
              <a:ext uri="{FF2B5EF4-FFF2-40B4-BE49-F238E27FC236}">
                <a16:creationId xmlns:a16="http://schemas.microsoft.com/office/drawing/2014/main" id="{DDB11577-7B92-4CB6-A83F-BC7FF0432AFA}"/>
              </a:ext>
            </a:extLst>
          </p:cNvPr>
          <p:cNvSpPr txBox="1"/>
          <p:nvPr/>
        </p:nvSpPr>
        <p:spPr>
          <a:xfrm>
            <a:off x="773765" y="2619235"/>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par____</a:t>
            </a:r>
          </a:p>
        </p:txBody>
      </p:sp>
      <p:sp>
        <p:nvSpPr>
          <p:cNvPr id="8" name="TextBox 7">
            <a:extLst>
              <a:ext uri="{FF2B5EF4-FFF2-40B4-BE49-F238E27FC236}">
                <a16:creationId xmlns:a16="http://schemas.microsoft.com/office/drawing/2014/main" id="{1985EAD3-E83D-4E49-A747-CD77A4AD2526}"/>
              </a:ext>
            </a:extLst>
          </p:cNvPr>
          <p:cNvSpPr txBox="1"/>
          <p:nvPr/>
        </p:nvSpPr>
        <p:spPr>
          <a:xfrm>
            <a:off x="1871743" y="2610370"/>
            <a:ext cx="19188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que</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AFE6ABE0-2384-45D9-B3E4-271BE364D28C}"/>
              </a:ext>
            </a:extLst>
          </p:cNvPr>
          <p:cNvSpPr txBox="1"/>
          <p:nvPr/>
        </p:nvSpPr>
        <p:spPr>
          <a:xfrm>
            <a:off x="811517" y="5750237"/>
            <a:ext cx="2204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bar__</a:t>
            </a:r>
          </a:p>
        </p:txBody>
      </p:sp>
      <p:sp>
        <p:nvSpPr>
          <p:cNvPr id="10" name="TextBox 9">
            <a:extLst>
              <a:ext uri="{FF2B5EF4-FFF2-40B4-BE49-F238E27FC236}">
                <a16:creationId xmlns:a16="http://schemas.microsoft.com/office/drawing/2014/main" id="{EAC7A311-89EA-4F28-B4B3-A6F5931D1A53}"/>
              </a:ext>
            </a:extLst>
          </p:cNvPr>
          <p:cNvSpPr txBox="1"/>
          <p:nvPr/>
        </p:nvSpPr>
        <p:spPr>
          <a:xfrm>
            <a:off x="1920719" y="5773096"/>
            <a:ext cx="11166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co</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B36DC7CD-22F0-48D8-B6AE-EDA57776A9BC}"/>
              </a:ext>
            </a:extLst>
          </p:cNvPr>
          <p:cNvSpPr txBox="1"/>
          <p:nvPr/>
        </p:nvSpPr>
        <p:spPr>
          <a:xfrm>
            <a:off x="5722910" y="5754622"/>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___so</a:t>
            </a:r>
          </a:p>
        </p:txBody>
      </p:sp>
      <p:sp>
        <p:nvSpPr>
          <p:cNvPr id="12" name="TextBox 11">
            <a:extLst>
              <a:ext uri="{FF2B5EF4-FFF2-40B4-BE49-F238E27FC236}">
                <a16:creationId xmlns:a16="http://schemas.microsoft.com/office/drawing/2014/main" id="{D8019449-DDF4-43CB-B27C-FC34D7DA21E0}"/>
              </a:ext>
            </a:extLst>
          </p:cNvPr>
          <p:cNvSpPr txBox="1"/>
          <p:nvPr/>
        </p:nvSpPr>
        <p:spPr>
          <a:xfrm>
            <a:off x="5437214" y="5754622"/>
            <a:ext cx="19188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que</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B6F1DF6D-C002-4D1C-9DEB-3E8AD7C8A9B9}"/>
              </a:ext>
            </a:extLst>
          </p:cNvPr>
          <p:cNvSpPr txBox="1"/>
          <p:nvPr/>
        </p:nvSpPr>
        <p:spPr>
          <a:xfrm>
            <a:off x="5437214" y="2620787"/>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pes___do</a:t>
            </a:r>
            <a:endPar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563DFE49-9C08-4C8C-91DE-9C488EAA243D}"/>
              </a:ext>
            </a:extLst>
          </p:cNvPr>
          <p:cNvSpPr txBox="1"/>
          <p:nvPr/>
        </p:nvSpPr>
        <p:spPr>
          <a:xfrm>
            <a:off x="6664066" y="2614678"/>
            <a:ext cx="11229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ca</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B460560A-0D81-41EE-978E-E1E2E7BDE1A1}"/>
              </a:ext>
            </a:extLst>
          </p:cNvPr>
          <p:cNvSpPr txBox="1"/>
          <p:nvPr/>
        </p:nvSpPr>
        <p:spPr>
          <a:xfrm>
            <a:off x="8734135" y="4007685"/>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pe____ño</a:t>
            </a:r>
          </a:p>
        </p:txBody>
      </p:sp>
      <p:pic>
        <p:nvPicPr>
          <p:cNvPr id="21" name="Picture 8" descr="http://www.clker.com/cliparts/9/d/9/6/11970945262094865352karamelo_landscape.svg.med.png">
            <a:hlinkClick r:id="" action="ppaction://noaction" endSnd="1"/>
            <a:extLst>
              <a:ext uri="{FF2B5EF4-FFF2-40B4-BE49-F238E27FC236}">
                <a16:creationId xmlns:a16="http://schemas.microsoft.com/office/drawing/2014/main" id="{3F4758B4-926A-4802-85FC-C93006B112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69" y="1169710"/>
            <a:ext cx="2420721" cy="146857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341C58C-D828-45D5-80CB-EA847A2F0F2B}"/>
              </a:ext>
            </a:extLst>
          </p:cNvPr>
          <p:cNvSpPr txBox="1"/>
          <p:nvPr/>
        </p:nvSpPr>
        <p:spPr>
          <a:xfrm>
            <a:off x="9648088" y="3989725"/>
            <a:ext cx="19188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que</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pic>
        <p:nvPicPr>
          <p:cNvPr id="25" name="Picture 2" descr="http://www.clker.com/cliparts/d/7/1/f/1194985444514621050formichina_architetto_fr_01.svg.hi.png">
            <a:extLst>
              <a:ext uri="{FF2B5EF4-FFF2-40B4-BE49-F238E27FC236}">
                <a16:creationId xmlns:a16="http://schemas.microsoft.com/office/drawing/2014/main" id="{E94FC000-2E8E-40DF-8F65-8CD859D107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6764" y="3720996"/>
            <a:ext cx="377334" cy="2691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clker.com/cliparts/7/3/2/b/1194985487751649846contour_elephant.svg.hi.png">
            <a:extLst>
              <a:ext uri="{FF2B5EF4-FFF2-40B4-BE49-F238E27FC236}">
                <a16:creationId xmlns:a16="http://schemas.microsoft.com/office/drawing/2014/main" id="{B57B4E0E-D101-48D5-A34A-BE1B53EDFA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74098" y="2530119"/>
            <a:ext cx="1960893" cy="148701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FE57BE8C-068E-439D-88E8-E4C2680DFBB3}"/>
              </a:ext>
            </a:extLst>
          </p:cNvPr>
          <p:cNvCxnSpPr/>
          <p:nvPr/>
        </p:nvCxnSpPr>
        <p:spPr>
          <a:xfrm>
            <a:off x="9575148" y="2915482"/>
            <a:ext cx="115231" cy="715513"/>
          </a:xfrm>
          <a:prstGeom prst="straightConnector1">
            <a:avLst/>
          </a:prstGeom>
          <a:ln w="57150">
            <a:solidFill>
              <a:srgbClr val="E87D1E"/>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hlinkClick r:id="" action="ppaction://noaction">
              <a:snd r:embed="rId7" name="6_2.wav"/>
            </a:hlinkClick>
            <a:extLst>
              <a:ext uri="{FF2B5EF4-FFF2-40B4-BE49-F238E27FC236}">
                <a16:creationId xmlns:a16="http://schemas.microsoft.com/office/drawing/2014/main" id="{014AE66F-B52D-43A6-804F-A85169B3C6E8}"/>
              </a:ext>
            </a:extLst>
          </p:cNvPr>
          <p:cNvSpPr/>
          <p:nvPr/>
        </p:nvSpPr>
        <p:spPr>
          <a:xfrm>
            <a:off x="284110" y="1320309"/>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54" name="Rectangle 53">
            <a:hlinkClick r:id="" action="ppaction://noaction">
              <a:snd r:embed="rId8" name="6_3.wav"/>
            </a:hlinkClick>
            <a:extLst>
              <a:ext uri="{FF2B5EF4-FFF2-40B4-BE49-F238E27FC236}">
                <a16:creationId xmlns:a16="http://schemas.microsoft.com/office/drawing/2014/main" id="{94B61BAF-4C2D-42F7-835F-F4CA720F2042}"/>
              </a:ext>
            </a:extLst>
          </p:cNvPr>
          <p:cNvSpPr/>
          <p:nvPr/>
        </p:nvSpPr>
        <p:spPr>
          <a:xfrm>
            <a:off x="4744709" y="2376672"/>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55" name="Rectangle 54">
            <a:hlinkClick r:id="" action="ppaction://noaction">
              <a:snd r:embed="rId9" name="6_5.wav"/>
            </a:hlinkClick>
            <a:extLst>
              <a:ext uri="{FF2B5EF4-FFF2-40B4-BE49-F238E27FC236}">
                <a16:creationId xmlns:a16="http://schemas.microsoft.com/office/drawing/2014/main" id="{473038D7-B8F5-4C22-B1D0-2266F4C8C217}"/>
              </a:ext>
            </a:extLst>
          </p:cNvPr>
          <p:cNvSpPr/>
          <p:nvPr/>
        </p:nvSpPr>
        <p:spPr>
          <a:xfrm>
            <a:off x="278621" y="5328920"/>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56" name="Rectangle 55">
            <a:hlinkClick r:id="" action="ppaction://noaction">
              <a:snd r:embed="rId10" name="6_6.wav"/>
            </a:hlinkClick>
            <a:extLst>
              <a:ext uri="{FF2B5EF4-FFF2-40B4-BE49-F238E27FC236}">
                <a16:creationId xmlns:a16="http://schemas.microsoft.com/office/drawing/2014/main" id="{07483D32-7133-4B76-8AA0-BB15D4E5B00F}"/>
              </a:ext>
            </a:extLst>
          </p:cNvPr>
          <p:cNvSpPr/>
          <p:nvPr/>
        </p:nvSpPr>
        <p:spPr>
          <a:xfrm>
            <a:off x="4585582" y="5284958"/>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57" name="Rectangle 56">
            <a:hlinkClick r:id="" action="ppaction://noaction">
              <a:snd r:embed="rId11" name="6_4.wav"/>
            </a:hlinkClick>
            <a:extLst>
              <a:ext uri="{FF2B5EF4-FFF2-40B4-BE49-F238E27FC236}">
                <a16:creationId xmlns:a16="http://schemas.microsoft.com/office/drawing/2014/main" id="{11E341DE-7329-4AF2-AF87-C6DEE9BFDC27}"/>
              </a:ext>
            </a:extLst>
          </p:cNvPr>
          <p:cNvSpPr/>
          <p:nvPr/>
        </p:nvSpPr>
        <p:spPr>
          <a:xfrm>
            <a:off x="8651997" y="3363382"/>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
        <p:nvSpPr>
          <p:cNvPr id="59" name="TextBox 58">
            <a:hlinkClick r:id="" action="ppaction://noaction">
              <a:snd r:embed="rId12" name="phonics_instruction.wav"/>
            </a:hlinkClick>
            <a:extLst>
              <a:ext uri="{FF2B5EF4-FFF2-40B4-BE49-F238E27FC236}">
                <a16:creationId xmlns:a16="http://schemas.microsoft.com/office/drawing/2014/main" id="{458A639C-C7E8-4AD3-817F-7ADE79C0D21C}"/>
              </a:ext>
            </a:extLst>
          </p:cNvPr>
          <p:cNvSpPr txBox="1"/>
          <p:nvPr/>
        </p:nvSpPr>
        <p:spPr>
          <a:xfrm>
            <a:off x="185758" y="187226"/>
            <a:ext cx="67074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Escucha.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¿Es ‘</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ca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co</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o ‘</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que</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CBB389-16CA-4EE0-837B-3951B8D7C01E}"/>
              </a:ext>
            </a:extLst>
          </p:cNvPr>
          <p:cNvPicPr>
            <a:picLocks noChangeAspect="1"/>
          </p:cNvPicPr>
          <p:nvPr/>
        </p:nvPicPr>
        <p:blipFill>
          <a:blip r:embed="rId13"/>
          <a:stretch>
            <a:fillRect/>
          </a:stretch>
        </p:blipFill>
        <p:spPr>
          <a:xfrm>
            <a:off x="5315404" y="3750342"/>
            <a:ext cx="2697324" cy="2132768"/>
          </a:xfrm>
          <a:prstGeom prst="rect">
            <a:avLst/>
          </a:prstGeom>
        </p:spPr>
      </p:pic>
      <p:pic>
        <p:nvPicPr>
          <p:cNvPr id="1026" name="Picture 2" descr="Cortador, Cortador De Pesca, Pesca">
            <a:extLst>
              <a:ext uri="{FF2B5EF4-FFF2-40B4-BE49-F238E27FC236}">
                <a16:creationId xmlns:a16="http://schemas.microsoft.com/office/drawing/2014/main" id="{0F43EFF4-A3F6-4E06-86D7-D59A766AC37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9192" y="4418531"/>
            <a:ext cx="2385316" cy="13360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scado, Pez, Comida, Alimento, Filete">
            <a:extLst>
              <a:ext uri="{FF2B5EF4-FFF2-40B4-BE49-F238E27FC236}">
                <a16:creationId xmlns:a16="http://schemas.microsoft.com/office/drawing/2014/main" id="{B925BB60-0024-47AA-8553-95596849158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27935" y="1332329"/>
            <a:ext cx="3238500" cy="16192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322F8FE-2155-4B75-987C-0CBFE372C819}"/>
              </a:ext>
            </a:extLst>
          </p:cNvPr>
          <p:cNvSpPr>
            <a:spLocks noGrp="1"/>
          </p:cNvSpPr>
          <p:nvPr>
            <p:ph type="title"/>
          </p:nvPr>
        </p:nvSpPr>
        <p:spPr>
          <a:xfrm>
            <a:off x="10687983" y="736703"/>
            <a:ext cx="1399358" cy="677919"/>
          </a:xfrm>
        </p:spPr>
        <p:txBody>
          <a:bodyPr>
            <a:normAutofit/>
          </a:bodyPr>
          <a:lstStyle/>
          <a:p>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417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09FCCF46-5504-4227-9AF4-339B4EE923FC}"/>
              </a:ext>
            </a:extLst>
          </p:cNvPr>
          <p:cNvSpPr/>
          <p:nvPr/>
        </p:nvSpPr>
        <p:spPr>
          <a:xfrm>
            <a:off x="354081" y="5366805"/>
            <a:ext cx="1928052"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a:solidFill>
                  <a:srgbClr val="002060"/>
                </a:solidFill>
                <a:latin typeface="Century Gothic" panose="020B0502020202020204" pitchFamily="34" charset="0"/>
              </a:rPr>
              <a:t>to need, needing</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Rounded Corners 6">
            <a:extLst>
              <a:ext uri="{FF2B5EF4-FFF2-40B4-BE49-F238E27FC236}">
                <a16:creationId xmlns:a16="http://schemas.microsoft.com/office/drawing/2014/main" id="{61756729-5A07-40E5-839B-7C3E42319229}"/>
              </a:ext>
            </a:extLst>
          </p:cNvPr>
          <p:cNvSpPr/>
          <p:nvPr/>
        </p:nvSpPr>
        <p:spPr>
          <a:xfrm>
            <a:off x="2423910" y="5366805"/>
            <a:ext cx="2025425"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village</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 name="Rectangle: Rounded Corners 7">
            <a:extLst>
              <a:ext uri="{FF2B5EF4-FFF2-40B4-BE49-F238E27FC236}">
                <a16:creationId xmlns:a16="http://schemas.microsoft.com/office/drawing/2014/main" id="{0CD4D2F9-ACF7-4C3F-BAA4-19DEAC02813D}"/>
              </a:ext>
            </a:extLst>
          </p:cNvPr>
          <p:cNvSpPr/>
          <p:nvPr/>
        </p:nvSpPr>
        <p:spPr>
          <a:xfrm>
            <a:off x="4591112" y="5366804"/>
            <a:ext cx="2846141"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understand, understanding</a:t>
            </a:r>
          </a:p>
        </p:txBody>
      </p:sp>
      <p:sp>
        <p:nvSpPr>
          <p:cNvPr id="9" name="Rectangle: Rounded Corners 8">
            <a:extLst>
              <a:ext uri="{FF2B5EF4-FFF2-40B4-BE49-F238E27FC236}">
                <a16:creationId xmlns:a16="http://schemas.microsoft.com/office/drawing/2014/main" id="{5BF484ED-8524-44E1-BCA7-AEC8FD3B89DF}"/>
              </a:ext>
            </a:extLst>
          </p:cNvPr>
          <p:cNvSpPr/>
          <p:nvPr/>
        </p:nvSpPr>
        <p:spPr>
          <a:xfrm>
            <a:off x="7598690" y="5304136"/>
            <a:ext cx="2238662" cy="844333"/>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information</a:t>
            </a:r>
          </a:p>
        </p:txBody>
      </p:sp>
      <p:sp>
        <p:nvSpPr>
          <p:cNvPr id="10" name="Rectangle: Rounded Corners 9">
            <a:extLst>
              <a:ext uri="{FF2B5EF4-FFF2-40B4-BE49-F238E27FC236}">
                <a16:creationId xmlns:a16="http://schemas.microsoft.com/office/drawing/2014/main" id="{6047B996-16AC-47AA-93F7-7105ACC299BA}"/>
              </a:ext>
            </a:extLst>
          </p:cNvPr>
          <p:cNvSpPr/>
          <p:nvPr/>
        </p:nvSpPr>
        <p:spPr>
          <a:xfrm>
            <a:off x="2468514" y="4142655"/>
            <a:ext cx="2025425"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a:solidFill>
                  <a:srgbClr val="002060"/>
                </a:solidFill>
                <a:latin typeface="Century Gothic" panose="020B0502020202020204" pitchFamily="34" charset="0"/>
              </a:rPr>
              <a:t>to visit, visiting</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9B3E8B6D-1900-4554-A30D-FFE12F0984B9}"/>
              </a:ext>
            </a:extLst>
          </p:cNvPr>
          <p:cNvSpPr/>
          <p:nvPr/>
        </p:nvSpPr>
        <p:spPr>
          <a:xfrm>
            <a:off x="354081" y="4136405"/>
            <a:ext cx="1928052"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to walk, walking</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C1C19C4C-5305-49FF-925B-47B7E148D37B}"/>
              </a:ext>
            </a:extLst>
          </p:cNvPr>
          <p:cNvSpPr/>
          <p:nvPr/>
        </p:nvSpPr>
        <p:spPr>
          <a:xfrm>
            <a:off x="4669577" y="4136406"/>
            <a:ext cx="2810884" cy="883848"/>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a:solidFill>
                  <a:srgbClr val="002060"/>
                </a:solidFill>
                <a:latin typeface="Century Gothic" panose="020B0502020202020204" pitchFamily="34" charset="0"/>
              </a:rPr>
              <a:t>instruction</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Rectangle: Rounded Corners 12">
            <a:extLst>
              <a:ext uri="{FF2B5EF4-FFF2-40B4-BE49-F238E27FC236}">
                <a16:creationId xmlns:a16="http://schemas.microsoft.com/office/drawing/2014/main" id="{0531585C-85A5-4FC5-BC50-14A7F9710597}"/>
              </a:ext>
            </a:extLst>
          </p:cNvPr>
          <p:cNvSpPr/>
          <p:nvPr/>
        </p:nvSpPr>
        <p:spPr>
          <a:xfrm>
            <a:off x="7598690" y="4136404"/>
            <a:ext cx="2238662"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to swim, swimming</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95556B2E-1896-40F5-9BA6-9E55C1DEC08B}"/>
              </a:ext>
            </a:extLst>
          </p:cNvPr>
          <p:cNvSpPr txBox="1"/>
          <p:nvPr/>
        </p:nvSpPr>
        <p:spPr>
          <a:xfrm>
            <a:off x="4181672" y="661896"/>
            <a:ext cx="3174130" cy="769441"/>
          </a:xfrm>
          <a:prstGeom prst="rect">
            <a:avLst/>
          </a:prstGeom>
          <a:solidFill>
            <a:srgbClr val="C2E49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4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Excelente</a:t>
            </a:r>
            <a:r>
              <a:rPr kumimoji="0" lang="en-GB" sz="4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4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5E267BE8-3A8D-4D8F-9DE5-F7D39E95A14F}"/>
              </a:ext>
            </a:extLst>
          </p:cNvPr>
          <p:cNvSpPr txBox="1"/>
          <p:nvPr/>
        </p:nvSpPr>
        <p:spPr>
          <a:xfrm>
            <a:off x="3524535" y="3440971"/>
            <a:ext cx="3059872"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4. </a:t>
            </a:r>
            <a:r>
              <a:rPr lang="en-GB" sz="3600" b="1" dirty="0">
                <a:solidFill>
                  <a:srgbClr val="FF0066"/>
                </a:solidFill>
                <a:latin typeface="Century Gothic" panose="020B0502020202020204" pitchFamily="34" charset="0"/>
              </a:rPr>
              <a:t>escuchar</a:t>
            </a:r>
          </a:p>
        </p:txBody>
      </p:sp>
      <p:sp>
        <p:nvSpPr>
          <p:cNvPr id="16" name="TextBox 15">
            <a:extLst>
              <a:ext uri="{FF2B5EF4-FFF2-40B4-BE49-F238E27FC236}">
                <a16:creationId xmlns:a16="http://schemas.microsoft.com/office/drawing/2014/main" id="{C31B85AF-8770-4673-B70D-C1E773020E55}"/>
              </a:ext>
            </a:extLst>
          </p:cNvPr>
          <p:cNvSpPr txBox="1"/>
          <p:nvPr/>
        </p:nvSpPr>
        <p:spPr>
          <a:xfrm>
            <a:off x="6066307" y="1777120"/>
            <a:ext cx="3666120"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5. </a:t>
            </a:r>
            <a:r>
              <a:rPr lang="en-GB" sz="3600" b="1" dirty="0" err="1">
                <a:solidFill>
                  <a:srgbClr val="FF0066"/>
                </a:solidFill>
                <a:latin typeface="Century Gothic" panose="020B0502020202020204" pitchFamily="34" charset="0"/>
              </a:rPr>
              <a:t>visitar</a:t>
            </a:r>
            <a:endParaRPr lang="en-GB" sz="3600" b="1" dirty="0">
              <a:solidFill>
                <a:srgbClr val="FF0066"/>
              </a:solidFill>
              <a:latin typeface="Century Gothic" panose="020B0502020202020204" pitchFamily="34" charset="0"/>
            </a:endParaRPr>
          </a:p>
        </p:txBody>
      </p:sp>
      <p:sp>
        <p:nvSpPr>
          <p:cNvPr id="17" name="TextBox 16">
            <a:extLst>
              <a:ext uri="{FF2B5EF4-FFF2-40B4-BE49-F238E27FC236}">
                <a16:creationId xmlns:a16="http://schemas.microsoft.com/office/drawing/2014/main" id="{943B5B0F-C795-4D54-888A-9804CAE1D144}"/>
              </a:ext>
            </a:extLst>
          </p:cNvPr>
          <p:cNvSpPr txBox="1"/>
          <p:nvPr/>
        </p:nvSpPr>
        <p:spPr>
          <a:xfrm>
            <a:off x="-453061" y="1732475"/>
            <a:ext cx="4033428"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3. </a:t>
            </a:r>
            <a:r>
              <a:rPr lang="en-GB" sz="3600" b="1" dirty="0" err="1">
                <a:solidFill>
                  <a:srgbClr val="FF0066"/>
                </a:solidFill>
                <a:latin typeface="Century Gothic" panose="020B0502020202020204" pitchFamily="34" charset="0"/>
              </a:rPr>
              <a:t>necesitar</a:t>
            </a:r>
            <a:endParaRPr lang="en-GB" sz="3600" b="1" dirty="0">
              <a:solidFill>
                <a:srgbClr val="FF0066"/>
              </a:solidFill>
              <a:latin typeface="Century Gothic" panose="020B0502020202020204" pitchFamily="34" charset="0"/>
            </a:endParaRPr>
          </a:p>
        </p:txBody>
      </p:sp>
      <p:sp>
        <p:nvSpPr>
          <p:cNvPr id="18" name="TextBox 17">
            <a:extLst>
              <a:ext uri="{FF2B5EF4-FFF2-40B4-BE49-F238E27FC236}">
                <a16:creationId xmlns:a16="http://schemas.microsoft.com/office/drawing/2014/main" id="{FF5BA410-D801-46B6-A8DB-DBFEF589223D}"/>
              </a:ext>
            </a:extLst>
          </p:cNvPr>
          <p:cNvSpPr txBox="1"/>
          <p:nvPr/>
        </p:nvSpPr>
        <p:spPr>
          <a:xfrm>
            <a:off x="-210732" y="3430699"/>
            <a:ext cx="3894106"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2. </a:t>
            </a:r>
            <a:r>
              <a:rPr lang="en-GB" sz="3600" b="1" dirty="0" err="1">
                <a:solidFill>
                  <a:srgbClr val="FF0066"/>
                </a:solidFill>
                <a:latin typeface="Century Gothic" panose="020B0502020202020204" pitchFamily="34" charset="0"/>
              </a:rPr>
              <a:t>nadar</a:t>
            </a:r>
            <a:endParaRPr lang="en-GB" sz="3600" b="1" dirty="0">
              <a:solidFill>
                <a:srgbClr val="FF0066"/>
              </a:solidFill>
              <a:latin typeface="Century Gothic" panose="020B0502020202020204" pitchFamily="34" charset="0"/>
            </a:endParaRPr>
          </a:p>
        </p:txBody>
      </p:sp>
      <p:sp>
        <p:nvSpPr>
          <p:cNvPr id="19" name="TextBox 18">
            <a:extLst>
              <a:ext uri="{FF2B5EF4-FFF2-40B4-BE49-F238E27FC236}">
                <a16:creationId xmlns:a16="http://schemas.microsoft.com/office/drawing/2014/main" id="{64CA3E24-D19B-4733-8911-9C55CF4389D4}"/>
              </a:ext>
            </a:extLst>
          </p:cNvPr>
          <p:cNvSpPr txBox="1"/>
          <p:nvPr/>
        </p:nvSpPr>
        <p:spPr>
          <a:xfrm>
            <a:off x="383856" y="2577773"/>
            <a:ext cx="2948861"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1.</a:t>
            </a:r>
            <a:r>
              <a:rPr lang="en-GB" sz="3600" b="1" dirty="0">
                <a:solidFill>
                  <a:srgbClr val="FF0066"/>
                </a:solidFill>
                <a:latin typeface="Century Gothic" panose="020B0502020202020204" pitchFamily="34" charset="0"/>
              </a:rPr>
              <a:t>  </a:t>
            </a:r>
            <a:r>
              <a:rPr lang="en-GB" sz="3600" b="1" dirty="0" err="1">
                <a:solidFill>
                  <a:srgbClr val="FF0066"/>
                </a:solidFill>
                <a:latin typeface="Century Gothic" panose="020B0502020202020204" pitchFamily="34" charset="0"/>
              </a:rPr>
              <a:t>caminar</a:t>
            </a:r>
            <a:endParaRPr lang="en-GB" sz="3600" b="1" dirty="0">
              <a:solidFill>
                <a:srgbClr val="FF0066"/>
              </a:solidFill>
              <a:latin typeface="Century Gothic" panose="020B0502020202020204" pitchFamily="34" charset="0"/>
            </a:endParaRPr>
          </a:p>
        </p:txBody>
      </p:sp>
      <p:sp>
        <p:nvSpPr>
          <p:cNvPr id="20" name="TextBox 19">
            <a:extLst>
              <a:ext uri="{FF2B5EF4-FFF2-40B4-BE49-F238E27FC236}">
                <a16:creationId xmlns:a16="http://schemas.microsoft.com/office/drawing/2014/main" id="{1CB80613-5FCF-4D08-8859-349B8F650175}"/>
              </a:ext>
            </a:extLst>
          </p:cNvPr>
          <p:cNvSpPr txBox="1"/>
          <p:nvPr/>
        </p:nvSpPr>
        <p:spPr>
          <a:xfrm>
            <a:off x="9074632" y="1796043"/>
            <a:ext cx="3150714"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6. </a:t>
            </a:r>
            <a:r>
              <a:rPr lang="en-GB" sz="3600" b="1" dirty="0" err="1">
                <a:solidFill>
                  <a:srgbClr val="FF0066"/>
                </a:solidFill>
                <a:latin typeface="Century Gothic" panose="020B0502020202020204" pitchFamily="34" charset="0"/>
              </a:rPr>
              <a:t>el</a:t>
            </a:r>
            <a:r>
              <a:rPr lang="en-GB" sz="3600" b="1" dirty="0">
                <a:solidFill>
                  <a:srgbClr val="FF0066"/>
                </a:solidFill>
                <a:latin typeface="Century Gothic" panose="020B0502020202020204" pitchFamily="34" charset="0"/>
              </a:rPr>
              <a:t> pueblo</a:t>
            </a:r>
          </a:p>
        </p:txBody>
      </p:sp>
      <p:sp>
        <p:nvSpPr>
          <p:cNvPr id="21" name="TextBox 20">
            <a:extLst>
              <a:ext uri="{FF2B5EF4-FFF2-40B4-BE49-F238E27FC236}">
                <a16:creationId xmlns:a16="http://schemas.microsoft.com/office/drawing/2014/main" id="{C8850A29-6A1A-46AB-999E-B3A039EACAA0}"/>
              </a:ext>
            </a:extLst>
          </p:cNvPr>
          <p:cNvSpPr txBox="1"/>
          <p:nvPr/>
        </p:nvSpPr>
        <p:spPr>
          <a:xfrm>
            <a:off x="6510445" y="3408148"/>
            <a:ext cx="4371858"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7. </a:t>
            </a:r>
            <a:r>
              <a:rPr lang="en-GB" sz="3600" b="1" dirty="0">
                <a:solidFill>
                  <a:srgbClr val="FF0066"/>
                </a:solidFill>
                <a:latin typeface="Century Gothic" panose="020B0502020202020204" pitchFamily="34" charset="0"/>
              </a:rPr>
              <a:t>la </a:t>
            </a:r>
            <a:r>
              <a:rPr lang="en-GB" sz="3600" b="1" dirty="0" err="1">
                <a:solidFill>
                  <a:srgbClr val="FF0066"/>
                </a:solidFill>
                <a:latin typeface="Century Gothic" panose="020B0502020202020204" pitchFamily="34" charset="0"/>
              </a:rPr>
              <a:t>información</a:t>
            </a:r>
            <a:endParaRPr lang="en-GB" sz="3600" b="1" dirty="0">
              <a:solidFill>
                <a:srgbClr val="FF0066"/>
              </a:solidFill>
              <a:latin typeface="Century Gothic" panose="020B0502020202020204" pitchFamily="34" charset="0"/>
            </a:endParaRPr>
          </a:p>
        </p:txBody>
      </p:sp>
      <p:sp>
        <p:nvSpPr>
          <p:cNvPr id="22" name="TextBox 21">
            <a:extLst>
              <a:ext uri="{FF2B5EF4-FFF2-40B4-BE49-F238E27FC236}">
                <a16:creationId xmlns:a16="http://schemas.microsoft.com/office/drawing/2014/main" id="{8016FAFA-16E2-4E2E-836A-363BF945E417}"/>
              </a:ext>
            </a:extLst>
          </p:cNvPr>
          <p:cNvSpPr txBox="1"/>
          <p:nvPr/>
        </p:nvSpPr>
        <p:spPr>
          <a:xfrm>
            <a:off x="2996022" y="1749376"/>
            <a:ext cx="4033428"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8. </a:t>
            </a:r>
            <a:r>
              <a:rPr lang="en-GB" sz="3600" b="1" dirty="0" err="1">
                <a:solidFill>
                  <a:srgbClr val="FF0066"/>
                </a:solidFill>
                <a:latin typeface="Century Gothic" panose="020B0502020202020204" pitchFamily="34" charset="0"/>
              </a:rPr>
              <a:t>comprender</a:t>
            </a:r>
            <a:endParaRPr lang="en-GB" sz="3600" b="1" dirty="0">
              <a:solidFill>
                <a:srgbClr val="FF0066"/>
              </a:solidFill>
              <a:latin typeface="Century Gothic" panose="020B0502020202020204" pitchFamily="34" charset="0"/>
            </a:endParaRPr>
          </a:p>
        </p:txBody>
      </p:sp>
      <p:sp>
        <p:nvSpPr>
          <p:cNvPr id="23" name="TextBox 22">
            <a:extLst>
              <a:ext uri="{FF2B5EF4-FFF2-40B4-BE49-F238E27FC236}">
                <a16:creationId xmlns:a16="http://schemas.microsoft.com/office/drawing/2014/main" id="{052E6FBF-9013-49F8-AF79-D71E082EC572}"/>
              </a:ext>
            </a:extLst>
          </p:cNvPr>
          <p:cNvSpPr txBox="1"/>
          <p:nvPr/>
        </p:nvSpPr>
        <p:spPr>
          <a:xfrm>
            <a:off x="6412845" y="2590574"/>
            <a:ext cx="4371858"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9. </a:t>
            </a:r>
            <a:r>
              <a:rPr lang="en-GB" sz="3600" b="1" dirty="0" err="1">
                <a:solidFill>
                  <a:srgbClr val="FF0066"/>
                </a:solidFill>
                <a:latin typeface="Century Gothic" panose="020B0502020202020204" pitchFamily="34" charset="0"/>
              </a:rPr>
              <a:t>el</a:t>
            </a:r>
            <a:r>
              <a:rPr lang="en-GB" sz="3600" b="1" dirty="0">
                <a:solidFill>
                  <a:srgbClr val="FF0066"/>
                </a:solidFill>
                <a:latin typeface="Century Gothic" panose="020B0502020202020204" pitchFamily="34" charset="0"/>
              </a:rPr>
              <a:t> </a:t>
            </a:r>
            <a:r>
              <a:rPr lang="en-GB" sz="3600" b="1" dirty="0" err="1">
                <a:solidFill>
                  <a:srgbClr val="FF0066"/>
                </a:solidFill>
                <a:latin typeface="Century Gothic" panose="020B0502020202020204" pitchFamily="34" charset="0"/>
              </a:rPr>
              <a:t>texto</a:t>
            </a:r>
            <a:endParaRPr lang="en-GB" sz="3600" b="1" dirty="0">
              <a:solidFill>
                <a:srgbClr val="FF0066"/>
              </a:solidFill>
              <a:latin typeface="Century Gothic" panose="020B0502020202020204" pitchFamily="34" charset="0"/>
            </a:endParaRPr>
          </a:p>
        </p:txBody>
      </p:sp>
      <p:sp>
        <p:nvSpPr>
          <p:cNvPr id="24" name="TextBox 23">
            <a:extLst>
              <a:ext uri="{FF2B5EF4-FFF2-40B4-BE49-F238E27FC236}">
                <a16:creationId xmlns:a16="http://schemas.microsoft.com/office/drawing/2014/main" id="{D66A6456-E0D4-48FC-B39B-B1C068F5220E}"/>
              </a:ext>
            </a:extLst>
          </p:cNvPr>
          <p:cNvSpPr txBox="1"/>
          <p:nvPr/>
        </p:nvSpPr>
        <p:spPr>
          <a:xfrm>
            <a:off x="3193432" y="2612775"/>
            <a:ext cx="4277682"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10. </a:t>
            </a:r>
            <a:r>
              <a:rPr lang="en-GB" sz="3600" b="1" dirty="0">
                <a:solidFill>
                  <a:srgbClr val="FF0066"/>
                </a:solidFill>
                <a:latin typeface="Century Gothic" panose="020B0502020202020204" pitchFamily="34" charset="0"/>
              </a:rPr>
              <a:t>la </a:t>
            </a:r>
            <a:r>
              <a:rPr lang="en-GB" sz="3600" b="1" dirty="0" err="1">
                <a:solidFill>
                  <a:srgbClr val="FF0066"/>
                </a:solidFill>
                <a:latin typeface="Century Gothic" panose="020B0502020202020204" pitchFamily="34" charset="0"/>
              </a:rPr>
              <a:t>instrucción</a:t>
            </a:r>
            <a:endParaRPr lang="en-GB" sz="3600" b="1" dirty="0">
              <a:solidFill>
                <a:srgbClr val="FF0066"/>
              </a:solidFill>
              <a:latin typeface="Century Gothic" panose="020B0502020202020204" pitchFamily="34" charset="0"/>
            </a:endParaRPr>
          </a:p>
        </p:txBody>
      </p:sp>
      <p:sp>
        <p:nvSpPr>
          <p:cNvPr id="25" name="Rectangle: Rounded Corners 24">
            <a:extLst>
              <a:ext uri="{FF2B5EF4-FFF2-40B4-BE49-F238E27FC236}">
                <a16:creationId xmlns:a16="http://schemas.microsoft.com/office/drawing/2014/main" id="{04B9ED01-AB2E-4740-A332-1CEB0F4DF95B}"/>
              </a:ext>
            </a:extLst>
          </p:cNvPr>
          <p:cNvSpPr/>
          <p:nvPr/>
        </p:nvSpPr>
        <p:spPr>
          <a:xfrm>
            <a:off x="9955581" y="4139465"/>
            <a:ext cx="2204466"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a:solidFill>
                  <a:srgbClr val="002060"/>
                </a:solidFill>
                <a:latin typeface="Century Gothic" panose="020B0502020202020204" pitchFamily="34" charset="0"/>
              </a:rPr>
              <a:t>to listen, listening</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Rectangle: Rounded Corners 25">
            <a:extLst>
              <a:ext uri="{FF2B5EF4-FFF2-40B4-BE49-F238E27FC236}">
                <a16:creationId xmlns:a16="http://schemas.microsoft.com/office/drawing/2014/main" id="{44CD7BCE-1A6A-4D6E-B085-907A371EF623}"/>
              </a:ext>
            </a:extLst>
          </p:cNvPr>
          <p:cNvSpPr/>
          <p:nvPr/>
        </p:nvSpPr>
        <p:spPr>
          <a:xfrm>
            <a:off x="10140516" y="5322201"/>
            <a:ext cx="1778850"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text</a:t>
            </a:r>
          </a:p>
        </p:txBody>
      </p:sp>
      <p:pic>
        <p:nvPicPr>
          <p:cNvPr id="27" name="Picture 2" descr="Gesto De La Mano, Mano, Iconos, Pulgares Arriba">
            <a:extLst>
              <a:ext uri="{FF2B5EF4-FFF2-40B4-BE49-F238E27FC236}">
                <a16:creationId xmlns:a16="http://schemas.microsoft.com/office/drawing/2014/main" id="{B01E90E8-B8D6-4DEB-AEB7-8B210B703AC5}"/>
              </a:ext>
            </a:extLst>
          </p:cNvPr>
          <p:cNvPicPr>
            <a:picLocks noChangeAspect="1" noChangeArrowheads="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t="60471" r="63406"/>
          <a:stretch/>
        </p:blipFill>
        <p:spPr bwMode="auto">
          <a:xfrm>
            <a:off x="7515718" y="522533"/>
            <a:ext cx="881848" cy="946006"/>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2" name="TextBox 1">
            <a:extLst>
              <a:ext uri="{FF2B5EF4-FFF2-40B4-BE49-F238E27FC236}">
                <a16:creationId xmlns:a16="http://schemas.microsoft.com/office/drawing/2014/main" id="{FE40D742-9741-4F9E-BD26-41F2AF79759B}"/>
              </a:ext>
            </a:extLst>
          </p:cNvPr>
          <p:cNvSpPr txBox="1"/>
          <p:nvPr/>
        </p:nvSpPr>
        <p:spPr>
          <a:xfrm>
            <a:off x="98682" y="111118"/>
            <a:ext cx="4466287"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Practica</a:t>
            </a:r>
            <a:r>
              <a:rPr lang="en-GB" sz="2800" dirty="0">
                <a:solidFill>
                  <a:srgbClr val="002060"/>
                </a:solidFill>
                <a:latin typeface="Century Gothic" panose="020B0502020202020204" pitchFamily="34" charset="0"/>
              </a:rPr>
              <a:t> el vocabulario:</a:t>
            </a:r>
          </a:p>
        </p:txBody>
      </p:sp>
    </p:spTree>
    <p:extLst>
      <p:ext uri="{BB962C8B-B14F-4D97-AF65-F5344CB8AC3E}">
        <p14:creationId xmlns:p14="http://schemas.microsoft.com/office/powerpoint/2010/main" val="305858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9" presetClass="exit" presetSubtype="0" fill="hold" grpId="0" nodeType="afterEffect">
                                  <p:stCondLst>
                                    <p:cond delay="0"/>
                                  </p:stCondLst>
                                  <p:childTnLst>
                                    <p:animEffect transition="out" filter="dissolve">
                                      <p:cBhvr>
                                        <p:cTn id="9" dur="5000"/>
                                        <p:tgtEl>
                                          <p:spTgt spid="19"/>
                                        </p:tgtEl>
                                      </p:cBhvr>
                                    </p:animEffect>
                                    <p:set>
                                      <p:cBhvr>
                                        <p:cTn id="10" dur="1" fill="hold">
                                          <p:stCondLst>
                                            <p:cond delay="4999"/>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1"/>
                                        </p:tgtEl>
                                        <p:attrNameLst>
                                          <p:attrName>fillcolor</p:attrName>
                                        </p:attrNameLst>
                                      </p:cBhvr>
                                      <p:to>
                                        <a:srgbClr val="8FDAFF"/>
                                      </p:to>
                                    </p:animClr>
                                    <p:set>
                                      <p:cBhvr>
                                        <p:cTn id="15" dur="2000" fill="hold"/>
                                        <p:tgtEl>
                                          <p:spTgt spid="11"/>
                                        </p:tgtEl>
                                        <p:attrNameLst>
                                          <p:attrName>fill.type</p:attrName>
                                        </p:attrNameLst>
                                      </p:cBhvr>
                                      <p:to>
                                        <p:strVal val="solid"/>
                                      </p:to>
                                    </p:set>
                                    <p:set>
                                      <p:cBhvr>
                                        <p:cTn id="16" dur="2000" fill="hold"/>
                                        <p:tgtEl>
                                          <p:spTgt spid="11"/>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0"/>
                            </p:stCondLst>
                            <p:childTnLst>
                              <p:par>
                                <p:cTn id="22" presetID="9" presetClass="exit" presetSubtype="0" fill="hold" grpId="1" nodeType="afterEffect">
                                  <p:stCondLst>
                                    <p:cond delay="0"/>
                                  </p:stCondLst>
                                  <p:childTnLst>
                                    <p:animEffect transition="out" filter="dissolve">
                                      <p:cBhvr>
                                        <p:cTn id="23" dur="5000"/>
                                        <p:tgtEl>
                                          <p:spTgt spid="18"/>
                                        </p:tgtEl>
                                      </p:cBhvr>
                                    </p:animEffect>
                                    <p:set>
                                      <p:cBhvr>
                                        <p:cTn id="24" dur="1" fill="hold">
                                          <p:stCondLst>
                                            <p:cond delay="4999"/>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3"/>
                                        </p:tgtEl>
                                        <p:attrNameLst>
                                          <p:attrName>fillcolor</p:attrName>
                                        </p:attrNameLst>
                                      </p:cBhvr>
                                      <p:to>
                                        <a:srgbClr val="8FDAFF"/>
                                      </p:to>
                                    </p:animClr>
                                    <p:set>
                                      <p:cBhvr>
                                        <p:cTn id="29" dur="2000" fill="hold"/>
                                        <p:tgtEl>
                                          <p:spTgt spid="13"/>
                                        </p:tgtEl>
                                        <p:attrNameLst>
                                          <p:attrName>fill.type</p:attrName>
                                        </p:attrNameLst>
                                      </p:cBhvr>
                                      <p:to>
                                        <p:strVal val="solid"/>
                                      </p:to>
                                    </p:set>
                                    <p:set>
                                      <p:cBhvr>
                                        <p:cTn id="30" dur="2000" fill="hold"/>
                                        <p:tgtEl>
                                          <p:spTgt spid="13"/>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0"/>
                            </p:stCondLst>
                            <p:childTnLst>
                              <p:par>
                                <p:cTn id="36" presetID="9" presetClass="exit" presetSubtype="0" fill="hold" grpId="1" nodeType="afterEffect">
                                  <p:stCondLst>
                                    <p:cond delay="0"/>
                                  </p:stCondLst>
                                  <p:childTnLst>
                                    <p:animEffect transition="out" filter="dissolve">
                                      <p:cBhvr>
                                        <p:cTn id="37" dur="5000"/>
                                        <p:tgtEl>
                                          <p:spTgt spid="17"/>
                                        </p:tgtEl>
                                      </p:cBhvr>
                                    </p:animEffect>
                                    <p:set>
                                      <p:cBhvr>
                                        <p:cTn id="38" dur="1" fill="hold">
                                          <p:stCondLst>
                                            <p:cond delay="4999"/>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6"/>
                                        </p:tgtEl>
                                        <p:attrNameLst>
                                          <p:attrName>fillcolor</p:attrName>
                                        </p:attrNameLst>
                                      </p:cBhvr>
                                      <p:to>
                                        <a:srgbClr val="8FDAFF"/>
                                      </p:to>
                                    </p:animClr>
                                    <p:set>
                                      <p:cBhvr>
                                        <p:cTn id="43" dur="2000" fill="hold"/>
                                        <p:tgtEl>
                                          <p:spTgt spid="6"/>
                                        </p:tgtEl>
                                        <p:attrNameLst>
                                          <p:attrName>fill.type</p:attrName>
                                        </p:attrNameLst>
                                      </p:cBhvr>
                                      <p:to>
                                        <p:strVal val="solid"/>
                                      </p:to>
                                    </p:set>
                                    <p:set>
                                      <p:cBhvr>
                                        <p:cTn id="44" dur="2000" fill="hold"/>
                                        <p:tgtEl>
                                          <p:spTgt spid="6"/>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par>
                          <p:cTn id="49" fill="hold">
                            <p:stCondLst>
                              <p:cond delay="0"/>
                            </p:stCondLst>
                            <p:childTnLst>
                              <p:par>
                                <p:cTn id="50" presetID="9" presetClass="exit" presetSubtype="0" fill="hold" grpId="1" nodeType="afterEffect">
                                  <p:stCondLst>
                                    <p:cond delay="0"/>
                                  </p:stCondLst>
                                  <p:childTnLst>
                                    <p:animEffect transition="out" filter="dissolve">
                                      <p:cBhvr>
                                        <p:cTn id="51" dur="5000"/>
                                        <p:tgtEl>
                                          <p:spTgt spid="15"/>
                                        </p:tgtEl>
                                      </p:cBhvr>
                                    </p:animEffect>
                                    <p:set>
                                      <p:cBhvr>
                                        <p:cTn id="52" dur="1" fill="hold">
                                          <p:stCondLst>
                                            <p:cond delay="49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25"/>
                                        </p:tgtEl>
                                        <p:attrNameLst>
                                          <p:attrName>fillcolor</p:attrName>
                                        </p:attrNameLst>
                                      </p:cBhvr>
                                      <p:to>
                                        <a:srgbClr val="8FDAFF"/>
                                      </p:to>
                                    </p:animClr>
                                    <p:set>
                                      <p:cBhvr>
                                        <p:cTn id="57" dur="2000" fill="hold"/>
                                        <p:tgtEl>
                                          <p:spTgt spid="25"/>
                                        </p:tgtEl>
                                        <p:attrNameLst>
                                          <p:attrName>fill.type</p:attrName>
                                        </p:attrNameLst>
                                      </p:cBhvr>
                                      <p:to>
                                        <p:strVal val="solid"/>
                                      </p:to>
                                    </p:set>
                                    <p:set>
                                      <p:cBhvr>
                                        <p:cTn id="58" dur="2000" fill="hold"/>
                                        <p:tgtEl>
                                          <p:spTgt spid="25"/>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par>
                          <p:cTn id="63" fill="hold">
                            <p:stCondLst>
                              <p:cond delay="0"/>
                            </p:stCondLst>
                            <p:childTnLst>
                              <p:par>
                                <p:cTn id="64" presetID="9" presetClass="exit" presetSubtype="0" fill="hold" grpId="1" nodeType="afterEffect">
                                  <p:stCondLst>
                                    <p:cond delay="0"/>
                                  </p:stCondLst>
                                  <p:childTnLst>
                                    <p:animEffect transition="out" filter="dissolve">
                                      <p:cBhvr>
                                        <p:cTn id="65" dur="5000"/>
                                        <p:tgtEl>
                                          <p:spTgt spid="16"/>
                                        </p:tgtEl>
                                      </p:cBhvr>
                                    </p:animEffect>
                                    <p:set>
                                      <p:cBhvr>
                                        <p:cTn id="66" dur="1" fill="hold">
                                          <p:stCondLst>
                                            <p:cond delay="49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mph" presetSubtype="2" fill="hold" nodeType="clickEffect">
                                  <p:stCondLst>
                                    <p:cond delay="0"/>
                                  </p:stCondLst>
                                  <p:childTnLst>
                                    <p:animClr clrSpc="rgb" dir="cw">
                                      <p:cBhvr>
                                        <p:cTn id="70" dur="2000" fill="hold"/>
                                        <p:tgtEl>
                                          <p:spTgt spid="10"/>
                                        </p:tgtEl>
                                        <p:attrNameLst>
                                          <p:attrName>fillcolor</p:attrName>
                                        </p:attrNameLst>
                                      </p:cBhvr>
                                      <p:to>
                                        <a:srgbClr val="8FDAFF"/>
                                      </p:to>
                                    </p:animClr>
                                    <p:set>
                                      <p:cBhvr>
                                        <p:cTn id="71" dur="2000" fill="hold"/>
                                        <p:tgtEl>
                                          <p:spTgt spid="10"/>
                                        </p:tgtEl>
                                        <p:attrNameLst>
                                          <p:attrName>fill.type</p:attrName>
                                        </p:attrNameLst>
                                      </p:cBhvr>
                                      <p:to>
                                        <p:strVal val="solid"/>
                                      </p:to>
                                    </p:set>
                                    <p:set>
                                      <p:cBhvr>
                                        <p:cTn id="72" dur="2000" fill="hold"/>
                                        <p:tgtEl>
                                          <p:spTgt spid="10"/>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par>
                          <p:cTn id="77" fill="hold">
                            <p:stCondLst>
                              <p:cond delay="0"/>
                            </p:stCondLst>
                            <p:childTnLst>
                              <p:par>
                                <p:cTn id="78" presetID="9" presetClass="exit" presetSubtype="0" fill="hold" grpId="1" nodeType="afterEffect">
                                  <p:stCondLst>
                                    <p:cond delay="0"/>
                                  </p:stCondLst>
                                  <p:childTnLst>
                                    <p:animEffect transition="out" filter="dissolve">
                                      <p:cBhvr>
                                        <p:cTn id="79" dur="5000"/>
                                        <p:tgtEl>
                                          <p:spTgt spid="20"/>
                                        </p:tgtEl>
                                      </p:cBhvr>
                                    </p:animEffect>
                                    <p:set>
                                      <p:cBhvr>
                                        <p:cTn id="80" dur="1" fill="hold">
                                          <p:stCondLst>
                                            <p:cond delay="4999"/>
                                          </p:stCondLst>
                                        </p:cTn>
                                        <p:tgtEl>
                                          <p:spTgt spid="2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2000" fill="hold"/>
                                        <p:tgtEl>
                                          <p:spTgt spid="7"/>
                                        </p:tgtEl>
                                        <p:attrNameLst>
                                          <p:attrName>fillcolor</p:attrName>
                                        </p:attrNameLst>
                                      </p:cBhvr>
                                      <p:to>
                                        <a:srgbClr val="8FDAFF"/>
                                      </p:to>
                                    </p:animClr>
                                    <p:set>
                                      <p:cBhvr>
                                        <p:cTn id="85" dur="2000" fill="hold"/>
                                        <p:tgtEl>
                                          <p:spTgt spid="7"/>
                                        </p:tgtEl>
                                        <p:attrNameLst>
                                          <p:attrName>fill.type</p:attrName>
                                        </p:attrNameLst>
                                      </p:cBhvr>
                                      <p:to>
                                        <p:strVal val="solid"/>
                                      </p:to>
                                    </p:set>
                                    <p:set>
                                      <p:cBhvr>
                                        <p:cTn id="86" dur="2000" fill="hold"/>
                                        <p:tgtEl>
                                          <p:spTgt spid="7"/>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par>
                          <p:cTn id="91" fill="hold">
                            <p:stCondLst>
                              <p:cond delay="0"/>
                            </p:stCondLst>
                            <p:childTnLst>
                              <p:par>
                                <p:cTn id="92" presetID="9" presetClass="exit" presetSubtype="0" fill="hold" grpId="1" nodeType="afterEffect">
                                  <p:stCondLst>
                                    <p:cond delay="0"/>
                                  </p:stCondLst>
                                  <p:childTnLst>
                                    <p:animEffect transition="out" filter="dissolve">
                                      <p:cBhvr>
                                        <p:cTn id="93" dur="5000"/>
                                        <p:tgtEl>
                                          <p:spTgt spid="21"/>
                                        </p:tgtEl>
                                      </p:cBhvr>
                                    </p:animEffect>
                                    <p:set>
                                      <p:cBhvr>
                                        <p:cTn id="94" dur="1" fill="hold">
                                          <p:stCondLst>
                                            <p:cond delay="4999"/>
                                          </p:stCondLst>
                                        </p:cTn>
                                        <p:tgtEl>
                                          <p:spTgt spid="2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mph" presetSubtype="2" fill="hold" nodeType="clickEffect">
                                  <p:stCondLst>
                                    <p:cond delay="0"/>
                                  </p:stCondLst>
                                  <p:childTnLst>
                                    <p:animClr clrSpc="rgb" dir="cw">
                                      <p:cBhvr>
                                        <p:cTn id="98" dur="2000" fill="hold"/>
                                        <p:tgtEl>
                                          <p:spTgt spid="9"/>
                                        </p:tgtEl>
                                        <p:attrNameLst>
                                          <p:attrName>fillcolor</p:attrName>
                                        </p:attrNameLst>
                                      </p:cBhvr>
                                      <p:to>
                                        <a:srgbClr val="8FDAFF"/>
                                      </p:to>
                                    </p:animClr>
                                    <p:set>
                                      <p:cBhvr>
                                        <p:cTn id="99" dur="2000" fill="hold"/>
                                        <p:tgtEl>
                                          <p:spTgt spid="9"/>
                                        </p:tgtEl>
                                        <p:attrNameLst>
                                          <p:attrName>fill.type</p:attrName>
                                        </p:attrNameLst>
                                      </p:cBhvr>
                                      <p:to>
                                        <p:strVal val="solid"/>
                                      </p:to>
                                    </p:set>
                                    <p:set>
                                      <p:cBhvr>
                                        <p:cTn id="100" dur="2000" fill="hold"/>
                                        <p:tgtEl>
                                          <p:spTgt spid="9"/>
                                        </p:tgtEl>
                                        <p:attrNameLst>
                                          <p:attrName>fill.on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childTnLst>
                                </p:cTn>
                              </p:par>
                            </p:childTnLst>
                          </p:cTn>
                        </p:par>
                        <p:par>
                          <p:cTn id="105" fill="hold">
                            <p:stCondLst>
                              <p:cond delay="0"/>
                            </p:stCondLst>
                            <p:childTnLst>
                              <p:par>
                                <p:cTn id="106" presetID="9" presetClass="exit" presetSubtype="0" fill="hold" grpId="1" nodeType="afterEffect">
                                  <p:stCondLst>
                                    <p:cond delay="0"/>
                                  </p:stCondLst>
                                  <p:childTnLst>
                                    <p:animEffect transition="out" filter="dissolve">
                                      <p:cBhvr>
                                        <p:cTn id="107" dur="5000"/>
                                        <p:tgtEl>
                                          <p:spTgt spid="22"/>
                                        </p:tgtEl>
                                      </p:cBhvr>
                                    </p:animEffect>
                                    <p:set>
                                      <p:cBhvr>
                                        <p:cTn id="108" dur="1" fill="hold">
                                          <p:stCondLst>
                                            <p:cond delay="4999"/>
                                          </p:stCondLst>
                                        </p:cTn>
                                        <p:tgtEl>
                                          <p:spTgt spid="2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mph" presetSubtype="2" fill="hold" nodeType="clickEffect">
                                  <p:stCondLst>
                                    <p:cond delay="0"/>
                                  </p:stCondLst>
                                  <p:childTnLst>
                                    <p:animClr clrSpc="rgb" dir="cw">
                                      <p:cBhvr>
                                        <p:cTn id="112" dur="2000" fill="hold"/>
                                        <p:tgtEl>
                                          <p:spTgt spid="8"/>
                                        </p:tgtEl>
                                        <p:attrNameLst>
                                          <p:attrName>fillcolor</p:attrName>
                                        </p:attrNameLst>
                                      </p:cBhvr>
                                      <p:to>
                                        <a:srgbClr val="8FDAFF"/>
                                      </p:to>
                                    </p:animClr>
                                    <p:set>
                                      <p:cBhvr>
                                        <p:cTn id="113" dur="2000" fill="hold"/>
                                        <p:tgtEl>
                                          <p:spTgt spid="8"/>
                                        </p:tgtEl>
                                        <p:attrNameLst>
                                          <p:attrName>fill.type</p:attrName>
                                        </p:attrNameLst>
                                      </p:cBhvr>
                                      <p:to>
                                        <p:strVal val="solid"/>
                                      </p:to>
                                    </p:set>
                                    <p:set>
                                      <p:cBhvr>
                                        <p:cTn id="114" dur="2000" fill="hold"/>
                                        <p:tgtEl>
                                          <p:spTgt spid="8"/>
                                        </p:tgtEl>
                                        <p:attrNameLst>
                                          <p:attrName>fill.on</p:attrName>
                                        </p:attrNameLst>
                                      </p:cBhvr>
                                      <p:to>
                                        <p:strVal val="tru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childTnLst>
                                </p:cTn>
                              </p:par>
                            </p:childTnLst>
                          </p:cTn>
                        </p:par>
                        <p:par>
                          <p:cTn id="119" fill="hold">
                            <p:stCondLst>
                              <p:cond delay="0"/>
                            </p:stCondLst>
                            <p:childTnLst>
                              <p:par>
                                <p:cTn id="120" presetID="9" presetClass="exit" presetSubtype="0" fill="hold" grpId="1" nodeType="afterEffect">
                                  <p:stCondLst>
                                    <p:cond delay="0"/>
                                  </p:stCondLst>
                                  <p:childTnLst>
                                    <p:animEffect transition="out" filter="dissolve">
                                      <p:cBhvr>
                                        <p:cTn id="121" dur="5000"/>
                                        <p:tgtEl>
                                          <p:spTgt spid="23"/>
                                        </p:tgtEl>
                                      </p:cBhvr>
                                    </p:animEffect>
                                    <p:set>
                                      <p:cBhvr>
                                        <p:cTn id="122" dur="1" fill="hold">
                                          <p:stCondLst>
                                            <p:cond delay="4999"/>
                                          </p:stCondLst>
                                        </p:cTn>
                                        <p:tgtEl>
                                          <p:spTgt spid="2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mph" presetSubtype="2" fill="hold" nodeType="clickEffect">
                                  <p:stCondLst>
                                    <p:cond delay="0"/>
                                  </p:stCondLst>
                                  <p:childTnLst>
                                    <p:animClr clrSpc="rgb" dir="cw">
                                      <p:cBhvr>
                                        <p:cTn id="126" dur="2000" fill="hold"/>
                                        <p:tgtEl>
                                          <p:spTgt spid="26"/>
                                        </p:tgtEl>
                                        <p:attrNameLst>
                                          <p:attrName>fillcolor</p:attrName>
                                        </p:attrNameLst>
                                      </p:cBhvr>
                                      <p:to>
                                        <a:srgbClr val="8FDAFF"/>
                                      </p:to>
                                    </p:animClr>
                                    <p:set>
                                      <p:cBhvr>
                                        <p:cTn id="127" dur="2000" fill="hold"/>
                                        <p:tgtEl>
                                          <p:spTgt spid="26"/>
                                        </p:tgtEl>
                                        <p:attrNameLst>
                                          <p:attrName>fill.type</p:attrName>
                                        </p:attrNameLst>
                                      </p:cBhvr>
                                      <p:to>
                                        <p:strVal val="solid"/>
                                      </p:to>
                                    </p:set>
                                    <p:set>
                                      <p:cBhvr>
                                        <p:cTn id="128" dur="2000" fill="hold"/>
                                        <p:tgtEl>
                                          <p:spTgt spid="26"/>
                                        </p:tgtEl>
                                        <p:attrNameLst>
                                          <p:attrName>fill.on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4"/>
                                        </p:tgtEl>
                                        <p:attrNameLst>
                                          <p:attrName>style.visibility</p:attrName>
                                        </p:attrNameLst>
                                      </p:cBhvr>
                                      <p:to>
                                        <p:strVal val="visible"/>
                                      </p:to>
                                    </p:set>
                                  </p:childTnLst>
                                </p:cTn>
                              </p:par>
                            </p:childTnLst>
                          </p:cTn>
                        </p:par>
                        <p:par>
                          <p:cTn id="133" fill="hold">
                            <p:stCondLst>
                              <p:cond delay="0"/>
                            </p:stCondLst>
                            <p:childTnLst>
                              <p:par>
                                <p:cTn id="134" presetID="9" presetClass="exit" presetSubtype="0" fill="hold" grpId="1" nodeType="afterEffect">
                                  <p:stCondLst>
                                    <p:cond delay="0"/>
                                  </p:stCondLst>
                                  <p:childTnLst>
                                    <p:animEffect transition="out" filter="dissolve">
                                      <p:cBhvr>
                                        <p:cTn id="135" dur="5000"/>
                                        <p:tgtEl>
                                          <p:spTgt spid="24"/>
                                        </p:tgtEl>
                                      </p:cBhvr>
                                    </p:animEffect>
                                    <p:set>
                                      <p:cBhvr>
                                        <p:cTn id="136" dur="1" fill="hold">
                                          <p:stCondLst>
                                            <p:cond delay="4999"/>
                                          </p:stCondLst>
                                        </p:cTn>
                                        <p:tgtEl>
                                          <p:spTgt spid="24"/>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mph" presetSubtype="2" fill="hold" nodeType="clickEffect">
                                  <p:stCondLst>
                                    <p:cond delay="0"/>
                                  </p:stCondLst>
                                  <p:childTnLst>
                                    <p:animClr clrSpc="rgb" dir="cw">
                                      <p:cBhvr>
                                        <p:cTn id="140" dur="2000" fill="hold"/>
                                        <p:tgtEl>
                                          <p:spTgt spid="12"/>
                                        </p:tgtEl>
                                        <p:attrNameLst>
                                          <p:attrName>fillcolor</p:attrName>
                                        </p:attrNameLst>
                                      </p:cBhvr>
                                      <p:to>
                                        <a:srgbClr val="8FDAFF"/>
                                      </p:to>
                                    </p:animClr>
                                    <p:set>
                                      <p:cBhvr>
                                        <p:cTn id="141" dur="2000" fill="hold"/>
                                        <p:tgtEl>
                                          <p:spTgt spid="12"/>
                                        </p:tgtEl>
                                        <p:attrNameLst>
                                          <p:attrName>fill.type</p:attrName>
                                        </p:attrNameLst>
                                      </p:cBhvr>
                                      <p:to>
                                        <p:strVal val="solid"/>
                                      </p:to>
                                    </p:set>
                                    <p:set>
                                      <p:cBhvr>
                                        <p:cTn id="142" dur="2000" fill="hold"/>
                                        <p:tgtEl>
                                          <p:spTgt spid="12"/>
                                        </p:tgtEl>
                                        <p:attrNameLst>
                                          <p:attrName>fill.on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4"/>
                                        </p:tgtEl>
                                        <p:attrNameLst>
                                          <p:attrName>style.visibility</p:attrName>
                                        </p:attrNameLst>
                                      </p:cBhvr>
                                      <p:to>
                                        <p:strVal val="visible"/>
                                      </p:to>
                                    </p:set>
                                    <p:animEffect transition="in" filter="fade">
                                      <p:cBhvr>
                                        <p:cTn id="147" dur="500"/>
                                        <p:tgtEl>
                                          <p:spTgt spid="14"/>
                                        </p:tgtEl>
                                      </p:cBhvr>
                                    </p:animEffect>
                                  </p:childTnLst>
                                </p:cTn>
                              </p:par>
                              <p:par>
                                <p:cTn id="148" presetID="10" presetClass="entr" presetSubtype="0" fill="hold" nodeType="withEffect">
                                  <p:stCondLst>
                                    <p:cond delay="0"/>
                                  </p:stCondLst>
                                  <p:childTnLst>
                                    <p:set>
                                      <p:cBhvr>
                                        <p:cTn id="149" dur="1" fill="hold">
                                          <p:stCondLst>
                                            <p:cond delay="0"/>
                                          </p:stCondLst>
                                        </p:cTn>
                                        <p:tgtEl>
                                          <p:spTgt spid="27"/>
                                        </p:tgtEl>
                                        <p:attrNameLst>
                                          <p:attrName>style.visibility</p:attrName>
                                        </p:attrNameLst>
                                      </p:cBhvr>
                                      <p:to>
                                        <p:strVal val="visible"/>
                                      </p:to>
                                    </p:set>
                                    <p:animEffect transition="in" filter="fade">
                                      <p:cBhvr>
                                        <p:cTn id="1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863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dirty="0">
                <a:solidFill>
                  <a:srgbClr val="002060"/>
                </a:solidFill>
                <a:latin typeface="Century Gothic" panose="020B0502020202020204" pitchFamily="34" charset="0"/>
                <a:ea typeface="Century Gothic"/>
                <a:cs typeface="Century Gothic"/>
                <a:sym typeface="Century Gothic"/>
              </a:rPr>
              <a:t>Knowing wh</a:t>
            </a:r>
            <a:r>
              <a:rPr lang="en-GB" sz="3600" b="1" dirty="0">
                <a:solidFill>
                  <a:srgbClr val="002060"/>
                </a:solidFill>
                <a:latin typeface="Century Gothic" panose="020B0502020202020204" pitchFamily="34" charset="0"/>
                <a:ea typeface="Century Gothic"/>
                <a:cs typeface="Century Gothic"/>
                <a:sym typeface="Century Gothic"/>
              </a:rPr>
              <a:t>o does what</a:t>
            </a:r>
            <a:endParaRPr lang="en-GB" sz="36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pic>
        <p:nvPicPr>
          <p:cNvPr id="32" name="Google Shape;183;p8">
            <a:extLst>
              <a:ext uri="{FF2B5EF4-FFF2-40B4-BE49-F238E27FC236}">
                <a16:creationId xmlns:a16="http://schemas.microsoft.com/office/drawing/2014/main" id="{584C4BF7-D735-45AF-A526-EF5A14C086D7}"/>
              </a:ext>
            </a:extLst>
          </p:cNvPr>
          <p:cNvPicPr preferRelativeResize="0"/>
          <p:nvPr/>
        </p:nvPicPr>
        <p:blipFill rotWithShape="1">
          <a:blip r:embed="rId4">
            <a:alphaModFix/>
          </a:blip>
          <a:srcRect/>
          <a:stretch/>
        </p:blipFill>
        <p:spPr>
          <a:xfrm>
            <a:off x="177882" y="5799868"/>
            <a:ext cx="634523" cy="671647"/>
          </a:xfrm>
          <a:prstGeom prst="rect">
            <a:avLst/>
          </a:prstGeom>
          <a:noFill/>
          <a:ln>
            <a:noFill/>
          </a:ln>
        </p:spPr>
      </p:pic>
      <p:sp>
        <p:nvSpPr>
          <p:cNvPr id="21" name="TextBox 20">
            <a:extLst>
              <a:ext uri="{FF2B5EF4-FFF2-40B4-BE49-F238E27FC236}">
                <a16:creationId xmlns:a16="http://schemas.microsoft.com/office/drawing/2014/main" id="{0192C025-93E6-477A-8C51-3B5199B2A939}"/>
              </a:ext>
            </a:extLst>
          </p:cNvPr>
          <p:cNvSpPr txBox="1"/>
          <p:nvPr/>
        </p:nvSpPr>
        <p:spPr>
          <a:xfrm>
            <a:off x="193084" y="856575"/>
            <a:ext cx="6608618"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[–er </a:t>
            </a:r>
            <a:r>
              <a:rPr lang="en-GB" sz="3200" dirty="0">
                <a:solidFill>
                  <a:srgbClr val="002060"/>
                </a:solidFill>
                <a:latin typeface="Century Gothic" panose="020B0502020202020204" pitchFamily="34" charset="0"/>
              </a:rPr>
              <a:t>verbs: ‘I’ versus ‘you’</a:t>
            </a:r>
            <a:r>
              <a:rPr lang="en-GB" sz="3200" b="1" dirty="0">
                <a:solidFill>
                  <a:srgbClr val="002060"/>
                </a:solidFill>
                <a:latin typeface="Century Gothic" panose="020B0502020202020204" pitchFamily="34" charset="0"/>
              </a:rPr>
              <a:t>]</a:t>
            </a:r>
          </a:p>
        </p:txBody>
      </p:sp>
      <p:sp>
        <p:nvSpPr>
          <p:cNvPr id="23" name="TextBox 22">
            <a:extLst>
              <a:ext uri="{FF2B5EF4-FFF2-40B4-BE49-F238E27FC236}">
                <a16:creationId xmlns:a16="http://schemas.microsoft.com/office/drawing/2014/main" id="{385D9D02-2670-4BA7-B3E6-CC60F3C14EE5}"/>
              </a:ext>
            </a:extLst>
          </p:cNvPr>
          <p:cNvSpPr txBox="1"/>
          <p:nvPr/>
        </p:nvSpPr>
        <p:spPr>
          <a:xfrm>
            <a:off x="177882" y="5219999"/>
            <a:ext cx="64751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Comprend</a:t>
            </a:r>
            <a:r>
              <a:rPr lang="en-GB" sz="2800" b="1" dirty="0" err="1">
                <a:solidFill>
                  <a:srgbClr val="92D050"/>
                </a:solidFill>
                <a:latin typeface="Century Gothic" panose="020B0502020202020204" pitchFamily="34" charset="0"/>
              </a:rPr>
              <a:t>o</a:t>
            </a:r>
            <a:r>
              <a:rPr lang="en-GB" sz="2800" dirty="0">
                <a:solidFill>
                  <a:srgbClr val="002060"/>
                </a:solidFill>
                <a:latin typeface="Century Gothic" panose="020B0502020202020204" pitchFamily="34" charset="0"/>
              </a:rPr>
              <a:t> la </a:t>
            </a:r>
            <a:r>
              <a:rPr lang="en-GB" sz="2800" dirty="0" err="1">
                <a:solidFill>
                  <a:srgbClr val="002060"/>
                </a:solidFill>
                <a:latin typeface="Century Gothic" panose="020B0502020202020204" pitchFamily="34" charset="0"/>
              </a:rPr>
              <a:t>instrucción</a:t>
            </a:r>
            <a:r>
              <a:rPr lang="en-GB" sz="280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6" name="TextBox 25">
            <a:extLst>
              <a:ext uri="{FF2B5EF4-FFF2-40B4-BE49-F238E27FC236}">
                <a16:creationId xmlns:a16="http://schemas.microsoft.com/office/drawing/2014/main" id="{62111FAF-E6F5-4AD7-8FBC-2639C8D7561A}"/>
              </a:ext>
            </a:extLst>
          </p:cNvPr>
          <p:cNvSpPr txBox="1"/>
          <p:nvPr/>
        </p:nvSpPr>
        <p:spPr>
          <a:xfrm>
            <a:off x="971200" y="5844290"/>
            <a:ext cx="58305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understand the instruction.</a:t>
            </a:r>
          </a:p>
        </p:txBody>
      </p:sp>
      <p:sp>
        <p:nvSpPr>
          <p:cNvPr id="27" name="TextBox 26">
            <a:extLst>
              <a:ext uri="{FF2B5EF4-FFF2-40B4-BE49-F238E27FC236}">
                <a16:creationId xmlns:a16="http://schemas.microsoft.com/office/drawing/2014/main" id="{67DC253B-7552-4786-959D-D0A9C839DC85}"/>
              </a:ext>
            </a:extLst>
          </p:cNvPr>
          <p:cNvSpPr txBox="1"/>
          <p:nvPr/>
        </p:nvSpPr>
        <p:spPr>
          <a:xfrm>
            <a:off x="3349746" y="4245130"/>
            <a:ext cx="44988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Ejemplo: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comprender</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Speech Bubble: Rectangle with Corners Rounded 33">
            <a:extLst>
              <a:ext uri="{FF2B5EF4-FFF2-40B4-BE49-F238E27FC236}">
                <a16:creationId xmlns:a16="http://schemas.microsoft.com/office/drawing/2014/main" id="{418C539B-5CDB-4B57-9552-5C563B8C5961}"/>
              </a:ext>
            </a:extLst>
          </p:cNvPr>
          <p:cNvSpPr/>
          <p:nvPr/>
        </p:nvSpPr>
        <p:spPr>
          <a:xfrm>
            <a:off x="6283268" y="73719"/>
            <a:ext cx="3848100" cy="1417186"/>
          </a:xfrm>
          <a:prstGeom prst="wedgeRoundRectCallout">
            <a:avLst>
              <a:gd name="adj1" fmla="val -31896"/>
              <a:gd name="adj2" fmla="val 7192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002060"/>
                </a:solidFill>
                <a:latin typeface="Century Gothic" panose="020B0502020202020204" pitchFamily="34" charset="0"/>
                <a:ea typeface="Calibri" panose="020F0502020204030204" pitchFamily="34" charset="0"/>
              </a:rPr>
              <a:t>⚠</a:t>
            </a:r>
            <a:r>
              <a:rPr lang="en-GB" sz="2300" dirty="0">
                <a:solidFill>
                  <a:srgbClr val="002060"/>
                </a:solidFill>
                <a:latin typeface="Century Gothic" panose="020B0502020202020204" pitchFamily="34" charset="0"/>
                <a:ea typeface="Calibri" panose="020F0502020204030204" pitchFamily="34" charset="0"/>
              </a:rPr>
              <a:t> We don’t need pronouns because the verb ending tells us who is doing the action.</a:t>
            </a:r>
          </a:p>
        </p:txBody>
      </p:sp>
      <p:sp>
        <p:nvSpPr>
          <p:cNvPr id="37" name="TextBox 36">
            <a:extLst>
              <a:ext uri="{FF2B5EF4-FFF2-40B4-BE49-F238E27FC236}">
                <a16:creationId xmlns:a16="http://schemas.microsoft.com/office/drawing/2014/main" id="{37F89BE1-B5D3-4995-8D5E-64FC1F049DF8}"/>
              </a:ext>
            </a:extLst>
          </p:cNvPr>
          <p:cNvSpPr txBox="1"/>
          <p:nvPr/>
        </p:nvSpPr>
        <p:spPr>
          <a:xfrm>
            <a:off x="227167" y="2813118"/>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I</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 we remove –</a:t>
            </a:r>
            <a:r>
              <a:rPr lang="en-GB" sz="2800" dirty="0">
                <a:solidFill>
                  <a:srgbClr val="002060"/>
                </a:solidFill>
                <a:latin typeface="Century Gothic" panose="020B0502020202020204" pitchFamily="34" charset="0"/>
              </a:rPr>
              <a:t>e</a:t>
            </a:r>
            <a:r>
              <a:rPr lang="en-GB" sz="2800" kern="1200" dirty="0">
                <a:solidFill>
                  <a:srgbClr val="002060"/>
                </a:solidFill>
                <a:effectLst/>
                <a:latin typeface="Century Gothic" panose="020B0502020202020204" pitchFamily="34" charset="0"/>
              </a:rPr>
              <a:t>r</a:t>
            </a:r>
            <a:r>
              <a:rPr lang="en-GB" sz="2800" dirty="0">
                <a:solidFill>
                  <a:srgbClr val="002060"/>
                </a:solidFill>
                <a:latin typeface="Century Gothic" panose="020B0502020202020204" pitchFamily="34" charset="0"/>
              </a:rPr>
              <a:t> and add </a:t>
            </a:r>
            <a:r>
              <a:rPr lang="en-GB" sz="2800" b="1" dirty="0">
                <a:solidFill>
                  <a:srgbClr val="92D050"/>
                </a:solidFill>
                <a:latin typeface="Century Gothic" panose="020B0502020202020204" pitchFamily="34" charset="0"/>
              </a:rPr>
              <a:t>-o</a:t>
            </a:r>
            <a:r>
              <a:rPr lang="en-GB" sz="2800" kern="1200" dirty="0">
                <a:solidFill>
                  <a:srgbClr val="002060"/>
                </a:solidFill>
                <a:effectLst/>
                <a:latin typeface="Century Gothic" panose="020B0502020202020204" pitchFamily="34" charset="0"/>
              </a:rPr>
              <a:t>.</a:t>
            </a:r>
            <a:endParaRPr lang="en-GB" sz="2800" dirty="0">
              <a:solidFill>
                <a:srgbClr val="002060"/>
              </a:solidFill>
              <a:latin typeface="Century Gothic" panose="020B0502020202020204" pitchFamily="34" charset="0"/>
            </a:endParaRPr>
          </a:p>
        </p:txBody>
      </p:sp>
      <p:sp>
        <p:nvSpPr>
          <p:cNvPr id="38" name="Google Shape;171;p8">
            <a:extLst>
              <a:ext uri="{FF2B5EF4-FFF2-40B4-BE49-F238E27FC236}">
                <a16:creationId xmlns:a16="http://schemas.microsoft.com/office/drawing/2014/main" id="{7F034EA5-E3D8-4F34-9BBF-777762130C46}"/>
              </a:ext>
            </a:extLst>
          </p:cNvPr>
          <p:cNvSpPr txBox="1"/>
          <p:nvPr/>
        </p:nvSpPr>
        <p:spPr>
          <a:xfrm>
            <a:off x="1784477" y="4709805"/>
            <a:ext cx="1145594"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ea typeface="Century Gothic"/>
                <a:cs typeface="Century Gothic"/>
                <a:sym typeface="Century Gothic"/>
              </a:rPr>
              <a:t>I</a:t>
            </a:r>
            <a:endParaRPr sz="2500" b="1" dirty="0">
              <a:solidFill>
                <a:srgbClr val="002060"/>
              </a:solidFill>
            </a:endParaRPr>
          </a:p>
        </p:txBody>
      </p:sp>
      <p:sp>
        <p:nvSpPr>
          <p:cNvPr id="40" name="Google Shape;171;p8">
            <a:extLst>
              <a:ext uri="{FF2B5EF4-FFF2-40B4-BE49-F238E27FC236}">
                <a16:creationId xmlns:a16="http://schemas.microsoft.com/office/drawing/2014/main" id="{89653E03-1FA0-4CBF-B852-242C8AB07EA8}"/>
              </a:ext>
            </a:extLst>
          </p:cNvPr>
          <p:cNvSpPr txBox="1"/>
          <p:nvPr/>
        </p:nvSpPr>
        <p:spPr>
          <a:xfrm>
            <a:off x="8842255" y="4695950"/>
            <a:ext cx="168993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You </a:t>
            </a:r>
            <a:endParaRPr sz="2500" b="1" dirty="0">
              <a:solidFill>
                <a:srgbClr val="002060"/>
              </a:solidFill>
            </a:endParaRPr>
          </a:p>
        </p:txBody>
      </p:sp>
      <p:pic>
        <p:nvPicPr>
          <p:cNvPr id="46" name="Google Shape;183;p8">
            <a:extLst>
              <a:ext uri="{FF2B5EF4-FFF2-40B4-BE49-F238E27FC236}">
                <a16:creationId xmlns:a16="http://schemas.microsoft.com/office/drawing/2014/main" id="{6602090A-174F-470E-B757-4333DA6B4C9B}"/>
              </a:ext>
            </a:extLst>
          </p:cNvPr>
          <p:cNvPicPr preferRelativeResize="0"/>
          <p:nvPr/>
        </p:nvPicPr>
        <p:blipFill rotWithShape="1">
          <a:blip r:embed="rId4">
            <a:alphaModFix/>
          </a:blip>
          <a:srcRect/>
          <a:stretch/>
        </p:blipFill>
        <p:spPr>
          <a:xfrm>
            <a:off x="6696004" y="5736606"/>
            <a:ext cx="634523" cy="671647"/>
          </a:xfrm>
          <a:prstGeom prst="rect">
            <a:avLst/>
          </a:prstGeom>
          <a:noFill/>
          <a:ln>
            <a:noFill/>
          </a:ln>
        </p:spPr>
      </p:pic>
      <p:sp>
        <p:nvSpPr>
          <p:cNvPr id="47" name="TextBox 46">
            <a:extLst>
              <a:ext uri="{FF2B5EF4-FFF2-40B4-BE49-F238E27FC236}">
                <a16:creationId xmlns:a16="http://schemas.microsoft.com/office/drawing/2014/main" id="{42342497-A8EE-484B-AA4C-999FAA2F68F8}"/>
              </a:ext>
            </a:extLst>
          </p:cNvPr>
          <p:cNvSpPr txBox="1"/>
          <p:nvPr/>
        </p:nvSpPr>
        <p:spPr>
          <a:xfrm>
            <a:off x="7267503" y="5229226"/>
            <a:ext cx="7210663" cy="523220"/>
          </a:xfrm>
          <a:prstGeom prst="rect">
            <a:avLst/>
          </a:prstGeom>
          <a:noFill/>
        </p:spPr>
        <p:txBody>
          <a:bodyPr wrap="square" rtlCol="0">
            <a:spAutoFit/>
          </a:bodyPr>
          <a:lstStyle/>
          <a:p>
            <a:pPr lvl="0">
              <a:defRPr/>
            </a:pPr>
            <a:r>
              <a:rPr lang="en-GB" sz="2800" dirty="0" err="1">
                <a:solidFill>
                  <a:srgbClr val="002060"/>
                </a:solidFill>
                <a:latin typeface="Century Gothic" panose="020B0502020202020204" pitchFamily="34" charset="0"/>
              </a:rPr>
              <a:t>Comprend</a:t>
            </a:r>
            <a:r>
              <a:rPr lang="en-GB" sz="2800" b="1" dirty="0" err="1">
                <a:solidFill>
                  <a:srgbClr val="92D050"/>
                </a:solidFill>
                <a:latin typeface="Century Gothic" panose="020B0502020202020204" pitchFamily="34" charset="0"/>
              </a:rPr>
              <a:t>es</a:t>
            </a:r>
            <a:r>
              <a:rPr lang="en-GB" sz="2800" dirty="0">
                <a:solidFill>
                  <a:srgbClr val="002060"/>
                </a:solidFill>
                <a:latin typeface="Century Gothic" panose="020B0502020202020204" pitchFamily="34" charset="0"/>
              </a:rPr>
              <a:t> la </a:t>
            </a:r>
            <a:r>
              <a:rPr lang="en-GB" sz="2800" dirty="0" err="1">
                <a:solidFill>
                  <a:srgbClr val="002060"/>
                </a:solidFill>
                <a:latin typeface="Century Gothic" panose="020B0502020202020204" pitchFamily="34" charset="0"/>
              </a:rPr>
              <a:t>instrucción</a:t>
            </a:r>
            <a:r>
              <a:rPr lang="en-GB" sz="2800" dirty="0">
                <a:solidFill>
                  <a:srgbClr val="002060"/>
                </a:solidFill>
                <a:latin typeface="Century Gothic" panose="020B0502020202020204" pitchFamily="34" charset="0"/>
              </a:rPr>
              <a:t>.</a:t>
            </a:r>
          </a:p>
        </p:txBody>
      </p:sp>
      <p:sp>
        <p:nvSpPr>
          <p:cNvPr id="48" name="TextBox 47">
            <a:extLst>
              <a:ext uri="{FF2B5EF4-FFF2-40B4-BE49-F238E27FC236}">
                <a16:creationId xmlns:a16="http://schemas.microsoft.com/office/drawing/2014/main" id="{CF999487-E164-4423-8DB3-DCBE8285B4F7}"/>
              </a:ext>
            </a:extLst>
          </p:cNvPr>
          <p:cNvSpPr txBox="1"/>
          <p:nvPr/>
        </p:nvSpPr>
        <p:spPr>
          <a:xfrm>
            <a:off x="7299119" y="5808709"/>
            <a:ext cx="5157387" cy="954107"/>
          </a:xfrm>
          <a:prstGeom prst="rect">
            <a:avLst/>
          </a:prstGeom>
          <a:noFill/>
        </p:spPr>
        <p:txBody>
          <a:bodyPr wrap="square" rtlCol="0">
            <a:spAutoFit/>
          </a:bodyPr>
          <a:lstStyle/>
          <a:p>
            <a:pPr lvl="0">
              <a:defRPr/>
            </a:pPr>
            <a:r>
              <a:rPr lang="en-GB" sz="2800" b="1" dirty="0">
                <a:solidFill>
                  <a:srgbClr val="92D050"/>
                </a:solidFill>
                <a:latin typeface="Century Gothic" panose="020B0502020202020204" pitchFamily="34" charset="0"/>
              </a:rPr>
              <a:t>You </a:t>
            </a:r>
            <a:r>
              <a:rPr lang="en-GB" sz="2800" dirty="0">
                <a:solidFill>
                  <a:srgbClr val="002060"/>
                </a:solidFill>
                <a:latin typeface="Century Gothic" panose="020B0502020202020204" pitchFamily="34" charset="0"/>
              </a:rPr>
              <a:t>understand the instruction.</a:t>
            </a:r>
          </a:p>
        </p:txBody>
      </p:sp>
      <p:sp>
        <p:nvSpPr>
          <p:cNvPr id="30" name="TextBox 29">
            <a:extLst>
              <a:ext uri="{FF2B5EF4-FFF2-40B4-BE49-F238E27FC236}">
                <a16:creationId xmlns:a16="http://schemas.microsoft.com/office/drawing/2014/main" id="{77FE8C1E-9A3F-4A47-BE3A-1465E7FB5EF0}"/>
              </a:ext>
            </a:extLst>
          </p:cNvPr>
          <p:cNvSpPr txBox="1"/>
          <p:nvPr/>
        </p:nvSpPr>
        <p:spPr>
          <a:xfrm>
            <a:off x="193084" y="3508998"/>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you</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a:t>
            </a:r>
            <a:r>
              <a:rPr lang="en-GB" sz="2800" dirty="0">
                <a:solidFill>
                  <a:srgbClr val="002060"/>
                </a:solidFill>
                <a:latin typeface="Century Gothic" panose="020B0502020202020204" pitchFamily="34" charset="0"/>
                <a:ea typeface="Calibri" panose="020F0502020204030204" pitchFamily="34" charset="0"/>
              </a:rPr>
              <a:t> we remove –er and add </a:t>
            </a:r>
            <a:r>
              <a:rPr lang="en-GB" sz="2800" b="1" dirty="0">
                <a:solidFill>
                  <a:srgbClr val="92D050"/>
                </a:solidFill>
                <a:latin typeface="Century Gothic" panose="020B0502020202020204" pitchFamily="34" charset="0"/>
                <a:ea typeface="Calibri" panose="020F0502020204030204" pitchFamily="34" charset="0"/>
              </a:rPr>
              <a:t>–es</a:t>
            </a:r>
            <a:r>
              <a:rPr lang="en-GB" sz="2800" dirty="0">
                <a:solidFill>
                  <a:srgbClr val="92D050"/>
                </a:solidFill>
                <a:latin typeface="Century Gothic" panose="020B0502020202020204" pitchFamily="34" charset="0"/>
                <a:ea typeface="Calibri" panose="020F0502020204030204" pitchFamily="34" charset="0"/>
              </a:rPr>
              <a:t>.</a:t>
            </a:r>
          </a:p>
        </p:txBody>
      </p:sp>
      <p:cxnSp>
        <p:nvCxnSpPr>
          <p:cNvPr id="43" name="Straight Connector 42">
            <a:extLst>
              <a:ext uri="{FF2B5EF4-FFF2-40B4-BE49-F238E27FC236}">
                <a16:creationId xmlns:a16="http://schemas.microsoft.com/office/drawing/2014/main" id="{AF170529-7EC8-4A22-BE7D-18D12A7162AF}"/>
              </a:ext>
            </a:extLst>
          </p:cNvPr>
          <p:cNvCxnSpPr>
            <a:cxnSpLocks/>
          </p:cNvCxnSpPr>
          <p:nvPr/>
        </p:nvCxnSpPr>
        <p:spPr>
          <a:xfrm>
            <a:off x="6859291" y="4509817"/>
            <a:ext cx="437231"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F03E3D-B07D-4020-98DE-99D9A4252EFF}"/>
              </a:ext>
            </a:extLst>
          </p:cNvPr>
          <p:cNvCxnSpPr>
            <a:cxnSpLocks/>
          </p:cNvCxnSpPr>
          <p:nvPr/>
        </p:nvCxnSpPr>
        <p:spPr>
          <a:xfrm>
            <a:off x="6849123" y="4589646"/>
            <a:ext cx="458550"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F1B9A01-FDA2-46F5-A297-64D3411D64A0}"/>
              </a:ext>
            </a:extLst>
          </p:cNvPr>
          <p:cNvSpPr txBox="1"/>
          <p:nvPr/>
        </p:nvSpPr>
        <p:spPr>
          <a:xfrm>
            <a:off x="204235" y="1755259"/>
            <a:ext cx="11783529"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We know to mean ‘I’ and ‘you’ with a verb, the verb ending </a:t>
            </a:r>
            <a:r>
              <a:rPr lang="en-GB" sz="2800" b="1" dirty="0">
                <a:solidFill>
                  <a:srgbClr val="002060"/>
                </a:solidFill>
                <a:latin typeface="Century Gothic" panose="020B0502020202020204" pitchFamily="34" charset="0"/>
              </a:rPr>
              <a:t>changes</a:t>
            </a:r>
            <a:r>
              <a:rPr lang="en-GB" sz="2800" dirty="0">
                <a:solidFill>
                  <a:srgbClr val="002060"/>
                </a:solidFill>
                <a:latin typeface="Century Gothic" panose="020B0502020202020204" pitchFamily="34" charset="0"/>
              </a:rPr>
              <a:t>.</a:t>
            </a:r>
            <a:endParaRPr lang="en-GB" sz="2800" dirty="0"/>
          </a:p>
        </p:txBody>
      </p:sp>
    </p:spTree>
    <p:extLst>
      <p:ext uri="{BB962C8B-B14F-4D97-AF65-F5344CB8AC3E}">
        <p14:creationId xmlns:p14="http://schemas.microsoft.com/office/powerpoint/2010/main" val="10719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0" end="0"/>
                                            </p:txEl>
                                          </p:spTgt>
                                        </p:tgtEl>
                                        <p:attrNameLst>
                                          <p:attrName>style.visibility</p:attrName>
                                        </p:attrNameLst>
                                      </p:cBhvr>
                                      <p:to>
                                        <p:strVal val="visible"/>
                                      </p:to>
                                    </p:set>
                                    <p:animEffect transition="in" filter="fade">
                                      <p:cBhvr>
                                        <p:cTn id="17" dur="500"/>
                                        <p:tgtEl>
                                          <p:spTgt spid="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p:tgtEl>
                                          <p:spTgt spid="3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xEl>
                                              <p:pRg st="0" end="0"/>
                                            </p:txEl>
                                          </p:spTgt>
                                        </p:tgtEl>
                                        <p:attrNameLst>
                                          <p:attrName>style.visibility</p:attrName>
                                        </p:attrNameLst>
                                      </p:cBhvr>
                                      <p:to>
                                        <p:strVal val="visible"/>
                                      </p:to>
                                    </p:set>
                                    <p:animEffect transition="in" filter="fade">
                                      <p:cBhvr>
                                        <p:cTn id="54" dur="500"/>
                                        <p:tgtEl>
                                          <p:spTgt spid="3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p:tgtEl>
                                          <p:spTgt spid="4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34" grpId="0" animBg="1"/>
      <p:bldP spid="47" grpId="0"/>
      <p:bldP spid="48"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0284" y="5813176"/>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75" name="TextBox 74">
            <a:hlinkClick r:id="" action="ppaction://noaction">
              <a:snd r:embed="rId5" name="9_1.wav"/>
            </a:hlinkClick>
            <a:extLst>
              <a:ext uri="{FF2B5EF4-FFF2-40B4-BE49-F238E27FC236}">
                <a16:creationId xmlns:a16="http://schemas.microsoft.com/office/drawing/2014/main" id="{9B9CC56A-5FD9-45FF-9854-F30D2E782177}"/>
              </a:ext>
            </a:extLst>
          </p:cNvPr>
          <p:cNvSpPr txBox="1"/>
          <p:nvPr/>
        </p:nvSpPr>
        <p:spPr>
          <a:xfrm>
            <a:off x="318484" y="320636"/>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Sofía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habla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Quique: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Quién</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1/6</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37" name="Picture 36" descr="A picture containing text, toy, doll, vector graphics&#10;&#10;Description automatically generated">
            <a:extLst>
              <a:ext uri="{FF2B5EF4-FFF2-40B4-BE49-F238E27FC236}">
                <a16:creationId xmlns:a16="http://schemas.microsoft.com/office/drawing/2014/main" id="{DB01CBC5-B82F-4246-B533-879B772D95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911547" y="23954"/>
            <a:ext cx="808161" cy="1535160"/>
          </a:xfrm>
          <a:prstGeom prst="rect">
            <a:avLst/>
          </a:prstGeom>
        </p:spPr>
      </p:pic>
      <p:sp>
        <p:nvSpPr>
          <p:cNvPr id="55" name="Rectangle 54">
            <a:hlinkClick r:id="" action="ppaction://noaction">
              <a:snd r:embed="rId7" name="9_4.wav"/>
            </a:hlinkClick>
            <a:extLst>
              <a:ext uri="{FF2B5EF4-FFF2-40B4-BE49-F238E27FC236}">
                <a16:creationId xmlns:a16="http://schemas.microsoft.com/office/drawing/2014/main" id="{2E8F1078-76B1-4906-90B5-A7E679C9FC13}"/>
              </a:ext>
            </a:extLst>
          </p:cNvPr>
          <p:cNvSpPr/>
          <p:nvPr/>
        </p:nvSpPr>
        <p:spPr>
          <a:xfrm>
            <a:off x="577804" y="2830569"/>
            <a:ext cx="577832"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57" name="Rectangle 56">
            <a:hlinkClick r:id="" action="ppaction://noaction">
              <a:snd r:embed="rId7" name="9_4.wav"/>
            </a:hlinkClick>
            <a:extLst>
              <a:ext uri="{FF2B5EF4-FFF2-40B4-BE49-F238E27FC236}">
                <a16:creationId xmlns:a16="http://schemas.microsoft.com/office/drawing/2014/main" id="{889BE531-1EB1-435B-9F05-EF6BE30B3721}"/>
              </a:ext>
            </a:extLst>
          </p:cNvPr>
          <p:cNvSpPr/>
          <p:nvPr/>
        </p:nvSpPr>
        <p:spPr>
          <a:xfrm>
            <a:off x="659954" y="5681590"/>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644295" y="2083069"/>
            <a:ext cx="808161" cy="1535160"/>
          </a:xfrm>
          <a:prstGeom prst="rect">
            <a:avLst/>
          </a:prstGeom>
        </p:spPr>
      </p:pic>
      <p:pic>
        <p:nvPicPr>
          <p:cNvPr id="61" name="Picture 60" descr="A picture containing text, toy, doll, vector graphics&#10;&#10;Description automatically generated">
            <a:extLst>
              <a:ext uri="{FF2B5EF4-FFF2-40B4-BE49-F238E27FC236}">
                <a16:creationId xmlns:a16="http://schemas.microsoft.com/office/drawing/2014/main" id="{C6A09A79-3F89-4EF7-BC82-09CB1DCC7F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420841" y="2103315"/>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8"/>
          <a:stretch>
            <a:fillRect/>
          </a:stretch>
        </p:blipFill>
        <p:spPr>
          <a:xfrm>
            <a:off x="7919152" y="2103315"/>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D04F141-5207-4088-9797-FDC829050D65}"/>
              </a:ext>
            </a:extLst>
          </p:cNvPr>
          <p:cNvSpPr/>
          <p:nvPr/>
        </p:nvSpPr>
        <p:spPr>
          <a:xfrm>
            <a:off x="1757801" y="1921955"/>
            <a:ext cx="2366220" cy="203150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730497" y="5681590"/>
            <a:ext cx="227177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Segoe Print" panose="02000600000000000000" pitchFamily="2" charset="0"/>
                <a:ea typeface="+mn-ea"/>
                <a:cs typeface="+mn-cs"/>
              </a:rPr>
              <a:t>Comprendo</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endParaRPr>
          </a:p>
        </p:txBody>
      </p:sp>
      <p:pic>
        <p:nvPicPr>
          <p:cNvPr id="69" name="Picture 16" descr="United, Flag, Kingdom, British, Great, Britain">
            <a:extLst>
              <a:ext uri="{FF2B5EF4-FFF2-40B4-BE49-F238E27FC236}">
                <a16:creationId xmlns:a16="http://schemas.microsoft.com/office/drawing/2014/main" id="{7AB35882-C674-46CF-B81B-D7DDD3E6C1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7604" y="5997380"/>
            <a:ext cx="491064" cy="384376"/>
          </a:xfrm>
          <a:prstGeom prst="roundRect">
            <a:avLst/>
          </a:prstGeom>
          <a:noFill/>
          <a:extLst>
            <a:ext uri="{909E8E84-426E-40DD-AFC4-6F175D3DCCD1}">
              <a14:hiddenFill xmlns:a14="http://schemas.microsoft.com/office/drawing/2010/main">
                <a:solidFill>
                  <a:srgbClr val="FFFFFF"/>
                </a:solidFill>
              </a14:hiddenFill>
            </a:ext>
          </a:extLst>
        </p:spPr>
      </p:pic>
      <p:pic>
        <p:nvPicPr>
          <p:cNvPr id="2054" name="Picture 6" descr="Porcelana, Bandera, Chino, País, Símbolo">
            <a:extLst>
              <a:ext uri="{FF2B5EF4-FFF2-40B4-BE49-F238E27FC236}">
                <a16:creationId xmlns:a16="http://schemas.microsoft.com/office/drawing/2014/main" id="{9EEB4F37-B1EF-4BF8-B053-52B0E92B1B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926" y="5806434"/>
            <a:ext cx="491065" cy="381891"/>
          </a:xfrm>
          <a:prstGeom prst="roundRect">
            <a:avLst/>
          </a:prstGeom>
          <a:noFill/>
          <a:extLst>
            <a:ext uri="{909E8E84-426E-40DD-AFC4-6F175D3DCCD1}">
              <a14:hiddenFill xmlns:a14="http://schemas.microsoft.com/office/drawing/2010/main">
                <a:solidFill>
                  <a:srgbClr val="FFFFFF"/>
                </a:solidFill>
              </a14:hiddenFill>
            </a:ext>
          </a:extLst>
        </p:spPr>
      </p:pic>
      <p:pic>
        <p:nvPicPr>
          <p:cNvPr id="72" name="Picture 71" descr="Background pattern, rectangle&#10;&#10;Description automatically generated">
            <a:extLst>
              <a:ext uri="{FF2B5EF4-FFF2-40B4-BE49-F238E27FC236}">
                <a16:creationId xmlns:a16="http://schemas.microsoft.com/office/drawing/2014/main" id="{442772E3-839A-4A1F-94D3-395CCFF908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46992" y="5517319"/>
            <a:ext cx="571676" cy="380968"/>
          </a:xfrm>
          <a:prstGeom prst="roundRect">
            <a:avLst/>
          </a:prstGeom>
        </p:spPr>
      </p:pic>
      <p:sp>
        <p:nvSpPr>
          <p:cNvPr id="88" name="Rectangle 87">
            <a:hlinkClick r:id="" action="ppaction://noaction">
              <a:snd r:embed="rId12" name="19_Eestaactivo.wav"/>
            </a:hlinkClick>
            <a:extLst>
              <a:ext uri="{FF2B5EF4-FFF2-40B4-BE49-F238E27FC236}">
                <a16:creationId xmlns:a16="http://schemas.microsoft.com/office/drawing/2014/main" id="{D9E2F946-D86E-441B-8BCC-B3349486663A}"/>
              </a:ext>
            </a:extLst>
          </p:cNvPr>
          <p:cNvSpPr/>
          <p:nvPr/>
        </p:nvSpPr>
        <p:spPr>
          <a:xfrm>
            <a:off x="4540923"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6834342" y="5024612"/>
            <a:ext cx="2043801" cy="174734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hlinkClick r:id="" action="ppaction://noaction">
              <a:snd r:embed="rId12" name="19_Eestaactivo.wav"/>
            </a:hlinkClick>
            <a:extLst>
              <a:ext uri="{FF2B5EF4-FFF2-40B4-BE49-F238E27FC236}">
                <a16:creationId xmlns:a16="http://schemas.microsoft.com/office/drawing/2014/main" id="{0BC5F9F7-2A6D-4DBF-9F7C-9DE195D454C2}"/>
              </a:ext>
            </a:extLst>
          </p:cNvPr>
          <p:cNvSpPr/>
          <p:nvPr/>
        </p:nvSpPr>
        <p:spPr>
          <a:xfrm>
            <a:off x="6968202" y="566649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91" name="Rectangle 90">
            <a:hlinkClick r:id="" action="ppaction://noaction">
              <a:snd r:embed="rId12" name="19_Eestaactivo.wav"/>
            </a:hlinkClick>
            <a:extLst>
              <a:ext uri="{FF2B5EF4-FFF2-40B4-BE49-F238E27FC236}">
                <a16:creationId xmlns:a16="http://schemas.microsoft.com/office/drawing/2014/main" id="{F799F113-14A1-4DCF-8D32-0E5318C43B8E}"/>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pic>
        <p:nvPicPr>
          <p:cNvPr id="2056" name="Picture 8" descr="Página, Papel, Hoja, Diseño, Blanco">
            <a:extLst>
              <a:ext uri="{FF2B5EF4-FFF2-40B4-BE49-F238E27FC236}">
                <a16:creationId xmlns:a16="http://schemas.microsoft.com/office/drawing/2014/main" id="{B3820716-1577-4CC3-9E58-F19A004795E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84211" y="5173607"/>
            <a:ext cx="989451" cy="12791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ibro, Abierto, Abrió, Libro De Texto">
            <a:extLst>
              <a:ext uri="{FF2B5EF4-FFF2-40B4-BE49-F238E27FC236}">
                <a16:creationId xmlns:a16="http://schemas.microsoft.com/office/drawing/2014/main" id="{D583D218-2E1B-4EB8-B5EC-CDB89C8018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18349" y="5517319"/>
            <a:ext cx="1952365" cy="1030752"/>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hlinkClick r:id="" action="ppaction://noaction">
              <a:snd r:embed="rId15" name="9_2.wav"/>
            </a:hlinkClick>
            <a:extLst>
              <a:ext uri="{FF2B5EF4-FFF2-40B4-BE49-F238E27FC236}">
                <a16:creationId xmlns:a16="http://schemas.microsoft.com/office/drawing/2014/main" id="{52075AA5-744C-4104-BED3-56509D7616FD}"/>
              </a:ext>
            </a:extLst>
          </p:cNvPr>
          <p:cNvSpPr txBox="1"/>
          <p:nvPr/>
        </p:nvSpPr>
        <p:spPr>
          <a:xfrm>
            <a:off x="315285" y="1089737"/>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escribe ‘A’ o ‘B’.</a:t>
            </a:r>
          </a:p>
        </p:txBody>
      </p:sp>
      <p:sp>
        <p:nvSpPr>
          <p:cNvPr id="93" name="TextBox 92">
            <a:hlinkClick r:id="" action="ppaction://noaction">
              <a:snd r:embed="rId16" name="7_1.wav"/>
            </a:hlinkClick>
            <a:extLst>
              <a:ext uri="{FF2B5EF4-FFF2-40B4-BE49-F238E27FC236}">
                <a16:creationId xmlns:a16="http://schemas.microsoft.com/office/drawing/2014/main" id="{59720E7C-A8F6-40E2-8A81-79083FA014B3}"/>
              </a:ext>
            </a:extLst>
          </p:cNvPr>
          <p:cNvSpPr txBox="1"/>
          <p:nvPr/>
        </p:nvSpPr>
        <p:spPr>
          <a:xfrm>
            <a:off x="408543" y="4293303"/>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escribe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verbo. ¿Qué imagen es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correcta</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57388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par>
                                <p:cTn id="17" presetID="10"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500"/>
                                        <p:tgtEl>
                                          <p:spTgt spid="2054"/>
                                        </p:tgtEl>
                                      </p:cBhvr>
                                    </p:animEffect>
                                  </p:childTnLst>
                                </p:cTn>
                              </p:par>
                              <p:par>
                                <p:cTn id="20" presetID="10"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fade">
                                      <p:cBhvr>
                                        <p:cTn id="25" dur="500"/>
                                        <p:tgtEl>
                                          <p:spTgt spid="8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500"/>
                                        <p:tgtEl>
                                          <p:spTgt spid="9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nodeType="withEffect">
                                  <p:stCondLst>
                                    <p:cond delay="0"/>
                                  </p:stCondLst>
                                  <p:childTnLst>
                                    <p:set>
                                      <p:cBhvr>
                                        <p:cTn id="39" dur="1" fill="hold">
                                          <p:stCondLst>
                                            <p:cond delay="0"/>
                                          </p:stCondLst>
                                        </p:cTn>
                                        <p:tgtEl>
                                          <p:spTgt spid="2056"/>
                                        </p:tgtEl>
                                        <p:attrNameLst>
                                          <p:attrName>style.visibility</p:attrName>
                                        </p:attrNameLst>
                                      </p:cBhvr>
                                      <p:to>
                                        <p:strVal val="visible"/>
                                      </p:to>
                                    </p:set>
                                    <p:animEffect transition="in" filter="fade">
                                      <p:cBhvr>
                                        <p:cTn id="40" dur="500"/>
                                        <p:tgtEl>
                                          <p:spTgt spid="2056"/>
                                        </p:tgtEl>
                                      </p:cBhvr>
                                    </p:animEffect>
                                  </p:childTnLst>
                                </p:cTn>
                              </p:par>
                              <p:par>
                                <p:cTn id="41" presetID="10" presetClass="entr" presetSubtype="0" fill="hold" nodeType="withEffect">
                                  <p:stCondLst>
                                    <p:cond delay="0"/>
                                  </p:stCondLst>
                                  <p:childTnLst>
                                    <p:set>
                                      <p:cBhvr>
                                        <p:cTn id="42" dur="1" fill="hold">
                                          <p:stCondLst>
                                            <p:cond delay="0"/>
                                          </p:stCondLst>
                                        </p:cTn>
                                        <p:tgtEl>
                                          <p:spTgt spid="2058"/>
                                        </p:tgtEl>
                                        <p:attrNameLst>
                                          <p:attrName>style.visibility</p:attrName>
                                        </p:attrNameLst>
                                      </p:cBhvr>
                                      <p:to>
                                        <p:strVal val="visible"/>
                                      </p:to>
                                    </p:set>
                                    <p:animEffect transition="in" filter="fade">
                                      <p:cBhvr>
                                        <p:cTn id="43" dur="500"/>
                                        <p:tgtEl>
                                          <p:spTgt spid="205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additive="base">
                                        <p:cTn id="53" dur="500" fill="hold"/>
                                        <p:tgtEl>
                                          <p:spTgt spid="89"/>
                                        </p:tgtEl>
                                        <p:attrNameLst>
                                          <p:attrName>ppt_x</p:attrName>
                                        </p:attrNameLst>
                                      </p:cBhvr>
                                      <p:tavLst>
                                        <p:tav tm="0">
                                          <p:val>
                                            <p:strVal val="#ppt_x"/>
                                          </p:val>
                                        </p:tav>
                                        <p:tav tm="100000">
                                          <p:val>
                                            <p:strVal val="#ppt_x"/>
                                          </p:val>
                                        </p:tav>
                                      </p:tavLst>
                                    </p:anim>
                                    <p:anim calcmode="lin" valueType="num">
                                      <p:cBhvr additive="base">
                                        <p:cTn id="54"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7" grpId="0" animBg="1"/>
      <p:bldP spid="10" grpId="0" animBg="1"/>
      <p:bldP spid="11" grpId="0"/>
      <p:bldP spid="88" grpId="0" animBg="1"/>
      <p:bldP spid="89" grpId="0" animBg="1"/>
      <p:bldP spid="90" grpId="0" animBg="1"/>
      <p:bldP spid="91" grpId="0" animBg="1"/>
      <p:bldP spid="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5489" y="5813176"/>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75" name="TextBox 74">
            <a:hlinkClick r:id="" action="ppaction://noaction">
              <a:snd r:embed="rId5" name="9_1.wav"/>
            </a:hlinkClick>
            <a:extLst>
              <a:ext uri="{FF2B5EF4-FFF2-40B4-BE49-F238E27FC236}">
                <a16:creationId xmlns:a16="http://schemas.microsoft.com/office/drawing/2014/main" id="{9B9CC56A-5FD9-45FF-9854-F30D2E782177}"/>
              </a:ext>
            </a:extLst>
          </p:cNvPr>
          <p:cNvSpPr txBox="1"/>
          <p:nvPr/>
        </p:nvSpPr>
        <p:spPr>
          <a:xfrm>
            <a:off x="318484" y="320636"/>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Sofía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habla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Quique: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Quién</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2/6</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37" name="Picture 36" descr="A picture containing text, toy, doll, vector graphics&#10;&#10;Description automatically generated">
            <a:extLst>
              <a:ext uri="{FF2B5EF4-FFF2-40B4-BE49-F238E27FC236}">
                <a16:creationId xmlns:a16="http://schemas.microsoft.com/office/drawing/2014/main" id="{DB01CBC5-B82F-4246-B533-879B772D95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911547" y="23954"/>
            <a:ext cx="808161" cy="1535160"/>
          </a:xfrm>
          <a:prstGeom prst="rect">
            <a:avLst/>
          </a:prstGeom>
        </p:spPr>
      </p:pic>
      <p:sp>
        <p:nvSpPr>
          <p:cNvPr id="55" name="Rectangle 54">
            <a:hlinkClick r:id="" action="ppaction://noaction">
              <a:snd r:embed="rId7" name="9_5.wav"/>
            </a:hlinkClick>
            <a:extLst>
              <a:ext uri="{FF2B5EF4-FFF2-40B4-BE49-F238E27FC236}">
                <a16:creationId xmlns:a16="http://schemas.microsoft.com/office/drawing/2014/main" id="{2E8F1078-76B1-4906-90B5-A7E679C9FC13}"/>
              </a:ext>
            </a:extLst>
          </p:cNvPr>
          <p:cNvSpPr/>
          <p:nvPr/>
        </p:nvSpPr>
        <p:spPr>
          <a:xfrm>
            <a:off x="577804" y="2830569"/>
            <a:ext cx="577832"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57" name="Rectangle 56">
            <a:hlinkClick r:id="" action="ppaction://noaction">
              <a:snd r:embed="rId7" name="9_5.wav"/>
            </a:hlinkClick>
            <a:extLst>
              <a:ext uri="{FF2B5EF4-FFF2-40B4-BE49-F238E27FC236}">
                <a16:creationId xmlns:a16="http://schemas.microsoft.com/office/drawing/2014/main" id="{889BE531-1EB1-435B-9F05-EF6BE30B3721}"/>
              </a:ext>
            </a:extLst>
          </p:cNvPr>
          <p:cNvSpPr/>
          <p:nvPr/>
        </p:nvSpPr>
        <p:spPr>
          <a:xfrm>
            <a:off x="659954" y="5681590"/>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644295" y="2083069"/>
            <a:ext cx="808161" cy="1535160"/>
          </a:xfrm>
          <a:prstGeom prst="rect">
            <a:avLst/>
          </a:prstGeom>
        </p:spPr>
      </p:pic>
      <p:pic>
        <p:nvPicPr>
          <p:cNvPr id="61" name="Picture 60" descr="A picture containing text, toy, doll, vector graphics&#10;&#10;Description automatically generated">
            <a:extLst>
              <a:ext uri="{FF2B5EF4-FFF2-40B4-BE49-F238E27FC236}">
                <a16:creationId xmlns:a16="http://schemas.microsoft.com/office/drawing/2014/main" id="{C6A09A79-3F89-4EF7-BC82-09CB1DCC7F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420841" y="2103315"/>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8"/>
          <a:stretch>
            <a:fillRect/>
          </a:stretch>
        </p:blipFill>
        <p:spPr>
          <a:xfrm>
            <a:off x="7919152" y="2103315"/>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D04F141-5207-4088-9797-FDC829050D65}"/>
              </a:ext>
            </a:extLst>
          </p:cNvPr>
          <p:cNvSpPr/>
          <p:nvPr/>
        </p:nvSpPr>
        <p:spPr>
          <a:xfrm>
            <a:off x="6350084" y="2008272"/>
            <a:ext cx="2547952" cy="203150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875460" y="5681590"/>
            <a:ext cx="18758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Segoe Print" panose="02000600000000000000" pitchFamily="2" charset="0"/>
                <a:ea typeface="+mn-ea"/>
                <a:cs typeface="+mn-cs"/>
              </a:rPr>
              <a:t>Aprendes</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endParaRPr>
          </a:p>
        </p:txBody>
      </p:sp>
      <p:pic>
        <p:nvPicPr>
          <p:cNvPr id="69" name="Picture 16" descr="United, Flag, Kingdom, British, Great, Britain">
            <a:extLst>
              <a:ext uri="{FF2B5EF4-FFF2-40B4-BE49-F238E27FC236}">
                <a16:creationId xmlns:a16="http://schemas.microsoft.com/office/drawing/2014/main" id="{7AB35882-C674-46CF-B81B-D7DDD3E6C1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28644" y="6042813"/>
            <a:ext cx="491064" cy="384376"/>
          </a:xfrm>
          <a:prstGeom prst="roundRect">
            <a:avLst/>
          </a:prstGeom>
          <a:noFill/>
          <a:extLst>
            <a:ext uri="{909E8E84-426E-40DD-AFC4-6F175D3DCCD1}">
              <a14:hiddenFill xmlns:a14="http://schemas.microsoft.com/office/drawing/2010/main">
                <a:solidFill>
                  <a:srgbClr val="FFFFFF"/>
                </a:solidFill>
              </a14:hiddenFill>
            </a:ext>
          </a:extLst>
        </p:spPr>
      </p:pic>
      <p:pic>
        <p:nvPicPr>
          <p:cNvPr id="2054" name="Picture 6" descr="Porcelana, Bandera, Chino, País, Símbolo">
            <a:extLst>
              <a:ext uri="{FF2B5EF4-FFF2-40B4-BE49-F238E27FC236}">
                <a16:creationId xmlns:a16="http://schemas.microsoft.com/office/drawing/2014/main" id="{9EEB4F37-B1EF-4BF8-B053-52B0E92B1B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12966" y="5851867"/>
            <a:ext cx="491065" cy="381891"/>
          </a:xfrm>
          <a:prstGeom prst="roundRect">
            <a:avLst/>
          </a:prstGeom>
          <a:noFill/>
          <a:extLst>
            <a:ext uri="{909E8E84-426E-40DD-AFC4-6F175D3DCCD1}">
              <a14:hiddenFill xmlns:a14="http://schemas.microsoft.com/office/drawing/2010/main">
                <a:solidFill>
                  <a:srgbClr val="FFFFFF"/>
                </a:solidFill>
              </a14:hiddenFill>
            </a:ext>
          </a:extLst>
        </p:spPr>
      </p:pic>
      <p:pic>
        <p:nvPicPr>
          <p:cNvPr id="72" name="Picture 71" descr="Background pattern, rectangle&#10;&#10;Description automatically generated">
            <a:extLst>
              <a:ext uri="{FF2B5EF4-FFF2-40B4-BE49-F238E27FC236}">
                <a16:creationId xmlns:a16="http://schemas.microsoft.com/office/drawing/2014/main" id="{442772E3-839A-4A1F-94D3-395CCFF908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48032" y="5562752"/>
            <a:ext cx="571676" cy="380968"/>
          </a:xfrm>
          <a:prstGeom prst="roundRect">
            <a:avLst/>
          </a:prstGeom>
        </p:spPr>
      </p:pic>
      <p:sp>
        <p:nvSpPr>
          <p:cNvPr id="88" name="Rectangle 87">
            <a:hlinkClick r:id="" action="ppaction://noaction">
              <a:snd r:embed="rId12" name="19_Eestaactivo.wav"/>
            </a:hlinkClick>
            <a:extLst>
              <a:ext uri="{FF2B5EF4-FFF2-40B4-BE49-F238E27FC236}">
                <a16:creationId xmlns:a16="http://schemas.microsoft.com/office/drawing/2014/main" id="{D9E2F946-D86E-441B-8BCC-B3349486663A}"/>
              </a:ext>
            </a:extLst>
          </p:cNvPr>
          <p:cNvSpPr/>
          <p:nvPr/>
        </p:nvSpPr>
        <p:spPr>
          <a:xfrm>
            <a:off x="4540923"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9226777" y="5009825"/>
            <a:ext cx="2261821" cy="174734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hlinkClick r:id="" action="ppaction://noaction">
              <a:snd r:embed="rId12" name="19_Eestaactivo.wav"/>
            </a:hlinkClick>
            <a:extLst>
              <a:ext uri="{FF2B5EF4-FFF2-40B4-BE49-F238E27FC236}">
                <a16:creationId xmlns:a16="http://schemas.microsoft.com/office/drawing/2014/main" id="{0BC5F9F7-2A6D-4DBF-9F7C-9DE195D454C2}"/>
              </a:ext>
            </a:extLst>
          </p:cNvPr>
          <p:cNvSpPr/>
          <p:nvPr/>
        </p:nvSpPr>
        <p:spPr>
          <a:xfrm>
            <a:off x="6622517" y="566649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91" name="Rectangle 90">
            <a:hlinkClick r:id="" action="ppaction://noaction">
              <a:snd r:embed="rId12" name="19_Eestaactivo.wav"/>
            </a:hlinkClick>
            <a:extLst>
              <a:ext uri="{FF2B5EF4-FFF2-40B4-BE49-F238E27FC236}">
                <a16:creationId xmlns:a16="http://schemas.microsoft.com/office/drawing/2014/main" id="{F799F113-14A1-4DCF-8D32-0E5318C43B8E}"/>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93" name="TextBox 92">
            <a:hlinkClick r:id="" action="ppaction://noaction">
              <a:snd r:embed="rId13" name="7_1.wav"/>
            </a:hlinkClick>
            <a:extLst>
              <a:ext uri="{FF2B5EF4-FFF2-40B4-BE49-F238E27FC236}">
                <a16:creationId xmlns:a16="http://schemas.microsoft.com/office/drawing/2014/main" id="{59720E7C-A8F6-40E2-8A81-79083FA014B3}"/>
              </a:ext>
            </a:extLst>
          </p:cNvPr>
          <p:cNvSpPr txBox="1"/>
          <p:nvPr/>
        </p:nvSpPr>
        <p:spPr>
          <a:xfrm>
            <a:off x="408543" y="4293303"/>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escribe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verbo. ¿Qué imagen es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correcta</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pic>
        <p:nvPicPr>
          <p:cNvPr id="3" name="Picture 2">
            <a:extLst>
              <a:ext uri="{FF2B5EF4-FFF2-40B4-BE49-F238E27FC236}">
                <a16:creationId xmlns:a16="http://schemas.microsoft.com/office/drawing/2014/main" id="{830C4ED3-6D4F-4369-958D-0F6455E4646A}"/>
              </a:ext>
            </a:extLst>
          </p:cNvPr>
          <p:cNvPicPr>
            <a:picLocks noChangeAspect="1"/>
          </p:cNvPicPr>
          <p:nvPr/>
        </p:nvPicPr>
        <p:blipFill>
          <a:blip r:embed="rId14"/>
          <a:stretch>
            <a:fillRect/>
          </a:stretch>
        </p:blipFill>
        <p:spPr>
          <a:xfrm>
            <a:off x="7278375" y="5349598"/>
            <a:ext cx="1542422" cy="1097375"/>
          </a:xfrm>
          <a:prstGeom prst="rect">
            <a:avLst/>
          </a:prstGeom>
        </p:spPr>
      </p:pic>
      <p:sp>
        <p:nvSpPr>
          <p:cNvPr id="5" name="TextBox 4">
            <a:extLst>
              <a:ext uri="{FF2B5EF4-FFF2-40B4-BE49-F238E27FC236}">
                <a16:creationId xmlns:a16="http://schemas.microsoft.com/office/drawing/2014/main" id="{3A12481E-4922-442A-9622-44AAE19B011A}"/>
              </a:ext>
            </a:extLst>
          </p:cNvPr>
          <p:cNvSpPr txBox="1"/>
          <p:nvPr/>
        </p:nvSpPr>
        <p:spPr>
          <a:xfrm>
            <a:off x="5358088" y="5513564"/>
            <a:ext cx="51809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9" name="TextBox 28">
            <a:hlinkClick r:id="" action="ppaction://noaction">
              <a:snd r:embed="rId15" name="9_2.wav"/>
            </a:hlinkClick>
            <a:extLst>
              <a:ext uri="{FF2B5EF4-FFF2-40B4-BE49-F238E27FC236}">
                <a16:creationId xmlns:a16="http://schemas.microsoft.com/office/drawing/2014/main" id="{9E9CDE34-A23E-4811-BA47-6568C56B1800}"/>
              </a:ext>
            </a:extLst>
          </p:cNvPr>
          <p:cNvSpPr txBox="1"/>
          <p:nvPr/>
        </p:nvSpPr>
        <p:spPr>
          <a:xfrm>
            <a:off x="315285" y="1089737"/>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escribe ‘A’ o ‘B’.</a:t>
            </a:r>
          </a:p>
        </p:txBody>
      </p:sp>
    </p:spTree>
    <p:extLst>
      <p:ext uri="{BB962C8B-B14F-4D97-AF65-F5344CB8AC3E}">
        <p14:creationId xmlns:p14="http://schemas.microsoft.com/office/powerpoint/2010/main" val="173305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par>
                                <p:cTn id="13" presetID="10"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0" presetClass="entr" presetSubtype="0"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500"/>
                                        <p:tgtEl>
                                          <p:spTgt spid="2054"/>
                                        </p:tgtEl>
                                      </p:cBhvr>
                                    </p:animEffect>
                                  </p:childTnLst>
                                </p:cTn>
                              </p:par>
                              <p:par>
                                <p:cTn id="19" presetID="10"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500"/>
                                        <p:tgtEl>
                                          <p:spTgt spid="9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9"/>
                                        </p:tgtEl>
                                        <p:attrNameLst>
                                          <p:attrName>style.visibility</p:attrName>
                                        </p:attrNameLst>
                                      </p:cBhvr>
                                      <p:to>
                                        <p:strVal val="visible"/>
                                      </p:to>
                                    </p:set>
                                    <p:anim calcmode="lin" valueType="num">
                                      <p:cBhvr additive="base">
                                        <p:cTn id="52" dur="500" fill="hold"/>
                                        <p:tgtEl>
                                          <p:spTgt spid="89"/>
                                        </p:tgtEl>
                                        <p:attrNameLst>
                                          <p:attrName>ppt_x</p:attrName>
                                        </p:attrNameLst>
                                      </p:cBhvr>
                                      <p:tavLst>
                                        <p:tav tm="0">
                                          <p:val>
                                            <p:strVal val="#ppt_x"/>
                                          </p:val>
                                        </p:tav>
                                        <p:tav tm="100000">
                                          <p:val>
                                            <p:strVal val="#ppt_x"/>
                                          </p:val>
                                        </p:tav>
                                      </p:tavLst>
                                    </p:anim>
                                    <p:anim calcmode="lin" valueType="num">
                                      <p:cBhvr additive="base">
                                        <p:cTn id="5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7" grpId="0" animBg="1"/>
      <p:bldP spid="10" grpId="0" animBg="1"/>
      <p:bldP spid="11" grpId="0"/>
      <p:bldP spid="88" grpId="0" animBg="1"/>
      <p:bldP spid="89" grpId="0" animBg="1"/>
      <p:bldP spid="90" grpId="0" animBg="1"/>
      <p:bldP spid="91" grpId="0" animBg="1"/>
      <p:bldP spid="9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5489" y="5813176"/>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______________________</a:t>
            </a:r>
          </a:p>
        </p:txBody>
      </p:sp>
      <p:sp>
        <p:nvSpPr>
          <p:cNvPr id="11" name="TextBox 10">
            <a:extLst>
              <a:ext uri="{FF2B5EF4-FFF2-40B4-BE49-F238E27FC236}">
                <a16:creationId xmlns:a16="http://schemas.microsoft.com/office/drawing/2014/main" id="{233FE974-67C3-429C-A965-526A21C00507}"/>
              </a:ext>
            </a:extLst>
          </p:cNvPr>
          <p:cNvSpPr txBox="1"/>
          <p:nvPr/>
        </p:nvSpPr>
        <p:spPr>
          <a:xfrm>
            <a:off x="1741648" y="5681590"/>
            <a:ext cx="24080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Segoe Print" panose="02000600000000000000" pitchFamily="2" charset="0"/>
                <a:ea typeface="+mn-ea"/>
                <a:cs typeface="+mn-cs"/>
              </a:rPr>
              <a:t>Comprendes</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endParaRP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pic>
        <p:nvPicPr>
          <p:cNvPr id="37" name="Picture 36" descr="A picture containing text, toy, doll, vector graphics&#10;&#10;Description automatically generated">
            <a:extLst>
              <a:ext uri="{FF2B5EF4-FFF2-40B4-BE49-F238E27FC236}">
                <a16:creationId xmlns:a16="http://schemas.microsoft.com/office/drawing/2014/main" id="{DB01CBC5-B82F-4246-B533-879B772D9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911547" y="23954"/>
            <a:ext cx="808161" cy="1535160"/>
          </a:xfrm>
          <a:prstGeom prst="rect">
            <a:avLst/>
          </a:prstGeom>
        </p:spPr>
      </p:pic>
      <p:sp>
        <p:nvSpPr>
          <p:cNvPr id="55" name="Rectangle 54">
            <a:hlinkClick r:id="" action="ppaction://noaction">
              <a:snd r:embed="rId6" name="9_6.wav"/>
            </a:hlinkClick>
            <a:extLst>
              <a:ext uri="{FF2B5EF4-FFF2-40B4-BE49-F238E27FC236}">
                <a16:creationId xmlns:a16="http://schemas.microsoft.com/office/drawing/2014/main" id="{2E8F1078-76B1-4906-90B5-A7E679C9FC13}"/>
              </a:ext>
            </a:extLst>
          </p:cNvPr>
          <p:cNvSpPr/>
          <p:nvPr/>
        </p:nvSpPr>
        <p:spPr>
          <a:xfrm>
            <a:off x="577804" y="2830569"/>
            <a:ext cx="577832"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57" name="Rectangle 56">
            <a:hlinkClick r:id="" action="ppaction://noaction">
              <a:snd r:embed="rId6" name="9_6.wav"/>
            </a:hlinkClick>
            <a:extLst>
              <a:ext uri="{FF2B5EF4-FFF2-40B4-BE49-F238E27FC236}">
                <a16:creationId xmlns:a16="http://schemas.microsoft.com/office/drawing/2014/main" id="{889BE531-1EB1-435B-9F05-EF6BE30B3721}"/>
              </a:ext>
            </a:extLst>
          </p:cNvPr>
          <p:cNvSpPr/>
          <p:nvPr/>
        </p:nvSpPr>
        <p:spPr>
          <a:xfrm>
            <a:off x="659954" y="5681590"/>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644295" y="2083069"/>
            <a:ext cx="808161" cy="1535160"/>
          </a:xfrm>
          <a:prstGeom prst="rect">
            <a:avLst/>
          </a:prstGeom>
        </p:spPr>
      </p:pic>
      <p:pic>
        <p:nvPicPr>
          <p:cNvPr id="61" name="Picture 60" descr="A picture containing text, toy, doll, vector graphics&#10;&#10;Description automatically generated">
            <a:extLst>
              <a:ext uri="{FF2B5EF4-FFF2-40B4-BE49-F238E27FC236}">
                <a16:creationId xmlns:a16="http://schemas.microsoft.com/office/drawing/2014/main" id="{C6A09A79-3F89-4EF7-BC82-09CB1DCC7F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420841" y="2103315"/>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7919152" y="2103315"/>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D04F141-5207-4088-9797-FDC829050D65}"/>
              </a:ext>
            </a:extLst>
          </p:cNvPr>
          <p:cNvSpPr/>
          <p:nvPr/>
        </p:nvSpPr>
        <p:spPr>
          <a:xfrm>
            <a:off x="5756322" y="1924263"/>
            <a:ext cx="3141714" cy="203150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 name="Picture 16" descr="United, Flag, Kingdom, British, Great, Britain">
            <a:extLst>
              <a:ext uri="{FF2B5EF4-FFF2-40B4-BE49-F238E27FC236}">
                <a16:creationId xmlns:a16="http://schemas.microsoft.com/office/drawing/2014/main" id="{7AB35882-C674-46CF-B81B-D7DDD3E6C1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28644" y="6042813"/>
            <a:ext cx="491064" cy="384376"/>
          </a:xfrm>
          <a:prstGeom prst="roundRect">
            <a:avLst/>
          </a:prstGeom>
          <a:noFill/>
          <a:extLst>
            <a:ext uri="{909E8E84-426E-40DD-AFC4-6F175D3DCCD1}">
              <a14:hiddenFill xmlns:a14="http://schemas.microsoft.com/office/drawing/2010/main">
                <a:solidFill>
                  <a:srgbClr val="FFFFFF"/>
                </a:solidFill>
              </a14:hiddenFill>
            </a:ext>
          </a:extLst>
        </p:spPr>
      </p:pic>
      <p:pic>
        <p:nvPicPr>
          <p:cNvPr id="2054" name="Picture 6" descr="Porcelana, Bandera, Chino, País, Símbolo">
            <a:extLst>
              <a:ext uri="{FF2B5EF4-FFF2-40B4-BE49-F238E27FC236}">
                <a16:creationId xmlns:a16="http://schemas.microsoft.com/office/drawing/2014/main" id="{9EEB4F37-B1EF-4BF8-B053-52B0E92B1B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12966" y="5851867"/>
            <a:ext cx="491065" cy="381891"/>
          </a:xfrm>
          <a:prstGeom prst="roundRect">
            <a:avLst/>
          </a:prstGeom>
          <a:noFill/>
          <a:extLst>
            <a:ext uri="{909E8E84-426E-40DD-AFC4-6F175D3DCCD1}">
              <a14:hiddenFill xmlns:a14="http://schemas.microsoft.com/office/drawing/2010/main">
                <a:solidFill>
                  <a:srgbClr val="FFFFFF"/>
                </a:solidFill>
              </a14:hiddenFill>
            </a:ext>
          </a:extLst>
        </p:spPr>
      </p:pic>
      <p:pic>
        <p:nvPicPr>
          <p:cNvPr id="72" name="Picture 71" descr="Background pattern, rectangle&#10;&#10;Description automatically generated">
            <a:extLst>
              <a:ext uri="{FF2B5EF4-FFF2-40B4-BE49-F238E27FC236}">
                <a16:creationId xmlns:a16="http://schemas.microsoft.com/office/drawing/2014/main" id="{442772E3-839A-4A1F-94D3-395CCFF908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48032" y="5562752"/>
            <a:ext cx="571676" cy="380968"/>
          </a:xfrm>
          <a:prstGeom prst="roundRect">
            <a:avLst/>
          </a:prstGeom>
        </p:spPr>
      </p:pic>
      <p:sp>
        <p:nvSpPr>
          <p:cNvPr id="88" name="Rectangle 87">
            <a:hlinkClick r:id="" action="ppaction://noaction">
              <a:snd r:embed="rId11" name="19_Eestaactivo.wav"/>
            </a:hlinkClick>
            <a:extLst>
              <a:ext uri="{FF2B5EF4-FFF2-40B4-BE49-F238E27FC236}">
                <a16:creationId xmlns:a16="http://schemas.microsoft.com/office/drawing/2014/main" id="{D9E2F946-D86E-441B-8BCC-B3349486663A}"/>
              </a:ext>
            </a:extLst>
          </p:cNvPr>
          <p:cNvSpPr/>
          <p:nvPr/>
        </p:nvSpPr>
        <p:spPr>
          <a:xfrm>
            <a:off x="4540923"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4319312" y="4965150"/>
            <a:ext cx="2184962" cy="174734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hlinkClick r:id="" action="ppaction://noaction">
              <a:snd r:embed="rId11" name="19_Eestaactivo.wav"/>
            </a:hlinkClick>
            <a:extLst>
              <a:ext uri="{FF2B5EF4-FFF2-40B4-BE49-F238E27FC236}">
                <a16:creationId xmlns:a16="http://schemas.microsoft.com/office/drawing/2014/main" id="{0BC5F9F7-2A6D-4DBF-9F7C-9DE195D454C2}"/>
              </a:ext>
            </a:extLst>
          </p:cNvPr>
          <p:cNvSpPr/>
          <p:nvPr/>
        </p:nvSpPr>
        <p:spPr>
          <a:xfrm>
            <a:off x="6622517" y="566649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91" name="Rectangle 90">
            <a:hlinkClick r:id="" action="ppaction://noaction">
              <a:snd r:embed="rId11" name="19_Eestaactivo.wav"/>
            </a:hlinkClick>
            <a:extLst>
              <a:ext uri="{FF2B5EF4-FFF2-40B4-BE49-F238E27FC236}">
                <a16:creationId xmlns:a16="http://schemas.microsoft.com/office/drawing/2014/main" id="{F799F113-14A1-4DCF-8D32-0E5318C43B8E}"/>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93" name="TextBox 92">
            <a:hlinkClick r:id="" action="ppaction://noaction">
              <a:snd r:embed="rId12" name="7_1.wav"/>
            </a:hlinkClick>
            <a:extLst>
              <a:ext uri="{FF2B5EF4-FFF2-40B4-BE49-F238E27FC236}">
                <a16:creationId xmlns:a16="http://schemas.microsoft.com/office/drawing/2014/main" id="{59720E7C-A8F6-40E2-8A81-79083FA014B3}"/>
              </a:ext>
            </a:extLst>
          </p:cNvPr>
          <p:cNvSpPr txBox="1"/>
          <p:nvPr/>
        </p:nvSpPr>
        <p:spPr>
          <a:xfrm>
            <a:off x="408543" y="4293303"/>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escribe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verbo. ¿Qué imagen es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correcta</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pic>
        <p:nvPicPr>
          <p:cNvPr id="3" name="Picture 2">
            <a:extLst>
              <a:ext uri="{FF2B5EF4-FFF2-40B4-BE49-F238E27FC236}">
                <a16:creationId xmlns:a16="http://schemas.microsoft.com/office/drawing/2014/main" id="{830C4ED3-6D4F-4369-958D-0F6455E4646A}"/>
              </a:ext>
            </a:extLst>
          </p:cNvPr>
          <p:cNvPicPr>
            <a:picLocks noChangeAspect="1"/>
          </p:cNvPicPr>
          <p:nvPr/>
        </p:nvPicPr>
        <p:blipFill>
          <a:blip r:embed="rId13"/>
          <a:stretch>
            <a:fillRect/>
          </a:stretch>
        </p:blipFill>
        <p:spPr>
          <a:xfrm>
            <a:off x="7278375" y="5349598"/>
            <a:ext cx="1542422" cy="1097375"/>
          </a:xfrm>
          <a:prstGeom prst="rect">
            <a:avLst/>
          </a:prstGeom>
        </p:spPr>
      </p:pic>
      <p:pic>
        <p:nvPicPr>
          <p:cNvPr id="29" name="Picture 8" descr="Página, Papel, Hoja, Diseño, Blanco">
            <a:extLst>
              <a:ext uri="{FF2B5EF4-FFF2-40B4-BE49-F238E27FC236}">
                <a16:creationId xmlns:a16="http://schemas.microsoft.com/office/drawing/2014/main" id="{4B8F99E0-2208-4691-8A68-8428F1D45DF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61597" y="5243930"/>
            <a:ext cx="989451" cy="127913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hlinkClick r:id="" action="ppaction://noaction">
              <a:snd r:embed="rId15" name="9_1.wav"/>
            </a:hlinkClick>
            <a:extLst>
              <a:ext uri="{FF2B5EF4-FFF2-40B4-BE49-F238E27FC236}">
                <a16:creationId xmlns:a16="http://schemas.microsoft.com/office/drawing/2014/main" id="{3F8C5785-72D1-4653-A68D-4C0E511DE113}"/>
              </a:ext>
            </a:extLst>
          </p:cNvPr>
          <p:cNvSpPr txBox="1"/>
          <p:nvPr/>
        </p:nvSpPr>
        <p:spPr>
          <a:xfrm>
            <a:off x="318484" y="320636"/>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Sofía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habla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Quique: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Quién</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3/6</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1" name="TextBox 30">
            <a:hlinkClick r:id="" action="ppaction://noaction">
              <a:snd r:embed="rId16" name="9_2.wav"/>
            </a:hlinkClick>
            <a:extLst>
              <a:ext uri="{FF2B5EF4-FFF2-40B4-BE49-F238E27FC236}">
                <a16:creationId xmlns:a16="http://schemas.microsoft.com/office/drawing/2014/main" id="{B9B48DBD-4395-4980-9909-F845EDB9B1BA}"/>
              </a:ext>
            </a:extLst>
          </p:cNvPr>
          <p:cNvSpPr txBox="1"/>
          <p:nvPr/>
        </p:nvSpPr>
        <p:spPr>
          <a:xfrm>
            <a:off x="315285" y="1089737"/>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escribe ‘A’ o ‘B’.</a:t>
            </a:r>
          </a:p>
        </p:txBody>
      </p:sp>
    </p:spTree>
    <p:extLst>
      <p:ext uri="{BB962C8B-B14F-4D97-AF65-F5344CB8AC3E}">
        <p14:creationId xmlns:p14="http://schemas.microsoft.com/office/powerpoint/2010/main" val="427976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par>
                                <p:cTn id="12" presetID="1" presetClass="entr" presetSubtype="0" fill="hold" nodeType="withEffect">
                                  <p:stCondLst>
                                    <p:cond delay="0"/>
                                  </p:stCondLst>
                                  <p:childTnLst>
                                    <p:set>
                                      <p:cBhvr>
                                        <p:cTn id="13" dur="1" fill="hold">
                                          <p:stCondLst>
                                            <p:cond delay="0"/>
                                          </p:stCondLst>
                                        </p:cTn>
                                        <p:tgtEl>
                                          <p:spTgt spid="6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57" grpId="0" animBg="1"/>
      <p:bldP spid="10" grpId="0" animBg="1"/>
      <p:bldP spid="88" grpId="0" animBg="1"/>
      <p:bldP spid="89" grpId="0" animBg="1"/>
      <p:bldP spid="90" grpId="0" animBg="1"/>
      <p:bldP spid="91" grpId="0" animBg="1"/>
      <p:bldP spid="9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1705</Words>
  <Application>Microsoft Office PowerPoint</Application>
  <PresentationFormat>Widescreen</PresentationFormat>
  <Paragraphs>377</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docs-Century Gothic</vt:lpstr>
      <vt:lpstr>Arial</vt:lpstr>
      <vt:lpstr>Calibri</vt:lpstr>
      <vt:lpstr>Calibri Light</vt:lpstr>
      <vt:lpstr>Century Gothic</vt:lpstr>
      <vt:lpstr>Modern Love</vt:lpstr>
      <vt:lpstr>Segoe Print</vt:lpstr>
      <vt:lpstr>Office Theme</vt:lpstr>
      <vt:lpstr>español, con Sofía</vt:lpstr>
      <vt:lpstr>Saying what I and others do</vt:lpstr>
      <vt:lpstr>PowerPoint Presentation</vt:lpstr>
      <vt:lpstr>escuchar</vt:lpstr>
      <vt:lpstr>vocabulario</vt:lpstr>
      <vt:lpstr>Knowing who does what</vt:lpstr>
      <vt:lpstr>escuchar</vt:lpstr>
      <vt:lpstr>escuchar</vt:lpstr>
      <vt:lpstr>escuchar</vt:lpstr>
      <vt:lpstr>escuchar</vt:lpstr>
      <vt:lpstr>escuchar</vt:lpstr>
      <vt:lpstr>escuchar</vt:lpstr>
      <vt:lpstr>leer</vt:lpstr>
      <vt:lpstr>Leer y hablar</vt:lpstr>
      <vt:lpstr>Leer y hablar</vt:lpstr>
      <vt:lpstr>Leer y hablar</vt:lpstr>
      <vt:lpstr>Leer y hablar</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Rachel Hawkes</cp:lastModifiedBy>
  <cp:revision>10</cp:revision>
  <dcterms:created xsi:type="dcterms:W3CDTF">2022-01-14T11:53:29Z</dcterms:created>
  <dcterms:modified xsi:type="dcterms:W3CDTF">2022-02-06T18:30:33Z</dcterms:modified>
</cp:coreProperties>
</file>