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349" r:id="rId3"/>
    <p:sldId id="391" r:id="rId4"/>
    <p:sldId id="461" r:id="rId5"/>
    <p:sldId id="579" r:id="rId6"/>
    <p:sldId id="580" r:id="rId7"/>
    <p:sldId id="578" r:id="rId8"/>
    <p:sldId id="564" r:id="rId9"/>
    <p:sldId id="581" r:id="rId10"/>
    <p:sldId id="567" r:id="rId11"/>
    <p:sldId id="582" r:id="rId12"/>
    <p:sldId id="583" r:id="rId13"/>
    <p:sldId id="3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2E49C"/>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48642" autoAdjust="0"/>
  </p:normalViewPr>
  <p:slideViewPr>
    <p:cSldViewPr snapToGrid="0">
      <p:cViewPr varScale="1">
        <p:scale>
          <a:sx n="52" d="100"/>
          <a:sy n="52" d="100"/>
        </p:scale>
        <p:origin x="199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SSC: Revisit [ca] [co] [cu] [</a:t>
            </a:r>
            <a:r>
              <a:rPr lang="en-GB" sz="1200" dirty="0" err="1">
                <a:effectLst/>
                <a:latin typeface="Calibri" panose="020F0502020204030204" pitchFamily="34" charset="0"/>
                <a:ea typeface="Calibri" panose="020F0502020204030204" pitchFamily="34" charset="0"/>
              </a:rPr>
              <a:t>ga</a:t>
            </a:r>
            <a:r>
              <a:rPr lang="en-GB" sz="1200" dirty="0">
                <a:effectLst/>
                <a:latin typeface="Calibri" panose="020F0502020204030204" pitchFamily="34" charset="0"/>
                <a:ea typeface="Calibri" panose="020F0502020204030204" pitchFamily="34" charset="0"/>
              </a:rPr>
              <a:t>] [go] [</a:t>
            </a:r>
            <a:r>
              <a:rPr lang="en-GB" sz="1200" dirty="0" err="1">
                <a:effectLst/>
                <a:latin typeface="Calibri" panose="020F0502020204030204" pitchFamily="34" charset="0"/>
                <a:ea typeface="Calibri" panose="020F0502020204030204" pitchFamily="34" charset="0"/>
              </a:rPr>
              <a:t>gu</a:t>
            </a:r>
            <a:r>
              <a:rPr lang="en-GB" sz="1200" dirty="0">
                <a:effectLst/>
                <a:latin typeface="Calibri" panose="020F0502020204030204" pitchFamily="34" charset="0"/>
                <a:ea typeface="Calibri" panose="020F0502020204030204" pitchFamily="34" charset="0"/>
              </a:rPr>
              <a:t>]</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0" i="0" u="none" strike="noStrike" dirty="0">
                <a:solidFill>
                  <a:srgbClr val="1F3864"/>
                </a:solidFill>
                <a:effectLst/>
                <a:latin typeface="docs-Century Gothic"/>
              </a:rPr>
              <a:t>Vocabulary: </a:t>
            </a:r>
            <a:r>
              <a:rPr lang="es-ES" sz="1200" b="1" i="0" u="none" strike="noStrike" dirty="0">
                <a:solidFill>
                  <a:srgbClr val="002060"/>
                </a:solidFill>
                <a:effectLst/>
                <a:latin typeface="Century Gothic" panose="020B0502020202020204" pitchFamily="34" charset="0"/>
              </a:rPr>
              <a:t>aprender </a:t>
            </a:r>
            <a:r>
              <a:rPr lang="es-ES" sz="1200" b="0" i="0" u="none" strike="noStrike" dirty="0">
                <a:solidFill>
                  <a:srgbClr val="002060"/>
                </a:solidFill>
                <a:effectLst/>
                <a:latin typeface="Century Gothic" panose="020B0502020202020204" pitchFamily="34" charset="0"/>
              </a:rPr>
              <a:t>[428]</a:t>
            </a:r>
            <a:r>
              <a:rPr lang="es-ES" sz="1200" b="1" i="0" u="none" strike="noStrike" dirty="0">
                <a:solidFill>
                  <a:srgbClr val="002060"/>
                </a:solidFill>
                <a:effectLst/>
                <a:latin typeface="Century Gothic" panose="020B0502020202020204" pitchFamily="34" charset="0"/>
              </a:rPr>
              <a:t> leer </a:t>
            </a:r>
            <a:r>
              <a:rPr lang="es-ES" sz="1200" b="0" i="0" u="none" strike="noStrike" dirty="0">
                <a:solidFill>
                  <a:srgbClr val="002060"/>
                </a:solidFill>
                <a:effectLst/>
                <a:latin typeface="Century Gothic" panose="020B0502020202020204" pitchFamily="34" charset="0"/>
              </a:rPr>
              <a:t>[209]</a:t>
            </a:r>
            <a:r>
              <a:rPr lang="es-ES" sz="1200" b="1" i="0" u="none" strike="noStrike" dirty="0">
                <a:solidFill>
                  <a:srgbClr val="002060"/>
                </a:solidFill>
                <a:effectLst/>
                <a:latin typeface="Century Gothic" panose="020B0502020202020204" pitchFamily="34" charset="0"/>
              </a:rPr>
              <a:t> ver </a:t>
            </a:r>
            <a:r>
              <a:rPr lang="es-ES" sz="1200" b="0" i="0" u="none" strike="noStrike" dirty="0">
                <a:solidFill>
                  <a:srgbClr val="002060"/>
                </a:solidFill>
                <a:effectLst/>
                <a:latin typeface="Century Gothic" panose="020B0502020202020204" pitchFamily="34" charset="0"/>
              </a:rPr>
              <a:t>[38]</a:t>
            </a:r>
            <a:r>
              <a:rPr lang="es-ES" sz="1200" b="1" i="0" u="none" strike="noStrike" dirty="0">
                <a:solidFill>
                  <a:srgbClr val="002060"/>
                </a:solidFill>
                <a:effectLst/>
                <a:latin typeface="Century Gothic" panose="020B0502020202020204" pitchFamily="34" charset="0"/>
              </a:rPr>
              <a:t> deporte </a:t>
            </a:r>
            <a:r>
              <a:rPr lang="es-ES" sz="1200" b="0" i="0" u="none" strike="noStrike" dirty="0">
                <a:solidFill>
                  <a:srgbClr val="002060"/>
                </a:solidFill>
                <a:effectLst/>
                <a:latin typeface="Century Gothic" panose="020B0502020202020204" pitchFamily="34" charset="0"/>
              </a:rPr>
              <a:t>[1489] </a:t>
            </a:r>
            <a:r>
              <a:rPr lang="es-ES" sz="1200" b="1" i="0" u="none" strike="noStrike" dirty="0">
                <a:solidFill>
                  <a:srgbClr val="002060"/>
                </a:solidFill>
                <a:effectLst/>
                <a:latin typeface="Century Gothic" panose="020B0502020202020204" pitchFamily="34" charset="0"/>
              </a:rPr>
              <a:t>idioma </a:t>
            </a:r>
            <a:r>
              <a:rPr lang="es-ES" sz="1200" b="0" i="0" u="none" strike="noStrike" dirty="0">
                <a:solidFill>
                  <a:srgbClr val="002060"/>
                </a:solidFill>
                <a:effectLst/>
                <a:latin typeface="Century Gothic" panose="020B0502020202020204" pitchFamily="34" charset="0"/>
              </a:rPr>
              <a:t>[1159] </a:t>
            </a:r>
            <a:r>
              <a:rPr lang="es-ES" sz="1200" b="1" i="0" u="none" strike="noStrike" dirty="0">
                <a:solidFill>
                  <a:srgbClr val="002060"/>
                </a:solidFill>
                <a:effectLst/>
                <a:latin typeface="Century Gothic" panose="020B0502020202020204" pitchFamily="34" charset="0"/>
              </a:rPr>
              <a:t>juego </a:t>
            </a:r>
            <a:r>
              <a:rPr lang="es-ES" sz="1200" b="0" i="0" u="none" strike="noStrike" dirty="0">
                <a:solidFill>
                  <a:srgbClr val="002060"/>
                </a:solidFill>
                <a:effectLst/>
                <a:latin typeface="Century Gothic" panose="020B0502020202020204" pitchFamily="34" charset="0"/>
              </a:rPr>
              <a:t>[409]</a:t>
            </a:r>
            <a:r>
              <a:rPr lang="es-ES" sz="1200" b="1" i="0" u="none" strike="noStrike" dirty="0">
                <a:solidFill>
                  <a:srgbClr val="002060"/>
                </a:solidFill>
                <a:effectLst/>
                <a:latin typeface="Century Gothic" panose="020B0502020202020204" pitchFamily="34" charset="0"/>
              </a:rPr>
              <a:t> de</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[2]</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1: llevar [101] comprar [361] película [944] sombrero [2290] uniforme [2796] con [14]</a:t>
            </a:r>
          </a:p>
          <a:p>
            <a:pPr marL="0" lvl="0" indent="0" algn="l" rtl="0">
              <a:spcBef>
                <a:spcPts val="0"/>
              </a:spcBef>
              <a:spcAft>
                <a:spcPts val="0"/>
              </a:spcAft>
              <a:buFontTx/>
              <a:buNone/>
            </a:pP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2: qué [50] día [65] lunes [1370] martes [3101] miércoles [1816] jueves [1650] viernes [1259] sábado [1179] domingo [693]</a:t>
            </a:r>
          </a:p>
          <a:p>
            <a:pPr marL="0" lvl="0" indent="0" algn="l" rtl="0">
              <a:spcBef>
                <a:spcPts val="0"/>
              </a:spcBef>
              <a:spcAft>
                <a:spcPts val="0"/>
              </a:spcAft>
              <a:buFontTx/>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dirty="0">
                <a:effectLst/>
                <a:latin typeface="Calibri" panose="020F0502020204030204" pitchFamily="34" charset="0"/>
                <a:ea typeface="Calibri" panose="020F0502020204030204" pitchFamily="34" charset="0"/>
              </a:rPr>
              <a:t>Glossed words: </a:t>
            </a:r>
            <a:r>
              <a:rPr lang="en-GB" sz="1200" b="1" dirty="0" err="1">
                <a:solidFill>
                  <a:srgbClr val="002060"/>
                </a:solidFill>
                <a:effectLst/>
                <a:latin typeface="Century Gothic" panose="020B0502020202020204" pitchFamily="34" charset="0"/>
                <a:ea typeface="Calibri" panose="020F0502020204030204" pitchFamily="34" charset="0"/>
              </a:rPr>
              <a:t>ella</a:t>
            </a:r>
            <a:r>
              <a:rPr lang="en-GB" sz="1200" dirty="0">
                <a:solidFill>
                  <a:srgbClr val="002060"/>
                </a:solidFill>
                <a:latin typeface="Century Gothic" panose="020B0502020202020204" pitchFamily="34" charset="0"/>
              </a:rPr>
              <a:t> [72]</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–er verbs</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(slide 2). Read the instruction (traduce las </a:t>
            </a:r>
            <a:r>
              <a:rPr lang="en-GB" sz="1200" b="0" i="0" u="none" strike="noStrike" dirty="0" err="1">
                <a:solidFill>
                  <a:schemeClr val="dk1"/>
                </a:solidFill>
                <a:latin typeface="Calibri"/>
                <a:cs typeface="Calibri"/>
                <a:sym typeface="Calibri"/>
              </a:rPr>
              <a:t>frases</a:t>
            </a:r>
            <a:r>
              <a:rPr lang="en-GB" sz="1200" b="0" i="0" u="none" strike="noStrike" dirty="0">
                <a:solidFill>
                  <a:schemeClr val="dk1"/>
                </a:solidFill>
                <a:latin typeface="Calibri"/>
                <a:cs typeface="Calibri"/>
                <a:sym typeface="Calibri"/>
              </a:rPr>
              <a:t> al </a:t>
            </a:r>
            <a:r>
              <a:rPr lang="en-GB" sz="1200" b="0" i="0" u="none" strike="noStrike" dirty="0" err="1">
                <a:solidFill>
                  <a:schemeClr val="dk1"/>
                </a:solidFill>
                <a:latin typeface="Calibri"/>
                <a:cs typeface="Calibri"/>
                <a:sym typeface="Calibri"/>
              </a:rPr>
              <a:t>inglés</a:t>
            </a:r>
            <a:r>
              <a:rPr lang="en-GB" sz="1200" b="0" i="0" u="none" strike="noStrike" dirty="0">
                <a:solidFill>
                  <a:schemeClr val="dk1"/>
                </a:solidFill>
                <a:latin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79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SSC </a:t>
            </a:r>
            <a:r>
              <a:rPr lang="en-GB" b="1" dirty="0">
                <a:sym typeface="Wingdings" panose="05000000000000000000" pitchFamily="2" charset="2"/>
              </a:rPr>
              <a:t>[ca] [co] [cu]</a:t>
            </a: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trigger [ca] and get pupils to repeat. </a:t>
            </a:r>
          </a:p>
          <a:p>
            <a:pPr marL="457200" lvl="0" indent="-317500" algn="l" rtl="0">
              <a:spcBef>
                <a:spcPts val="0"/>
              </a:spcBef>
              <a:spcAft>
                <a:spcPts val="0"/>
              </a:spcAft>
              <a:buClr>
                <a:schemeClr val="dk1"/>
              </a:buClr>
              <a:buSzPts val="1400"/>
              <a:buAutoNum type="arabicPeriod"/>
            </a:pPr>
            <a:r>
              <a:rPr lang="en-GB" dirty="0"/>
              <a:t>Click to bring up the word. Click to bring up the image too. </a:t>
            </a:r>
          </a:p>
          <a:p>
            <a:pPr marL="457200" lvl="0" indent="-317500" algn="l" rtl="0">
              <a:spcBef>
                <a:spcPts val="0"/>
              </a:spcBef>
              <a:spcAft>
                <a:spcPts val="0"/>
              </a:spcAft>
              <a:buClr>
                <a:schemeClr val="dk1"/>
              </a:buClr>
              <a:buSzPts val="1400"/>
              <a:buAutoNum type="arabicPeriod"/>
            </a:pPr>
            <a:r>
              <a:rPr lang="en-GB" dirty="0"/>
              <a:t>Encourage pupils to do the gesture, if using.</a:t>
            </a:r>
            <a:endParaRPr lang="en-GB" b="0" dirty="0"/>
          </a:p>
          <a:p>
            <a:pPr marL="457200" lvl="0" indent="-317500" algn="l" rtl="0">
              <a:spcBef>
                <a:spcPts val="0"/>
              </a:spcBef>
              <a:spcAft>
                <a:spcPts val="0"/>
              </a:spcAft>
              <a:buClr>
                <a:schemeClr val="dk1"/>
              </a:buClr>
              <a:buSzPts val="1400"/>
              <a:buAutoNum type="arabicPeriod"/>
            </a:pPr>
            <a:r>
              <a:rPr lang="en-GB" b="0" dirty="0"/>
              <a:t>Bring [co] and [cu] and repeat steps 1-3.</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Gestures:</a:t>
            </a:r>
          </a:p>
          <a:p>
            <a:pPr marL="0" lvl="0" indent="0" algn="l" rtl="0">
              <a:spcBef>
                <a:spcPts val="0"/>
              </a:spcBef>
              <a:spcAft>
                <a:spcPts val="0"/>
              </a:spcAft>
              <a:buClr>
                <a:schemeClr val="dk1"/>
              </a:buClr>
              <a:buSzPts val="1200"/>
              <a:buFont typeface="Calibri"/>
              <a:buNone/>
            </a:pPr>
            <a:r>
              <a:rPr lang="en-GB" b="1" dirty="0"/>
              <a:t>[ca] </a:t>
            </a:r>
            <a:r>
              <a:rPr lang="en-GB" b="0" dirty="0"/>
              <a:t>Both hands stretch down to pull up an imaginary duvet as pupils mime gently reclining backwards.</a:t>
            </a:r>
          </a:p>
          <a:p>
            <a:pPr marL="0" lvl="0" indent="0" algn="l" rtl="0">
              <a:spcBef>
                <a:spcPts val="0"/>
              </a:spcBef>
              <a:spcAft>
                <a:spcPts val="0"/>
              </a:spcAft>
              <a:buClr>
                <a:schemeClr val="dk1"/>
              </a:buClr>
              <a:buSzPts val="1200"/>
              <a:buFont typeface="Calibri"/>
              <a:buNone/>
            </a:pPr>
            <a:r>
              <a:rPr lang="en-GB" b="1" dirty="0"/>
              <a:t>[co] </a:t>
            </a:r>
            <a:r>
              <a:rPr lang="en-GB" b="0" dirty="0"/>
              <a:t>Pupils hold up one hand and put each finger down one by one to denote ‘counting’.</a:t>
            </a:r>
            <a:br>
              <a:rPr lang="en-GB" b="0" dirty="0"/>
            </a:br>
            <a:r>
              <a:rPr lang="en-GB" b="1" dirty="0"/>
              <a:t>[cu] </a:t>
            </a:r>
            <a:r>
              <a:rPr lang="en-GB" b="0" dirty="0"/>
              <a:t>With fingers of their right hand, pupils mime a cockroach crawling up their left arm.</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645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 [ca] [co] [cu]</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write 1-8 and either </a:t>
            </a:r>
            <a:r>
              <a:rPr lang="pl-PL" b="1" dirty="0"/>
              <a:t>[ga] [go] [gu] [ca] [co] [cu]</a:t>
            </a:r>
            <a:endParaRPr lang="en-GB" b="1"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reveal the pictures and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b="1" i="1" dirty="0" err="1"/>
              <a:t>inicio</a:t>
            </a:r>
            <a:r>
              <a:rPr lang="en-GB" dirty="0"/>
              <a:t> for pupils to pronounce all of the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each image to hear it, if desired.</a:t>
            </a:r>
          </a:p>
          <a:p>
            <a:pPr marL="0" marR="0" lvl="0" indent="0" algn="l" rtl="0">
              <a:lnSpc>
                <a:spcPct val="100000"/>
              </a:lnSpc>
              <a:spcBef>
                <a:spcPts val="0"/>
              </a:spcBef>
              <a:spcAft>
                <a:spcPts val="0"/>
              </a:spcAft>
              <a:buClr>
                <a:schemeClr val="dk1"/>
              </a:buClr>
              <a:buSzPts val="1200"/>
              <a:buFont typeface="Calibri"/>
              <a:buNone/>
            </a:pPr>
            <a:endParaRPr lang="en-GB" dirty="0"/>
          </a:p>
          <a:p>
            <a:r>
              <a:rPr lang="en-GB" b="1" dirty="0"/>
              <a:t>Transcript:</a:t>
            </a:r>
            <a:br>
              <a:rPr lang="en-GB" dirty="0"/>
            </a:br>
            <a:r>
              <a:rPr lang="es-ES_tradnl" sz="1200" kern="1200" dirty="0">
                <a:solidFill>
                  <a:schemeClr val="tx1"/>
                </a:solidFill>
                <a:effectLst/>
                <a:latin typeface="+mn-lt"/>
                <a:ea typeface="+mn-ea"/>
                <a:cs typeface="+mn-cs"/>
              </a:rPr>
              <a:t>algas</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Paca</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algo</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Pascua</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Paco</a:t>
            </a:r>
            <a:endParaRPr lang="en-GB"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segundo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carne</a:t>
            </a:r>
          </a:p>
          <a:p>
            <a:r>
              <a:rPr lang="en-GB" sz="1200" kern="1200" dirty="0" err="1">
                <a:solidFill>
                  <a:schemeClr val="tx1"/>
                </a:solidFill>
                <a:effectLst/>
                <a:latin typeface="+mn-lt"/>
                <a:ea typeface="+mn-ea"/>
                <a:cs typeface="+mn-cs"/>
              </a:rPr>
              <a:t>conmigo</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alga </a:t>
            </a:r>
            <a:r>
              <a:rPr lang="en-GB" b="0" dirty="0"/>
              <a:t>[&gt;5000] </a:t>
            </a:r>
            <a:r>
              <a:rPr lang="en-GB" b="1" dirty="0"/>
              <a:t>algo</a:t>
            </a:r>
            <a:r>
              <a:rPr lang="en-GB" b="0" dirty="0"/>
              <a:t> [110] </a:t>
            </a:r>
            <a:r>
              <a:rPr lang="en-GB" b="1" dirty="0"/>
              <a:t>carne</a:t>
            </a:r>
            <a:r>
              <a:rPr lang="en-GB" b="0" dirty="0"/>
              <a:t> [860] </a:t>
            </a:r>
            <a:r>
              <a:rPr lang="en-GB" b="1" dirty="0" err="1"/>
              <a:t>segundo</a:t>
            </a:r>
            <a:r>
              <a:rPr lang="en-GB" b="0" dirty="0"/>
              <a:t> [223] </a:t>
            </a:r>
            <a:r>
              <a:rPr lang="en-GB" b="1" dirty="0" err="1"/>
              <a:t>Conmigo</a:t>
            </a:r>
            <a:r>
              <a:rPr lang="en-GB" dirty="0"/>
              <a:t> [1256]</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1-10 in books.</a:t>
            </a:r>
            <a:endParaRPr lang="en-GB" dirty="0"/>
          </a:p>
          <a:p>
            <a:r>
              <a:rPr lang="en-GB" dirty="0"/>
              <a:t>2.</a:t>
            </a:r>
            <a:r>
              <a:rPr lang="en-GB" baseline="0" dirty="0"/>
              <a:t> Ask students to say the Spanish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11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Spanish from students, (i.e. so that they are translating back from their written English into spoken Spanish).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7.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Spanish word for that number.</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28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person singular for –er verbs, building on the concept of the infinitive.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3rd person of –er verbs (singular)</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Pupils need to identify to which person each statement refers to (I / SHE)</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to listen out to understand more information form each sentences. </a:t>
            </a:r>
            <a:r>
              <a:rPr lang="en-GB" sz="1200" b="0" strike="noStrike" spc="-1" dirty="0">
                <a:solidFill>
                  <a:srgbClr val="000000"/>
                </a:solidFill>
                <a:latin typeface="+mn-lt"/>
              </a:rPr>
              <a:t>Pupils can either write 1A/B.C, etc.. or if they have the print out they can put a X in the correct box. Some pupils can also write the word in English.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 (tick and English words) and get 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a:t>
            </a:r>
            <a:endParaRPr lang="en-GB" dirty="0"/>
          </a:p>
          <a:p>
            <a:r>
              <a:rPr lang="en-GB" dirty="0"/>
              <a:t>[E] </a:t>
            </a:r>
            <a:r>
              <a:rPr lang="en-GB" dirty="0" err="1"/>
              <a:t>Aprendo</a:t>
            </a:r>
            <a:r>
              <a:rPr lang="en-GB" dirty="0"/>
              <a:t> con papá</a:t>
            </a:r>
          </a:p>
          <a:p>
            <a:r>
              <a:rPr lang="en-GB" dirty="0"/>
              <a:t>[1] </a:t>
            </a:r>
            <a:r>
              <a:rPr lang="en-GB" dirty="0" err="1"/>
              <a:t>Veo</a:t>
            </a:r>
            <a:r>
              <a:rPr lang="en-GB" dirty="0"/>
              <a:t> un </a:t>
            </a:r>
            <a:r>
              <a:rPr lang="en-GB" dirty="0" err="1"/>
              <a:t>deporte</a:t>
            </a:r>
            <a:endParaRPr lang="en-GB" dirty="0"/>
          </a:p>
          <a:p>
            <a:r>
              <a:rPr lang="en-GB" dirty="0"/>
              <a:t>[2] Lee en la </a:t>
            </a:r>
            <a:r>
              <a:rPr lang="en-GB" dirty="0" err="1"/>
              <a:t>cama</a:t>
            </a:r>
            <a:endParaRPr lang="en-GB" dirty="0"/>
          </a:p>
          <a:p>
            <a:r>
              <a:rPr lang="en-GB" dirty="0"/>
              <a:t>[3] </a:t>
            </a:r>
            <a:r>
              <a:rPr lang="en-GB" dirty="0" err="1"/>
              <a:t>Veo</a:t>
            </a:r>
            <a:r>
              <a:rPr lang="en-GB" dirty="0"/>
              <a:t> una </a:t>
            </a:r>
            <a:r>
              <a:rPr lang="en-GB" dirty="0" err="1"/>
              <a:t>película</a:t>
            </a:r>
            <a:endParaRPr lang="en-GB" dirty="0"/>
          </a:p>
          <a:p>
            <a:r>
              <a:rPr lang="en-GB" dirty="0"/>
              <a:t>[4] Lee por la </a:t>
            </a:r>
            <a:r>
              <a:rPr lang="en-GB" dirty="0" err="1"/>
              <a:t>mañana</a:t>
            </a:r>
            <a:endParaRPr lang="en-GB" dirty="0"/>
          </a:p>
          <a:p>
            <a:r>
              <a:rPr lang="en-GB" dirty="0"/>
              <a:t>[5] </a:t>
            </a:r>
            <a:r>
              <a:rPr lang="en-GB" dirty="0" err="1"/>
              <a:t>Aprende</a:t>
            </a:r>
            <a:r>
              <a:rPr lang="en-GB" dirty="0"/>
              <a:t> un </a:t>
            </a:r>
            <a:r>
              <a:rPr lang="en-GB" dirty="0" err="1"/>
              <a:t>idioma</a:t>
            </a:r>
            <a:endParaRPr lang="en-GB" dirty="0"/>
          </a:p>
          <a:p>
            <a:endParaRPr lang="en-GB" sz="120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notion of personal ‘a’ with two key infinitive verbs. </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examples of singular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177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10 minutes (2 slides) </a:t>
            </a:r>
          </a:p>
          <a:p>
            <a:pPr marL="0" indent="0">
              <a:buNone/>
            </a:pPr>
            <a:br>
              <a:rPr lang="en-GB" b="1" dirty="0"/>
            </a:b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–er verbs; persona ‘a’</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In part 1 of this task, pupils aim to identify the correct person of the verb (I/she).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[E] with them. Draw their attention to the verb and the ending (</a:t>
            </a:r>
            <a:r>
              <a:rPr lang="en-GB" sz="1200" b="0" i="0" u="none" strike="noStrike" dirty="0" err="1">
                <a:solidFill>
                  <a:schemeClr val="dk1"/>
                </a:solidFill>
                <a:latin typeface="+mn-lt"/>
                <a:ea typeface="Calibri"/>
                <a:cs typeface="Calibri"/>
                <a:sym typeface="Calibri"/>
              </a:rPr>
              <a:t>ve</a:t>
            </a:r>
            <a:r>
              <a:rPr lang="en-GB" sz="1200" b="1" i="0" u="none" strike="noStrike" dirty="0" err="1">
                <a:solidFill>
                  <a:schemeClr val="dk1"/>
                </a:solidFill>
                <a:latin typeface="+mn-lt"/>
                <a:ea typeface="Calibri"/>
                <a:cs typeface="Calibri"/>
                <a:sym typeface="Calibri"/>
              </a:rPr>
              <a:t>o</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Is it Sofía talking about herself or is she talking about something </a:t>
            </a:r>
            <a:r>
              <a:rPr lang="en-GB" sz="1200" b="0" i="0" u="none" strike="noStrike" dirty="0" err="1">
                <a:solidFill>
                  <a:schemeClr val="dk1"/>
                </a:solidFill>
                <a:latin typeface="+mn-lt"/>
                <a:ea typeface="Calibri"/>
                <a:cs typeface="Calibri"/>
                <a:sym typeface="Calibri"/>
              </a:rPr>
              <a:t>Quique</a:t>
            </a:r>
            <a:r>
              <a:rPr lang="en-GB" sz="1200" b="0" i="0" u="none" strike="noStrike" dirty="0">
                <a:solidFill>
                  <a:schemeClr val="dk1"/>
                </a:solidFill>
                <a:latin typeface="+mn-lt"/>
                <a:ea typeface="Calibri"/>
                <a:cs typeface="Calibri"/>
                <a:sym typeface="Calibri"/>
              </a:rPr>
              <a:t> does?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Click to bring up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Pupils to complete 1-5.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startAt="3"/>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NB</a:t>
            </a:r>
            <a:r>
              <a:rPr lang="en-GB" sz="1200" b="0" i="0" u="none" strike="noStrike" dirty="0">
                <a:solidFill>
                  <a:schemeClr val="dk1"/>
                </a:solidFill>
                <a:latin typeface="+mn-lt"/>
                <a:ea typeface="Calibri"/>
                <a:cs typeface="Calibri"/>
                <a:sym typeface="Calibri"/>
              </a:rPr>
              <a:t>: This is a reading task, but audio is provided to assist the teacher, if needed.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NNB:</a:t>
            </a:r>
            <a:r>
              <a:rPr lang="en-GB" sz="1200" b="0" i="0" u="none" strike="noStrike" dirty="0">
                <a:solidFill>
                  <a:schemeClr val="dk1"/>
                </a:solidFill>
                <a:latin typeface="+mn-lt"/>
                <a:cs typeface="Calibri"/>
                <a:sym typeface="Calibri"/>
              </a:rPr>
              <a:t> Please note – meaning is checked in the next slide.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Part 2 [translation task – next slide]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n-GB" sz="1200" b="1" dirty="0" err="1">
                <a:solidFill>
                  <a:srgbClr val="002060"/>
                </a:solidFill>
                <a:effectLst/>
                <a:latin typeface="Century Gothic" panose="020B0502020202020204" pitchFamily="34" charset="0"/>
                <a:ea typeface="Calibri" panose="020F0502020204030204" pitchFamily="34" charset="0"/>
              </a:rPr>
              <a:t>ella</a:t>
            </a:r>
            <a:r>
              <a:rPr lang="en-GB" sz="1200" dirty="0">
                <a:solidFill>
                  <a:srgbClr val="002060"/>
                </a:solidFill>
                <a:latin typeface="Century Gothic" panose="020B0502020202020204" pitchFamily="34" charset="0"/>
              </a:rPr>
              <a:t> [72]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58242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80540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08374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516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6575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40772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3157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508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3116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28/01/2022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28/01/2022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061708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audio" Target="../media/audio19.wav"/><Relationship Id="rId7" Type="http://schemas.microsoft.com/office/2007/relationships/hdphoto" Target="../media/hdphoto1.wdp"/><Relationship Id="rId12" Type="http://schemas.openxmlformats.org/officeDocument/2006/relationships/image" Target="../media/image27.png"/><Relationship Id="rId17" Type="http://schemas.openxmlformats.org/officeDocument/2006/relationships/audio" Target="../media/audio27.wav"/><Relationship Id="rId2" Type="http://schemas.openxmlformats.org/officeDocument/2006/relationships/notesSlide" Target="../notesSlides/notesSlide9.xml"/><Relationship Id="rId16" Type="http://schemas.openxmlformats.org/officeDocument/2006/relationships/audio" Target="../media/audio26.wav"/><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22.wav"/><Relationship Id="rId5" Type="http://schemas.openxmlformats.org/officeDocument/2006/relationships/audio" Target="../media/audio20.wav"/><Relationship Id="rId15" Type="http://schemas.openxmlformats.org/officeDocument/2006/relationships/audio" Target="../media/audio25.wav"/><Relationship Id="rId10" Type="http://schemas.openxmlformats.org/officeDocument/2006/relationships/image" Target="../media/image23.png"/><Relationship Id="rId19" Type="http://schemas.openxmlformats.org/officeDocument/2006/relationships/audio" Target="../media/audio29.wav"/><Relationship Id="rId4" Type="http://schemas.openxmlformats.org/officeDocument/2006/relationships/audio" Target="../media/audio10.wav"/><Relationship Id="rId9" Type="http://schemas.openxmlformats.org/officeDocument/2006/relationships/image" Target="../media/image26.png"/><Relationship Id="rId14" Type="http://schemas.openxmlformats.org/officeDocument/2006/relationships/audio" Target="../media/audio24.wav"/></Relationships>
</file>

<file path=ppt/slides/_rels/slide11.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audio" Target="../media/audio27.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audio" Target="../media/audio26.wav"/><Relationship Id="rId5" Type="http://schemas.openxmlformats.org/officeDocument/2006/relationships/audio" Target="../media/audio22.wav"/><Relationship Id="rId10" Type="http://schemas.openxmlformats.org/officeDocument/2006/relationships/audio" Target="../media/audio25.wav"/><Relationship Id="rId4" Type="http://schemas.microsoft.com/office/2007/relationships/hdphoto" Target="../media/hdphoto1.wdp"/><Relationship Id="rId9" Type="http://schemas.openxmlformats.org/officeDocument/2006/relationships/audio" Target="../media/audio24.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3.wav"/><Relationship Id="rId18"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audio" Target="../media/audio7.wav"/><Relationship Id="rId2" Type="http://schemas.openxmlformats.org/officeDocument/2006/relationships/notesSlide" Target="../notesSlides/notesSlide4.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media/audio5.wav"/><Relationship Id="rId10" Type="http://schemas.openxmlformats.org/officeDocument/2006/relationships/image" Target="../media/image16.png"/><Relationship Id="rId19" Type="http://schemas.openxmlformats.org/officeDocument/2006/relationships/audio" Target="../media/audio9.wav"/><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3.png"/><Relationship Id="rId3" Type="http://schemas.openxmlformats.org/officeDocument/2006/relationships/audio" Target="../media/audio10.wav"/><Relationship Id="rId7" Type="http://schemas.openxmlformats.org/officeDocument/2006/relationships/audio" Target="../media/audio13.wav"/><Relationship Id="rId12"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18.wav"/><Relationship Id="rId10" Type="http://schemas.openxmlformats.org/officeDocument/2006/relationships/audio" Target="../media/audio16.wav"/><Relationship Id="rId4" Type="http://schemas.openxmlformats.org/officeDocument/2006/relationships/image" Target="../media/image22.png"/><Relationship Id="rId9" Type="http://schemas.openxmlformats.org/officeDocument/2006/relationships/audio" Target="../media/audio15.wav"/><Relationship Id="rId1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8" name="2_i.wav"/>
            </a:hlinkClick>
            <a:extLst>
              <a:ext uri="{FF2B5EF4-FFF2-40B4-BE49-F238E27FC236}">
                <a16:creationId xmlns:a16="http://schemas.microsoft.com/office/drawing/2014/main" id="{D8FA714A-DAAF-4C83-B7F2-75FD592DC163}"/>
              </a:ext>
            </a:extLst>
          </p:cNvPr>
          <p:cNvSpPr txBox="1"/>
          <p:nvPr/>
        </p:nvSpPr>
        <p:spPr>
          <a:xfrm>
            <a:off x="112867" y="142615"/>
            <a:ext cx="449632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gemelo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diferente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2" descr="Notebook, Diary, Paper, Blank, Ruled, Marker, Bookmark">
            <a:extLst>
              <a:ext uri="{FF2B5EF4-FFF2-40B4-BE49-F238E27FC236}">
                <a16:creationId xmlns:a16="http://schemas.microsoft.com/office/drawing/2014/main" id="{D7593446-B0CD-439A-A616-E887CCF811C8}"/>
              </a:ext>
            </a:extLst>
          </p:cNvPr>
          <p:cNvPicPr>
            <a:picLocks noChangeAspect="1" noChangeArrowheads="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l="49197"/>
          <a:stretch/>
        </p:blipFill>
        <p:spPr bwMode="auto">
          <a:xfrm>
            <a:off x="-10886" y="1322256"/>
            <a:ext cx="6540160" cy="567635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7115C7F1-C057-4F95-B537-4E76302F2F52}"/>
              </a:ext>
            </a:extLst>
          </p:cNvPr>
          <p:cNvSpPr txBox="1"/>
          <p:nvPr/>
        </p:nvSpPr>
        <p:spPr>
          <a:xfrm>
            <a:off x="300264" y="1892286"/>
            <a:ext cx="533853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[E]</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Veo</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 mi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profesora</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en</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clase</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[1]</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Leo    el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libro</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de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Ángela</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[2]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Aprende</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un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deporte</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t>
            </a:r>
          </a:p>
        </p:txBody>
      </p:sp>
      <p:sp>
        <p:nvSpPr>
          <p:cNvPr id="60" name="TextBox 59">
            <a:extLst>
              <a:ext uri="{FF2B5EF4-FFF2-40B4-BE49-F238E27FC236}">
                <a16:creationId xmlns:a16="http://schemas.microsoft.com/office/drawing/2014/main" id="{70BF7205-51B9-40B7-A36A-0CD528C6D595}"/>
              </a:ext>
            </a:extLst>
          </p:cNvPr>
          <p:cNvSpPr txBox="1"/>
          <p:nvPr/>
        </p:nvSpPr>
        <p:spPr>
          <a:xfrm>
            <a:off x="289380" y="4242304"/>
            <a:ext cx="613952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[3]</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Ve</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una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película</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con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mamá</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endPar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endParaRPr>
          </a:p>
        </p:txBody>
      </p:sp>
      <p:sp>
        <p:nvSpPr>
          <p:cNvPr id="62" name="TextBox 61">
            <a:extLst>
              <a:ext uri="{FF2B5EF4-FFF2-40B4-BE49-F238E27FC236}">
                <a16:creationId xmlns:a16="http://schemas.microsoft.com/office/drawing/2014/main" id="{8756A607-02D8-49A7-AD9A-4D6D9B4862E8}"/>
              </a:ext>
            </a:extLst>
          </p:cNvPr>
          <p:cNvSpPr txBox="1"/>
          <p:nvPr/>
        </p:nvSpPr>
        <p:spPr>
          <a:xfrm>
            <a:off x="262164" y="5375953"/>
            <a:ext cx="57385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[5]</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Aprendo</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con un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juego</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de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vocabulario</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p:txBody>
      </p:sp>
      <p:sp>
        <p:nvSpPr>
          <p:cNvPr id="49" name="TextBox 48">
            <a:extLst>
              <a:ext uri="{FF2B5EF4-FFF2-40B4-BE49-F238E27FC236}">
                <a16:creationId xmlns:a16="http://schemas.microsoft.com/office/drawing/2014/main" id="{A6303B3A-2FC3-4C3E-B361-64C17AEB1498}"/>
              </a:ext>
            </a:extLst>
          </p:cNvPr>
          <p:cNvSpPr txBox="1"/>
          <p:nvPr/>
        </p:nvSpPr>
        <p:spPr>
          <a:xfrm>
            <a:off x="350040" y="4837778"/>
            <a:ext cx="52887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200"/>
              <a:buFontTx/>
              <a:buNone/>
              <a:tabLst/>
              <a:defRPr/>
            </a:pPr>
            <a:r>
              <a:rPr kumimoji="0" lang="en-US" sz="2400" b="1" i="0" u="none" strike="noStrike" kern="1200" cap="none" spc="0" normalizeH="0" baseline="0" noProof="0" dirty="0">
                <a:ln>
                  <a:noFill/>
                </a:ln>
                <a:solidFill>
                  <a:srgbClr val="FF0066"/>
                </a:solidFill>
                <a:effectLst/>
                <a:uLnTx/>
                <a:uFillTx/>
                <a:latin typeface="Century Gothic" panose="020B0502020202020204" pitchFamily="34" charset="0"/>
                <a:ea typeface="Century Gothic"/>
                <a:cs typeface="Century Gothic"/>
                <a:sym typeface="Century Gothic"/>
              </a:rPr>
              <a:t>[4]</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Ve</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a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Manchita</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 de la </a:t>
            </a:r>
            <a:r>
              <a:rPr kumimoji="0" lang="en-US" sz="2400" b="0" i="0" u="none" strike="noStrike" kern="1200" cap="none" spc="0" normalizeH="0" baseline="0" noProof="0" dirty="0" err="1">
                <a:ln>
                  <a:noFill/>
                </a:ln>
                <a:solidFill>
                  <a:srgbClr val="002060"/>
                </a:solidFill>
                <a:effectLst/>
                <a:uLnTx/>
                <a:uFillTx/>
                <a:latin typeface="Segoe Print" panose="02000600000000000000" pitchFamily="2" charset="0"/>
                <a:ea typeface="Century Gothic"/>
                <a:cs typeface="Century Gothic"/>
                <a:sym typeface="Century Gothic"/>
              </a:rPr>
              <a:t>cama</a:t>
            </a:r>
            <a:r>
              <a:rPr kumimoji="0" lang="en-US" sz="2400" b="0" i="0" u="none" strike="noStrike" kern="1200" cap="none" spc="0" normalizeH="0" baseline="0" noProof="0" dirty="0">
                <a:ln>
                  <a:noFill/>
                </a:ln>
                <a:solidFill>
                  <a:srgbClr val="002060"/>
                </a:solidFill>
                <a:effectLst/>
                <a:uLnTx/>
                <a:uFillTx/>
                <a:latin typeface="Segoe Print" panose="02000600000000000000" pitchFamily="2" charset="0"/>
                <a:ea typeface="Century Gothic"/>
                <a:cs typeface="Century Gothic"/>
                <a:sym typeface="Century Gothic"/>
              </a:rPr>
              <a:t>..</a:t>
            </a:r>
          </a:p>
        </p:txBody>
      </p:sp>
      <p:sp>
        <p:nvSpPr>
          <p:cNvPr id="69" name="TextBox 68">
            <a:extLst>
              <a:ext uri="{FF2B5EF4-FFF2-40B4-BE49-F238E27FC236}">
                <a16:creationId xmlns:a16="http://schemas.microsoft.com/office/drawing/2014/main" id="{76E10ED2-3B94-463D-AA68-6BEF0983E679}"/>
              </a:ext>
            </a:extLst>
          </p:cNvPr>
          <p:cNvSpPr txBox="1"/>
          <p:nvPr/>
        </p:nvSpPr>
        <p:spPr>
          <a:xfrm>
            <a:off x="3582975" y="861128"/>
            <a:ext cx="19823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1" name="Picture 70">
            <a:extLst>
              <a:ext uri="{FF2B5EF4-FFF2-40B4-BE49-F238E27FC236}">
                <a16:creationId xmlns:a16="http://schemas.microsoft.com/office/drawing/2014/main" id="{E112F92B-76D2-4D74-9533-E3F8BFB3A2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19728" y="710517"/>
            <a:ext cx="527764" cy="549754"/>
          </a:xfrm>
          <a:prstGeom prst="rect">
            <a:avLst/>
          </a:prstGeom>
        </p:spPr>
      </p:pic>
      <p:sp>
        <p:nvSpPr>
          <p:cNvPr id="74" name="TextBox 73">
            <a:hlinkClick r:id="" action="ppaction://noaction">
              <a:snd r:embed="rId11" name="7_1.wav"/>
            </a:hlinkClick>
            <a:extLst>
              <a:ext uri="{FF2B5EF4-FFF2-40B4-BE49-F238E27FC236}">
                <a16:creationId xmlns:a16="http://schemas.microsoft.com/office/drawing/2014/main" id="{631E862B-0D5D-4D9A-BD4A-4369901E5829}"/>
              </a:ext>
            </a:extLst>
          </p:cNvPr>
          <p:cNvSpPr txBox="1"/>
          <p:nvPr/>
        </p:nvSpPr>
        <p:spPr>
          <a:xfrm>
            <a:off x="9359392" y="1345517"/>
            <a:ext cx="24769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Necesita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a:t>
            </a:r>
          </a:p>
        </p:txBody>
      </p:sp>
      <p:pic>
        <p:nvPicPr>
          <p:cNvPr id="38" name="Picture 2" descr="holy family catholic church&#10;">
            <a:extLst>
              <a:ext uri="{FF2B5EF4-FFF2-40B4-BE49-F238E27FC236}">
                <a16:creationId xmlns:a16="http://schemas.microsoft.com/office/drawing/2014/main" id="{CED3F791-D34B-4C4D-BC56-480B8F5E9FD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649115" y="1855097"/>
            <a:ext cx="334201" cy="3774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Table 3">
            <a:extLst>
              <a:ext uri="{FF2B5EF4-FFF2-40B4-BE49-F238E27FC236}">
                <a16:creationId xmlns:a16="http://schemas.microsoft.com/office/drawing/2014/main" id="{935AFB9B-B2BF-4136-BB90-CC6740A0B612}"/>
              </a:ext>
            </a:extLst>
          </p:cNvPr>
          <p:cNvGraphicFramePr>
            <a:graphicFrameLocks noGrp="1"/>
          </p:cNvGraphicFramePr>
          <p:nvPr/>
        </p:nvGraphicFramePr>
        <p:xfrm>
          <a:off x="5982300" y="1562749"/>
          <a:ext cx="3320060" cy="5022724"/>
        </p:xfrm>
        <a:graphic>
          <a:graphicData uri="http://schemas.openxmlformats.org/drawingml/2006/table">
            <a:tbl>
              <a:tblPr firstRow="1" bandRow="1"/>
              <a:tblGrid>
                <a:gridCol w="779284">
                  <a:extLst>
                    <a:ext uri="{9D8B030D-6E8A-4147-A177-3AD203B41FA5}">
                      <a16:colId xmlns:a16="http://schemas.microsoft.com/office/drawing/2014/main" val="2446177157"/>
                    </a:ext>
                  </a:extLst>
                </a:gridCol>
                <a:gridCol w="1054627">
                  <a:extLst>
                    <a:ext uri="{9D8B030D-6E8A-4147-A177-3AD203B41FA5}">
                      <a16:colId xmlns:a16="http://schemas.microsoft.com/office/drawing/2014/main" val="3500169307"/>
                    </a:ext>
                  </a:extLst>
                </a:gridCol>
                <a:gridCol w="1486149">
                  <a:extLst>
                    <a:ext uri="{9D8B030D-6E8A-4147-A177-3AD203B41FA5}">
                      <a16:colId xmlns:a16="http://schemas.microsoft.com/office/drawing/2014/main" val="3085884254"/>
                    </a:ext>
                  </a:extLst>
                </a:gridCol>
              </a:tblGrid>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Sofía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Quique</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17532">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48" name="Rectangle 47">
            <a:hlinkClick r:id="" action="ppaction://noaction">
              <a:snd r:embed="rId13" name="2_1.wav"/>
            </a:hlinkClick>
            <a:extLst>
              <a:ext uri="{FF2B5EF4-FFF2-40B4-BE49-F238E27FC236}">
                <a16:creationId xmlns:a16="http://schemas.microsoft.com/office/drawing/2014/main" id="{367861EC-7A44-42EE-AF2F-F28C6339BCAB}"/>
              </a:ext>
            </a:extLst>
          </p:cNvPr>
          <p:cNvSpPr/>
          <p:nvPr/>
        </p:nvSpPr>
        <p:spPr>
          <a:xfrm>
            <a:off x="6056578" y="2370764"/>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0" name="Rectangle 49">
            <a:hlinkClick r:id="" action="ppaction://noaction">
              <a:snd r:embed="rId14" name="2_2.wav"/>
            </a:hlinkClick>
            <a:extLst>
              <a:ext uri="{FF2B5EF4-FFF2-40B4-BE49-F238E27FC236}">
                <a16:creationId xmlns:a16="http://schemas.microsoft.com/office/drawing/2014/main" id="{2CB2EB4C-3F17-41EA-924F-5646D95E10EC}"/>
              </a:ext>
            </a:extLst>
          </p:cNvPr>
          <p:cNvSpPr/>
          <p:nvPr/>
        </p:nvSpPr>
        <p:spPr>
          <a:xfrm>
            <a:off x="6056579" y="3073727"/>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0" name="Rectangle 69">
            <a:hlinkClick r:id="" action="ppaction://noaction">
              <a:snd r:embed="rId15" name="2_3.wav"/>
            </a:hlinkClick>
            <a:extLst>
              <a:ext uri="{FF2B5EF4-FFF2-40B4-BE49-F238E27FC236}">
                <a16:creationId xmlns:a16="http://schemas.microsoft.com/office/drawing/2014/main" id="{DF879773-8F47-47AF-A6B8-35C18BF68879}"/>
              </a:ext>
            </a:extLst>
          </p:cNvPr>
          <p:cNvSpPr/>
          <p:nvPr/>
        </p:nvSpPr>
        <p:spPr>
          <a:xfrm>
            <a:off x="6056579" y="3799361"/>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2" name="Rectangle 71">
            <a:hlinkClick r:id="" action="ppaction://noaction">
              <a:snd r:embed="rId16" name="2_4.wav"/>
            </a:hlinkClick>
            <a:extLst>
              <a:ext uri="{FF2B5EF4-FFF2-40B4-BE49-F238E27FC236}">
                <a16:creationId xmlns:a16="http://schemas.microsoft.com/office/drawing/2014/main" id="{54CFEFA3-EB7F-44B0-8105-B949F462EC13}"/>
              </a:ext>
            </a:extLst>
          </p:cNvPr>
          <p:cNvSpPr/>
          <p:nvPr/>
        </p:nvSpPr>
        <p:spPr>
          <a:xfrm>
            <a:off x="6068099" y="4514349"/>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3" name="Rectangle 72">
            <a:hlinkClick r:id="" action="ppaction://noaction">
              <a:snd r:embed="rId17" name="2_5.wav"/>
            </a:hlinkClick>
            <a:extLst>
              <a:ext uri="{FF2B5EF4-FFF2-40B4-BE49-F238E27FC236}">
                <a16:creationId xmlns:a16="http://schemas.microsoft.com/office/drawing/2014/main" id="{F87A3D08-D8F8-499B-AC81-5086CC3404D7}"/>
              </a:ext>
            </a:extLst>
          </p:cNvPr>
          <p:cNvSpPr/>
          <p:nvPr/>
        </p:nvSpPr>
        <p:spPr>
          <a:xfrm>
            <a:off x="6056577" y="5227610"/>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6" name="Rectangle 75">
            <a:hlinkClick r:id="" action="ppaction://noaction">
              <a:snd r:embed="rId18" name="2_6.wav"/>
            </a:hlinkClick>
            <a:extLst>
              <a:ext uri="{FF2B5EF4-FFF2-40B4-BE49-F238E27FC236}">
                <a16:creationId xmlns:a16="http://schemas.microsoft.com/office/drawing/2014/main" id="{93E04D31-CE92-4666-BAC1-1B1CE558CD29}"/>
              </a:ext>
            </a:extLst>
          </p:cNvPr>
          <p:cNvSpPr/>
          <p:nvPr/>
        </p:nvSpPr>
        <p:spPr>
          <a:xfrm>
            <a:off x="6056576" y="5947427"/>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0" name="TextBox 79">
            <a:hlinkClick r:id="" action="ppaction://noaction">
              <a:snd r:embed="rId19" name="2_ii.wav"/>
            </a:hlinkClick>
            <a:extLst>
              <a:ext uri="{FF2B5EF4-FFF2-40B4-BE49-F238E27FC236}">
                <a16:creationId xmlns:a16="http://schemas.microsoft.com/office/drawing/2014/main" id="{DDC96724-2C20-4A2F-9184-6FBF9DF42F1F}"/>
              </a:ext>
            </a:extLst>
          </p:cNvPr>
          <p:cNvSpPr txBox="1"/>
          <p:nvPr/>
        </p:nvSpPr>
        <p:spPr>
          <a:xfrm>
            <a:off x="4574171" y="112842"/>
            <a:ext cx="55477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1" name="TextBox 80">
            <a:hlinkClick r:id="" action="ppaction://noaction">
              <a:snd r:embed="rId11" name="7_1.wav"/>
            </a:hlinkClick>
            <a:extLst>
              <a:ext uri="{FF2B5EF4-FFF2-40B4-BE49-F238E27FC236}">
                <a16:creationId xmlns:a16="http://schemas.microsoft.com/office/drawing/2014/main" id="{8DA1BF11-8EC7-4FDB-9874-C37AA21B6A9E}"/>
              </a:ext>
            </a:extLst>
          </p:cNvPr>
          <p:cNvSpPr txBox="1"/>
          <p:nvPr/>
        </p:nvSpPr>
        <p:spPr>
          <a:xfrm>
            <a:off x="92253" y="762419"/>
            <a:ext cx="33568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5" name="Picture 84">
            <a:extLst>
              <a:ext uri="{FF2B5EF4-FFF2-40B4-BE49-F238E27FC236}">
                <a16:creationId xmlns:a16="http://schemas.microsoft.com/office/drawing/2014/main" id="{4E3BC7B0-F392-4220-92C2-F905944F15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2452" y="1667505"/>
            <a:ext cx="527764" cy="549754"/>
          </a:xfrm>
          <a:prstGeom prst="rect">
            <a:avLst/>
          </a:prstGeom>
        </p:spPr>
      </p:pic>
      <p:pic>
        <p:nvPicPr>
          <p:cNvPr id="90" name="Picture 89">
            <a:extLst>
              <a:ext uri="{FF2B5EF4-FFF2-40B4-BE49-F238E27FC236}">
                <a16:creationId xmlns:a16="http://schemas.microsoft.com/office/drawing/2014/main" id="{FF93BFFC-1CAB-4338-B60E-B609F3CCF9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835" y="2332972"/>
            <a:ext cx="527764" cy="549754"/>
          </a:xfrm>
          <a:prstGeom prst="rect">
            <a:avLst/>
          </a:prstGeom>
        </p:spPr>
      </p:pic>
      <p:pic>
        <p:nvPicPr>
          <p:cNvPr id="91" name="Picture 90">
            <a:extLst>
              <a:ext uri="{FF2B5EF4-FFF2-40B4-BE49-F238E27FC236}">
                <a16:creationId xmlns:a16="http://schemas.microsoft.com/office/drawing/2014/main" id="{274FE786-76A2-46C5-A98B-45C9A7CDAB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5553" y="3073823"/>
            <a:ext cx="527764" cy="549754"/>
          </a:xfrm>
          <a:prstGeom prst="rect">
            <a:avLst/>
          </a:prstGeom>
        </p:spPr>
      </p:pic>
      <p:pic>
        <p:nvPicPr>
          <p:cNvPr id="92" name="Picture 91">
            <a:extLst>
              <a:ext uri="{FF2B5EF4-FFF2-40B4-BE49-F238E27FC236}">
                <a16:creationId xmlns:a16="http://schemas.microsoft.com/office/drawing/2014/main" id="{D5EBC2A7-932B-49ED-9F8B-0420D89AB4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3600" y="3822895"/>
            <a:ext cx="527764" cy="549754"/>
          </a:xfrm>
          <a:prstGeom prst="rect">
            <a:avLst/>
          </a:prstGeom>
        </p:spPr>
      </p:pic>
      <p:pic>
        <p:nvPicPr>
          <p:cNvPr id="93" name="Picture 92">
            <a:extLst>
              <a:ext uri="{FF2B5EF4-FFF2-40B4-BE49-F238E27FC236}">
                <a16:creationId xmlns:a16="http://schemas.microsoft.com/office/drawing/2014/main" id="{689C843B-A9AD-4FD4-9EF4-D2C5E5F060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9778" y="4508934"/>
            <a:ext cx="527764" cy="549754"/>
          </a:xfrm>
          <a:prstGeom prst="rect">
            <a:avLst/>
          </a:prstGeom>
        </p:spPr>
      </p:pic>
      <p:pic>
        <p:nvPicPr>
          <p:cNvPr id="94" name="Picture 93">
            <a:extLst>
              <a:ext uri="{FF2B5EF4-FFF2-40B4-BE49-F238E27FC236}">
                <a16:creationId xmlns:a16="http://schemas.microsoft.com/office/drawing/2014/main" id="{1C315B20-B86E-4A91-B245-B8DB97159D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5164" y="5234507"/>
            <a:ext cx="527764" cy="549754"/>
          </a:xfrm>
          <a:prstGeom prst="rect">
            <a:avLst/>
          </a:prstGeom>
        </p:spPr>
      </p:pic>
      <p:pic>
        <p:nvPicPr>
          <p:cNvPr id="95" name="Picture 94">
            <a:extLst>
              <a:ext uri="{FF2B5EF4-FFF2-40B4-BE49-F238E27FC236}">
                <a16:creationId xmlns:a16="http://schemas.microsoft.com/office/drawing/2014/main" id="{59DBAC20-7966-4C0E-BA58-2905FE383F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294" y="5958651"/>
            <a:ext cx="527764" cy="549754"/>
          </a:xfrm>
          <a:prstGeom prst="rect">
            <a:avLst/>
          </a:prstGeom>
        </p:spPr>
      </p:pic>
      <p:sp>
        <p:nvSpPr>
          <p:cNvPr id="96" name="Title 1">
            <a:extLst>
              <a:ext uri="{FF2B5EF4-FFF2-40B4-BE49-F238E27FC236}">
                <a16:creationId xmlns:a16="http://schemas.microsoft.com/office/drawing/2014/main" id="{A63945CC-2178-4191-BE08-118C17CE1C10}"/>
              </a:ext>
            </a:extLst>
          </p:cNvPr>
          <p:cNvSpPr txBox="1">
            <a:spLocks/>
          </p:cNvSpPr>
          <p:nvPr/>
        </p:nvSpPr>
        <p:spPr>
          <a:xfrm>
            <a:off x="7824805" y="591909"/>
            <a:ext cx="3320060" cy="751595"/>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gemelo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male twin</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ella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she/her</a:t>
            </a:r>
          </a:p>
        </p:txBody>
      </p:sp>
      <p:grpSp>
        <p:nvGrpSpPr>
          <p:cNvPr id="3" name="Group 2">
            <a:extLst>
              <a:ext uri="{FF2B5EF4-FFF2-40B4-BE49-F238E27FC236}">
                <a16:creationId xmlns:a16="http://schemas.microsoft.com/office/drawing/2014/main" id="{1A8B0B36-AD21-424C-9D49-4388E19D6FBC}"/>
              </a:ext>
            </a:extLst>
          </p:cNvPr>
          <p:cNvGrpSpPr/>
          <p:nvPr/>
        </p:nvGrpSpPr>
        <p:grpSpPr>
          <a:xfrm>
            <a:off x="1388094" y="1717628"/>
            <a:ext cx="434280" cy="631520"/>
            <a:chOff x="-644291" y="1562749"/>
            <a:chExt cx="434280" cy="631520"/>
          </a:xfrm>
        </p:grpSpPr>
        <p:pic>
          <p:nvPicPr>
            <p:cNvPr id="52" name="Picture 2" descr="Black 2 Clip Art">
              <a:extLst>
                <a:ext uri="{FF2B5EF4-FFF2-40B4-BE49-F238E27FC236}">
                  <a16:creationId xmlns:a16="http://schemas.microsoft.com/office/drawing/2014/main" id="{8B3F6698-F1E9-440B-AF3F-59941AF49671}"/>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2 Clip Art">
              <a:extLst>
                <a:ext uri="{FF2B5EF4-FFF2-40B4-BE49-F238E27FC236}">
                  <a16:creationId xmlns:a16="http://schemas.microsoft.com/office/drawing/2014/main" id="{9CCD7936-C0C1-4788-B079-B52B64F9FD9F}"/>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F3BA0A03-4B38-421F-99F5-45155ECEC7EB}"/>
              </a:ext>
            </a:extLst>
          </p:cNvPr>
          <p:cNvGrpSpPr/>
          <p:nvPr/>
        </p:nvGrpSpPr>
        <p:grpSpPr>
          <a:xfrm>
            <a:off x="1398544" y="2409020"/>
            <a:ext cx="434280" cy="631520"/>
            <a:chOff x="-644291" y="1562749"/>
            <a:chExt cx="434280" cy="631520"/>
          </a:xfrm>
        </p:grpSpPr>
        <p:pic>
          <p:nvPicPr>
            <p:cNvPr id="51" name="Picture 2" descr="Black 2 Clip Art">
              <a:extLst>
                <a:ext uri="{FF2B5EF4-FFF2-40B4-BE49-F238E27FC236}">
                  <a16:creationId xmlns:a16="http://schemas.microsoft.com/office/drawing/2014/main" id="{6473F4AB-05DC-4708-B027-A3526C14680A}"/>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2 Clip Art">
              <a:extLst>
                <a:ext uri="{FF2B5EF4-FFF2-40B4-BE49-F238E27FC236}">
                  <a16:creationId xmlns:a16="http://schemas.microsoft.com/office/drawing/2014/main" id="{2E9EDDC9-F0B4-40CC-AA97-5A5529513940}"/>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D75EFBCB-8E79-48DB-91C7-6B4AF8717272}"/>
              </a:ext>
            </a:extLst>
          </p:cNvPr>
          <p:cNvGrpSpPr/>
          <p:nvPr/>
        </p:nvGrpSpPr>
        <p:grpSpPr>
          <a:xfrm>
            <a:off x="2143888" y="3154797"/>
            <a:ext cx="434280" cy="631520"/>
            <a:chOff x="-644291" y="1562749"/>
            <a:chExt cx="434280" cy="631520"/>
          </a:xfrm>
        </p:grpSpPr>
        <p:pic>
          <p:nvPicPr>
            <p:cNvPr id="55" name="Picture 2" descr="Black 2 Clip Art">
              <a:extLst>
                <a:ext uri="{FF2B5EF4-FFF2-40B4-BE49-F238E27FC236}">
                  <a16:creationId xmlns:a16="http://schemas.microsoft.com/office/drawing/2014/main" id="{57EE802D-4068-4937-9B2F-1E7E826B84CA}"/>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Black 2 Clip Art">
              <a:extLst>
                <a:ext uri="{FF2B5EF4-FFF2-40B4-BE49-F238E27FC236}">
                  <a16:creationId xmlns:a16="http://schemas.microsoft.com/office/drawing/2014/main" id="{9C853075-DFB1-4FE5-90C3-78E4925B478D}"/>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E00ED09D-BA6B-49CE-8F99-4D7D02F933DF}"/>
              </a:ext>
            </a:extLst>
          </p:cNvPr>
          <p:cNvGrpSpPr/>
          <p:nvPr/>
        </p:nvGrpSpPr>
        <p:grpSpPr>
          <a:xfrm>
            <a:off x="1211116" y="4026749"/>
            <a:ext cx="434280" cy="631520"/>
            <a:chOff x="-644291" y="1562749"/>
            <a:chExt cx="434280" cy="631520"/>
          </a:xfrm>
        </p:grpSpPr>
        <p:pic>
          <p:nvPicPr>
            <p:cNvPr id="61" name="Picture 2" descr="Black 2 Clip Art">
              <a:extLst>
                <a:ext uri="{FF2B5EF4-FFF2-40B4-BE49-F238E27FC236}">
                  <a16:creationId xmlns:a16="http://schemas.microsoft.com/office/drawing/2014/main" id="{DB4E9818-70C6-4A24-85C7-E47F343E3448}"/>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lack 2 Clip Art">
              <a:extLst>
                <a:ext uri="{FF2B5EF4-FFF2-40B4-BE49-F238E27FC236}">
                  <a16:creationId xmlns:a16="http://schemas.microsoft.com/office/drawing/2014/main" id="{3B815BEA-754A-4494-87D4-F76AE42DF115}"/>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8BB4915A-DDDC-4090-8383-879AAD0F261F}"/>
              </a:ext>
            </a:extLst>
          </p:cNvPr>
          <p:cNvGrpSpPr/>
          <p:nvPr/>
        </p:nvGrpSpPr>
        <p:grpSpPr>
          <a:xfrm>
            <a:off x="1248256" y="4591728"/>
            <a:ext cx="434280" cy="631520"/>
            <a:chOff x="-644291" y="1562749"/>
            <a:chExt cx="434280" cy="631520"/>
          </a:xfrm>
        </p:grpSpPr>
        <p:pic>
          <p:nvPicPr>
            <p:cNvPr id="65" name="Picture 2" descr="Black 2 Clip Art">
              <a:extLst>
                <a:ext uri="{FF2B5EF4-FFF2-40B4-BE49-F238E27FC236}">
                  <a16:creationId xmlns:a16="http://schemas.microsoft.com/office/drawing/2014/main" id="{E4004D9A-C449-4751-8165-3119B529E98D}"/>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71804"/>
              <a:ext cx="610651" cy="4342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lack 2 Clip Art">
              <a:extLst>
                <a:ext uri="{FF2B5EF4-FFF2-40B4-BE49-F238E27FC236}">
                  <a16:creationId xmlns:a16="http://schemas.microsoft.com/office/drawing/2014/main" id="{1CF68AF4-0059-48E3-97CC-08E180346DCE}"/>
                </a:ext>
              </a:extLst>
            </p:cNvPr>
            <p:cNvPicPr>
              <a:picLocks noChangeAspect="1" noChangeArrowheads="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732477" y="1650935"/>
              <a:ext cx="610651" cy="4342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 name="Table 3">
            <a:extLst>
              <a:ext uri="{FF2B5EF4-FFF2-40B4-BE49-F238E27FC236}">
                <a16:creationId xmlns:a16="http://schemas.microsoft.com/office/drawing/2014/main" id="{88BE6F0E-788F-4BB5-87FC-61860BB44FE1}"/>
              </a:ext>
            </a:extLst>
          </p:cNvPr>
          <p:cNvGraphicFramePr>
            <a:graphicFrameLocks noGrp="1"/>
          </p:cNvGraphicFramePr>
          <p:nvPr/>
        </p:nvGraphicFramePr>
        <p:xfrm>
          <a:off x="9376637" y="2295251"/>
          <a:ext cx="1768228" cy="3587660"/>
        </p:xfrm>
        <a:graphic>
          <a:graphicData uri="http://schemas.openxmlformats.org/drawingml/2006/table">
            <a:tbl>
              <a:tblPr firstRow="1" bandRow="1"/>
              <a:tblGrid>
                <a:gridCol w="1768228">
                  <a:extLst>
                    <a:ext uri="{9D8B030D-6E8A-4147-A177-3AD203B41FA5}">
                      <a16:colId xmlns:a16="http://schemas.microsoft.com/office/drawing/2014/main" val="4073783857"/>
                    </a:ext>
                  </a:extLst>
                </a:gridCol>
              </a:tblGrid>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72505717"/>
                  </a:ext>
                </a:extLst>
              </a:tr>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67729828"/>
                  </a:ext>
                </a:extLst>
              </a:tr>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6174427"/>
                  </a:ext>
                </a:extLst>
              </a:tr>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013642"/>
                  </a:ext>
                </a:extLst>
              </a:tr>
              <a:tr h="717532">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79373532"/>
                  </a:ext>
                </a:extLst>
              </a:tr>
            </a:tbl>
          </a:graphicData>
        </a:graphic>
      </p:graphicFrame>
      <p:pic>
        <p:nvPicPr>
          <p:cNvPr id="67" name="Picture 66">
            <a:extLst>
              <a:ext uri="{FF2B5EF4-FFF2-40B4-BE49-F238E27FC236}">
                <a16:creationId xmlns:a16="http://schemas.microsoft.com/office/drawing/2014/main" id="{24C0253D-061E-440B-A99F-410E55CE26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6194" y="2377616"/>
            <a:ext cx="527764" cy="549754"/>
          </a:xfrm>
          <a:prstGeom prst="rect">
            <a:avLst/>
          </a:prstGeom>
        </p:spPr>
      </p:pic>
      <p:pic>
        <p:nvPicPr>
          <p:cNvPr id="68" name="Picture 2" descr="holy family catholic church&#10;">
            <a:extLst>
              <a:ext uri="{FF2B5EF4-FFF2-40B4-BE49-F238E27FC236}">
                <a16:creationId xmlns:a16="http://schemas.microsoft.com/office/drawing/2014/main" id="{B84FD961-B0CA-47D8-811B-FE6C5E7DFFE5}"/>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093650" y="3218863"/>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oly family catholic church&#10;">
            <a:extLst>
              <a:ext uri="{FF2B5EF4-FFF2-40B4-BE49-F238E27FC236}">
                <a16:creationId xmlns:a16="http://schemas.microsoft.com/office/drawing/2014/main" id="{9A9A229C-6220-4AED-9090-8385AEA5682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46194" y="3932031"/>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oly family catholic church&#10;">
            <a:extLst>
              <a:ext uri="{FF2B5EF4-FFF2-40B4-BE49-F238E27FC236}">
                <a16:creationId xmlns:a16="http://schemas.microsoft.com/office/drawing/2014/main" id="{A7DD31C5-0960-4A0F-AC1F-80C5D55010E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146193" y="4658270"/>
            <a:ext cx="334201" cy="37745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C1E8A368-845D-4064-9877-3FC3C9DA15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9071" y="5202380"/>
            <a:ext cx="527764" cy="549754"/>
          </a:xfrm>
          <a:prstGeom prst="rect">
            <a:avLst/>
          </a:prstGeom>
        </p:spPr>
      </p:pic>
    </p:spTree>
    <p:extLst>
      <p:ext uri="{BB962C8B-B14F-4D97-AF65-F5344CB8AC3E}">
        <p14:creationId xmlns:p14="http://schemas.microsoft.com/office/powerpoint/2010/main" val="381377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subTnLst>
                                    <p:audio>
                                      <p:cMediaNode>
                                        <p:cTn display="0" masterRel="sameClick">
                                          <p:stCondLst>
                                            <p:cond evt="begin" delay="0">
                                              <p:tn val="5"/>
                                            </p:cond>
                                          </p:stCondLst>
                                          <p:endCondLst>
                                            <p:cond evt="onStopAudio" delay="0">
                                              <p:tgtEl>
                                                <p:sldTgt/>
                                              </p:tgtEl>
                                            </p:cond>
                                          </p:endCondLst>
                                        </p:cTn>
                                        <p:tgtEl>
                                          <p:sndTgt r:embed="rId3" name="2_ii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subTnLst>
                                    <p:audio>
                                      <p:cMediaNode>
                                        <p:cTn display="0" masterRel="sameClick">
                                          <p:stCondLst>
                                            <p:cond evt="begin" delay="0">
                                              <p:tn val="10"/>
                                            </p:cond>
                                          </p:stCondLst>
                                          <p:endCondLst>
                                            <p:cond evt="onStopAudio" delay="0">
                                              <p:tgtEl>
                                                <p:sldTgt/>
                                              </p:tgtEl>
                                            </p:cond>
                                          </p:endCondLst>
                                        </p:cTn>
                                        <p:tgtEl>
                                          <p:sndTgt r:embed="rId4" name="1_iii.wav"/>
                                        </p:tgtEl>
                                      </p:cMediaNode>
                                    </p:audio>
                                  </p:subTnLst>
                                </p:cTn>
                              </p:par>
                              <p:par>
                                <p:cTn id="13" presetID="10"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500"/>
                                        <p:tgtEl>
                                          <p:spTgt spid="7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500"/>
                                        <p:tgtEl>
                                          <p:spTgt spid="9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94"/>
                                        </p:tgtEl>
                                        <p:attrNameLst>
                                          <p:attrName>style.visibility</p:attrName>
                                        </p:attrNameLst>
                                      </p:cBhvr>
                                      <p:to>
                                        <p:strVal val="visible"/>
                                      </p:to>
                                    </p:set>
                                    <p:animEffect transition="in" filter="fade">
                                      <p:cBhvr>
                                        <p:cTn id="63" dur="500"/>
                                        <p:tgtEl>
                                          <p:spTgt spid="9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5"/>
                                        </p:tgtEl>
                                        <p:attrNameLst>
                                          <p:attrName>style.visibility</p:attrName>
                                        </p:attrNameLst>
                                      </p:cBhvr>
                                      <p:to>
                                        <p:strVal val="visible"/>
                                      </p:to>
                                    </p:set>
                                    <p:animEffect transition="in" filter="fade">
                                      <p:cBhvr>
                                        <p:cTn id="68" dur="500"/>
                                        <p:tgtEl>
                                          <p:spTgt spid="9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fade">
                                      <p:cBhvr>
                                        <p:cTn id="73" dur="500"/>
                                        <p:tgtEl>
                                          <p:spTgt spid="74"/>
                                        </p:tgtEl>
                                      </p:cBhvr>
                                    </p:animEffect>
                                  </p:childTnLst>
                                  <p:subTnLst>
                                    <p:audio>
                                      <p:cMediaNode>
                                        <p:cTn display="0" masterRel="sameClick">
                                          <p:stCondLst>
                                            <p:cond evt="begin" delay="0">
                                              <p:tn val="71"/>
                                            </p:cond>
                                          </p:stCondLst>
                                          <p:endCondLst>
                                            <p:cond evt="onStopAudio" delay="0">
                                              <p:tgtEl>
                                                <p:sldTgt/>
                                              </p:tgtEl>
                                            </p:cond>
                                          </p:endCondLst>
                                        </p:cTn>
                                        <p:tgtEl>
                                          <p:sndTgt r:embed="rId5" name="2_iv.wav"/>
                                        </p:tgtEl>
                                      </p:cMediaNode>
                                    </p:audio>
                                  </p:subTnLst>
                                </p:cTn>
                              </p:par>
                              <p:par>
                                <p:cTn id="74" presetID="10" presetClass="entr" presetSubtype="0" fill="hold"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6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4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7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5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7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59"/>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78"/>
                                        </p:tgtEl>
                                        <p:attrNameLst>
                                          <p:attrName>style.visibility</p:attrName>
                                        </p:attrNameLst>
                                      </p:cBhvr>
                                      <p:to>
                                        <p:strVal val="visible"/>
                                      </p:to>
                                    </p:set>
                                    <p:animEffect transition="in" filter="fade">
                                      <p:cBhvr>
                                        <p:cTn id="118" dur="500"/>
                                        <p:tgtEl>
                                          <p:spTgt spid="78"/>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4" grpId="0"/>
      <p:bldP spid="48" grpId="0" animBg="1"/>
      <p:bldP spid="50" grpId="0" animBg="1"/>
      <p:bldP spid="70" grpId="0" animBg="1"/>
      <p:bldP spid="72" grpId="0" animBg="1"/>
      <p:bldP spid="73" grpId="0" animBg="1"/>
      <p:bldP spid="76" grpId="0" animBg="1"/>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77" name="TextBox 76">
            <a:hlinkClick r:id="" action="ppaction://noaction">
              <a:snd r:embed="rId5" name="7_1.wav"/>
            </a:hlinkClick>
            <a:extLst>
              <a:ext uri="{FF2B5EF4-FFF2-40B4-BE49-F238E27FC236}">
                <a16:creationId xmlns:a16="http://schemas.microsoft.com/office/drawing/2014/main" id="{3B39837A-645C-4037-B8AF-0B82FF66D10E}"/>
              </a:ext>
            </a:extLst>
          </p:cNvPr>
          <p:cNvSpPr txBox="1"/>
          <p:nvPr/>
        </p:nvSpPr>
        <p:spPr>
          <a:xfrm>
            <a:off x="33089" y="8760"/>
            <a:ext cx="9413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Traduce las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7" name="Picture 16" descr="United, Flag, Kingdom, British, Great, Britain">
            <a:extLst>
              <a:ext uri="{FF2B5EF4-FFF2-40B4-BE49-F238E27FC236}">
                <a16:creationId xmlns:a16="http://schemas.microsoft.com/office/drawing/2014/main" id="{56EE01FA-20EC-4A9E-B248-E9CDACEB8B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7973" y="204425"/>
            <a:ext cx="491064" cy="384376"/>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37" name="Table 3">
            <a:extLst>
              <a:ext uri="{FF2B5EF4-FFF2-40B4-BE49-F238E27FC236}">
                <a16:creationId xmlns:a16="http://schemas.microsoft.com/office/drawing/2014/main" id="{21BDC740-4466-4F5E-A1A4-62DAE747B017}"/>
              </a:ext>
            </a:extLst>
          </p:cNvPr>
          <p:cNvGraphicFramePr>
            <a:graphicFrameLocks noGrp="1"/>
          </p:cNvGraphicFramePr>
          <p:nvPr/>
        </p:nvGraphicFramePr>
        <p:xfrm>
          <a:off x="5291656" y="1565576"/>
          <a:ext cx="6761813" cy="4368238"/>
        </p:xfrm>
        <a:graphic>
          <a:graphicData uri="http://schemas.openxmlformats.org/drawingml/2006/table">
            <a:tbl>
              <a:tblPr firstRow="1" bandRow="1"/>
              <a:tblGrid>
                <a:gridCol w="782164">
                  <a:extLst>
                    <a:ext uri="{9D8B030D-6E8A-4147-A177-3AD203B41FA5}">
                      <a16:colId xmlns:a16="http://schemas.microsoft.com/office/drawing/2014/main" val="2446177157"/>
                    </a:ext>
                  </a:extLst>
                </a:gridCol>
                <a:gridCol w="5979649">
                  <a:extLst>
                    <a:ext uri="{9D8B030D-6E8A-4147-A177-3AD203B41FA5}">
                      <a16:colId xmlns:a16="http://schemas.microsoft.com/office/drawing/2014/main" val="3500169307"/>
                    </a:ext>
                  </a:extLst>
                </a:gridCol>
              </a:tblGrid>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I ____ my (female) __________ in class.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I ______  the ________ of </a:t>
                      </a:r>
                      <a:r>
                        <a:rPr lang="en-GB" sz="2400" b="0" dirty="0" err="1">
                          <a:solidFill>
                            <a:srgbClr val="002060"/>
                          </a:solidFill>
                          <a:latin typeface="Century Gothic" panose="020B0502020202020204" pitchFamily="34" charset="0"/>
                        </a:rPr>
                        <a:t>Ángela</a:t>
                      </a:r>
                      <a:r>
                        <a:rPr lang="en-GB" sz="2400" b="0" dirty="0">
                          <a:solidFill>
                            <a:srgbClr val="002060"/>
                          </a:solidFill>
                          <a:latin typeface="Century Gothic" panose="020B0502020202020204" pitchFamily="34" charset="0"/>
                        </a:rPr>
                        <a: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84149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He  ________ a _______.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50113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He  _________  a _______  ____  mum.</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50113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He ______ </a:t>
                      </a:r>
                      <a:r>
                        <a:rPr lang="en-GB" sz="2400" b="0" dirty="0" err="1">
                          <a:solidFill>
                            <a:srgbClr val="002060"/>
                          </a:solidFill>
                          <a:latin typeface="Century Gothic" panose="020B0502020202020204" pitchFamily="34" charset="0"/>
                        </a:rPr>
                        <a:t>Manchita</a:t>
                      </a:r>
                      <a:r>
                        <a:rPr lang="en-GB" sz="2400" b="0" dirty="0">
                          <a:solidFill>
                            <a:srgbClr val="002060"/>
                          </a:solidFill>
                          <a:latin typeface="Century Gothic" panose="020B0502020202020204" pitchFamily="34" charset="0"/>
                        </a:rPr>
                        <a:t> from ____ ______.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I ______  with a  _______  _____  vocabulary.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sp>
        <p:nvSpPr>
          <p:cNvPr id="45" name="TextBox 44">
            <a:extLst>
              <a:ext uri="{FF2B5EF4-FFF2-40B4-BE49-F238E27FC236}">
                <a16:creationId xmlns:a16="http://schemas.microsoft.com/office/drawing/2014/main" id="{93569B1E-531A-44A7-8634-96C583D9961A}"/>
              </a:ext>
            </a:extLst>
          </p:cNvPr>
          <p:cNvSpPr txBox="1"/>
          <p:nvPr/>
        </p:nvSpPr>
        <p:spPr>
          <a:xfrm>
            <a:off x="6242789" y="1720787"/>
            <a:ext cx="8425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see</a:t>
            </a:r>
          </a:p>
        </p:txBody>
      </p:sp>
      <p:sp>
        <p:nvSpPr>
          <p:cNvPr id="46" name="TextBox 45">
            <a:extLst>
              <a:ext uri="{FF2B5EF4-FFF2-40B4-BE49-F238E27FC236}">
                <a16:creationId xmlns:a16="http://schemas.microsoft.com/office/drawing/2014/main" id="{CDDA2AC1-A1F3-4EB1-88C2-C9A32F5C880B}"/>
              </a:ext>
            </a:extLst>
          </p:cNvPr>
          <p:cNvSpPr txBox="1"/>
          <p:nvPr/>
        </p:nvSpPr>
        <p:spPr>
          <a:xfrm>
            <a:off x="8862907" y="1721367"/>
            <a:ext cx="1699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teacher</a:t>
            </a:r>
          </a:p>
        </p:txBody>
      </p:sp>
      <p:sp>
        <p:nvSpPr>
          <p:cNvPr id="48" name="TextBox 47">
            <a:extLst>
              <a:ext uri="{FF2B5EF4-FFF2-40B4-BE49-F238E27FC236}">
                <a16:creationId xmlns:a16="http://schemas.microsoft.com/office/drawing/2014/main" id="{FAD61309-004E-43B9-8C7D-AD51BA4F90A2}"/>
              </a:ext>
            </a:extLst>
          </p:cNvPr>
          <p:cNvSpPr txBox="1"/>
          <p:nvPr/>
        </p:nvSpPr>
        <p:spPr>
          <a:xfrm>
            <a:off x="6265880" y="2563970"/>
            <a:ext cx="10099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read</a:t>
            </a:r>
          </a:p>
        </p:txBody>
      </p:sp>
      <p:sp>
        <p:nvSpPr>
          <p:cNvPr id="50" name="TextBox 49">
            <a:extLst>
              <a:ext uri="{FF2B5EF4-FFF2-40B4-BE49-F238E27FC236}">
                <a16:creationId xmlns:a16="http://schemas.microsoft.com/office/drawing/2014/main" id="{29D7D365-3B4C-4890-A96F-65FD32498897}"/>
              </a:ext>
            </a:extLst>
          </p:cNvPr>
          <p:cNvSpPr txBox="1"/>
          <p:nvPr/>
        </p:nvSpPr>
        <p:spPr>
          <a:xfrm>
            <a:off x="7982771" y="2573286"/>
            <a:ext cx="1282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book</a:t>
            </a:r>
          </a:p>
        </p:txBody>
      </p:sp>
      <p:sp>
        <p:nvSpPr>
          <p:cNvPr id="72" name="TextBox 71">
            <a:extLst>
              <a:ext uri="{FF2B5EF4-FFF2-40B4-BE49-F238E27FC236}">
                <a16:creationId xmlns:a16="http://schemas.microsoft.com/office/drawing/2014/main" id="{D32A72EE-6599-45A8-8AE2-85C7097282AF}"/>
              </a:ext>
            </a:extLst>
          </p:cNvPr>
          <p:cNvSpPr txBox="1"/>
          <p:nvPr/>
        </p:nvSpPr>
        <p:spPr>
          <a:xfrm>
            <a:off x="6699185" y="3404676"/>
            <a:ext cx="1450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learns</a:t>
            </a:r>
          </a:p>
        </p:txBody>
      </p:sp>
      <p:sp>
        <p:nvSpPr>
          <p:cNvPr id="73" name="TextBox 72">
            <a:extLst>
              <a:ext uri="{FF2B5EF4-FFF2-40B4-BE49-F238E27FC236}">
                <a16:creationId xmlns:a16="http://schemas.microsoft.com/office/drawing/2014/main" id="{E739BF16-2207-4A91-AFFE-635D959EB2CE}"/>
              </a:ext>
            </a:extLst>
          </p:cNvPr>
          <p:cNvSpPr txBox="1"/>
          <p:nvPr/>
        </p:nvSpPr>
        <p:spPr>
          <a:xfrm>
            <a:off x="8329293" y="3404676"/>
            <a:ext cx="1282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sport</a:t>
            </a:r>
          </a:p>
        </p:txBody>
      </p:sp>
      <p:sp>
        <p:nvSpPr>
          <p:cNvPr id="79" name="TextBox 78">
            <a:extLst>
              <a:ext uri="{FF2B5EF4-FFF2-40B4-BE49-F238E27FC236}">
                <a16:creationId xmlns:a16="http://schemas.microsoft.com/office/drawing/2014/main" id="{93567E91-AE3B-4215-A603-37B0562FC6C6}"/>
              </a:ext>
            </a:extLst>
          </p:cNvPr>
          <p:cNvSpPr txBox="1"/>
          <p:nvPr/>
        </p:nvSpPr>
        <p:spPr>
          <a:xfrm>
            <a:off x="6587859" y="4063262"/>
            <a:ext cx="17505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watches</a:t>
            </a:r>
          </a:p>
        </p:txBody>
      </p:sp>
      <p:sp>
        <p:nvSpPr>
          <p:cNvPr id="80" name="TextBox 79">
            <a:extLst>
              <a:ext uri="{FF2B5EF4-FFF2-40B4-BE49-F238E27FC236}">
                <a16:creationId xmlns:a16="http://schemas.microsoft.com/office/drawing/2014/main" id="{1926A5BC-DC93-485A-8D14-D777FD903B05}"/>
              </a:ext>
            </a:extLst>
          </p:cNvPr>
          <p:cNvSpPr txBox="1"/>
          <p:nvPr/>
        </p:nvSpPr>
        <p:spPr>
          <a:xfrm>
            <a:off x="8658192" y="4062328"/>
            <a:ext cx="883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film</a:t>
            </a:r>
          </a:p>
        </p:txBody>
      </p:sp>
      <p:sp>
        <p:nvSpPr>
          <p:cNvPr id="81" name="TextBox 80">
            <a:extLst>
              <a:ext uri="{FF2B5EF4-FFF2-40B4-BE49-F238E27FC236}">
                <a16:creationId xmlns:a16="http://schemas.microsoft.com/office/drawing/2014/main" id="{C6927C78-2897-4F5A-B0C9-D13E373C255E}"/>
              </a:ext>
            </a:extLst>
          </p:cNvPr>
          <p:cNvSpPr txBox="1"/>
          <p:nvPr/>
        </p:nvSpPr>
        <p:spPr>
          <a:xfrm>
            <a:off x="9650324" y="4071471"/>
            <a:ext cx="2409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with</a:t>
            </a:r>
          </a:p>
        </p:txBody>
      </p:sp>
      <p:sp>
        <p:nvSpPr>
          <p:cNvPr id="83" name="TextBox 82">
            <a:extLst>
              <a:ext uri="{FF2B5EF4-FFF2-40B4-BE49-F238E27FC236}">
                <a16:creationId xmlns:a16="http://schemas.microsoft.com/office/drawing/2014/main" id="{5740D28B-E670-42BA-97CC-85EF63182098}"/>
              </a:ext>
            </a:extLst>
          </p:cNvPr>
          <p:cNvSpPr txBox="1"/>
          <p:nvPr/>
        </p:nvSpPr>
        <p:spPr>
          <a:xfrm>
            <a:off x="6644004" y="4587281"/>
            <a:ext cx="13006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sees</a:t>
            </a:r>
          </a:p>
        </p:txBody>
      </p:sp>
      <p:sp>
        <p:nvSpPr>
          <p:cNvPr id="85" name="TextBox 84">
            <a:extLst>
              <a:ext uri="{FF2B5EF4-FFF2-40B4-BE49-F238E27FC236}">
                <a16:creationId xmlns:a16="http://schemas.microsoft.com/office/drawing/2014/main" id="{51B25248-A1F9-4355-8C7B-B1B1F3664DF6}"/>
              </a:ext>
            </a:extLst>
          </p:cNvPr>
          <p:cNvSpPr txBox="1"/>
          <p:nvPr/>
        </p:nvSpPr>
        <p:spPr>
          <a:xfrm>
            <a:off x="9915390" y="4587073"/>
            <a:ext cx="883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a:t>
            </a:r>
          </a:p>
        </p:txBody>
      </p:sp>
      <p:sp>
        <p:nvSpPr>
          <p:cNvPr id="86" name="TextBox 85">
            <a:extLst>
              <a:ext uri="{FF2B5EF4-FFF2-40B4-BE49-F238E27FC236}">
                <a16:creationId xmlns:a16="http://schemas.microsoft.com/office/drawing/2014/main" id="{A358FDF4-5A9E-4799-BEE7-9779BEA2930C}"/>
              </a:ext>
            </a:extLst>
          </p:cNvPr>
          <p:cNvSpPr txBox="1"/>
          <p:nvPr/>
        </p:nvSpPr>
        <p:spPr>
          <a:xfrm>
            <a:off x="10562391" y="4577031"/>
            <a:ext cx="2409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bed</a:t>
            </a:r>
          </a:p>
        </p:txBody>
      </p:sp>
      <p:sp>
        <p:nvSpPr>
          <p:cNvPr id="93" name="TextBox 92">
            <a:extLst>
              <a:ext uri="{FF2B5EF4-FFF2-40B4-BE49-F238E27FC236}">
                <a16:creationId xmlns:a16="http://schemas.microsoft.com/office/drawing/2014/main" id="{D3EE367D-ED61-4DED-807A-CD6A79A43EE4}"/>
              </a:ext>
            </a:extLst>
          </p:cNvPr>
          <p:cNvSpPr txBox="1"/>
          <p:nvPr/>
        </p:nvSpPr>
        <p:spPr>
          <a:xfrm>
            <a:off x="6269728" y="5062831"/>
            <a:ext cx="12678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learn</a:t>
            </a:r>
          </a:p>
        </p:txBody>
      </p:sp>
      <p:sp>
        <p:nvSpPr>
          <p:cNvPr id="36" name="Speech Bubble: Rectangle with Corners Rounded 35">
            <a:extLst>
              <a:ext uri="{FF2B5EF4-FFF2-40B4-BE49-F238E27FC236}">
                <a16:creationId xmlns:a16="http://schemas.microsoft.com/office/drawing/2014/main" id="{C4441D67-0F6D-4A13-B680-D2DA3E14DC06}"/>
              </a:ext>
            </a:extLst>
          </p:cNvPr>
          <p:cNvSpPr/>
          <p:nvPr/>
        </p:nvSpPr>
        <p:spPr>
          <a:xfrm>
            <a:off x="6201605" y="867557"/>
            <a:ext cx="4187295" cy="1417186"/>
          </a:xfrm>
          <a:prstGeom prst="wedgeRoundRectCallout">
            <a:avLst>
              <a:gd name="adj1" fmla="val -6648"/>
              <a:gd name="adj2" fmla="val 705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In English, it’s more natural to say ‘Angela’s book’</a:t>
            </a:r>
          </a:p>
        </p:txBody>
      </p:sp>
      <p:pic>
        <p:nvPicPr>
          <p:cNvPr id="6" name="Picture 5">
            <a:extLst>
              <a:ext uri="{FF2B5EF4-FFF2-40B4-BE49-F238E27FC236}">
                <a16:creationId xmlns:a16="http://schemas.microsoft.com/office/drawing/2014/main" id="{E51722F6-D50C-444A-9A05-B87A51E7DC31}"/>
              </a:ext>
            </a:extLst>
          </p:cNvPr>
          <p:cNvPicPr>
            <a:picLocks noChangeAspect="1"/>
          </p:cNvPicPr>
          <p:nvPr/>
        </p:nvPicPr>
        <p:blipFill>
          <a:blip r:embed="rId7"/>
          <a:stretch>
            <a:fillRect/>
          </a:stretch>
        </p:blipFill>
        <p:spPr>
          <a:xfrm>
            <a:off x="30700" y="1222676"/>
            <a:ext cx="5531587" cy="5082874"/>
          </a:xfrm>
          <a:prstGeom prst="rect">
            <a:avLst/>
          </a:prstGeom>
        </p:spPr>
      </p:pic>
      <p:sp>
        <p:nvSpPr>
          <p:cNvPr id="49" name="TextBox 48">
            <a:extLst>
              <a:ext uri="{FF2B5EF4-FFF2-40B4-BE49-F238E27FC236}">
                <a16:creationId xmlns:a16="http://schemas.microsoft.com/office/drawing/2014/main" id="{10EA8F56-86CD-42DF-85C5-6116C684EAAC}"/>
              </a:ext>
            </a:extLst>
          </p:cNvPr>
          <p:cNvSpPr txBox="1"/>
          <p:nvPr/>
        </p:nvSpPr>
        <p:spPr>
          <a:xfrm>
            <a:off x="8387951" y="5062831"/>
            <a:ext cx="12678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game</a:t>
            </a:r>
          </a:p>
        </p:txBody>
      </p:sp>
      <p:sp>
        <p:nvSpPr>
          <p:cNvPr id="52" name="TextBox 51">
            <a:extLst>
              <a:ext uri="{FF2B5EF4-FFF2-40B4-BE49-F238E27FC236}">
                <a16:creationId xmlns:a16="http://schemas.microsoft.com/office/drawing/2014/main" id="{D6BCF064-2321-4B6C-BF3D-0CFFC3AFB4EB}"/>
              </a:ext>
            </a:extLst>
          </p:cNvPr>
          <p:cNvSpPr txBox="1"/>
          <p:nvPr/>
        </p:nvSpPr>
        <p:spPr>
          <a:xfrm>
            <a:off x="9823524" y="5100931"/>
            <a:ext cx="12678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of</a:t>
            </a:r>
          </a:p>
        </p:txBody>
      </p:sp>
      <p:sp>
        <p:nvSpPr>
          <p:cNvPr id="30" name="Rectangle 29">
            <a:hlinkClick r:id="" action="ppaction://noaction">
              <a:snd r:embed="rId8" name="2_1.wav"/>
            </a:hlinkClick>
            <a:extLst>
              <a:ext uri="{FF2B5EF4-FFF2-40B4-BE49-F238E27FC236}">
                <a16:creationId xmlns:a16="http://schemas.microsoft.com/office/drawing/2014/main" id="{B6EA02DB-A4ED-4C35-9189-A43F036D4E51}"/>
              </a:ext>
            </a:extLst>
          </p:cNvPr>
          <p:cNvSpPr/>
          <p:nvPr/>
        </p:nvSpPr>
        <p:spPr>
          <a:xfrm>
            <a:off x="5384877" y="1720787"/>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1" name="Rectangle 30">
            <a:hlinkClick r:id="" action="ppaction://noaction">
              <a:snd r:embed="rId9" name="2_2.wav"/>
            </a:hlinkClick>
            <a:extLst>
              <a:ext uri="{FF2B5EF4-FFF2-40B4-BE49-F238E27FC236}">
                <a16:creationId xmlns:a16="http://schemas.microsoft.com/office/drawing/2014/main" id="{7F3E8FE9-9CC5-4A65-9805-F9AA1521AB4C}"/>
              </a:ext>
            </a:extLst>
          </p:cNvPr>
          <p:cNvSpPr/>
          <p:nvPr/>
        </p:nvSpPr>
        <p:spPr>
          <a:xfrm>
            <a:off x="5384875" y="2526644"/>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Rectangle 31">
            <a:hlinkClick r:id="" action="ppaction://noaction">
              <a:snd r:embed="rId10" name="2_3.wav"/>
            </a:hlinkClick>
            <a:extLst>
              <a:ext uri="{FF2B5EF4-FFF2-40B4-BE49-F238E27FC236}">
                <a16:creationId xmlns:a16="http://schemas.microsoft.com/office/drawing/2014/main" id="{0067477C-0E48-4C39-8164-DE5B0206B208}"/>
              </a:ext>
            </a:extLst>
          </p:cNvPr>
          <p:cNvSpPr/>
          <p:nvPr/>
        </p:nvSpPr>
        <p:spPr>
          <a:xfrm>
            <a:off x="5384875" y="3404676"/>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3" name="Rectangle 32">
            <a:hlinkClick r:id="" action="ppaction://noaction">
              <a:snd r:embed="rId11" name="2_4.wav"/>
            </a:hlinkClick>
            <a:extLst>
              <a:ext uri="{FF2B5EF4-FFF2-40B4-BE49-F238E27FC236}">
                <a16:creationId xmlns:a16="http://schemas.microsoft.com/office/drawing/2014/main" id="{BEFEEB0B-84A1-43F5-BF6B-3CD21B717335}"/>
              </a:ext>
            </a:extLst>
          </p:cNvPr>
          <p:cNvSpPr/>
          <p:nvPr/>
        </p:nvSpPr>
        <p:spPr>
          <a:xfrm>
            <a:off x="5397158" y="4126649"/>
            <a:ext cx="609169" cy="41286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Rectangle 33">
            <a:hlinkClick r:id="" action="ppaction://noaction">
              <a:snd r:embed="rId12" name="2_5.wav"/>
            </a:hlinkClick>
            <a:extLst>
              <a:ext uri="{FF2B5EF4-FFF2-40B4-BE49-F238E27FC236}">
                <a16:creationId xmlns:a16="http://schemas.microsoft.com/office/drawing/2014/main" id="{8644FADF-80DC-4547-A148-FC172DF9195E}"/>
              </a:ext>
            </a:extLst>
          </p:cNvPr>
          <p:cNvSpPr/>
          <p:nvPr/>
        </p:nvSpPr>
        <p:spPr>
          <a:xfrm>
            <a:off x="5384875" y="4642251"/>
            <a:ext cx="609169" cy="41286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5" name="Rectangle 34">
            <a:hlinkClick r:id="" action="ppaction://noaction">
              <a:snd r:embed="rId13" name="2_6.wav"/>
            </a:hlinkClick>
            <a:extLst>
              <a:ext uri="{FF2B5EF4-FFF2-40B4-BE49-F238E27FC236}">
                <a16:creationId xmlns:a16="http://schemas.microsoft.com/office/drawing/2014/main" id="{CD2054C0-98AF-42B3-ADED-414EB4837A6C}"/>
              </a:ext>
            </a:extLst>
          </p:cNvPr>
          <p:cNvSpPr/>
          <p:nvPr/>
        </p:nvSpPr>
        <p:spPr>
          <a:xfrm>
            <a:off x="5384875" y="5297450"/>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71256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8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8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8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8" grpId="0"/>
      <p:bldP spid="50" grpId="0"/>
      <p:bldP spid="72" grpId="0"/>
      <p:bldP spid="73" grpId="0"/>
      <p:bldP spid="79" grpId="0"/>
      <p:bldP spid="80" grpId="0"/>
      <p:bldP spid="81" grpId="0"/>
      <p:bldP spid="83" grpId="0"/>
      <p:bldP spid="85" grpId="0"/>
      <p:bldP spid="86" grpId="0"/>
      <p:bldP spid="93" grpId="0"/>
      <p:bldP spid="36" grpId="0" animBg="1"/>
      <p:bldP spid="49" grpId="0"/>
      <p:bldP spid="52" grpId="0"/>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891801"/>
            <a:ext cx="4350984" cy="18158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-er verbs: I vs. s/he</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a:t>
            </a:r>
            <a:r>
              <a:rPr lang="en-GB" sz="2800" b="1" i="0" u="none" strike="noStrike" cap="none" dirty="0" err="1">
                <a:solidFill>
                  <a:srgbClr val="FFFFFF"/>
                </a:solidFill>
                <a:latin typeface="Century Gothic"/>
                <a:ea typeface="Century Gothic"/>
                <a:cs typeface="Century Gothic"/>
                <a:sym typeface="Century Gothic"/>
              </a:rPr>
              <a:t>ga</a:t>
            </a:r>
            <a:r>
              <a:rPr lang="en-GB" sz="2800" b="1" i="0" u="none" strike="noStrike" cap="none" dirty="0">
                <a:solidFill>
                  <a:srgbClr val="FFFFFF"/>
                </a:solidFill>
                <a:latin typeface="Century Gothic"/>
                <a:ea typeface="Century Gothic"/>
                <a:cs typeface="Century Gothic"/>
                <a:sym typeface="Century Gothic"/>
              </a:rPr>
              <a:t>] [</a:t>
            </a:r>
            <a:r>
              <a:rPr lang="en-GB" sz="2800" b="1" dirty="0">
                <a:solidFill>
                  <a:srgbClr val="FFFFFF"/>
                </a:solidFill>
                <a:latin typeface="Century Gothic"/>
                <a:ea typeface="Century Gothic"/>
                <a:cs typeface="Century Gothic"/>
                <a:sym typeface="Century Gothic"/>
              </a:rPr>
              <a:t>go</a:t>
            </a:r>
            <a:r>
              <a:rPr lang="en-GB" sz="2800" b="1" i="0" u="none" strike="noStrike" cap="none" dirty="0">
                <a:solidFill>
                  <a:srgbClr val="FFFFFF"/>
                </a:solidFill>
                <a:latin typeface="Century Gothic"/>
                <a:ea typeface="Century Gothic"/>
                <a:cs typeface="Century Gothic"/>
                <a:sym typeface="Century Gothic"/>
              </a:rPr>
              <a:t>] [</a:t>
            </a:r>
            <a:r>
              <a:rPr lang="en-GB" sz="2800" b="1" i="0" u="none" strike="noStrike" cap="none" dirty="0" err="1">
                <a:solidFill>
                  <a:srgbClr val="FFFFFF"/>
                </a:solidFill>
                <a:latin typeface="Century Gothic"/>
                <a:ea typeface="Century Gothic"/>
                <a:cs typeface="Century Gothic"/>
                <a:sym typeface="Century Gothic"/>
              </a:rPr>
              <a:t>gu</a:t>
            </a:r>
            <a:r>
              <a:rPr lang="en-GB" sz="2800" b="1" i="0" u="none" strike="noStrike" cap="none" dirty="0">
                <a:solidFill>
                  <a:srgbClr val="FFFFFF"/>
                </a:solidFill>
                <a:latin typeface="Century Gothic"/>
                <a:ea typeface="Century Gothic"/>
                <a:cs typeface="Century Gothic"/>
                <a:sym typeface="Century Gothic"/>
              </a:rPr>
              <a:t>] [ca] [co] [cu]</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 do</a:t>
            </a:r>
            <a:endParaRPr lang="en-GB" sz="40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pic>
        <p:nvPicPr>
          <p:cNvPr id="20" name="Picture 2" descr="Matrimonial Bed, Bed, Marriage Bed, Marital Bed">
            <a:extLst>
              <a:ext uri="{FF2B5EF4-FFF2-40B4-BE49-F238E27FC236}">
                <a16:creationId xmlns:a16="http://schemas.microsoft.com/office/drawing/2014/main" id="{AF3B4835-5D0E-4D55-9F90-508066DA5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013" y="538013"/>
            <a:ext cx="2554806" cy="15754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ckroach, Insect, Ugly, Bug">
            <a:extLst>
              <a:ext uri="{FF2B5EF4-FFF2-40B4-BE49-F238E27FC236}">
                <a16:creationId xmlns:a16="http://schemas.microsoft.com/office/drawing/2014/main" id="{32E4C131-50C1-4483-AC10-D2384973DD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4306" y="4019467"/>
            <a:ext cx="1808508" cy="235465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38;p6">
            <a:extLst>
              <a:ext uri="{FF2B5EF4-FFF2-40B4-BE49-F238E27FC236}">
                <a16:creationId xmlns:a16="http://schemas.microsoft.com/office/drawing/2014/main" id="{2AD37C22-FD6C-4E40-B6A8-A2CC66B70347}"/>
              </a:ext>
            </a:extLst>
          </p:cNvPr>
          <p:cNvSpPr txBox="1"/>
          <p:nvPr/>
        </p:nvSpPr>
        <p:spPr>
          <a:xfrm>
            <a:off x="498828" y="439432"/>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 name="Google Shape;139;p6">
            <a:extLst>
              <a:ext uri="{FF2B5EF4-FFF2-40B4-BE49-F238E27FC236}">
                <a16:creationId xmlns:a16="http://schemas.microsoft.com/office/drawing/2014/main" id="{D5603BFA-1CB9-4739-98F4-99287E68BD57}"/>
              </a:ext>
            </a:extLst>
          </p:cNvPr>
          <p:cNvSpPr txBox="1"/>
          <p:nvPr/>
        </p:nvSpPr>
        <p:spPr>
          <a:xfrm>
            <a:off x="3114764" y="455114"/>
            <a:ext cx="400325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ca</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24" name="Google Shape;138;p6">
            <a:extLst>
              <a:ext uri="{FF2B5EF4-FFF2-40B4-BE49-F238E27FC236}">
                <a16:creationId xmlns:a16="http://schemas.microsoft.com/office/drawing/2014/main" id="{35AD041F-F6FB-44E8-8ADB-3BBBAC85E9BF}"/>
              </a:ext>
            </a:extLst>
          </p:cNvPr>
          <p:cNvSpPr txBox="1"/>
          <p:nvPr/>
        </p:nvSpPr>
        <p:spPr>
          <a:xfrm>
            <a:off x="461332" y="2442812"/>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Google Shape;139;p6">
            <a:extLst>
              <a:ext uri="{FF2B5EF4-FFF2-40B4-BE49-F238E27FC236}">
                <a16:creationId xmlns:a16="http://schemas.microsoft.com/office/drawing/2014/main" id="{2742C833-647C-4506-95B3-59D5F01FEA53}"/>
              </a:ext>
            </a:extLst>
          </p:cNvPr>
          <p:cNvSpPr txBox="1"/>
          <p:nvPr/>
        </p:nvSpPr>
        <p:spPr>
          <a:xfrm>
            <a:off x="2795563" y="2474176"/>
            <a:ext cx="4116225"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co</a:t>
            </a:r>
            <a:r>
              <a:rPr kumimoji="0" lang="en-GB" sz="8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ntar</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sp>
        <p:nvSpPr>
          <p:cNvPr id="26" name="Google Shape;138;p6">
            <a:extLst>
              <a:ext uri="{FF2B5EF4-FFF2-40B4-BE49-F238E27FC236}">
                <a16:creationId xmlns:a16="http://schemas.microsoft.com/office/drawing/2014/main" id="{0E7EFEF1-79B5-4831-8304-A0B7C03594D5}"/>
              </a:ext>
            </a:extLst>
          </p:cNvPr>
          <p:cNvSpPr txBox="1"/>
          <p:nvPr/>
        </p:nvSpPr>
        <p:spPr>
          <a:xfrm>
            <a:off x="461332" y="4442178"/>
            <a:ext cx="4572000"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[cu]</a:t>
            </a:r>
            <a:endParaRPr kumimoji="0" sz="8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7" name="Google Shape;139;p6">
            <a:extLst>
              <a:ext uri="{FF2B5EF4-FFF2-40B4-BE49-F238E27FC236}">
                <a16:creationId xmlns:a16="http://schemas.microsoft.com/office/drawing/2014/main" id="{6CC75EEF-0BCB-4DE4-B292-7B2258E8988C}"/>
              </a:ext>
            </a:extLst>
          </p:cNvPr>
          <p:cNvSpPr txBox="1"/>
          <p:nvPr/>
        </p:nvSpPr>
        <p:spPr>
          <a:xfrm>
            <a:off x="2795563" y="4473542"/>
            <a:ext cx="6778743"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cu</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caracha</a:t>
            </a:r>
            <a:endParaRPr kumimoji="0" sz="8800" b="1" i="0" u="none" strike="noStrike" kern="0" cap="none" spc="0" normalizeH="0" baseline="0" noProof="0" dirty="0">
              <a:ln>
                <a:noFill/>
              </a:ln>
              <a:solidFill>
                <a:srgbClr val="FF0066"/>
              </a:solidFill>
              <a:effectLst/>
              <a:uLnTx/>
              <a:uFillTx/>
              <a:latin typeface="Calibri"/>
              <a:ea typeface="Calibri"/>
              <a:cs typeface="Calibri"/>
              <a:sym typeface="Calibri"/>
            </a:endParaRPr>
          </a:p>
        </p:txBody>
      </p:sp>
      <p:pic>
        <p:nvPicPr>
          <p:cNvPr id="28" name="Picture 2" descr="Counting, Fingers, First, Hand, One">
            <a:extLst>
              <a:ext uri="{FF2B5EF4-FFF2-40B4-BE49-F238E27FC236}">
                <a16:creationId xmlns:a16="http://schemas.microsoft.com/office/drawing/2014/main" id="{8AA21FB4-7366-40B2-A904-CD3F02BCD4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3117" y="2282620"/>
            <a:ext cx="3135406" cy="156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0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ga</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nar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68175" y="1851850"/>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[go]</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23654" y="1865328"/>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la</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go</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68175" y="3539435"/>
            <a:ext cx="457200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96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23654" y="3552913"/>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sano</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820" y="255274"/>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8702" y="1894743"/>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3620" y="3808761"/>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18FA939E-6250-4CE4-9C5D-AA911A20AA59}"/>
              </a:ext>
            </a:extLst>
          </p:cNvPr>
          <p:cNvGraphicFramePr>
            <a:graphicFrameLocks noGrp="1"/>
          </p:cNvGraphicFramePr>
          <p:nvPr/>
        </p:nvGraphicFramePr>
        <p:xfrm>
          <a:off x="380998" y="770044"/>
          <a:ext cx="9659256" cy="5364938"/>
        </p:xfrm>
        <a:graphic>
          <a:graphicData uri="http://schemas.openxmlformats.org/drawingml/2006/table">
            <a:tbl>
              <a:tblPr firstRow="1" bandRow="1">
                <a:tableStyleId>{5940675A-B579-460E-94D1-54222C63F5DA}</a:tableStyleId>
              </a:tblPr>
              <a:tblGrid>
                <a:gridCol w="2414814">
                  <a:extLst>
                    <a:ext uri="{9D8B030D-6E8A-4147-A177-3AD203B41FA5}">
                      <a16:colId xmlns:a16="http://schemas.microsoft.com/office/drawing/2014/main" val="331856651"/>
                    </a:ext>
                  </a:extLst>
                </a:gridCol>
                <a:gridCol w="2414814">
                  <a:extLst>
                    <a:ext uri="{9D8B030D-6E8A-4147-A177-3AD203B41FA5}">
                      <a16:colId xmlns:a16="http://schemas.microsoft.com/office/drawing/2014/main" val="736325403"/>
                    </a:ext>
                  </a:extLst>
                </a:gridCol>
                <a:gridCol w="2414814">
                  <a:extLst>
                    <a:ext uri="{9D8B030D-6E8A-4147-A177-3AD203B41FA5}">
                      <a16:colId xmlns:a16="http://schemas.microsoft.com/office/drawing/2014/main" val="851545082"/>
                    </a:ext>
                  </a:extLst>
                </a:gridCol>
                <a:gridCol w="2414814">
                  <a:extLst>
                    <a:ext uri="{9D8B030D-6E8A-4147-A177-3AD203B41FA5}">
                      <a16:colId xmlns:a16="http://schemas.microsoft.com/office/drawing/2014/main" val="1036640519"/>
                    </a:ext>
                  </a:extLst>
                </a:gridCol>
              </a:tblGrid>
              <a:tr h="2682469">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45934274"/>
                  </a:ext>
                </a:extLst>
              </a:tr>
              <a:tr h="2682469">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0087423"/>
                  </a:ext>
                </a:extLst>
              </a:tr>
            </a:tbl>
          </a:graphicData>
        </a:graphic>
      </p:graphicFrame>
      <p:pic>
        <p:nvPicPr>
          <p:cNvPr id="111" name="Google Shape;111;p3" descr="Speech Icon, Voice, Talking, Audio, Speech"/>
          <p:cNvPicPr preferRelativeResize="0"/>
          <p:nvPr/>
        </p:nvPicPr>
        <p:blipFill rotWithShape="1">
          <a:blip r:embed="rId3">
            <a:alphaModFix/>
          </a:blip>
          <a:srcRect/>
          <a:stretch/>
        </p:blipFill>
        <p:spPr>
          <a:xfrm>
            <a:off x="10937906" y="152022"/>
            <a:ext cx="776168" cy="776168"/>
          </a:xfrm>
          <a:prstGeom prst="rect">
            <a:avLst/>
          </a:prstGeom>
          <a:noFill/>
          <a:ln>
            <a:noFill/>
          </a:ln>
        </p:spPr>
      </p:pic>
      <p:sp>
        <p:nvSpPr>
          <p:cNvPr id="112" name="Google Shape;112;p3"/>
          <p:cNvSpPr txBox="1"/>
          <p:nvPr/>
        </p:nvSpPr>
        <p:spPr>
          <a:xfrm>
            <a:off x="10553984"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Google Shape;153;p2">
            <a:extLst>
              <a:ext uri="{FF2B5EF4-FFF2-40B4-BE49-F238E27FC236}">
                <a16:creationId xmlns:a16="http://schemas.microsoft.com/office/drawing/2014/main" id="{CB902489-1A1E-4E82-B5E8-1D00F493C3F4}"/>
              </a:ext>
            </a:extLst>
          </p:cNvPr>
          <p:cNvSpPr txBox="1"/>
          <p:nvPr/>
        </p:nvSpPr>
        <p:spPr>
          <a:xfrm>
            <a:off x="5914337" y="108847"/>
            <a:ext cx="58637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 [co] [cu]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[go] [</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C5CB2C32-3226-463D-AE63-C88B5FAC05F8}"/>
              </a:ext>
            </a:extLst>
          </p:cNvPr>
          <p:cNvSpPr txBox="1"/>
          <p:nvPr/>
        </p:nvSpPr>
        <p:spPr>
          <a:xfrm>
            <a:off x="503385" y="5291818"/>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Paco</a:t>
            </a:r>
          </a:p>
        </p:txBody>
      </p:sp>
      <p:sp>
        <p:nvSpPr>
          <p:cNvPr id="8" name="Google Shape;387;p19">
            <a:extLst>
              <a:ext uri="{FF2B5EF4-FFF2-40B4-BE49-F238E27FC236}">
                <a16:creationId xmlns:a16="http://schemas.microsoft.com/office/drawing/2014/main" id="{48DED247-A480-4310-A42C-26DBCFE1AB5A}"/>
              </a:ext>
            </a:extLst>
          </p:cNvPr>
          <p:cNvSpPr/>
          <p:nvPr/>
        </p:nvSpPr>
        <p:spPr>
          <a:xfrm>
            <a:off x="10915649" y="200587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99BD827A-D93B-4874-AD4D-5DE80B439BCE}"/>
              </a:ext>
            </a:extLst>
          </p:cNvPr>
          <p:cNvSpPr/>
          <p:nvPr/>
        </p:nvSpPr>
        <p:spPr>
          <a:xfrm>
            <a:off x="10913282" y="200586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DF5284F-F483-4CB1-A629-A1054FA5391E}"/>
              </a:ext>
            </a:extLst>
          </p:cNvPr>
          <p:cNvCxnSpPr/>
          <p:nvPr/>
        </p:nvCxnSpPr>
        <p:spPr>
          <a:xfrm>
            <a:off x="11599021" y="199444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771307D-1277-47AA-9B39-CB1F9A9BCA5E}"/>
              </a:ext>
            </a:extLst>
          </p:cNvPr>
          <p:cNvCxnSpPr/>
          <p:nvPr/>
        </p:nvCxnSpPr>
        <p:spPr>
          <a:xfrm>
            <a:off x="11576412" y="199444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1BE62747-07C2-4506-B568-EB22244A433F}"/>
              </a:ext>
            </a:extLst>
          </p:cNvPr>
          <p:cNvCxnSpPr/>
          <p:nvPr/>
        </p:nvCxnSpPr>
        <p:spPr>
          <a:xfrm>
            <a:off x="11599022" y="6150700"/>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889EEBA3-4921-4AFE-ACA0-929259CDD656}"/>
              </a:ext>
            </a:extLst>
          </p:cNvPr>
          <p:cNvSpPr txBox="1"/>
          <p:nvPr/>
        </p:nvSpPr>
        <p:spPr>
          <a:xfrm>
            <a:off x="11707417" y="1773974"/>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45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14" name="Google Shape;394;p19">
            <a:extLst>
              <a:ext uri="{FF2B5EF4-FFF2-40B4-BE49-F238E27FC236}">
                <a16:creationId xmlns:a16="http://schemas.microsoft.com/office/drawing/2014/main" id="{1828C98B-F34A-4066-91E3-75019DCB82D2}"/>
              </a:ext>
            </a:extLst>
          </p:cNvPr>
          <p:cNvSpPr txBox="1"/>
          <p:nvPr/>
        </p:nvSpPr>
        <p:spPr>
          <a:xfrm>
            <a:off x="11681986" y="574443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89524E5E-41B1-4E25-8D02-777012781B42}"/>
              </a:ext>
            </a:extLst>
          </p:cNvPr>
          <p:cNvSpPr/>
          <p:nvPr/>
        </p:nvSpPr>
        <p:spPr>
          <a:xfrm>
            <a:off x="10772699" y="638112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86D25B66-9BB0-4BD8-A190-97B2141F02E9}"/>
              </a:ext>
            </a:extLst>
          </p:cNvPr>
          <p:cNvSpPr txBox="1"/>
          <p:nvPr/>
        </p:nvSpPr>
        <p:spPr>
          <a:xfrm>
            <a:off x="402202" y="274462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algas</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C6E1257F-4ACD-435E-B0F9-609E64AC95F2}"/>
              </a:ext>
            </a:extLst>
          </p:cNvPr>
          <p:cNvSpPr/>
          <p:nvPr/>
        </p:nvSpPr>
        <p:spPr>
          <a:xfrm>
            <a:off x="1303714" y="2892900"/>
            <a:ext cx="658650" cy="520953"/>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2A2EBBA-E770-491B-924C-74A4D0F2F3C4}"/>
              </a:ext>
            </a:extLst>
          </p:cNvPr>
          <p:cNvSpPr txBox="1"/>
          <p:nvPr/>
        </p:nvSpPr>
        <p:spPr>
          <a:xfrm>
            <a:off x="2979979" y="274462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Paca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07220E5B-9AF9-4CF4-8766-B9691AB3D69F}"/>
              </a:ext>
            </a:extLst>
          </p:cNvPr>
          <p:cNvSpPr/>
          <p:nvPr/>
        </p:nvSpPr>
        <p:spPr>
          <a:xfrm>
            <a:off x="4083615" y="2892900"/>
            <a:ext cx="700048" cy="440367"/>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66AD52B-EB52-4BF0-8327-7F0649614438}"/>
              </a:ext>
            </a:extLst>
          </p:cNvPr>
          <p:cNvSpPr txBox="1"/>
          <p:nvPr/>
        </p:nvSpPr>
        <p:spPr>
          <a:xfrm>
            <a:off x="5143631" y="2735454"/>
            <a:ext cx="25443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algo</a:t>
            </a:r>
          </a:p>
        </p:txBody>
      </p:sp>
      <p:sp>
        <p:nvSpPr>
          <p:cNvPr id="21" name="Rectangle: Rounded Corners 20">
            <a:extLst>
              <a:ext uri="{FF2B5EF4-FFF2-40B4-BE49-F238E27FC236}">
                <a16:creationId xmlns:a16="http://schemas.microsoft.com/office/drawing/2014/main" id="{C0E78D45-C786-4ADF-9152-D107B406871B}"/>
              </a:ext>
            </a:extLst>
          </p:cNvPr>
          <p:cNvSpPr/>
          <p:nvPr/>
        </p:nvSpPr>
        <p:spPr>
          <a:xfrm>
            <a:off x="6308332" y="2903658"/>
            <a:ext cx="706957" cy="477334"/>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D7D057C-0DDB-4FBA-812F-9208B7FE91A2}"/>
              </a:ext>
            </a:extLst>
          </p:cNvPr>
          <p:cNvSpPr txBox="1"/>
          <p:nvPr/>
        </p:nvSpPr>
        <p:spPr>
          <a:xfrm>
            <a:off x="7668805" y="2784402"/>
            <a:ext cx="2450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Pascua</a:t>
            </a:r>
          </a:p>
        </p:txBody>
      </p:sp>
      <p:sp>
        <p:nvSpPr>
          <p:cNvPr id="23" name="Rectangle: Rounded Corners 22">
            <a:extLst>
              <a:ext uri="{FF2B5EF4-FFF2-40B4-BE49-F238E27FC236}">
                <a16:creationId xmlns:a16="http://schemas.microsoft.com/office/drawing/2014/main" id="{060780A3-D526-4573-9931-7280656123E9}"/>
              </a:ext>
            </a:extLst>
          </p:cNvPr>
          <p:cNvSpPr/>
          <p:nvPr/>
        </p:nvSpPr>
        <p:spPr>
          <a:xfrm>
            <a:off x="8833434" y="2949378"/>
            <a:ext cx="663410" cy="40293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45B78C49-B3D0-480C-8B0F-8B65ADE7D107}"/>
              </a:ext>
            </a:extLst>
          </p:cNvPr>
          <p:cNvSpPr/>
          <p:nvPr/>
        </p:nvSpPr>
        <p:spPr>
          <a:xfrm>
            <a:off x="1618794" y="5461913"/>
            <a:ext cx="705306" cy="47966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795E3F3-3390-4E53-92DA-C3243030B68F}"/>
              </a:ext>
            </a:extLst>
          </p:cNvPr>
          <p:cNvSpPr txBox="1"/>
          <p:nvPr/>
        </p:nvSpPr>
        <p:spPr>
          <a:xfrm>
            <a:off x="2681475" y="5427096"/>
            <a:ext cx="269453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segundo</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CFBE3269-D7F2-4B2E-9B85-7B711DCB6D9C}"/>
              </a:ext>
            </a:extLst>
          </p:cNvPr>
          <p:cNvSpPr/>
          <p:nvPr/>
        </p:nvSpPr>
        <p:spPr>
          <a:xfrm>
            <a:off x="3542377" y="5529325"/>
            <a:ext cx="541238" cy="552678"/>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0208CA0-EDA6-4EE6-939D-D7A41ECC5049}"/>
              </a:ext>
            </a:extLst>
          </p:cNvPr>
          <p:cNvSpPr txBox="1"/>
          <p:nvPr/>
        </p:nvSpPr>
        <p:spPr>
          <a:xfrm>
            <a:off x="5383323" y="5462968"/>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carne</a:t>
            </a:r>
          </a:p>
        </p:txBody>
      </p:sp>
      <p:sp>
        <p:nvSpPr>
          <p:cNvPr id="28" name="Rectangle: Rounded Corners 27">
            <a:extLst>
              <a:ext uri="{FF2B5EF4-FFF2-40B4-BE49-F238E27FC236}">
                <a16:creationId xmlns:a16="http://schemas.microsoft.com/office/drawing/2014/main" id="{0FA033BA-4A9C-4769-B48E-5E00C128179F}"/>
              </a:ext>
            </a:extLst>
          </p:cNvPr>
          <p:cNvSpPr/>
          <p:nvPr/>
        </p:nvSpPr>
        <p:spPr>
          <a:xfrm>
            <a:off x="5652263" y="5606736"/>
            <a:ext cx="763555" cy="473240"/>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4BC9007-D204-45F6-9FDE-18781B178999}"/>
              </a:ext>
            </a:extLst>
          </p:cNvPr>
          <p:cNvSpPr txBox="1"/>
          <p:nvPr/>
        </p:nvSpPr>
        <p:spPr>
          <a:xfrm>
            <a:off x="7613203" y="5462181"/>
            <a:ext cx="244966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conmigo</a:t>
            </a:r>
            <a:endParaRPr kumimoji="0" lang="en-GB" sz="3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11A2D2EE-2193-49A7-91F4-95703FC6E1DE}"/>
              </a:ext>
            </a:extLst>
          </p:cNvPr>
          <p:cNvSpPr/>
          <p:nvPr/>
        </p:nvSpPr>
        <p:spPr>
          <a:xfrm>
            <a:off x="9270934" y="5644663"/>
            <a:ext cx="658374" cy="4714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Picture 2" descr="Algas Marinas, Planta, Algas, Acuático, Submarino">
            <a:extLst>
              <a:ext uri="{FF2B5EF4-FFF2-40B4-BE49-F238E27FC236}">
                <a16:creationId xmlns:a16="http://schemas.microsoft.com/office/drawing/2014/main" id="{252ACA8E-9E22-48BF-9228-1FE26D375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7892" flipH="1">
            <a:off x="1351174" y="967799"/>
            <a:ext cx="920557" cy="18411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lgas Marinas, Planta, Algas, Acuático, Submarino">
            <a:extLst>
              <a:ext uri="{FF2B5EF4-FFF2-40B4-BE49-F238E27FC236}">
                <a16:creationId xmlns:a16="http://schemas.microsoft.com/office/drawing/2014/main" id="{F6CD7F1A-D4A0-4A9F-BA3A-416D696EE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67977" flipH="1">
            <a:off x="837653" y="1061300"/>
            <a:ext cx="920557" cy="1841114"/>
          </a:xfrm>
          <a:prstGeom prst="rect">
            <a:avLst/>
          </a:prstGeom>
          <a:noFill/>
          <a:extLst>
            <a:ext uri="{909E8E84-426E-40DD-AFC4-6F175D3DCCD1}">
              <a14:hiddenFill xmlns:a14="http://schemas.microsoft.com/office/drawing/2010/main">
                <a:solidFill>
                  <a:srgbClr val="FFFFFF"/>
                </a:solidFill>
              </a14:hiddenFill>
            </a:ext>
          </a:extLst>
        </p:spPr>
      </p:pic>
      <p:sp>
        <p:nvSpPr>
          <p:cNvPr id="41" name="Google Shape;108;p3">
            <a:hlinkClick r:id="" action="ppaction://noaction">
              <a:snd r:embed="rId5" name="s4_1.wav"/>
            </a:hlinkClick>
            <a:extLst>
              <a:ext uri="{FF2B5EF4-FFF2-40B4-BE49-F238E27FC236}">
                <a16:creationId xmlns:a16="http://schemas.microsoft.com/office/drawing/2014/main" id="{39CDF2DF-5465-455A-8315-9BE77DBAF9EF}"/>
              </a:ext>
            </a:extLst>
          </p:cNvPr>
          <p:cNvSpPr txBox="1"/>
          <p:nvPr/>
        </p:nvSpPr>
        <p:spPr>
          <a:xfrm>
            <a:off x="123376" y="167977"/>
            <a:ext cx="99727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 y escribe.</a:t>
            </a:r>
            <a:endParaRPr kumimoji="0" sz="2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2" name="Google Shape;108;p3">
            <a:hlinkClick r:id="" action="ppaction://noaction">
              <a:snd r:embed="rId5" name="s4_1.wav"/>
            </a:hlinkClick>
            <a:extLst>
              <a:ext uri="{FF2B5EF4-FFF2-40B4-BE49-F238E27FC236}">
                <a16:creationId xmlns:a16="http://schemas.microsoft.com/office/drawing/2014/main" id="{A342ED7C-82A3-407F-B4FF-4BDDDDC1ECA2}"/>
              </a:ext>
            </a:extLst>
          </p:cNvPr>
          <p:cNvSpPr txBox="1"/>
          <p:nvPr/>
        </p:nvSpPr>
        <p:spPr>
          <a:xfrm>
            <a:off x="67486" y="6213869"/>
            <a:ext cx="99727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Practica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con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compañero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C570DFC-AF0A-4B1D-9A15-3B8F72D790FE}"/>
              </a:ext>
            </a:extLst>
          </p:cNvPr>
          <p:cNvSpPr txBox="1"/>
          <p:nvPr/>
        </p:nvSpPr>
        <p:spPr>
          <a:xfrm>
            <a:off x="5176712" y="1742040"/>
            <a:ext cx="2526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[something]</a:t>
            </a:r>
          </a:p>
        </p:txBody>
      </p:sp>
      <p:pic>
        <p:nvPicPr>
          <p:cNvPr id="2052" name="Picture 4" descr="Pascua De Resurrección, Conejito, Huevos, Nido, Cesta">
            <a:extLst>
              <a:ext uri="{FF2B5EF4-FFF2-40B4-BE49-F238E27FC236}">
                <a16:creationId xmlns:a16="http://schemas.microsoft.com/office/drawing/2014/main" id="{125215B1-694F-4A24-8A3E-578277D50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4320" y="1038357"/>
            <a:ext cx="1494980" cy="18182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bre, Abuela, Abuelas Que Hacen Punto">
            <a:extLst>
              <a:ext uri="{FF2B5EF4-FFF2-40B4-BE49-F238E27FC236}">
                <a16:creationId xmlns:a16="http://schemas.microsoft.com/office/drawing/2014/main" id="{34E7530E-3F37-4A39-8DEC-F3320234CD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630" y="908387"/>
            <a:ext cx="1703117" cy="18152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ejo, Hombre, Flores, Mariposa, Barba">
            <a:extLst>
              <a:ext uri="{FF2B5EF4-FFF2-40B4-BE49-F238E27FC236}">
                <a16:creationId xmlns:a16="http://schemas.microsoft.com/office/drawing/2014/main" id="{3451DE34-79FF-4268-95C1-58970DE31A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584" y="3609805"/>
            <a:ext cx="1702896" cy="17028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torgar, Medalla, El Segundo Lugar">
            <a:extLst>
              <a:ext uri="{FF2B5EF4-FFF2-40B4-BE49-F238E27FC236}">
                <a16:creationId xmlns:a16="http://schemas.microsoft.com/office/drawing/2014/main" id="{BFBF7732-7697-41BE-958C-A4C3831996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0508" y="3695475"/>
            <a:ext cx="1353155" cy="17493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mida, Jamón, Cocina, Carne, Cocinando">
            <a:extLst>
              <a:ext uri="{FF2B5EF4-FFF2-40B4-BE49-F238E27FC236}">
                <a16:creationId xmlns:a16="http://schemas.microsoft.com/office/drawing/2014/main" id="{298D5A76-E06D-4137-8149-4F81C3430C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6713" y="4220292"/>
            <a:ext cx="2413882" cy="1206941"/>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E73DD11F-CFA5-4A6D-8E46-87925FC1728F}"/>
              </a:ext>
            </a:extLst>
          </p:cNvPr>
          <p:cNvSpPr txBox="1"/>
          <p:nvPr/>
        </p:nvSpPr>
        <p:spPr>
          <a:xfrm>
            <a:off x="7841780" y="4257959"/>
            <a:ext cx="20088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me]</a:t>
            </a:r>
          </a:p>
        </p:txBody>
      </p:sp>
      <p:pic>
        <p:nvPicPr>
          <p:cNvPr id="43" name="Google Shape;134;p2">
            <a:hlinkClick r:id="" action="ppaction://noaction">
              <a:snd r:embed="rId11" name="p1.wav"/>
            </a:hlinkClick>
            <a:extLst>
              <a:ext uri="{FF2B5EF4-FFF2-40B4-BE49-F238E27FC236}">
                <a16:creationId xmlns:a16="http://schemas.microsoft.com/office/drawing/2014/main" id="{7B71210C-0598-4B43-AE78-8C2E53868F9A}"/>
              </a:ext>
            </a:extLst>
          </p:cNvPr>
          <p:cNvPicPr preferRelativeResize="0"/>
          <p:nvPr/>
        </p:nvPicPr>
        <p:blipFill rotWithShape="1">
          <a:blip r:embed="rId12">
            <a:alphaModFix/>
          </a:blip>
          <a:srcRect/>
          <a:stretch/>
        </p:blipFill>
        <p:spPr>
          <a:xfrm>
            <a:off x="440980" y="2971526"/>
            <a:ext cx="377532" cy="369235"/>
          </a:xfrm>
          <a:prstGeom prst="rect">
            <a:avLst/>
          </a:prstGeom>
          <a:noFill/>
          <a:ln>
            <a:noFill/>
          </a:ln>
          <a:effectLst>
            <a:outerShdw blurRad="50800" dist="38100" dir="5400000" algn="t" rotWithShape="0">
              <a:prstClr val="black">
                <a:alpha val="40000"/>
              </a:prstClr>
            </a:outerShdw>
          </a:effectLst>
        </p:spPr>
      </p:pic>
      <p:pic>
        <p:nvPicPr>
          <p:cNvPr id="44" name="Google Shape;134;p2">
            <a:hlinkClick r:id="" action="ppaction://noaction">
              <a:snd r:embed="rId13" name="P2.wav"/>
            </a:hlinkClick>
            <a:extLst>
              <a:ext uri="{FF2B5EF4-FFF2-40B4-BE49-F238E27FC236}">
                <a16:creationId xmlns:a16="http://schemas.microsoft.com/office/drawing/2014/main" id="{4D9F0EB3-465F-4B31-987F-019FCCE5497C}"/>
              </a:ext>
            </a:extLst>
          </p:cNvPr>
          <p:cNvPicPr preferRelativeResize="0"/>
          <p:nvPr/>
        </p:nvPicPr>
        <p:blipFill rotWithShape="1">
          <a:blip r:embed="rId12">
            <a:alphaModFix/>
          </a:blip>
          <a:srcRect/>
          <a:stretch/>
        </p:blipFill>
        <p:spPr>
          <a:xfrm>
            <a:off x="2894680" y="2971526"/>
            <a:ext cx="377532" cy="369235"/>
          </a:xfrm>
          <a:prstGeom prst="rect">
            <a:avLst/>
          </a:prstGeom>
          <a:noFill/>
          <a:ln>
            <a:noFill/>
          </a:ln>
          <a:effectLst>
            <a:outerShdw blurRad="50800" dist="38100" dir="5400000" algn="t" rotWithShape="0">
              <a:prstClr val="black">
                <a:alpha val="40000"/>
              </a:prstClr>
            </a:outerShdw>
          </a:effectLst>
        </p:spPr>
      </p:pic>
      <p:pic>
        <p:nvPicPr>
          <p:cNvPr id="45" name="Google Shape;134;p2">
            <a:hlinkClick r:id="" action="ppaction://noaction">
              <a:snd r:embed="rId14" name="P3.wav"/>
            </a:hlinkClick>
            <a:extLst>
              <a:ext uri="{FF2B5EF4-FFF2-40B4-BE49-F238E27FC236}">
                <a16:creationId xmlns:a16="http://schemas.microsoft.com/office/drawing/2014/main" id="{4F6D3733-974E-453C-8CAE-CD5D2BEE1433}"/>
              </a:ext>
            </a:extLst>
          </p:cNvPr>
          <p:cNvPicPr preferRelativeResize="0"/>
          <p:nvPr/>
        </p:nvPicPr>
        <p:blipFill rotWithShape="1">
          <a:blip r:embed="rId12">
            <a:alphaModFix/>
          </a:blip>
          <a:srcRect/>
          <a:stretch/>
        </p:blipFill>
        <p:spPr>
          <a:xfrm>
            <a:off x="5327829" y="2985246"/>
            <a:ext cx="377532" cy="369235"/>
          </a:xfrm>
          <a:prstGeom prst="rect">
            <a:avLst/>
          </a:prstGeom>
          <a:noFill/>
          <a:ln>
            <a:noFill/>
          </a:ln>
          <a:effectLst>
            <a:outerShdw blurRad="50800" dist="38100" dir="5400000" algn="t" rotWithShape="0">
              <a:prstClr val="black">
                <a:alpha val="40000"/>
              </a:prstClr>
            </a:outerShdw>
          </a:effectLst>
        </p:spPr>
      </p:pic>
      <p:pic>
        <p:nvPicPr>
          <p:cNvPr id="46" name="Google Shape;134;p2">
            <a:hlinkClick r:id="" action="ppaction://noaction">
              <a:snd r:embed="rId15" name="P4.wav"/>
            </a:hlinkClick>
            <a:extLst>
              <a:ext uri="{FF2B5EF4-FFF2-40B4-BE49-F238E27FC236}">
                <a16:creationId xmlns:a16="http://schemas.microsoft.com/office/drawing/2014/main" id="{68BD9A10-44F1-4085-BF48-BAB95F95FA47}"/>
              </a:ext>
            </a:extLst>
          </p:cNvPr>
          <p:cNvPicPr preferRelativeResize="0"/>
          <p:nvPr/>
        </p:nvPicPr>
        <p:blipFill rotWithShape="1">
          <a:blip r:embed="rId12">
            <a:alphaModFix/>
          </a:blip>
          <a:srcRect/>
          <a:stretch/>
        </p:blipFill>
        <p:spPr>
          <a:xfrm>
            <a:off x="7614719" y="2956372"/>
            <a:ext cx="377532" cy="369235"/>
          </a:xfrm>
          <a:prstGeom prst="rect">
            <a:avLst/>
          </a:prstGeom>
          <a:noFill/>
          <a:ln>
            <a:noFill/>
          </a:ln>
          <a:effectLst>
            <a:outerShdw blurRad="50800" dist="38100" dir="5400000" algn="t" rotWithShape="0">
              <a:prstClr val="black">
                <a:alpha val="40000"/>
              </a:prstClr>
            </a:outerShdw>
          </a:effectLst>
        </p:spPr>
      </p:pic>
      <p:pic>
        <p:nvPicPr>
          <p:cNvPr id="47" name="Google Shape;134;p2">
            <a:hlinkClick r:id="" action="ppaction://noaction">
              <a:snd r:embed="rId16" name="P5.wav"/>
            </a:hlinkClick>
            <a:extLst>
              <a:ext uri="{FF2B5EF4-FFF2-40B4-BE49-F238E27FC236}">
                <a16:creationId xmlns:a16="http://schemas.microsoft.com/office/drawing/2014/main" id="{269FDDF6-9262-4C8E-ABBC-A177B19FB6E3}"/>
              </a:ext>
            </a:extLst>
          </p:cNvPr>
          <p:cNvPicPr preferRelativeResize="0"/>
          <p:nvPr/>
        </p:nvPicPr>
        <p:blipFill rotWithShape="1">
          <a:blip r:embed="rId12">
            <a:alphaModFix/>
          </a:blip>
          <a:srcRect/>
          <a:stretch/>
        </p:blipFill>
        <p:spPr>
          <a:xfrm>
            <a:off x="440980" y="5437439"/>
            <a:ext cx="377532" cy="369235"/>
          </a:xfrm>
          <a:prstGeom prst="rect">
            <a:avLst/>
          </a:prstGeom>
          <a:noFill/>
          <a:ln>
            <a:noFill/>
          </a:ln>
          <a:effectLst>
            <a:outerShdw blurRad="50800" dist="38100" dir="5400000" algn="t" rotWithShape="0">
              <a:prstClr val="black">
                <a:alpha val="40000"/>
              </a:prstClr>
            </a:outerShdw>
          </a:effectLst>
        </p:spPr>
      </p:pic>
      <p:pic>
        <p:nvPicPr>
          <p:cNvPr id="48" name="Google Shape;134;p2">
            <a:hlinkClick r:id="" action="ppaction://noaction">
              <a:snd r:embed="rId17" name="P6.wav"/>
            </a:hlinkClick>
            <a:extLst>
              <a:ext uri="{FF2B5EF4-FFF2-40B4-BE49-F238E27FC236}">
                <a16:creationId xmlns:a16="http://schemas.microsoft.com/office/drawing/2014/main" id="{9EDE5401-903D-4AA6-B42D-53ACD2539BB5}"/>
              </a:ext>
            </a:extLst>
          </p:cNvPr>
          <p:cNvPicPr preferRelativeResize="0"/>
          <p:nvPr/>
        </p:nvPicPr>
        <p:blipFill rotWithShape="1">
          <a:blip r:embed="rId12">
            <a:alphaModFix/>
          </a:blip>
          <a:srcRect/>
          <a:stretch/>
        </p:blipFill>
        <p:spPr>
          <a:xfrm>
            <a:off x="2675679" y="5548525"/>
            <a:ext cx="377532" cy="369235"/>
          </a:xfrm>
          <a:prstGeom prst="rect">
            <a:avLst/>
          </a:prstGeom>
          <a:noFill/>
          <a:ln>
            <a:noFill/>
          </a:ln>
          <a:effectLst>
            <a:outerShdw blurRad="50800" dist="38100" dir="5400000" algn="t" rotWithShape="0">
              <a:prstClr val="black">
                <a:alpha val="40000"/>
              </a:prstClr>
            </a:outerShdw>
          </a:effectLst>
        </p:spPr>
      </p:pic>
      <p:pic>
        <p:nvPicPr>
          <p:cNvPr id="49" name="Google Shape;134;p2">
            <a:hlinkClick r:id="" action="ppaction://noaction">
              <a:snd r:embed="rId18" name="P7.wav"/>
            </a:hlinkClick>
            <a:extLst>
              <a:ext uri="{FF2B5EF4-FFF2-40B4-BE49-F238E27FC236}">
                <a16:creationId xmlns:a16="http://schemas.microsoft.com/office/drawing/2014/main" id="{8DDE310B-B30F-47B2-9C79-609396691521}"/>
              </a:ext>
            </a:extLst>
          </p:cNvPr>
          <p:cNvPicPr preferRelativeResize="0"/>
          <p:nvPr/>
        </p:nvPicPr>
        <p:blipFill rotWithShape="1">
          <a:blip r:embed="rId12">
            <a:alphaModFix/>
          </a:blip>
          <a:srcRect/>
          <a:stretch/>
        </p:blipFill>
        <p:spPr>
          <a:xfrm>
            <a:off x="5210626" y="5601387"/>
            <a:ext cx="377532" cy="369235"/>
          </a:xfrm>
          <a:prstGeom prst="rect">
            <a:avLst/>
          </a:prstGeom>
          <a:noFill/>
          <a:ln>
            <a:noFill/>
          </a:ln>
          <a:effectLst>
            <a:outerShdw blurRad="50800" dist="38100" dir="5400000" algn="t" rotWithShape="0">
              <a:prstClr val="black">
                <a:alpha val="40000"/>
              </a:prstClr>
            </a:outerShdw>
          </a:effectLst>
        </p:spPr>
      </p:pic>
      <p:pic>
        <p:nvPicPr>
          <p:cNvPr id="50" name="Google Shape;134;p2">
            <a:hlinkClick r:id="" action="ppaction://noaction">
              <a:snd r:embed="rId19" name="P8.wav"/>
            </a:hlinkClick>
            <a:extLst>
              <a:ext uri="{FF2B5EF4-FFF2-40B4-BE49-F238E27FC236}">
                <a16:creationId xmlns:a16="http://schemas.microsoft.com/office/drawing/2014/main" id="{95285673-215B-4AF9-8751-3A3C06A3D5C7}"/>
              </a:ext>
            </a:extLst>
          </p:cNvPr>
          <p:cNvPicPr preferRelativeResize="0"/>
          <p:nvPr/>
        </p:nvPicPr>
        <p:blipFill rotWithShape="1">
          <a:blip r:embed="rId12">
            <a:alphaModFix/>
          </a:blip>
          <a:srcRect/>
          <a:stretch/>
        </p:blipFill>
        <p:spPr>
          <a:xfrm>
            <a:off x="7413133" y="5650261"/>
            <a:ext cx="377532" cy="369235"/>
          </a:xfrm>
          <a:prstGeom prst="rect">
            <a:avLst/>
          </a:prstGeom>
          <a:no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45000"/>
                                        <p:tgtEl>
                                          <p:spTgt spid="9"/>
                                        </p:tgtEl>
                                        <p:attrNameLst>
                                          <p:attrName>ppt_y</p:attrName>
                                        </p:attrNameLst>
                                      </p:cBhvr>
                                      <p:tavLst>
                                        <p:tav tm="0">
                                          <p:val>
                                            <p:strVal val="#ppt_y"/>
                                          </p:val>
                                        </p:tav>
                                        <p:tav tm="100000">
                                          <p:val>
                                            <p:strVal val="#ppt_y+#ppt_h*1.125000"/>
                                          </p:val>
                                        </p:tav>
                                      </p:tavLst>
                                    </p:anim>
                                    <p:animEffect transition="out" filter="wipe(down)">
                                      <p:cBhvr>
                                        <p:cTn id="40" dur="45000"/>
                                        <p:tgtEl>
                                          <p:spTgt spid="9"/>
                                        </p:tgtEl>
                                      </p:cBhvr>
                                    </p:animEffect>
                                    <p:set>
                                      <p:cBhvr>
                                        <p:cTn id="41" dur="1" fill="hold">
                                          <p:stCondLst>
                                            <p:cond delay="4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7" grpId="0" animBg="1"/>
      <p:bldP spid="19" grpId="0" animBg="1"/>
      <p:bldP spid="21" grpId="0" animBg="1"/>
      <p:bldP spid="23" grpId="0" animBg="1"/>
      <p:bldP spid="24" grpId="0" animBg="1"/>
      <p:bldP spid="26" grpId="0" animBg="1"/>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9FCCF46-5504-4227-9AF4-339B4EE923FC}"/>
              </a:ext>
            </a:extLst>
          </p:cNvPr>
          <p:cNvSpPr/>
          <p:nvPr/>
        </p:nvSpPr>
        <p:spPr>
          <a:xfrm>
            <a:off x="354081" y="53668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morning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61756729-5A07-40E5-839B-7C3E42319229}"/>
              </a:ext>
            </a:extLst>
          </p:cNvPr>
          <p:cNvSpPr/>
          <p:nvPr/>
        </p:nvSpPr>
        <p:spPr>
          <a:xfrm>
            <a:off x="2468514" y="5015464"/>
            <a:ext cx="2025425" cy="1731418"/>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see watch</a:t>
            </a:r>
            <a:r>
              <a:rPr lang="en-GB" sz="2400" b="1" noProof="0" dirty="0">
                <a:solidFill>
                  <a:srgbClr val="002060"/>
                </a:solidFill>
                <a:latin typeface="Century Gothic" panose="020B0502020202020204" pitchFamily="34" charset="0"/>
              </a:rPr>
              <a:t>; seeing, watching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Rectangle: Rounded Corners 7">
            <a:extLst>
              <a:ext uri="{FF2B5EF4-FFF2-40B4-BE49-F238E27FC236}">
                <a16:creationId xmlns:a16="http://schemas.microsoft.com/office/drawing/2014/main" id="{0CD4D2F9-ACF7-4C3F-BAA4-19DEAC02813D}"/>
              </a:ext>
            </a:extLst>
          </p:cNvPr>
          <p:cNvSpPr/>
          <p:nvPr/>
        </p:nvSpPr>
        <p:spPr>
          <a:xfrm>
            <a:off x="4669577" y="5777464"/>
            <a:ext cx="1548344"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game</a:t>
            </a:r>
          </a:p>
        </p:txBody>
      </p:sp>
      <p:sp>
        <p:nvSpPr>
          <p:cNvPr id="9" name="Rectangle: Rounded Corners 8">
            <a:extLst>
              <a:ext uri="{FF2B5EF4-FFF2-40B4-BE49-F238E27FC236}">
                <a16:creationId xmlns:a16="http://schemas.microsoft.com/office/drawing/2014/main" id="{5BF484ED-8524-44E1-BCA7-AEC8FD3B89DF}"/>
              </a:ext>
            </a:extLst>
          </p:cNvPr>
          <p:cNvSpPr/>
          <p:nvPr/>
        </p:nvSpPr>
        <p:spPr>
          <a:xfrm>
            <a:off x="6561627" y="5304136"/>
            <a:ext cx="1778850" cy="105134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book</a:t>
            </a:r>
          </a:p>
        </p:txBody>
      </p:sp>
      <p:sp>
        <p:nvSpPr>
          <p:cNvPr id="10" name="Rectangle: Rounded Corners 9">
            <a:extLst>
              <a:ext uri="{FF2B5EF4-FFF2-40B4-BE49-F238E27FC236}">
                <a16:creationId xmlns:a16="http://schemas.microsoft.com/office/drawing/2014/main" id="{6047B996-16AC-47AA-93F7-7105ACC299BA}"/>
              </a:ext>
            </a:extLst>
          </p:cNvPr>
          <p:cNvSpPr/>
          <p:nvPr/>
        </p:nvSpPr>
        <p:spPr>
          <a:xfrm>
            <a:off x="2468514" y="414265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bed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9B3E8B6D-1900-4554-A30D-FFE12F0984B9}"/>
              </a:ext>
            </a:extLst>
          </p:cNvPr>
          <p:cNvSpPr/>
          <p:nvPr/>
        </p:nvSpPr>
        <p:spPr>
          <a:xfrm>
            <a:off x="354081" y="41364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 visit, visiting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C1C19C4C-5305-49FF-925B-47B7E148D37B}"/>
              </a:ext>
            </a:extLst>
          </p:cNvPr>
          <p:cNvSpPr/>
          <p:nvPr/>
        </p:nvSpPr>
        <p:spPr>
          <a:xfrm>
            <a:off x="4669577" y="4136405"/>
            <a:ext cx="1743268" cy="144524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 learn, learning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Rounded Corners 12">
            <a:extLst>
              <a:ext uri="{FF2B5EF4-FFF2-40B4-BE49-F238E27FC236}">
                <a16:creationId xmlns:a16="http://schemas.microsoft.com/office/drawing/2014/main" id="{0531585C-85A5-4FC5-BC50-14A7F9710597}"/>
              </a:ext>
            </a:extLst>
          </p:cNvPr>
          <p:cNvSpPr/>
          <p:nvPr/>
        </p:nvSpPr>
        <p:spPr>
          <a:xfrm>
            <a:off x="6561627" y="4136404"/>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film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5556B2E-1896-40F5-9BA6-9E55C1DEC08B}"/>
              </a:ext>
            </a:extLst>
          </p:cNvPr>
          <p:cNvSpPr txBox="1"/>
          <p:nvPr/>
        </p:nvSpPr>
        <p:spPr>
          <a:xfrm>
            <a:off x="4181672" y="661896"/>
            <a:ext cx="3174130" cy="76944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5E267BE8-3A8D-4D8F-9DE5-F7D39E95A14F}"/>
              </a:ext>
            </a:extLst>
          </p:cNvPr>
          <p:cNvSpPr txBox="1"/>
          <p:nvPr/>
        </p:nvSpPr>
        <p:spPr>
          <a:xfrm>
            <a:off x="3401874" y="3474424"/>
            <a:ext cx="403568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 </a:t>
            </a:r>
            <a:r>
              <a:rPr lang="en-GB" sz="3600" b="1" dirty="0">
                <a:solidFill>
                  <a:srgbClr val="FF0066"/>
                </a:solidFill>
                <a:latin typeface="Century Gothic" panose="020B0502020202020204" pitchFamily="34" charset="0"/>
              </a:rPr>
              <a:t>el </a:t>
            </a:r>
            <a:r>
              <a:rPr lang="en-GB" sz="3600" b="1" dirty="0" err="1">
                <a:solidFill>
                  <a:srgbClr val="FF0066"/>
                </a:solidFill>
                <a:latin typeface="Century Gothic" panose="020B0502020202020204" pitchFamily="34" charset="0"/>
              </a:rPr>
              <a:t>idioma</a:t>
            </a:r>
            <a:endParaRPr lang="en-GB" sz="36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C31B85AF-8770-4673-B70D-C1E773020E55}"/>
              </a:ext>
            </a:extLst>
          </p:cNvPr>
          <p:cNvSpPr txBox="1"/>
          <p:nvPr/>
        </p:nvSpPr>
        <p:spPr>
          <a:xfrm>
            <a:off x="6461746" y="1700968"/>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 </a:t>
            </a:r>
            <a:r>
              <a:rPr lang="en-GB" sz="3600" b="1" dirty="0">
                <a:solidFill>
                  <a:srgbClr val="FF0066"/>
                </a:solidFill>
                <a:latin typeface="Century Gothic" panose="020B0502020202020204" pitchFamily="34" charset="0"/>
              </a:rPr>
              <a:t>la </a:t>
            </a:r>
            <a:r>
              <a:rPr lang="en-GB" sz="3600" b="1" dirty="0" err="1">
                <a:solidFill>
                  <a:srgbClr val="FF0066"/>
                </a:solidFill>
                <a:latin typeface="Century Gothic" panose="020B0502020202020204" pitchFamily="34" charset="0"/>
              </a:rPr>
              <a:t>cama</a:t>
            </a:r>
            <a:endParaRPr lang="en-GB" sz="36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943B5B0F-C795-4D54-888A-9804CAE1D144}"/>
              </a:ext>
            </a:extLst>
          </p:cNvPr>
          <p:cNvSpPr txBox="1"/>
          <p:nvPr/>
        </p:nvSpPr>
        <p:spPr>
          <a:xfrm>
            <a:off x="-453061" y="1732475"/>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 </a:t>
            </a:r>
            <a:r>
              <a:rPr lang="en-GB" sz="3600" b="1" dirty="0">
                <a:solidFill>
                  <a:srgbClr val="FF0066"/>
                </a:solidFill>
                <a:latin typeface="Century Gothic" panose="020B0502020202020204" pitchFamily="34" charset="0"/>
              </a:rPr>
              <a:t>la </a:t>
            </a:r>
            <a:r>
              <a:rPr lang="en-GB" sz="3600" b="1" dirty="0" err="1">
                <a:solidFill>
                  <a:srgbClr val="FF0066"/>
                </a:solidFill>
                <a:latin typeface="Century Gothic" panose="020B0502020202020204" pitchFamily="34" charset="0"/>
              </a:rPr>
              <a:t>mañana</a:t>
            </a:r>
            <a:endParaRPr lang="en-GB" sz="36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FF5BA410-D801-46B6-A8DB-DBFEF589223D}"/>
              </a:ext>
            </a:extLst>
          </p:cNvPr>
          <p:cNvSpPr txBox="1"/>
          <p:nvPr/>
        </p:nvSpPr>
        <p:spPr>
          <a:xfrm>
            <a:off x="-210732" y="3430699"/>
            <a:ext cx="38941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 </a:t>
            </a:r>
            <a:r>
              <a:rPr lang="en-GB" sz="3600" b="1" dirty="0">
                <a:solidFill>
                  <a:srgbClr val="FF0066"/>
                </a:solidFill>
                <a:latin typeface="Century Gothic" panose="020B0502020202020204" pitchFamily="34" charset="0"/>
              </a:rPr>
              <a:t>una </a:t>
            </a:r>
            <a:r>
              <a:rPr lang="en-GB" sz="3600" b="1" dirty="0" err="1">
                <a:solidFill>
                  <a:srgbClr val="FF0066"/>
                </a:solidFill>
                <a:latin typeface="Century Gothic" panose="020B0502020202020204" pitchFamily="34" charset="0"/>
              </a:rPr>
              <a:t>película</a:t>
            </a:r>
            <a:endParaRPr lang="en-GB" sz="36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64CA3E24-D19B-4733-8911-9C55CF4389D4}"/>
              </a:ext>
            </a:extLst>
          </p:cNvPr>
          <p:cNvSpPr txBox="1"/>
          <p:nvPr/>
        </p:nvSpPr>
        <p:spPr>
          <a:xfrm>
            <a:off x="383856" y="2577773"/>
            <a:ext cx="2948861"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visitar</a:t>
            </a:r>
            <a:endParaRPr lang="en-GB" sz="36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1CB80613-5FCF-4D08-8859-349B8F650175}"/>
              </a:ext>
            </a:extLst>
          </p:cNvPr>
          <p:cNvSpPr txBox="1"/>
          <p:nvPr/>
        </p:nvSpPr>
        <p:spPr>
          <a:xfrm>
            <a:off x="9195978" y="1674523"/>
            <a:ext cx="43138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 </a:t>
            </a:r>
            <a:r>
              <a:rPr lang="en-GB" sz="3600" b="1" dirty="0" err="1">
                <a:solidFill>
                  <a:srgbClr val="FF0066"/>
                </a:solidFill>
                <a:latin typeface="Century Gothic" panose="020B0502020202020204" pitchFamily="34" charset="0"/>
              </a:rPr>
              <a:t>ver</a:t>
            </a:r>
            <a:endParaRPr lang="en-GB" sz="36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C8850A29-6A1A-46AB-999E-B3A039EACAA0}"/>
              </a:ext>
            </a:extLst>
          </p:cNvPr>
          <p:cNvSpPr txBox="1"/>
          <p:nvPr/>
        </p:nvSpPr>
        <p:spPr>
          <a:xfrm>
            <a:off x="7856178" y="3407623"/>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7. </a:t>
            </a:r>
            <a:r>
              <a:rPr lang="en-GB" sz="3600" b="1" dirty="0">
                <a:solidFill>
                  <a:srgbClr val="FF0066"/>
                </a:solidFill>
                <a:latin typeface="Century Gothic" panose="020B0502020202020204" pitchFamily="34" charset="0"/>
              </a:rPr>
              <a:t>el </a:t>
            </a:r>
            <a:r>
              <a:rPr lang="en-GB" sz="3600" b="1" dirty="0" err="1">
                <a:solidFill>
                  <a:srgbClr val="FF0066"/>
                </a:solidFill>
                <a:latin typeface="Century Gothic" panose="020B0502020202020204" pitchFamily="34" charset="0"/>
              </a:rPr>
              <a:t>libro</a:t>
            </a:r>
            <a:endParaRPr lang="en-GB" sz="36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8016FAFA-16E2-4E2E-836A-363BF945E417}"/>
              </a:ext>
            </a:extLst>
          </p:cNvPr>
          <p:cNvSpPr txBox="1"/>
          <p:nvPr/>
        </p:nvSpPr>
        <p:spPr>
          <a:xfrm>
            <a:off x="2996022" y="1749376"/>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8. </a:t>
            </a:r>
            <a:r>
              <a:rPr lang="en-GB" sz="3600" b="1" dirty="0">
                <a:solidFill>
                  <a:srgbClr val="FF0066"/>
                </a:solidFill>
                <a:latin typeface="Century Gothic" panose="020B0502020202020204" pitchFamily="34" charset="0"/>
              </a:rPr>
              <a:t>el </a:t>
            </a:r>
            <a:r>
              <a:rPr lang="en-GB" sz="3600" b="1" dirty="0" err="1">
                <a:solidFill>
                  <a:srgbClr val="FF0066"/>
                </a:solidFill>
                <a:latin typeface="Century Gothic" panose="020B0502020202020204" pitchFamily="34" charset="0"/>
              </a:rPr>
              <a:t>juego</a:t>
            </a:r>
            <a:endParaRPr lang="en-GB" sz="36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052E6FBF-9013-49F8-AF79-D71E082EC572}"/>
              </a:ext>
            </a:extLst>
          </p:cNvPr>
          <p:cNvSpPr txBox="1"/>
          <p:nvPr/>
        </p:nvSpPr>
        <p:spPr>
          <a:xfrm>
            <a:off x="6412845" y="2590574"/>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9. </a:t>
            </a:r>
            <a:r>
              <a:rPr lang="en-GB" sz="3600" b="1" dirty="0">
                <a:solidFill>
                  <a:srgbClr val="FF0066"/>
                </a:solidFill>
                <a:latin typeface="Century Gothic" panose="020B0502020202020204" pitchFamily="34" charset="0"/>
              </a:rPr>
              <a:t>el </a:t>
            </a:r>
            <a:r>
              <a:rPr lang="en-GB" sz="3600" b="1" dirty="0" err="1">
                <a:solidFill>
                  <a:srgbClr val="FF0066"/>
                </a:solidFill>
                <a:latin typeface="Century Gothic" panose="020B0502020202020204" pitchFamily="34" charset="0"/>
              </a:rPr>
              <a:t>deporte</a:t>
            </a:r>
            <a:endParaRPr lang="en-GB" sz="36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D66A6456-E0D4-48FC-B39B-B1C068F5220E}"/>
              </a:ext>
            </a:extLst>
          </p:cNvPr>
          <p:cNvSpPr txBox="1"/>
          <p:nvPr/>
        </p:nvSpPr>
        <p:spPr>
          <a:xfrm>
            <a:off x="3238036" y="2590473"/>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10. </a:t>
            </a:r>
            <a:r>
              <a:rPr lang="en-GB" sz="3600" b="1" dirty="0" err="1">
                <a:solidFill>
                  <a:srgbClr val="FF0066"/>
                </a:solidFill>
                <a:latin typeface="Century Gothic" panose="020B0502020202020204" pitchFamily="34" charset="0"/>
              </a:rPr>
              <a:t>aprender</a:t>
            </a:r>
            <a:endParaRPr lang="en-GB" sz="3600" b="1" dirty="0">
              <a:solidFill>
                <a:srgbClr val="FF0066"/>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04B9ED01-AB2E-4740-A332-1CEB0F4DF95B}"/>
              </a:ext>
            </a:extLst>
          </p:cNvPr>
          <p:cNvSpPr/>
          <p:nvPr/>
        </p:nvSpPr>
        <p:spPr>
          <a:xfrm>
            <a:off x="8517075" y="4184069"/>
            <a:ext cx="2204466"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language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44CD7BCE-1A6A-4D6E-B085-907A371EF623}"/>
              </a:ext>
            </a:extLst>
          </p:cNvPr>
          <p:cNvSpPr/>
          <p:nvPr/>
        </p:nvSpPr>
        <p:spPr>
          <a:xfrm>
            <a:off x="8702010" y="5366805"/>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pic>
        <p:nvPicPr>
          <p:cNvPr id="27" name="Picture 2" descr="Gesto De La Mano, Mano, Iconos, Pulgares Arriba">
            <a:extLst>
              <a:ext uri="{FF2B5EF4-FFF2-40B4-BE49-F238E27FC236}">
                <a16:creationId xmlns:a16="http://schemas.microsoft.com/office/drawing/2014/main" id="{B01E90E8-B8D6-4DEB-AEB7-8B210B703AC5}"/>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t="60471" r="63406"/>
          <a:stretch/>
        </p:blipFill>
        <p:spPr bwMode="auto">
          <a:xfrm>
            <a:off x="7515718" y="522533"/>
            <a:ext cx="881848" cy="946006"/>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2" name="TextBox 1">
            <a:extLst>
              <a:ext uri="{FF2B5EF4-FFF2-40B4-BE49-F238E27FC236}">
                <a16:creationId xmlns:a16="http://schemas.microsoft.com/office/drawing/2014/main" id="{FE40D742-9741-4F9E-BD26-41F2AF79759B}"/>
              </a:ext>
            </a:extLst>
          </p:cNvPr>
          <p:cNvSpPr txBox="1"/>
          <p:nvPr/>
        </p:nvSpPr>
        <p:spPr>
          <a:xfrm>
            <a:off x="98682" y="111118"/>
            <a:ext cx="446628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a:t>
            </a:r>
          </a:p>
        </p:txBody>
      </p:sp>
    </p:spTree>
    <p:extLst>
      <p:ext uri="{BB962C8B-B14F-4D97-AF65-F5344CB8AC3E}">
        <p14:creationId xmlns:p14="http://schemas.microsoft.com/office/powerpoint/2010/main" val="305858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19"/>
                                        </p:tgtEl>
                                      </p:cBhvr>
                                    </p:animEffect>
                                    <p:set>
                                      <p:cBhvr>
                                        <p:cTn id="10" dur="1" fill="hold">
                                          <p:stCondLst>
                                            <p:cond delay="49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8FDAFF"/>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18"/>
                                        </p:tgtEl>
                                      </p:cBhvr>
                                    </p:animEffect>
                                    <p:set>
                                      <p:cBhvr>
                                        <p:cTn id="24" dur="1" fill="hold">
                                          <p:stCondLst>
                                            <p:cond delay="4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8FDA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17"/>
                                        </p:tgtEl>
                                      </p:cBhvr>
                                    </p:animEffect>
                                    <p:set>
                                      <p:cBhvr>
                                        <p:cTn id="38" dur="1" fill="hold">
                                          <p:stCondLst>
                                            <p:cond delay="4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6"/>
                                        </p:tgtEl>
                                        <p:attrNameLst>
                                          <p:attrName>fillcolor</p:attrName>
                                        </p:attrNameLst>
                                      </p:cBhvr>
                                      <p:to>
                                        <a:srgbClr val="8FDAFF"/>
                                      </p:to>
                                    </p:animClr>
                                    <p:set>
                                      <p:cBhvr>
                                        <p:cTn id="43" dur="2000" fill="hold"/>
                                        <p:tgtEl>
                                          <p:spTgt spid="6"/>
                                        </p:tgtEl>
                                        <p:attrNameLst>
                                          <p:attrName>fill.type</p:attrName>
                                        </p:attrNameLst>
                                      </p:cBhvr>
                                      <p:to>
                                        <p:strVal val="solid"/>
                                      </p:to>
                                    </p:set>
                                    <p:set>
                                      <p:cBhvr>
                                        <p:cTn id="44" dur="2000" fill="hold"/>
                                        <p:tgtEl>
                                          <p:spTgt spid="6"/>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15"/>
                                        </p:tgtEl>
                                      </p:cBhvr>
                                    </p:animEffect>
                                    <p:set>
                                      <p:cBhvr>
                                        <p:cTn id="52" dur="1" fill="hold">
                                          <p:stCondLst>
                                            <p:cond delay="49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25"/>
                                        </p:tgtEl>
                                        <p:attrNameLst>
                                          <p:attrName>fillcolor</p:attrName>
                                        </p:attrNameLst>
                                      </p:cBhvr>
                                      <p:to>
                                        <a:srgbClr val="8FDAFF"/>
                                      </p:to>
                                    </p:animClr>
                                    <p:set>
                                      <p:cBhvr>
                                        <p:cTn id="57" dur="2000" fill="hold"/>
                                        <p:tgtEl>
                                          <p:spTgt spid="25"/>
                                        </p:tgtEl>
                                        <p:attrNameLst>
                                          <p:attrName>fill.type</p:attrName>
                                        </p:attrNameLst>
                                      </p:cBhvr>
                                      <p:to>
                                        <p:strVal val="solid"/>
                                      </p:to>
                                    </p:set>
                                    <p:set>
                                      <p:cBhvr>
                                        <p:cTn id="58" dur="2000" fill="hold"/>
                                        <p:tgtEl>
                                          <p:spTgt spid="25"/>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16"/>
                                        </p:tgtEl>
                                      </p:cBhvr>
                                    </p:animEffect>
                                    <p:set>
                                      <p:cBhvr>
                                        <p:cTn id="66" dur="1" fill="hold">
                                          <p:stCondLst>
                                            <p:cond delay="4999"/>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0"/>
                                        </p:tgtEl>
                                        <p:attrNameLst>
                                          <p:attrName>fillcolor</p:attrName>
                                        </p:attrNameLst>
                                      </p:cBhvr>
                                      <p:to>
                                        <a:srgbClr val="8FDAFF"/>
                                      </p:to>
                                    </p:animClr>
                                    <p:set>
                                      <p:cBhvr>
                                        <p:cTn id="71" dur="2000" fill="hold"/>
                                        <p:tgtEl>
                                          <p:spTgt spid="10"/>
                                        </p:tgtEl>
                                        <p:attrNameLst>
                                          <p:attrName>fill.type</p:attrName>
                                        </p:attrNameLst>
                                      </p:cBhvr>
                                      <p:to>
                                        <p:strVal val="solid"/>
                                      </p:to>
                                    </p:set>
                                    <p:set>
                                      <p:cBhvr>
                                        <p:cTn id="72" dur="2000" fill="hold"/>
                                        <p:tgtEl>
                                          <p:spTgt spid="10"/>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20"/>
                                        </p:tgtEl>
                                      </p:cBhvr>
                                    </p:animEffect>
                                    <p:set>
                                      <p:cBhvr>
                                        <p:cTn id="80" dur="1" fill="hold">
                                          <p:stCondLst>
                                            <p:cond delay="49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7"/>
                                        </p:tgtEl>
                                        <p:attrNameLst>
                                          <p:attrName>fillcolor</p:attrName>
                                        </p:attrNameLst>
                                      </p:cBhvr>
                                      <p:to>
                                        <a:srgbClr val="8FDAFF"/>
                                      </p:to>
                                    </p:animClr>
                                    <p:set>
                                      <p:cBhvr>
                                        <p:cTn id="85" dur="2000" fill="hold"/>
                                        <p:tgtEl>
                                          <p:spTgt spid="7"/>
                                        </p:tgtEl>
                                        <p:attrNameLst>
                                          <p:attrName>fill.type</p:attrName>
                                        </p:attrNameLst>
                                      </p:cBhvr>
                                      <p:to>
                                        <p:strVal val="solid"/>
                                      </p:to>
                                    </p:set>
                                    <p:set>
                                      <p:cBhvr>
                                        <p:cTn id="86" dur="2000" fill="hold"/>
                                        <p:tgtEl>
                                          <p:spTgt spid="7"/>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21"/>
                                        </p:tgtEl>
                                      </p:cBhvr>
                                    </p:animEffect>
                                    <p:set>
                                      <p:cBhvr>
                                        <p:cTn id="94" dur="1" fill="hold">
                                          <p:stCondLst>
                                            <p:cond delay="4999"/>
                                          </p:stCondLst>
                                        </p:cTn>
                                        <p:tgtEl>
                                          <p:spTgt spid="2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9"/>
                                        </p:tgtEl>
                                        <p:attrNameLst>
                                          <p:attrName>fillcolor</p:attrName>
                                        </p:attrNameLst>
                                      </p:cBhvr>
                                      <p:to>
                                        <a:srgbClr val="8FDAFF"/>
                                      </p:to>
                                    </p:animClr>
                                    <p:set>
                                      <p:cBhvr>
                                        <p:cTn id="99" dur="2000" fill="hold"/>
                                        <p:tgtEl>
                                          <p:spTgt spid="9"/>
                                        </p:tgtEl>
                                        <p:attrNameLst>
                                          <p:attrName>fill.type</p:attrName>
                                        </p:attrNameLst>
                                      </p:cBhvr>
                                      <p:to>
                                        <p:strVal val="solid"/>
                                      </p:to>
                                    </p:set>
                                    <p:set>
                                      <p:cBhvr>
                                        <p:cTn id="100" dur="2000" fill="hold"/>
                                        <p:tgtEl>
                                          <p:spTgt spid="9"/>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22"/>
                                        </p:tgtEl>
                                      </p:cBhvr>
                                    </p:animEffect>
                                    <p:set>
                                      <p:cBhvr>
                                        <p:cTn id="108" dur="1" fill="hold">
                                          <p:stCondLst>
                                            <p:cond delay="4999"/>
                                          </p:stCondLst>
                                        </p:cTn>
                                        <p:tgtEl>
                                          <p:spTgt spid="2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
                                        </p:tgtEl>
                                        <p:attrNameLst>
                                          <p:attrName>fillcolor</p:attrName>
                                        </p:attrNameLst>
                                      </p:cBhvr>
                                      <p:to>
                                        <a:srgbClr val="8FDAFF"/>
                                      </p:to>
                                    </p:animClr>
                                    <p:set>
                                      <p:cBhvr>
                                        <p:cTn id="113" dur="2000" fill="hold"/>
                                        <p:tgtEl>
                                          <p:spTgt spid="8"/>
                                        </p:tgtEl>
                                        <p:attrNameLst>
                                          <p:attrName>fill.type</p:attrName>
                                        </p:attrNameLst>
                                      </p:cBhvr>
                                      <p:to>
                                        <p:strVal val="solid"/>
                                      </p:to>
                                    </p:set>
                                    <p:set>
                                      <p:cBhvr>
                                        <p:cTn id="114" dur="2000" fill="hold"/>
                                        <p:tgtEl>
                                          <p:spTgt spid="8"/>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23"/>
                                        </p:tgtEl>
                                      </p:cBhvr>
                                    </p:animEffect>
                                    <p:set>
                                      <p:cBhvr>
                                        <p:cTn id="122" dur="1" fill="hold">
                                          <p:stCondLst>
                                            <p:cond delay="4999"/>
                                          </p:stCondLst>
                                        </p:cTn>
                                        <p:tgtEl>
                                          <p:spTgt spid="2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26"/>
                                        </p:tgtEl>
                                        <p:attrNameLst>
                                          <p:attrName>fillcolor</p:attrName>
                                        </p:attrNameLst>
                                      </p:cBhvr>
                                      <p:to>
                                        <a:srgbClr val="8FDAFF"/>
                                      </p:to>
                                    </p:animClr>
                                    <p:set>
                                      <p:cBhvr>
                                        <p:cTn id="127" dur="2000" fill="hold"/>
                                        <p:tgtEl>
                                          <p:spTgt spid="26"/>
                                        </p:tgtEl>
                                        <p:attrNameLst>
                                          <p:attrName>fill.type</p:attrName>
                                        </p:attrNameLst>
                                      </p:cBhvr>
                                      <p:to>
                                        <p:strVal val="solid"/>
                                      </p:to>
                                    </p:set>
                                    <p:set>
                                      <p:cBhvr>
                                        <p:cTn id="128" dur="2000" fill="hold"/>
                                        <p:tgtEl>
                                          <p:spTgt spid="26"/>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24"/>
                                        </p:tgtEl>
                                      </p:cBhvr>
                                    </p:animEffect>
                                    <p:set>
                                      <p:cBhvr>
                                        <p:cTn id="136" dur="1" fill="hold">
                                          <p:stCondLst>
                                            <p:cond delay="4999"/>
                                          </p:stCondLst>
                                        </p:cTn>
                                        <p:tgtEl>
                                          <p:spTgt spid="2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2"/>
                                        </p:tgtEl>
                                        <p:attrNameLst>
                                          <p:attrName>fillcolor</p:attrName>
                                        </p:attrNameLst>
                                      </p:cBhvr>
                                      <p:to>
                                        <a:srgbClr val="8FDAFF"/>
                                      </p:to>
                                    </p:animClr>
                                    <p:set>
                                      <p:cBhvr>
                                        <p:cTn id="141" dur="2000" fill="hold"/>
                                        <p:tgtEl>
                                          <p:spTgt spid="12"/>
                                        </p:tgtEl>
                                        <p:attrNameLst>
                                          <p:attrName>fill.type</p:attrName>
                                        </p:attrNameLst>
                                      </p:cBhvr>
                                      <p:to>
                                        <p:strVal val="solid"/>
                                      </p:to>
                                    </p:set>
                                    <p:set>
                                      <p:cBhvr>
                                        <p:cTn id="142" dur="2000" fill="hold"/>
                                        <p:tgtEl>
                                          <p:spTgt spid="12"/>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fade">
                                      <p:cBhvr>
                                        <p:cTn id="147" dur="500"/>
                                        <p:tgtEl>
                                          <p:spTgt spid="14"/>
                                        </p:tgtEl>
                                      </p:cBhvr>
                                    </p:animEffect>
                                  </p:childTnLst>
                                </p:cTn>
                              </p:par>
                              <p:par>
                                <p:cTn id="148" presetID="10" presetClass="entr" presetSubtype="0" fill="hold" nodeType="withEffect">
                                  <p:stCondLst>
                                    <p:cond delay="0"/>
                                  </p:stCondLst>
                                  <p:childTnLst>
                                    <p:set>
                                      <p:cBhvr>
                                        <p:cTn id="149" dur="1" fill="hold">
                                          <p:stCondLst>
                                            <p:cond delay="0"/>
                                          </p:stCondLst>
                                        </p:cTn>
                                        <p:tgtEl>
                                          <p:spTgt spid="27"/>
                                        </p:tgtEl>
                                        <p:attrNameLst>
                                          <p:attrName>style.visibility</p:attrName>
                                        </p:attrNameLst>
                                      </p:cBhvr>
                                      <p:to>
                                        <p:strVal val="visible"/>
                                      </p:to>
                                    </p:set>
                                    <p:animEffect transition="in" filter="fade">
                                      <p:cBhvr>
                                        <p:cTn id="1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177882" y="5799868"/>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‘I’ versus ‘s/he, it’</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177882" y="5219999"/>
            <a:ext cx="6475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español en clase.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5844290"/>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learn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Spanish in class.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67DC253B-7552-4786-959D-D0A9C839DC85}"/>
              </a:ext>
            </a:extLst>
          </p:cNvPr>
          <p:cNvSpPr txBox="1"/>
          <p:nvPr/>
        </p:nvSpPr>
        <p:spPr>
          <a:xfrm>
            <a:off x="4140200" y="4245130"/>
            <a:ext cx="370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6283268" y="96579"/>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7" name="TextBox 36">
            <a:extLst>
              <a:ext uri="{FF2B5EF4-FFF2-40B4-BE49-F238E27FC236}">
                <a16:creationId xmlns:a16="http://schemas.microsoft.com/office/drawing/2014/main" id="{37F89BE1-B5D3-4995-8D5E-64FC1F049DF8}"/>
              </a:ext>
            </a:extLst>
          </p:cNvPr>
          <p:cNvSpPr txBox="1"/>
          <p:nvPr/>
        </p:nvSpPr>
        <p:spPr>
          <a:xfrm>
            <a:off x="79868" y="3080683"/>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er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47098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ea typeface="Century Gothic"/>
                <a:cs typeface="Century Gothic"/>
                <a:sym typeface="Century Gothic"/>
              </a:rPr>
              <a:t>I</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8842255" y="469595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4">
            <a:alphaModFix/>
          </a:blip>
          <a:srcRect/>
          <a:stretch/>
        </p:blipFill>
        <p:spPr>
          <a:xfrm>
            <a:off x="6696004" y="5736606"/>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157720" y="5229226"/>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a:t>
            </a:r>
            <a:r>
              <a:rPr lang="en-GB" sz="2800" b="1" dirty="0">
                <a:solidFill>
                  <a:srgbClr val="92D050"/>
                </a:solidFill>
                <a:latin typeface="Century Gothic" panose="020B0502020202020204" pitchFamily="34" charset="0"/>
              </a:rPr>
              <a:t>e</a:t>
            </a:r>
            <a:r>
              <a:rPr lang="en-GB" sz="2800" dirty="0">
                <a:solidFill>
                  <a:srgbClr val="002060"/>
                </a:solidFill>
                <a:latin typeface="Century Gothic" panose="020B0502020202020204" pitchFamily="34" charset="0"/>
              </a:rPr>
              <a:t> español en clase.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CF999487-E164-4423-8DB3-DCBE8285B4F7}"/>
              </a:ext>
            </a:extLst>
          </p:cNvPr>
          <p:cNvSpPr txBox="1"/>
          <p:nvPr/>
        </p:nvSpPr>
        <p:spPr>
          <a:xfrm>
            <a:off x="7299119" y="5808709"/>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a:t>
            </a:r>
            <a:r>
              <a:rPr lang="en-GB" sz="2800" dirty="0">
                <a:solidFill>
                  <a:srgbClr val="002060"/>
                </a:solidFill>
                <a:latin typeface="Century Gothic" panose="020B0502020202020204" pitchFamily="34" charset="0"/>
              </a:rPr>
              <a:t> learn</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 Spanish in class.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7FE8C1E-9A3F-4A47-BE3A-1465E7FB5EF0}"/>
              </a:ext>
            </a:extLst>
          </p:cNvPr>
          <p:cNvSpPr txBox="1"/>
          <p:nvPr/>
        </p:nvSpPr>
        <p:spPr>
          <a:xfrm>
            <a:off x="102436" y="3800027"/>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–e</a:t>
            </a:r>
            <a:r>
              <a:rPr lang="en-GB" sz="2800" dirty="0">
                <a:solidFill>
                  <a:srgbClr val="92D050"/>
                </a:solidFill>
                <a:latin typeface="Century Gothic" panose="020B0502020202020204" pitchFamily="34" charset="0"/>
                <a:ea typeface="Calibri" panose="020F0502020204030204" pitchFamily="34" charset="0"/>
              </a:rPr>
              <a:t>.</a:t>
            </a:r>
          </a:p>
        </p:txBody>
      </p:sp>
      <p:cxnSp>
        <p:nvCxnSpPr>
          <p:cNvPr id="43" name="Straight Connector 42">
            <a:extLst>
              <a:ext uri="{FF2B5EF4-FFF2-40B4-BE49-F238E27FC236}">
                <a16:creationId xmlns:a16="http://schemas.microsoft.com/office/drawing/2014/main" id="{AF170529-7EC8-4A22-BE7D-18D12A7162AF}"/>
              </a:ext>
            </a:extLst>
          </p:cNvPr>
          <p:cNvCxnSpPr>
            <a:cxnSpLocks/>
          </p:cNvCxnSpPr>
          <p:nvPr/>
        </p:nvCxnSpPr>
        <p:spPr>
          <a:xfrm>
            <a:off x="7160370" y="4509817"/>
            <a:ext cx="43723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DF03E3D-B07D-4020-98DE-99D9A4252EFF}"/>
              </a:ext>
            </a:extLst>
          </p:cNvPr>
          <p:cNvCxnSpPr>
            <a:cxnSpLocks/>
          </p:cNvCxnSpPr>
          <p:nvPr/>
        </p:nvCxnSpPr>
        <p:spPr>
          <a:xfrm>
            <a:off x="7139051" y="4589646"/>
            <a:ext cx="458550"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7D7921-93EE-4F93-8B04-F20720069E46}"/>
              </a:ext>
            </a:extLst>
          </p:cNvPr>
          <p:cNvSpPr txBox="1"/>
          <p:nvPr/>
        </p:nvSpPr>
        <p:spPr>
          <a:xfrm>
            <a:off x="204235" y="1472960"/>
            <a:ext cx="7329948"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end in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t>
            </a:r>
            <a:endParaRPr lang="en-GB" sz="2800" dirty="0">
              <a:solidFill>
                <a:srgbClr val="002060"/>
              </a:solidFill>
            </a:endParaRPr>
          </a:p>
        </p:txBody>
      </p:sp>
      <p:sp>
        <p:nvSpPr>
          <p:cNvPr id="24" name="TextBox 23">
            <a:extLst>
              <a:ext uri="{FF2B5EF4-FFF2-40B4-BE49-F238E27FC236}">
                <a16:creationId xmlns:a16="http://schemas.microsoft.com/office/drawing/2014/main" id="{8F1B9A01-FDA2-46F5-A297-64D3411D64A0}"/>
              </a:ext>
            </a:extLst>
          </p:cNvPr>
          <p:cNvSpPr txBox="1"/>
          <p:nvPr/>
        </p:nvSpPr>
        <p:spPr>
          <a:xfrm>
            <a:off x="104187" y="2122283"/>
            <a:ext cx="11883577"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We know to mean ‘I’ &amp; ‘s/he, it’ with a verb, the verb ending </a:t>
            </a:r>
            <a:r>
              <a:rPr lang="en-GB" sz="2800" b="1" dirty="0">
                <a:solidFill>
                  <a:srgbClr val="002060"/>
                </a:solidFill>
                <a:latin typeface="Century Gothic" panose="020B0502020202020204" pitchFamily="34" charset="0"/>
              </a:rPr>
              <a:t>changes</a:t>
            </a:r>
            <a:r>
              <a:rPr lang="en-GB" sz="2800" dirty="0">
                <a:solidFill>
                  <a:srgbClr val="002060"/>
                </a:solidFill>
                <a:latin typeface="Century Gothic" panose="020B0502020202020204" pitchFamily="34" charset="0"/>
              </a:rPr>
              <a:t>.</a:t>
            </a:r>
            <a:endParaRPr lang="en-GB" sz="2800" dirty="0"/>
          </a:p>
        </p:txBody>
      </p: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fade">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34" grpId="0" animBg="1"/>
      <p:bldP spid="47" grpId="0"/>
      <p:bldP spid="4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5F425CC-A168-45B5-865B-69D47F79FD86}"/>
              </a:ext>
            </a:extLst>
          </p:cNvPr>
          <p:cNvGraphicFramePr>
            <a:graphicFrameLocks noGrp="1"/>
          </p:cNvGraphicFramePr>
          <p:nvPr/>
        </p:nvGraphicFramePr>
        <p:xfrm>
          <a:off x="5801817" y="1726771"/>
          <a:ext cx="6307823" cy="5058206"/>
        </p:xfrm>
        <a:graphic>
          <a:graphicData uri="http://schemas.openxmlformats.org/drawingml/2006/table">
            <a:tbl>
              <a:tblPr firstRow="1" bandRow="1"/>
              <a:tblGrid>
                <a:gridCol w="6307823">
                  <a:extLst>
                    <a:ext uri="{9D8B030D-6E8A-4147-A177-3AD203B41FA5}">
                      <a16:colId xmlns:a16="http://schemas.microsoft.com/office/drawing/2014/main" val="3087057724"/>
                    </a:ext>
                  </a:extLst>
                </a:gridCol>
              </a:tblGrid>
              <a:tr h="684713">
                <a:tc>
                  <a:txBody>
                    <a:bodyPr/>
                    <a:lstStyle/>
                    <a:p>
                      <a:pPr algn="ctr"/>
                      <a:r>
                        <a:rPr lang="en-GB" sz="3200" b="1" dirty="0" err="1">
                          <a:solidFill>
                            <a:srgbClr val="002060"/>
                          </a:solidFill>
                          <a:latin typeface="Century Gothic" panose="020B0502020202020204" pitchFamily="34" charset="0"/>
                        </a:rPr>
                        <a:t>Información</a:t>
                      </a:r>
                      <a:r>
                        <a:rPr lang="en-GB" sz="3200" b="1" dirty="0">
                          <a:solidFill>
                            <a:srgbClr val="002060"/>
                          </a:solidFill>
                          <a:latin typeface="Century Gothic" panose="020B0502020202020204" pitchFamily="34" charset="0"/>
                        </a:rPr>
                        <a:t> extra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6599330"/>
                  </a:ext>
                </a:extLst>
              </a:tr>
              <a:tr h="844668">
                <a:tc>
                  <a:txBody>
                    <a:bodyPr/>
                    <a:lstStyle/>
                    <a:p>
                      <a:pPr algn="ctr"/>
                      <a:r>
                        <a:rPr lang="en-GB" sz="2700" b="0" dirty="0">
                          <a:solidFill>
                            <a:srgbClr val="002060"/>
                          </a:solidFill>
                          <a:latin typeface="Century Gothic" panose="020B0502020202020204" pitchFamily="34" charset="0"/>
                        </a:rPr>
                        <a:t>with…  a friend | mum | dad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62336723"/>
                  </a:ext>
                </a:extLst>
              </a:tr>
              <a:tr h="705765">
                <a:tc>
                  <a:txBody>
                    <a:bodyPr/>
                    <a:lstStyle/>
                    <a:p>
                      <a:pPr algn="ctr"/>
                      <a:r>
                        <a:rPr lang="en-GB" sz="2700" b="0" dirty="0">
                          <a:solidFill>
                            <a:srgbClr val="002060"/>
                          </a:solidFill>
                          <a:latin typeface="Century Gothic" panose="020B0502020202020204" pitchFamily="34" charset="0"/>
                        </a:rPr>
                        <a:t>a game  |  a sport   | a question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48865404"/>
                  </a:ext>
                </a:extLst>
              </a:tr>
              <a:tr h="705765">
                <a:tc>
                  <a:txBody>
                    <a:bodyPr/>
                    <a:lstStyle/>
                    <a:p>
                      <a:pPr algn="ctr"/>
                      <a:r>
                        <a:rPr lang="en-GB" sz="2700" b="0" dirty="0">
                          <a:solidFill>
                            <a:srgbClr val="002060"/>
                          </a:solidFill>
                          <a:latin typeface="Century Gothic" panose="020B0502020202020204" pitchFamily="34" charset="0"/>
                        </a:rPr>
                        <a:t>at home  |  in class | in bed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54659644"/>
                  </a:ext>
                </a:extLst>
              </a:tr>
              <a:tr h="705765">
                <a:tc>
                  <a:txBody>
                    <a:bodyPr/>
                    <a:lstStyle/>
                    <a:p>
                      <a:pPr algn="ctr"/>
                      <a:r>
                        <a:rPr lang="en-GB" sz="2700" b="0" dirty="0">
                          <a:solidFill>
                            <a:srgbClr val="002060"/>
                          </a:solidFill>
                          <a:latin typeface="Century Gothic" panose="020B0502020202020204" pitchFamily="34" charset="0"/>
                        </a:rPr>
                        <a:t>a film | a present | a friend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1685757"/>
                  </a:ext>
                </a:extLst>
              </a:tr>
              <a:tr h="705765">
                <a:tc>
                  <a:txBody>
                    <a:bodyPr/>
                    <a:lstStyle/>
                    <a:p>
                      <a:pPr algn="ctr"/>
                      <a:r>
                        <a:rPr lang="en-GB" sz="2700" b="0" dirty="0">
                          <a:solidFill>
                            <a:srgbClr val="002060"/>
                          </a:solidFill>
                          <a:latin typeface="Century Gothic" panose="020B0502020202020204" pitchFamily="34" charset="0"/>
                        </a:rPr>
                        <a:t>in the mountain| in the morning</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59907197"/>
                  </a:ext>
                </a:extLst>
              </a:tr>
              <a:tr h="705765">
                <a:tc>
                  <a:txBody>
                    <a:bodyPr/>
                    <a:lstStyle/>
                    <a:p>
                      <a:pPr algn="l"/>
                      <a:r>
                        <a:rPr lang="en-GB" sz="2700" b="0" dirty="0">
                          <a:solidFill>
                            <a:srgbClr val="002060"/>
                          </a:solidFill>
                          <a:latin typeface="Century Gothic" panose="020B0502020202020204" pitchFamily="34" charset="0"/>
                        </a:rPr>
                        <a:t> an answer | a language | a book</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927738320"/>
                  </a:ext>
                </a:extLst>
              </a:tr>
            </a:tbl>
          </a:graphicData>
        </a:graphic>
      </p:graphicFrame>
      <p:graphicFrame>
        <p:nvGraphicFramePr>
          <p:cNvPr id="3" name="Table 3">
            <a:extLst>
              <a:ext uri="{FF2B5EF4-FFF2-40B4-BE49-F238E27FC236}">
                <a16:creationId xmlns:a16="http://schemas.microsoft.com/office/drawing/2014/main" id="{D42B01A7-EC57-4743-B44D-D99D9F8FEBF6}"/>
              </a:ext>
            </a:extLst>
          </p:cNvPr>
          <p:cNvGraphicFramePr>
            <a:graphicFrameLocks noGrp="1"/>
          </p:cNvGraphicFramePr>
          <p:nvPr/>
        </p:nvGraphicFramePr>
        <p:xfrm>
          <a:off x="281338" y="1576933"/>
          <a:ext cx="4075337" cy="5155518"/>
        </p:xfrm>
        <a:graphic>
          <a:graphicData uri="http://schemas.openxmlformats.org/drawingml/2006/table">
            <a:tbl>
              <a:tblPr firstRow="1" bandRow="1"/>
              <a:tblGrid>
                <a:gridCol w="1099467">
                  <a:extLst>
                    <a:ext uri="{9D8B030D-6E8A-4147-A177-3AD203B41FA5}">
                      <a16:colId xmlns:a16="http://schemas.microsoft.com/office/drawing/2014/main" val="2446177157"/>
                    </a:ext>
                  </a:extLst>
                </a:gridCol>
                <a:gridCol w="1487935">
                  <a:extLst>
                    <a:ext uri="{9D8B030D-6E8A-4147-A177-3AD203B41FA5}">
                      <a16:colId xmlns:a16="http://schemas.microsoft.com/office/drawing/2014/main" val="3500169307"/>
                    </a:ext>
                  </a:extLst>
                </a:gridCol>
                <a:gridCol w="1487935">
                  <a:extLst>
                    <a:ext uri="{9D8B030D-6E8A-4147-A177-3AD203B41FA5}">
                      <a16:colId xmlns:a16="http://schemas.microsoft.com/office/drawing/2014/main" val="3752320121"/>
                    </a:ext>
                  </a:extLst>
                </a:gridCol>
              </a:tblGrid>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Sofía (I)</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Ángela</a:t>
                      </a:r>
                      <a:r>
                        <a:rPr lang="en-GB" sz="2800" b="1" dirty="0">
                          <a:solidFill>
                            <a:srgbClr val="002060"/>
                          </a:solidFill>
                          <a:latin typeface="Century Gothic" panose="020B0502020202020204" pitchFamily="34" charset="0"/>
                        </a:rPr>
                        <a:t> (she)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5" name="1_i.wav"/>
            </a:hlinkClick>
            <a:extLst>
              <a:ext uri="{FF2B5EF4-FFF2-40B4-BE49-F238E27FC236}">
                <a16:creationId xmlns:a16="http://schemas.microsoft.com/office/drawing/2014/main" id="{9B9CC56A-5FD9-45FF-9854-F30D2E782177}"/>
              </a:ext>
            </a:extLst>
          </p:cNvPr>
          <p:cNvSpPr txBox="1"/>
          <p:nvPr/>
        </p:nvSpPr>
        <p:spPr>
          <a:xfrm>
            <a:off x="101400" y="152910"/>
            <a:ext cx="9386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amiga 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diferente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Ángela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Rectangle 42">
            <a:hlinkClick r:id="" action="ppaction://noaction">
              <a:snd r:embed="rId6" name="1_ej.wav"/>
            </a:hlinkClick>
            <a:extLst>
              <a:ext uri="{FF2B5EF4-FFF2-40B4-BE49-F238E27FC236}">
                <a16:creationId xmlns:a16="http://schemas.microsoft.com/office/drawing/2014/main" id="{DA4C1365-5E8F-4FE5-A3A5-B5303206C875}"/>
              </a:ext>
            </a:extLst>
          </p:cNvPr>
          <p:cNvSpPr/>
          <p:nvPr/>
        </p:nvSpPr>
        <p:spPr>
          <a:xfrm>
            <a:off x="454300" y="2598754"/>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9" name="Rectangle 48">
            <a:hlinkClick r:id="" action="ppaction://noaction">
              <a:snd r:embed="rId7" name="1_1.wav"/>
            </a:hlinkClick>
            <a:extLst>
              <a:ext uri="{FF2B5EF4-FFF2-40B4-BE49-F238E27FC236}">
                <a16:creationId xmlns:a16="http://schemas.microsoft.com/office/drawing/2014/main" id="{E28D5A53-71C1-4968-9AA5-BA652A94B34D}"/>
              </a:ext>
            </a:extLst>
          </p:cNvPr>
          <p:cNvSpPr/>
          <p:nvPr/>
        </p:nvSpPr>
        <p:spPr>
          <a:xfrm>
            <a:off x="465821" y="3313364"/>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8" name="1_2.wav"/>
            </a:hlinkClick>
            <a:extLst>
              <a:ext uri="{FF2B5EF4-FFF2-40B4-BE49-F238E27FC236}">
                <a16:creationId xmlns:a16="http://schemas.microsoft.com/office/drawing/2014/main" id="{014495B3-79CB-4D6B-B551-3169B8B701CA}"/>
              </a:ext>
            </a:extLst>
          </p:cNvPr>
          <p:cNvSpPr/>
          <p:nvPr/>
        </p:nvSpPr>
        <p:spPr>
          <a:xfrm>
            <a:off x="454298" y="4008281"/>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1" name="Rectangle 50">
            <a:hlinkClick r:id="" action="ppaction://noaction">
              <a:snd r:embed="rId9" name="1_3.wav"/>
            </a:hlinkClick>
            <a:extLst>
              <a:ext uri="{FF2B5EF4-FFF2-40B4-BE49-F238E27FC236}">
                <a16:creationId xmlns:a16="http://schemas.microsoft.com/office/drawing/2014/main" id="{5A07054D-9643-4B0A-B5CF-2E03219D7C4B}"/>
              </a:ext>
            </a:extLst>
          </p:cNvPr>
          <p:cNvSpPr/>
          <p:nvPr/>
        </p:nvSpPr>
        <p:spPr>
          <a:xfrm>
            <a:off x="465821" y="4685189"/>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2" name="Rectangle 51">
            <a:hlinkClick r:id="" action="ppaction://noaction">
              <a:snd r:embed="rId10" name="1_4.wav"/>
            </a:hlinkClick>
            <a:extLst>
              <a:ext uri="{FF2B5EF4-FFF2-40B4-BE49-F238E27FC236}">
                <a16:creationId xmlns:a16="http://schemas.microsoft.com/office/drawing/2014/main" id="{60718FC6-70AC-4DA6-938F-56AC5BFBBC60}"/>
              </a:ext>
            </a:extLst>
          </p:cNvPr>
          <p:cNvSpPr/>
          <p:nvPr/>
        </p:nvSpPr>
        <p:spPr>
          <a:xfrm>
            <a:off x="454297" y="5417808"/>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Rectangle 33">
            <a:hlinkClick r:id="" action="ppaction://noaction">
              <a:snd r:embed="rId11" name="1_5.wav"/>
            </a:hlinkClick>
            <a:extLst>
              <a:ext uri="{FF2B5EF4-FFF2-40B4-BE49-F238E27FC236}">
                <a16:creationId xmlns:a16="http://schemas.microsoft.com/office/drawing/2014/main" id="{9FC74770-7451-4514-9BD6-F0B8E14B3E97}"/>
              </a:ext>
            </a:extLst>
          </p:cNvPr>
          <p:cNvSpPr/>
          <p:nvPr/>
        </p:nvSpPr>
        <p:spPr>
          <a:xfrm>
            <a:off x="454298" y="6080167"/>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447099" y="48256"/>
            <a:ext cx="808161" cy="1535160"/>
          </a:xfrm>
          <a:prstGeom prst="rect">
            <a:avLst/>
          </a:prstGeom>
        </p:spPr>
      </p:pic>
      <p:sp>
        <p:nvSpPr>
          <p:cNvPr id="70" name="TextBox 69">
            <a:extLst>
              <a:ext uri="{FF2B5EF4-FFF2-40B4-BE49-F238E27FC236}">
                <a16:creationId xmlns:a16="http://schemas.microsoft.com/office/drawing/2014/main" id="{52E064DA-866D-411A-831A-1DD48085893F}"/>
              </a:ext>
            </a:extLst>
          </p:cNvPr>
          <p:cNvSpPr txBox="1"/>
          <p:nvPr/>
        </p:nvSpPr>
        <p:spPr>
          <a:xfrm>
            <a:off x="2474472" y="1100969"/>
            <a:ext cx="37276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Picture 72">
            <a:extLst>
              <a:ext uri="{FF2B5EF4-FFF2-40B4-BE49-F238E27FC236}">
                <a16:creationId xmlns:a16="http://schemas.microsoft.com/office/drawing/2014/main" id="{DA5A3AE1-0713-4C09-AFA5-469E8E043C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91242" y="2585487"/>
            <a:ext cx="527764" cy="549754"/>
          </a:xfrm>
          <a:prstGeom prst="rect">
            <a:avLst/>
          </a:prstGeom>
        </p:spPr>
      </p:pic>
      <p:pic>
        <p:nvPicPr>
          <p:cNvPr id="74" name="Picture 73">
            <a:extLst>
              <a:ext uri="{FF2B5EF4-FFF2-40B4-BE49-F238E27FC236}">
                <a16:creationId xmlns:a16="http://schemas.microsoft.com/office/drawing/2014/main" id="{72042D8E-5507-49B1-AE19-B647277A64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81982" y="3276677"/>
            <a:ext cx="527764" cy="549754"/>
          </a:xfrm>
          <a:prstGeom prst="rect">
            <a:avLst/>
          </a:prstGeom>
        </p:spPr>
      </p:pic>
      <p:pic>
        <p:nvPicPr>
          <p:cNvPr id="76" name="Picture 75">
            <a:extLst>
              <a:ext uri="{FF2B5EF4-FFF2-40B4-BE49-F238E27FC236}">
                <a16:creationId xmlns:a16="http://schemas.microsoft.com/office/drawing/2014/main" id="{2957416A-64BA-41A8-BCFB-559D4F7564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39151" y="3991736"/>
            <a:ext cx="527764" cy="549754"/>
          </a:xfrm>
          <a:prstGeom prst="rect">
            <a:avLst/>
          </a:prstGeom>
        </p:spPr>
      </p:pic>
      <p:pic>
        <p:nvPicPr>
          <p:cNvPr id="77" name="Picture 76">
            <a:extLst>
              <a:ext uri="{FF2B5EF4-FFF2-40B4-BE49-F238E27FC236}">
                <a16:creationId xmlns:a16="http://schemas.microsoft.com/office/drawing/2014/main" id="{347ACD91-86CB-409D-B6F6-A59EC12561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74290" y="4658655"/>
            <a:ext cx="527764" cy="549754"/>
          </a:xfrm>
          <a:prstGeom prst="rect">
            <a:avLst/>
          </a:prstGeom>
        </p:spPr>
      </p:pic>
      <p:pic>
        <p:nvPicPr>
          <p:cNvPr id="78" name="Picture 77">
            <a:extLst>
              <a:ext uri="{FF2B5EF4-FFF2-40B4-BE49-F238E27FC236}">
                <a16:creationId xmlns:a16="http://schemas.microsoft.com/office/drawing/2014/main" id="{4685B140-B1EC-4A59-9DCD-672B8FCED4B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68770" y="5374269"/>
            <a:ext cx="527764" cy="549754"/>
          </a:xfrm>
          <a:prstGeom prst="rect">
            <a:avLst/>
          </a:prstGeom>
        </p:spPr>
      </p:pic>
      <p:pic>
        <p:nvPicPr>
          <p:cNvPr id="79" name="Picture 78">
            <a:extLst>
              <a:ext uri="{FF2B5EF4-FFF2-40B4-BE49-F238E27FC236}">
                <a16:creationId xmlns:a16="http://schemas.microsoft.com/office/drawing/2014/main" id="{6DB8D087-4161-4DE4-8516-7DDD331A8C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47703" y="6097793"/>
            <a:ext cx="527764" cy="549754"/>
          </a:xfrm>
          <a:prstGeom prst="rect">
            <a:avLst/>
          </a:prstGeom>
        </p:spPr>
      </p:pic>
      <p:pic>
        <p:nvPicPr>
          <p:cNvPr id="80" name="Picture 79">
            <a:extLst>
              <a:ext uri="{FF2B5EF4-FFF2-40B4-BE49-F238E27FC236}">
                <a16:creationId xmlns:a16="http://schemas.microsoft.com/office/drawing/2014/main" id="{05DF3C7D-7879-4455-98B7-B5F8910160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11225" y="950358"/>
            <a:ext cx="527764" cy="549754"/>
          </a:xfrm>
          <a:prstGeom prst="rect">
            <a:avLst/>
          </a:prstGeom>
        </p:spPr>
      </p:pic>
      <p:pic>
        <p:nvPicPr>
          <p:cNvPr id="57" name="Picture 56" descr="A picture containing toy, doll&#10;&#10;Description automatically generated">
            <a:extLst>
              <a:ext uri="{FF2B5EF4-FFF2-40B4-BE49-F238E27FC236}">
                <a16:creationId xmlns:a16="http://schemas.microsoft.com/office/drawing/2014/main" id="{C2EB60BF-BC1D-4CE5-BAAE-8471EC7302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70786" y="71266"/>
            <a:ext cx="674464" cy="1525214"/>
          </a:xfrm>
          <a:prstGeom prst="rect">
            <a:avLst/>
          </a:prstGeom>
        </p:spPr>
      </p:pic>
      <p:sp>
        <p:nvSpPr>
          <p:cNvPr id="61" name="TextBox 60">
            <a:hlinkClick r:id="" action="ppaction://noaction">
              <a:snd r:embed="rId15" name="1_ii.wav"/>
            </a:hlinkClick>
            <a:extLst>
              <a:ext uri="{FF2B5EF4-FFF2-40B4-BE49-F238E27FC236}">
                <a16:creationId xmlns:a16="http://schemas.microsoft.com/office/drawing/2014/main" id="{ADED359A-FFD9-4FC4-94D9-68067CC3BAD8}"/>
              </a:ext>
            </a:extLst>
          </p:cNvPr>
          <p:cNvSpPr txBox="1"/>
          <p:nvPr/>
        </p:nvSpPr>
        <p:spPr>
          <a:xfrm>
            <a:off x="68843" y="648763"/>
            <a:ext cx="9386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03E893A4-3C7D-4F12-9406-6A96CB8E228D}"/>
              </a:ext>
            </a:extLst>
          </p:cNvPr>
          <p:cNvSpPr/>
          <p:nvPr/>
        </p:nvSpPr>
        <p:spPr>
          <a:xfrm>
            <a:off x="10562958" y="2488886"/>
            <a:ext cx="963201"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Rounded Corners 62">
            <a:extLst>
              <a:ext uri="{FF2B5EF4-FFF2-40B4-BE49-F238E27FC236}">
                <a16:creationId xmlns:a16="http://schemas.microsoft.com/office/drawing/2014/main" id="{D91F0061-2702-4275-A241-038AC994FFA8}"/>
              </a:ext>
            </a:extLst>
          </p:cNvPr>
          <p:cNvSpPr/>
          <p:nvPr/>
        </p:nvSpPr>
        <p:spPr>
          <a:xfrm>
            <a:off x="8054026" y="3276677"/>
            <a:ext cx="1509074"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Rounded Corners 65">
            <a:extLst>
              <a:ext uri="{FF2B5EF4-FFF2-40B4-BE49-F238E27FC236}">
                <a16:creationId xmlns:a16="http://schemas.microsoft.com/office/drawing/2014/main" id="{4A129995-2F37-4993-A090-DE6FD0172037}"/>
              </a:ext>
            </a:extLst>
          </p:cNvPr>
          <p:cNvSpPr/>
          <p:nvPr/>
        </p:nvSpPr>
        <p:spPr>
          <a:xfrm>
            <a:off x="10101276" y="3966595"/>
            <a:ext cx="1274830"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Rectangle: Rounded Corners 68">
            <a:extLst>
              <a:ext uri="{FF2B5EF4-FFF2-40B4-BE49-F238E27FC236}">
                <a16:creationId xmlns:a16="http://schemas.microsoft.com/office/drawing/2014/main" id="{71601007-C6AD-4784-B965-E7E3F44CA4DF}"/>
              </a:ext>
            </a:extLst>
          </p:cNvPr>
          <p:cNvSpPr/>
          <p:nvPr/>
        </p:nvSpPr>
        <p:spPr>
          <a:xfrm>
            <a:off x="6468567" y="4684228"/>
            <a:ext cx="1274830"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Rounded Corners 71">
            <a:extLst>
              <a:ext uri="{FF2B5EF4-FFF2-40B4-BE49-F238E27FC236}">
                <a16:creationId xmlns:a16="http://schemas.microsoft.com/office/drawing/2014/main" id="{F9E2D025-07AB-44A3-8825-E1A657F5E277}"/>
              </a:ext>
            </a:extLst>
          </p:cNvPr>
          <p:cNvSpPr/>
          <p:nvPr/>
        </p:nvSpPr>
        <p:spPr>
          <a:xfrm>
            <a:off x="9079125" y="5384520"/>
            <a:ext cx="2658576"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Rectangle: Rounded Corners 87">
            <a:extLst>
              <a:ext uri="{FF2B5EF4-FFF2-40B4-BE49-F238E27FC236}">
                <a16:creationId xmlns:a16="http://schemas.microsoft.com/office/drawing/2014/main" id="{D7703EF7-4507-405B-8608-CE4C118D1F93}"/>
              </a:ext>
            </a:extLst>
          </p:cNvPr>
          <p:cNvSpPr/>
          <p:nvPr/>
        </p:nvSpPr>
        <p:spPr>
          <a:xfrm>
            <a:off x="7904382" y="6097793"/>
            <a:ext cx="2391518"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itle 1">
            <a:extLst>
              <a:ext uri="{FF2B5EF4-FFF2-40B4-BE49-F238E27FC236}">
                <a16:creationId xmlns:a16="http://schemas.microsoft.com/office/drawing/2014/main" id="{03715912-24F3-4525-8E87-97288BF4D961}"/>
              </a:ext>
            </a:extLst>
          </p:cNvPr>
          <p:cNvSpPr txBox="1">
            <a:spLocks/>
          </p:cNvSpPr>
          <p:nvPr/>
        </p:nvSpPr>
        <p:spPr>
          <a:xfrm>
            <a:off x="6723036" y="783522"/>
            <a:ext cx="2499057" cy="351554"/>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ella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she/her</a:t>
            </a:r>
          </a:p>
        </p:txBody>
      </p:sp>
    </p:spTree>
    <p:extLst>
      <p:ext uri="{BB962C8B-B14F-4D97-AF65-F5344CB8AC3E}">
        <p14:creationId xmlns:p14="http://schemas.microsoft.com/office/powerpoint/2010/main" val="18036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subTnLst>
                                    <p:audio>
                                      <p:cMediaNode>
                                        <p:cTn display="0" masterRel="sameClick">
                                          <p:stCondLst>
                                            <p:cond evt="begin" delay="0">
                                              <p:tn val="5"/>
                                            </p:cond>
                                          </p:stCondLst>
                                          <p:endCondLst>
                                            <p:cond evt="onStopAudio" delay="0">
                                              <p:tgtEl>
                                                <p:sldTgt/>
                                              </p:tgtEl>
                                            </p:cond>
                                          </p:endCondLst>
                                        </p:cTn>
                                        <p:tgtEl>
                                          <p:sndTgt r:embed="rId3" name="1_iii.wav"/>
                                        </p:tgtEl>
                                      </p:cMediaNode>
                                    </p:audio>
                                  </p:sub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2" grpId="0" animBg="1"/>
      <p:bldP spid="63" grpId="0" animBg="1"/>
      <p:bldP spid="66" grpId="0" animBg="1"/>
      <p:bldP spid="69" grpId="0" animBg="1"/>
      <p:bldP spid="72"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Personal ‘a’</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42" name="TextBox 41">
            <a:extLst>
              <a:ext uri="{FF2B5EF4-FFF2-40B4-BE49-F238E27FC236}">
                <a16:creationId xmlns:a16="http://schemas.microsoft.com/office/drawing/2014/main" id="{BB684446-6705-494C-9F33-6AE7821EF01C}"/>
              </a:ext>
            </a:extLst>
          </p:cNvPr>
          <p:cNvSpPr txBox="1"/>
          <p:nvPr/>
        </p:nvSpPr>
        <p:spPr>
          <a:xfrm>
            <a:off x="204236" y="1216065"/>
            <a:ext cx="10120864" cy="1384995"/>
          </a:xfrm>
          <a:prstGeom prst="rect">
            <a:avLst/>
          </a:prstGeom>
          <a:noFill/>
        </p:spPr>
        <p:txBody>
          <a:bodyPr wrap="square">
            <a:spAutoFit/>
          </a:bodyPr>
          <a:lstStyle/>
          <a:p>
            <a:pPr lvl="0">
              <a:defRPr/>
            </a:pPr>
            <a:r>
              <a:rPr lang="en-GB" sz="2800" dirty="0">
                <a:solidFill>
                  <a:srgbClr val="002060"/>
                </a:solidFill>
                <a:latin typeface="Century Gothic" panose="020B0502020202020204" pitchFamily="34" charset="0"/>
              </a:rPr>
              <a:t>In Spanish, after verbs such as ‘</a:t>
            </a:r>
            <a:r>
              <a:rPr lang="en-GB" sz="2800" b="1" dirty="0" err="1">
                <a:solidFill>
                  <a:srgbClr val="002060"/>
                </a:solidFill>
                <a:latin typeface="Century Gothic" panose="020B0502020202020204" pitchFamily="34" charset="0"/>
              </a:rPr>
              <a:t>ver</a:t>
            </a:r>
            <a:r>
              <a:rPr lang="en-GB" sz="2800" dirty="0">
                <a:solidFill>
                  <a:srgbClr val="002060"/>
                </a:solidFill>
                <a:latin typeface="Century Gothic" panose="020B0502020202020204" pitchFamily="34" charset="0"/>
              </a:rPr>
              <a:t>’ [to see, seeing] and ‘</a:t>
            </a:r>
            <a:r>
              <a:rPr lang="en-GB" sz="2800" b="1" dirty="0" err="1">
                <a:solidFill>
                  <a:srgbClr val="002060"/>
                </a:solidFill>
                <a:latin typeface="Century Gothic" panose="020B0502020202020204" pitchFamily="34" charset="0"/>
              </a:rPr>
              <a:t>visitar</a:t>
            </a:r>
            <a:r>
              <a:rPr lang="en-GB" sz="2800" dirty="0">
                <a:solidFill>
                  <a:srgbClr val="002060"/>
                </a:solidFill>
                <a:latin typeface="Century Gothic" panose="020B0502020202020204" pitchFamily="34" charset="0"/>
              </a:rPr>
              <a:t>’ [to visit, visiting],  we need to use ‘a’ if what we see or visit is a person or a pet.</a:t>
            </a:r>
            <a:endParaRPr lang="en-GB" sz="2800" dirty="0">
              <a:solidFill>
                <a:prstClr val="black"/>
              </a:solidFill>
              <a:latin typeface="Tw Cen MT" panose="020B0602020104020603"/>
            </a:endParaRPr>
          </a:p>
        </p:txBody>
      </p:sp>
      <p:sp>
        <p:nvSpPr>
          <p:cNvPr id="46" name="TextBox 45">
            <a:extLst>
              <a:ext uri="{FF2B5EF4-FFF2-40B4-BE49-F238E27FC236}">
                <a16:creationId xmlns:a16="http://schemas.microsoft.com/office/drawing/2014/main" id="{E81D07A4-C76A-4377-A047-87998364DBF7}"/>
              </a:ext>
            </a:extLst>
          </p:cNvPr>
          <p:cNvSpPr txBox="1"/>
          <p:nvPr/>
        </p:nvSpPr>
        <p:spPr>
          <a:xfrm>
            <a:off x="204236" y="3001706"/>
            <a:ext cx="1037155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This does not happen in English!</a:t>
            </a:r>
          </a:p>
        </p:txBody>
      </p:sp>
      <p:sp>
        <p:nvSpPr>
          <p:cNvPr id="75" name="TextBox 74">
            <a:extLst>
              <a:ext uri="{FF2B5EF4-FFF2-40B4-BE49-F238E27FC236}">
                <a16:creationId xmlns:a16="http://schemas.microsoft.com/office/drawing/2014/main" id="{CD025ADD-102F-41AB-BA31-55D068B9C173}"/>
              </a:ext>
            </a:extLst>
          </p:cNvPr>
          <p:cNvSpPr txBox="1"/>
          <p:nvPr/>
        </p:nvSpPr>
        <p:spPr>
          <a:xfrm>
            <a:off x="281647" y="3856294"/>
            <a:ext cx="79608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Compara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7" name="Google Shape;183;p8">
            <a:extLst>
              <a:ext uri="{FF2B5EF4-FFF2-40B4-BE49-F238E27FC236}">
                <a16:creationId xmlns:a16="http://schemas.microsoft.com/office/drawing/2014/main" id="{080887C6-368B-4B99-9914-C12E8EB9E7EF}"/>
              </a:ext>
            </a:extLst>
          </p:cNvPr>
          <p:cNvPicPr preferRelativeResize="0"/>
          <p:nvPr/>
        </p:nvPicPr>
        <p:blipFill rotWithShape="1">
          <a:blip r:embed="rId4">
            <a:alphaModFix/>
          </a:blip>
          <a:srcRect/>
          <a:stretch/>
        </p:blipFill>
        <p:spPr>
          <a:xfrm>
            <a:off x="270584" y="5861440"/>
            <a:ext cx="634523" cy="671647"/>
          </a:xfrm>
          <a:prstGeom prst="rect">
            <a:avLst/>
          </a:prstGeom>
          <a:noFill/>
          <a:ln>
            <a:noFill/>
          </a:ln>
        </p:spPr>
      </p:pic>
      <p:sp>
        <p:nvSpPr>
          <p:cNvPr id="78" name="TextBox 77">
            <a:extLst>
              <a:ext uri="{FF2B5EF4-FFF2-40B4-BE49-F238E27FC236}">
                <a16:creationId xmlns:a16="http://schemas.microsoft.com/office/drawing/2014/main" id="{6102EA4D-8AF3-4119-8AC3-C7D54E4CA371}"/>
              </a:ext>
            </a:extLst>
          </p:cNvPr>
          <p:cNvSpPr txBox="1"/>
          <p:nvPr/>
        </p:nvSpPr>
        <p:spPr>
          <a:xfrm>
            <a:off x="1033787" y="5972333"/>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visit the village.</a:t>
            </a:r>
          </a:p>
        </p:txBody>
      </p:sp>
      <p:pic>
        <p:nvPicPr>
          <p:cNvPr id="95" name="Google Shape;183;p8">
            <a:extLst>
              <a:ext uri="{FF2B5EF4-FFF2-40B4-BE49-F238E27FC236}">
                <a16:creationId xmlns:a16="http://schemas.microsoft.com/office/drawing/2014/main" id="{5CD9B8B8-4739-4C70-8704-F92B49B8DD95}"/>
              </a:ext>
            </a:extLst>
          </p:cNvPr>
          <p:cNvPicPr preferRelativeResize="0"/>
          <p:nvPr/>
        </p:nvPicPr>
        <p:blipFill rotWithShape="1">
          <a:blip r:embed="rId4">
            <a:alphaModFix/>
          </a:blip>
          <a:srcRect/>
          <a:stretch/>
        </p:blipFill>
        <p:spPr>
          <a:xfrm>
            <a:off x="6029518" y="5892272"/>
            <a:ext cx="634523" cy="671647"/>
          </a:xfrm>
          <a:prstGeom prst="rect">
            <a:avLst/>
          </a:prstGeom>
          <a:noFill/>
          <a:ln>
            <a:noFill/>
          </a:ln>
        </p:spPr>
      </p:pic>
      <p:sp>
        <p:nvSpPr>
          <p:cNvPr id="96" name="TextBox 95">
            <a:extLst>
              <a:ext uri="{FF2B5EF4-FFF2-40B4-BE49-F238E27FC236}">
                <a16:creationId xmlns:a16="http://schemas.microsoft.com/office/drawing/2014/main" id="{EDCC67F8-61F1-4155-89BA-1785316DA25A}"/>
              </a:ext>
            </a:extLst>
          </p:cNvPr>
          <p:cNvSpPr txBox="1"/>
          <p:nvPr/>
        </p:nvSpPr>
        <p:spPr>
          <a:xfrm>
            <a:off x="6792721" y="6003165"/>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visit a friend.</a:t>
            </a:r>
          </a:p>
        </p:txBody>
      </p:sp>
      <p:sp>
        <p:nvSpPr>
          <p:cNvPr id="18" name="Google Shape;171;p8">
            <a:extLst>
              <a:ext uri="{FF2B5EF4-FFF2-40B4-BE49-F238E27FC236}">
                <a16:creationId xmlns:a16="http://schemas.microsoft.com/office/drawing/2014/main" id="{D5FE2D67-8ECC-4A4A-B6CA-BBAB9BE5AF64}"/>
              </a:ext>
            </a:extLst>
          </p:cNvPr>
          <p:cNvSpPr txBox="1"/>
          <p:nvPr/>
        </p:nvSpPr>
        <p:spPr>
          <a:xfrm>
            <a:off x="905108" y="4663606"/>
            <a:ext cx="3228742"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place or object</a:t>
            </a:r>
            <a:endParaRPr sz="2500" b="1" dirty="0">
              <a:solidFill>
                <a:srgbClr val="002060"/>
              </a:solidFill>
            </a:endParaRPr>
          </a:p>
        </p:txBody>
      </p:sp>
      <p:sp>
        <p:nvSpPr>
          <p:cNvPr id="23" name="Google Shape;171;p8">
            <a:extLst>
              <a:ext uri="{FF2B5EF4-FFF2-40B4-BE49-F238E27FC236}">
                <a16:creationId xmlns:a16="http://schemas.microsoft.com/office/drawing/2014/main" id="{679F0BEC-16BE-457B-9921-72D63AFD07A7}"/>
              </a:ext>
            </a:extLst>
          </p:cNvPr>
          <p:cNvSpPr txBox="1"/>
          <p:nvPr/>
        </p:nvSpPr>
        <p:spPr>
          <a:xfrm>
            <a:off x="6664041" y="4637477"/>
            <a:ext cx="3006845"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person or animal</a:t>
            </a:r>
            <a:endParaRPr sz="2500" b="1" dirty="0">
              <a:solidFill>
                <a:srgbClr val="002060"/>
              </a:solidFill>
            </a:endParaRPr>
          </a:p>
        </p:txBody>
      </p:sp>
      <p:sp>
        <p:nvSpPr>
          <p:cNvPr id="25" name="TextBox 24">
            <a:extLst>
              <a:ext uri="{FF2B5EF4-FFF2-40B4-BE49-F238E27FC236}">
                <a16:creationId xmlns:a16="http://schemas.microsoft.com/office/drawing/2014/main" id="{7A227EDE-A397-459A-8D60-7A84FF112EEC}"/>
              </a:ext>
            </a:extLst>
          </p:cNvPr>
          <p:cNvSpPr txBox="1"/>
          <p:nvPr/>
        </p:nvSpPr>
        <p:spPr>
          <a:xfrm>
            <a:off x="981307" y="5320795"/>
            <a:ext cx="4809893"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Visito</a:t>
            </a:r>
            <a:r>
              <a:rPr lang="en-GB" sz="2800" b="1"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el pueblo.</a:t>
            </a:r>
          </a:p>
        </p:txBody>
      </p:sp>
      <p:sp>
        <p:nvSpPr>
          <p:cNvPr id="27" name="TextBox 26">
            <a:extLst>
              <a:ext uri="{FF2B5EF4-FFF2-40B4-BE49-F238E27FC236}">
                <a16:creationId xmlns:a16="http://schemas.microsoft.com/office/drawing/2014/main" id="{BA7D4F0E-2484-43A8-85D6-E0F193550898}"/>
              </a:ext>
            </a:extLst>
          </p:cNvPr>
          <p:cNvSpPr txBox="1"/>
          <p:nvPr/>
        </p:nvSpPr>
        <p:spPr>
          <a:xfrm>
            <a:off x="6740241" y="5351627"/>
            <a:ext cx="8113497"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Visito</a:t>
            </a:r>
            <a:r>
              <a:rPr lang="en-GB" sz="2800" dirty="0">
                <a:solidFill>
                  <a:schemeClr val="accent1">
                    <a:lumMod val="50000"/>
                  </a:schemeClr>
                </a:solidFill>
                <a:latin typeface="Century Gothic" panose="020B0502020202020204" pitchFamily="34" charset="0"/>
              </a:rPr>
              <a:t> </a:t>
            </a:r>
            <a:r>
              <a:rPr lang="en-GB" sz="2800" b="1" dirty="0">
                <a:solidFill>
                  <a:srgbClr val="92D050"/>
                </a:solidFill>
                <a:latin typeface="Century Gothic" panose="020B0502020202020204" pitchFamily="34" charset="0"/>
              </a:rPr>
              <a:t>a </a:t>
            </a:r>
            <a:r>
              <a:rPr lang="en-GB" sz="2800" dirty="0">
                <a:solidFill>
                  <a:schemeClr val="accent1">
                    <a:lumMod val="50000"/>
                  </a:schemeClr>
                </a:solidFill>
                <a:latin typeface="Century Gothic" panose="020B0502020202020204" pitchFamily="34" charset="0"/>
              </a:rPr>
              <a:t>un amigo.</a:t>
            </a:r>
          </a:p>
        </p:txBody>
      </p:sp>
    </p:spTree>
    <p:extLst>
      <p:ext uri="{BB962C8B-B14F-4D97-AF65-F5344CB8AC3E}">
        <p14:creationId xmlns:p14="http://schemas.microsoft.com/office/powerpoint/2010/main" val="33275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fade">
                                      <p:cBhvr>
                                        <p:cTn id="36" dur="500"/>
                                        <p:tgtEl>
                                          <p:spTgt spid="7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fade">
                                      <p:cBhvr>
                                        <p:cTn id="41" dur="500"/>
                                        <p:tgtEl>
                                          <p:spTgt spid="7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fade">
                                      <p:cBhvr>
                                        <p:cTn id="5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75" grpId="0"/>
      <p:bldP spid="78" grpId="0"/>
      <p:bldP spid="96" grpId="0"/>
      <p:bldP spid="25"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2011</Words>
  <Application>Microsoft Office PowerPoint</Application>
  <PresentationFormat>Widescreen</PresentationFormat>
  <Paragraphs>291</Paragraphs>
  <Slides>12</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docs-Century Gothic</vt:lpstr>
      <vt:lpstr>Arial</vt:lpstr>
      <vt:lpstr>Calibri</vt:lpstr>
      <vt:lpstr>Calibri Light</vt:lpstr>
      <vt:lpstr>Century Gothic</vt:lpstr>
      <vt:lpstr>Modern Love</vt:lpstr>
      <vt:lpstr>Segoe Print</vt:lpstr>
      <vt:lpstr>Tw Cen MT</vt:lpstr>
      <vt:lpstr>Office Theme</vt:lpstr>
      <vt:lpstr>1_Office Theme</vt:lpstr>
      <vt:lpstr>español, con Sofía</vt:lpstr>
      <vt:lpstr>Describing me and others do</vt:lpstr>
      <vt:lpstr>pronunciar</vt:lpstr>
      <vt:lpstr>PowerPoint Presentation</vt:lpstr>
      <vt:lpstr>PowerPoint Presentation</vt:lpstr>
      <vt:lpstr>vocabulario</vt:lpstr>
      <vt:lpstr>Knowing who does what</vt:lpstr>
      <vt:lpstr>escuchar</vt:lpstr>
      <vt:lpstr>Personal ‘a’</vt:lpstr>
      <vt:lpstr>leer</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7</cp:revision>
  <dcterms:created xsi:type="dcterms:W3CDTF">2022-01-14T11:53:29Z</dcterms:created>
  <dcterms:modified xsi:type="dcterms:W3CDTF">2022-01-28T16:11:18Z</dcterms:modified>
</cp:coreProperties>
</file>