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49" r:id="rId2"/>
    <p:sldId id="391" r:id="rId3"/>
    <p:sldId id="258" r:id="rId4"/>
    <p:sldId id="539" r:id="rId5"/>
    <p:sldId id="562" r:id="rId6"/>
    <p:sldId id="576" r:id="rId7"/>
    <p:sldId id="577" r:id="rId8"/>
    <p:sldId id="564" r:id="rId9"/>
    <p:sldId id="578" r:id="rId10"/>
    <p:sldId id="567" r:id="rId11"/>
    <p:sldId id="579" r:id="rId12"/>
    <p:sldId id="580" r:id="rId13"/>
    <p:sldId id="581" r:id="rId14"/>
    <p:sldId id="582" r:id="rId15"/>
    <p:sldId id="583" r:id="rId16"/>
    <p:sldId id="584" r:id="rId17"/>
    <p:sldId id="3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5C8"/>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80A3FF-50AD-48ED-B87F-65182A02B8FE}" v="1770" dt="2022-01-14T16:39:23.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7333" autoAdjust="0"/>
  </p:normalViewPr>
  <p:slideViewPr>
    <p:cSldViewPr snapToGrid="0">
      <p:cViewPr varScale="1">
        <p:scale>
          <a:sx n="73" d="100"/>
          <a:sy n="73" d="100"/>
        </p:scale>
        <p:origin x="1056" y="66"/>
      </p:cViewPr>
      <p:guideLst/>
    </p:cSldViewPr>
  </p:slideViewPr>
  <p:notesTextViewPr>
    <p:cViewPr>
      <p:scale>
        <a:sx n="3" d="2"/>
        <a:sy n="3" d="2"/>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24/01/2022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Phonics - SSC: </a:t>
            </a:r>
            <a:r>
              <a:rPr lang="en-GB" sz="1200" b="1" dirty="0" err="1">
                <a:effectLst/>
                <a:latin typeface="Calibri" panose="020F0502020204030204" pitchFamily="34" charset="0"/>
                <a:ea typeface="Calibri" panose="020F0502020204030204" pitchFamily="34" charset="0"/>
              </a:rPr>
              <a:t>ganar</a:t>
            </a:r>
            <a:r>
              <a:rPr lang="en-GB" sz="1200" dirty="0">
                <a:effectLst/>
                <a:latin typeface="Calibri" panose="020F0502020204030204" pitchFamily="34" charset="0"/>
                <a:ea typeface="Calibri" panose="020F0502020204030204" pitchFamily="34" charset="0"/>
              </a:rPr>
              <a:t> [295] </a:t>
            </a:r>
            <a:r>
              <a:rPr lang="en-GB" sz="1200" b="1" dirty="0" err="1">
                <a:effectLst/>
                <a:latin typeface="Calibri" panose="020F0502020204030204" pitchFamily="34" charset="0"/>
                <a:ea typeface="Calibri" panose="020F0502020204030204" pitchFamily="34" charset="0"/>
              </a:rPr>
              <a:t>lago</a:t>
            </a:r>
            <a:r>
              <a:rPr lang="en-GB" sz="1200" dirty="0">
                <a:effectLst/>
                <a:latin typeface="Calibri" panose="020F0502020204030204" pitchFamily="34" charset="0"/>
                <a:ea typeface="Calibri" panose="020F0502020204030204" pitchFamily="34" charset="0"/>
              </a:rPr>
              <a:t> [2151]</a:t>
            </a:r>
            <a:r>
              <a:rPr lang="en-GB" sz="1200" b="1" dirty="0">
                <a:effectLst/>
                <a:latin typeface="Calibri" panose="020F0502020204030204" pitchFamily="34" charset="0"/>
                <a:ea typeface="Calibri" panose="020F0502020204030204" pitchFamily="34" charset="0"/>
              </a:rPr>
              <a:t> </a:t>
            </a:r>
            <a:r>
              <a:rPr lang="es-ES" sz="1200" b="1" i="0" u="none" strike="noStrike" dirty="0">
                <a:solidFill>
                  <a:srgbClr val="002060"/>
                </a:solidFill>
                <a:effectLst/>
                <a:latin typeface="Century Gothic" panose="020B0502020202020204" pitchFamily="34" charset="0"/>
              </a:rPr>
              <a:t>gusano</a:t>
            </a:r>
            <a:r>
              <a:rPr lang="es-ES" sz="1200" b="0" i="0" u="none" strike="noStrike" dirty="0">
                <a:solidFill>
                  <a:srgbClr val="002060"/>
                </a:solidFill>
                <a:effectLst/>
                <a:latin typeface="Century Gothic" panose="020B0502020202020204" pitchFamily="34" charset="0"/>
              </a:rPr>
              <a:t> [4217]</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Vocabulary: </a:t>
            </a:r>
            <a:r>
              <a:rPr lang="es-ES" sz="1200" b="1" i="0" u="none" strike="noStrike" dirty="0">
                <a:solidFill>
                  <a:srgbClr val="002060"/>
                </a:solidFill>
                <a:effectLst/>
                <a:latin typeface="Century Gothic" panose="020B0502020202020204" pitchFamily="34" charset="0"/>
              </a:rPr>
              <a:t>pasar</a:t>
            </a:r>
            <a:r>
              <a:rPr lang="es-ES" sz="1200" b="0" i="0" u="none" strike="noStrike" dirty="0">
                <a:solidFill>
                  <a:srgbClr val="002060"/>
                </a:solidFill>
                <a:effectLst/>
                <a:latin typeface="Century Gothic" panose="020B0502020202020204" pitchFamily="34" charset="0"/>
              </a:rPr>
              <a:t> [68] </a:t>
            </a:r>
            <a:r>
              <a:rPr lang="es-ES" sz="1200" b="1" i="0" u="none" strike="noStrike" dirty="0">
                <a:solidFill>
                  <a:srgbClr val="002060"/>
                </a:solidFill>
                <a:effectLst/>
                <a:latin typeface="Century Gothic" panose="020B0502020202020204" pitchFamily="34" charset="0"/>
              </a:rPr>
              <a:t>visitar </a:t>
            </a:r>
            <a:r>
              <a:rPr lang="es-ES" sz="1200" b="0" i="0" u="none" strike="noStrike" dirty="0">
                <a:solidFill>
                  <a:srgbClr val="002060"/>
                </a:solidFill>
                <a:effectLst/>
                <a:latin typeface="Century Gothic" panose="020B0502020202020204" pitchFamily="34" charset="0"/>
              </a:rPr>
              <a:t>[792] </a:t>
            </a:r>
            <a:r>
              <a:rPr lang="es-ES" sz="1200" b="1" i="0" u="none" strike="noStrike" dirty="0">
                <a:solidFill>
                  <a:srgbClr val="002060"/>
                </a:solidFill>
                <a:effectLst/>
                <a:latin typeface="Century Gothic" panose="020B0502020202020204" pitchFamily="34" charset="0"/>
              </a:rPr>
              <a:t>mamá</a:t>
            </a:r>
            <a:r>
              <a:rPr lang="es-ES" sz="1200" b="0" i="0" u="none" strike="noStrike" dirty="0">
                <a:solidFill>
                  <a:srgbClr val="002060"/>
                </a:solidFill>
                <a:effectLst/>
                <a:latin typeface="Century Gothic" panose="020B0502020202020204" pitchFamily="34" charset="0"/>
              </a:rPr>
              <a:t> [675] </a:t>
            </a:r>
            <a:r>
              <a:rPr lang="es-ES" sz="1200" b="1" i="0" u="none" strike="noStrike" dirty="0">
                <a:solidFill>
                  <a:srgbClr val="002060"/>
                </a:solidFill>
                <a:effectLst/>
                <a:latin typeface="Century Gothic" panose="020B0502020202020204" pitchFamily="34" charset="0"/>
              </a:rPr>
              <a:t>mañana </a:t>
            </a:r>
            <a:r>
              <a:rPr lang="es-ES" sz="1200" b="0" i="0" u="none" strike="noStrike" dirty="0">
                <a:solidFill>
                  <a:srgbClr val="002060"/>
                </a:solidFill>
                <a:effectLst/>
                <a:latin typeface="Century Gothic" panose="020B0502020202020204" pitchFamily="34" charset="0"/>
              </a:rPr>
              <a:t>[402] </a:t>
            </a:r>
            <a:r>
              <a:rPr lang="es-ES" sz="1200" b="1" i="0" u="none" strike="noStrike" dirty="0">
                <a:solidFill>
                  <a:srgbClr val="002060"/>
                </a:solidFill>
                <a:effectLst/>
                <a:latin typeface="Century Gothic" panose="020B0502020202020204" pitchFamily="34" charset="0"/>
              </a:rPr>
              <a:t>papá</a:t>
            </a:r>
            <a:r>
              <a:rPr lang="es-ES" sz="1200" b="0" i="0" u="none" strike="noStrike" dirty="0">
                <a:solidFill>
                  <a:srgbClr val="002060"/>
                </a:solidFill>
                <a:effectLst/>
                <a:latin typeface="Century Gothic" panose="020B0502020202020204" pitchFamily="34" charset="0"/>
              </a:rPr>
              <a:t> [865] </a:t>
            </a:r>
            <a:r>
              <a:rPr lang="es-ES" sz="1200" b="1" i="0" u="none" strike="noStrike" dirty="0">
                <a:solidFill>
                  <a:srgbClr val="002060"/>
                </a:solidFill>
                <a:effectLst/>
                <a:latin typeface="Century Gothic" panose="020B0502020202020204" pitchFamily="34" charset="0"/>
              </a:rPr>
              <a:t>semana</a:t>
            </a:r>
            <a:r>
              <a:rPr lang="es-ES" sz="1200" b="0" i="0" u="none" strike="noStrike" dirty="0">
                <a:solidFill>
                  <a:srgbClr val="002060"/>
                </a:solidFill>
                <a:effectLst/>
                <a:latin typeface="Century Gothic" panose="020B0502020202020204" pitchFamily="34" charset="0"/>
              </a:rPr>
              <a:t> [301] </a:t>
            </a:r>
            <a:r>
              <a:rPr lang="en-GB" sz="1200" b="1" dirty="0" err="1">
                <a:solidFill>
                  <a:srgbClr val="002060"/>
                </a:solidFill>
                <a:latin typeface="Century Gothic" panose="020B0502020202020204" pitchFamily="34" charset="0"/>
              </a:rPr>
              <a:t>tiempo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[80] </a:t>
            </a:r>
            <a:r>
              <a:rPr lang="es-ES" sz="1200" b="1" i="0" u="none" strike="noStrike" dirty="0">
                <a:solidFill>
                  <a:srgbClr val="002060"/>
                </a:solidFill>
                <a:effectLst/>
                <a:latin typeface="Century Gothic" panose="020B0502020202020204" pitchFamily="34" charset="0"/>
              </a:rPr>
              <a:t>por</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[15]</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1: cantar [717] escuchar [281] hablar [90]  necesitar [276] español [262] frase [1037] inglés [583] fantástico [2501] importante [171] normal [1000]</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2: </a:t>
            </a:r>
            <a:r>
              <a:rPr lang="pt-BR" sz="1200" b="0" i="0" u="none" strike="noStrike" dirty="0">
                <a:solidFill>
                  <a:srgbClr val="002060"/>
                </a:solidFill>
                <a:effectLst/>
                <a:latin typeface="Century Gothic" panose="020B0502020202020204" pitchFamily="34" charset="0"/>
              </a:rPr>
              <a:t>eres [7] (recycle adjectives) de1 [2] Inglaterra [n/a] España [n/a] Perú [n/a]</a:t>
            </a:r>
            <a:endParaRPr lang="es-ES" sz="1200" b="0" i="0" u="none" strike="noStrike" dirty="0">
              <a:solidFill>
                <a:srgbClr val="002060"/>
              </a:solidFill>
              <a:effectLst/>
              <a:latin typeface="Century Gothic" panose="020B0502020202020204" pitchFamily="34" charset="0"/>
            </a:endParaRPr>
          </a:p>
          <a:p>
            <a:pPr marL="0" lvl="0" indent="0" algn="l" rtl="0">
              <a:spcBef>
                <a:spcPts val="0"/>
              </a:spcBef>
              <a:spcAft>
                <a:spcPts val="0"/>
              </a:spcAft>
              <a:buFontTx/>
              <a:buNone/>
            </a:pPr>
            <a:endParaRPr lang="es-ES" sz="1200" b="0" i="0" u="none" strike="noStrike" dirty="0">
              <a:solidFill>
                <a:srgbClr val="002060"/>
              </a:solidFill>
              <a:effectLst/>
              <a:latin typeface="Century Gothic" panose="020B0502020202020204" pitchFamily="34" charset="0"/>
            </a:endParaRPr>
          </a:p>
          <a:p>
            <a:pPr marL="0" lvl="0" indent="0" algn="l" rtl="0">
              <a:spcBef>
                <a:spcPts val="0"/>
              </a:spcBef>
              <a:spcAft>
                <a:spcPts val="0"/>
              </a:spcAft>
              <a:buFontTx/>
              <a:buNone/>
            </a:pPr>
            <a:r>
              <a:rPr lang="en-GB" sz="1200" dirty="0">
                <a:effectLst/>
                <a:latin typeface="Calibri" panose="020F0502020204030204" pitchFamily="34" charset="0"/>
                <a:ea typeface="Calibri" panose="020F0502020204030204" pitchFamily="34" charset="0"/>
              </a:rPr>
              <a:t>Glossed words: </a:t>
            </a:r>
            <a:r>
              <a:rPr lang="en-GB" sz="1200" b="1" dirty="0">
                <a:solidFill>
                  <a:srgbClr val="002060"/>
                </a:solidFill>
                <a:latin typeface="Century Gothic" panose="020B0502020202020204" pitchFamily="34" charset="0"/>
              </a:rPr>
              <a:t>a</a:t>
            </a:r>
            <a:r>
              <a:rPr lang="en-GB" sz="1200" dirty="0">
                <a:solidFill>
                  <a:srgbClr val="002060"/>
                </a:solidFill>
                <a:latin typeface="Century Gothic" panose="020B0502020202020204" pitchFamily="34" charset="0"/>
              </a:rPr>
              <a:t> [8] </a:t>
            </a:r>
            <a:r>
              <a:rPr lang="en-GB" sz="1200" b="1" dirty="0" err="1">
                <a:solidFill>
                  <a:srgbClr val="002060"/>
                </a:solidFill>
                <a:latin typeface="Century Gothic" panose="020B0502020202020204" pitchFamily="34" charset="0"/>
              </a:rPr>
              <a:t>rutina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[3050]</a:t>
            </a:r>
          </a:p>
          <a:p>
            <a:pPr marL="171450" lvl="0" indent="-171450" algn="l" rtl="0">
              <a:spcBef>
                <a:spcPts val="0"/>
              </a:spcBef>
              <a:spcAft>
                <a:spcPts val="0"/>
              </a:spcAft>
              <a:buFontTx/>
              <a:buChar char="-"/>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 (2 slides) </a:t>
            </a:r>
          </a:p>
          <a:p>
            <a:pPr marL="0" indent="0">
              <a:buNone/>
            </a:pPr>
            <a:br>
              <a:rPr lang="en-GB" b="1" dirty="0"/>
            </a:b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a:t>
            </a:r>
            <a:r>
              <a:rPr lang="en-GB" b="0" baseline="0" dirty="0" err="1"/>
              <a:t>ar</a:t>
            </a:r>
            <a:r>
              <a:rPr lang="en-GB" b="0" baseline="0" dirty="0"/>
              <a:t> verbs; multiple translation of ‘por’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Pupils to listen and annotate whether it’s ‘en’ or ‘por’ (NB. Some pupils could attempt this task prior to listening. Note that both ‘en’ and ‘por’ could work for #4.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to read the sentences aloud again and the decide the correct translation of ‘en’ and ‘por’. (next task focuses on comprehension at sentence level, including the person of the verb). </a:t>
            </a: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(slide 2). Read the instruction (traduce las </a:t>
            </a:r>
            <a:r>
              <a:rPr lang="en-GB" sz="1200" b="0" i="0" u="none" strike="noStrike" dirty="0" err="1">
                <a:solidFill>
                  <a:schemeClr val="dk1"/>
                </a:solidFill>
                <a:latin typeface="Calibri"/>
                <a:cs typeface="Calibri"/>
                <a:sym typeface="Calibri"/>
              </a:rPr>
              <a:t>frases</a:t>
            </a:r>
            <a:r>
              <a:rPr lang="en-GB" sz="1200" b="0" i="0" u="none" strike="noStrike" dirty="0">
                <a:solidFill>
                  <a:schemeClr val="dk1"/>
                </a:solidFill>
                <a:latin typeface="Calibri"/>
                <a:cs typeface="Calibri"/>
                <a:sym typeface="Calibri"/>
              </a:rPr>
              <a:t> al </a:t>
            </a:r>
            <a:r>
              <a:rPr lang="en-GB" sz="1200" b="0" i="0" u="none" strike="noStrike" dirty="0" err="1">
                <a:solidFill>
                  <a:schemeClr val="dk1"/>
                </a:solidFill>
                <a:latin typeface="Calibri"/>
                <a:cs typeface="Calibri"/>
                <a:sym typeface="Calibri"/>
              </a:rPr>
              <a:t>inglés</a:t>
            </a:r>
            <a:r>
              <a:rPr lang="en-GB" sz="1200" b="0" i="0" u="none" strike="noStrike" dirty="0">
                <a:solidFill>
                  <a:schemeClr val="dk1"/>
                </a:solidFill>
                <a:latin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a:t>
            </a:r>
            <a:r>
              <a:rPr lang="en-GB" b="0" baseline="0" dirty="0" err="1"/>
              <a:t>ar</a:t>
            </a:r>
            <a:r>
              <a:rPr lang="en-GB" b="0" baseline="0" dirty="0"/>
              <a:t> verbs; multiple translation of ‘por’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(slide 2). Read the instruction (traduce las </a:t>
            </a:r>
            <a:r>
              <a:rPr lang="en-GB" sz="1200" b="0" i="0" u="none" strike="noStrike" dirty="0" err="1">
                <a:solidFill>
                  <a:schemeClr val="dk1"/>
                </a:solidFill>
                <a:latin typeface="Calibri"/>
                <a:cs typeface="Calibri"/>
                <a:sym typeface="Calibri"/>
              </a:rPr>
              <a:t>frases</a:t>
            </a:r>
            <a:r>
              <a:rPr lang="en-GB" sz="1200" b="0" i="0" u="none" strike="noStrike" dirty="0">
                <a:solidFill>
                  <a:schemeClr val="dk1"/>
                </a:solidFill>
                <a:latin typeface="Calibri"/>
                <a:cs typeface="Calibri"/>
                <a:sym typeface="Calibri"/>
              </a:rPr>
              <a:t> al </a:t>
            </a:r>
            <a:r>
              <a:rPr lang="en-GB" sz="1200" b="0" i="0" u="none" strike="noStrike" dirty="0" err="1">
                <a:solidFill>
                  <a:schemeClr val="dk1"/>
                </a:solidFill>
                <a:latin typeface="Calibri"/>
                <a:cs typeface="Calibri"/>
                <a:sym typeface="Calibri"/>
              </a:rPr>
              <a:t>inglés</a:t>
            </a:r>
            <a:r>
              <a:rPr lang="en-GB" sz="1200" b="0" i="0" u="none" strike="noStrike" dirty="0">
                <a:solidFill>
                  <a:schemeClr val="dk1"/>
                </a:solidFill>
                <a:latin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the audio buttons to listen again, if desired.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797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1/4)</a:t>
            </a:r>
            <a:br>
              <a:rPr lang="en-GB" b="1" baseline="0" dirty="0"/>
            </a:br>
            <a:endParaRPr lang="en-GB" b="1" baseline="0" dirty="0"/>
          </a:p>
          <a:p>
            <a:r>
              <a:rPr lang="en-GB" b="1" baseline="0" dirty="0"/>
              <a:t>Aim: </a:t>
            </a:r>
            <a:r>
              <a:rPr lang="en-GB" b="0" baseline="0" dirty="0"/>
              <a:t>to practise oral sentence building. Targeted features: 1</a:t>
            </a:r>
            <a:r>
              <a:rPr lang="en-GB" b="0" baseline="30000" dirty="0"/>
              <a:t>st</a:t>
            </a:r>
            <a:r>
              <a:rPr lang="en-GB" b="0" baseline="0" dirty="0"/>
              <a:t> &amp; 3</a:t>
            </a:r>
            <a:r>
              <a:rPr lang="en-GB" b="0" baseline="30000" dirty="0"/>
              <a:t>rd</a:t>
            </a:r>
            <a:r>
              <a:rPr lang="en-GB" b="0" baseline="0" dirty="0"/>
              <a:t> person singular; prepositions </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891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2/4)</a:t>
            </a:r>
            <a:br>
              <a:rPr lang="en-GB" b="1" baseline="0" dirty="0"/>
            </a:br>
            <a:endParaRPr lang="en-GB" b="1" baseline="0" dirty="0"/>
          </a:p>
          <a:p>
            <a:r>
              <a:rPr lang="en-GB" b="1" baseline="0" dirty="0"/>
              <a:t>Aim: </a:t>
            </a:r>
            <a:r>
              <a:rPr lang="en-GB" b="0" baseline="0" dirty="0"/>
              <a:t>to practise oral sentence building. Targeted features: 1</a:t>
            </a:r>
            <a:r>
              <a:rPr lang="en-GB" b="0" baseline="30000" dirty="0"/>
              <a:t>st</a:t>
            </a:r>
            <a:r>
              <a:rPr lang="en-GB" b="0" baseline="0" dirty="0"/>
              <a:t> &amp; 3</a:t>
            </a:r>
            <a:r>
              <a:rPr lang="en-GB" b="0" baseline="30000" dirty="0"/>
              <a:t>rd</a:t>
            </a:r>
            <a:r>
              <a:rPr lang="en-GB" b="0" baseline="0" dirty="0"/>
              <a:t> person singular; prepositions </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0365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3/4)</a:t>
            </a:r>
            <a:br>
              <a:rPr lang="en-GB" b="1" baseline="0" dirty="0"/>
            </a:br>
            <a:endParaRPr lang="en-GB" b="1" baseline="0" dirty="0"/>
          </a:p>
          <a:p>
            <a:r>
              <a:rPr lang="en-GB" b="1" baseline="0" dirty="0"/>
              <a:t>Aim: </a:t>
            </a:r>
            <a:r>
              <a:rPr lang="en-GB" b="0" baseline="0" dirty="0"/>
              <a:t>to practise oral sentence building. Targeted features: 1</a:t>
            </a:r>
            <a:r>
              <a:rPr lang="en-GB" b="0" baseline="30000" dirty="0"/>
              <a:t>st</a:t>
            </a:r>
            <a:r>
              <a:rPr lang="en-GB" b="0" baseline="0" dirty="0"/>
              <a:t> &amp; 3</a:t>
            </a:r>
            <a:r>
              <a:rPr lang="en-GB" b="0" baseline="30000" dirty="0"/>
              <a:t>rd</a:t>
            </a:r>
            <a:r>
              <a:rPr lang="en-GB" b="0" baseline="0" dirty="0"/>
              <a:t> person singular; prepositions </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7409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4/4)</a:t>
            </a:r>
            <a:br>
              <a:rPr lang="en-GB" b="1" baseline="0" dirty="0"/>
            </a:br>
            <a:endParaRPr lang="en-GB" b="1" baseline="0" dirty="0"/>
          </a:p>
          <a:p>
            <a:r>
              <a:rPr lang="en-GB" b="1" baseline="0" dirty="0"/>
              <a:t>Aim: </a:t>
            </a:r>
            <a:r>
              <a:rPr lang="en-GB" b="0" baseline="0" dirty="0"/>
              <a:t>to practise oral sentence building. Targeted features: 1</a:t>
            </a:r>
            <a:r>
              <a:rPr lang="en-GB" b="0" baseline="30000" dirty="0"/>
              <a:t>st</a:t>
            </a:r>
            <a:r>
              <a:rPr lang="en-GB" b="0" baseline="0" dirty="0"/>
              <a:t> &amp; 3</a:t>
            </a:r>
            <a:r>
              <a:rPr lang="en-GB" b="0" baseline="30000" dirty="0"/>
              <a:t>rd</a:t>
            </a:r>
            <a:r>
              <a:rPr lang="en-GB" b="0" baseline="0" dirty="0"/>
              <a:t> person singular; prepositions </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965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a:t>
            </a:r>
            <a:r>
              <a:rPr lang="en-GB" b="1" dirty="0" err="1"/>
              <a:t>ga</a:t>
            </a:r>
            <a:r>
              <a:rPr lang="en-GB" b="1" dirty="0"/>
              <a:t>] [go] [</a:t>
            </a:r>
            <a:r>
              <a:rPr lang="en-GB" b="1" dirty="0" err="1"/>
              <a:t>gu</a:t>
            </a:r>
            <a:r>
              <a:rPr lang="en-GB" b="1" dirty="0"/>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ganar</a:t>
            </a:r>
            <a:r>
              <a:rPr lang="en-GB" dirty="0"/>
              <a:t>: lift your fist up in two goes. </a:t>
            </a:r>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lago</a:t>
            </a:r>
            <a:r>
              <a:rPr lang="en-GB" dirty="0"/>
              <a:t>: rowing – two movements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Gesture suggestion for </a:t>
            </a:r>
            <a:r>
              <a:rPr lang="en-GB" b="1" i="1" dirty="0" err="1"/>
              <a:t>gusano</a:t>
            </a:r>
            <a:r>
              <a:rPr lang="en-GB" dirty="0"/>
              <a:t>: with index finger, lift up and down three times. </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un and una; to present the new vocabulary for this week in sound and writing, and with English meanings.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‘el’, ‘la’, ‘un’, ‘una’, depending on the noun’s gender.</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el mar</a:t>
            </a:r>
          </a:p>
          <a:p>
            <a:pPr marL="0" lvl="0" indent="0" algn="l" rtl="0">
              <a:spcBef>
                <a:spcPts val="0"/>
              </a:spcBef>
              <a:spcAft>
                <a:spcPts val="0"/>
              </a:spcAft>
              <a:buNone/>
            </a:pPr>
            <a:r>
              <a:rPr lang="en-GB" dirty="0"/>
              <a:t>la </a:t>
            </a:r>
            <a:r>
              <a:rPr lang="en-GB" dirty="0" err="1"/>
              <a:t>mañana</a:t>
            </a:r>
            <a:endParaRPr lang="en-GB" dirty="0"/>
          </a:p>
          <a:p>
            <a:pPr marL="0" lvl="0" indent="0" algn="l" rtl="0">
              <a:spcBef>
                <a:spcPts val="0"/>
              </a:spcBef>
              <a:spcAft>
                <a:spcPts val="0"/>
              </a:spcAft>
              <a:buNone/>
            </a:pPr>
            <a:r>
              <a:rPr lang="en-GB" dirty="0"/>
              <a:t>una semana</a:t>
            </a:r>
          </a:p>
          <a:p>
            <a:pPr marL="0" lvl="0" indent="0" algn="l" rtl="0">
              <a:spcBef>
                <a:spcPts val="0"/>
              </a:spcBef>
              <a:spcAft>
                <a:spcPts val="0"/>
              </a:spcAft>
              <a:buNone/>
            </a:pPr>
            <a:r>
              <a:rPr lang="en-GB" dirty="0"/>
              <a:t>un </a:t>
            </a:r>
            <a:r>
              <a:rPr lang="en-GB" dirty="0" err="1"/>
              <a:t>sacapuntas</a:t>
            </a:r>
            <a:endParaRPr lang="en-GB" dirty="0"/>
          </a:p>
          <a:p>
            <a:pPr marL="0" lvl="0" indent="0" algn="l" rtl="0">
              <a:spcBef>
                <a:spcPts val="0"/>
              </a:spcBef>
              <a:spcAft>
                <a:spcPts val="0"/>
              </a:spcAft>
              <a:buNone/>
            </a:pPr>
            <a:r>
              <a:rPr lang="en-GB" dirty="0"/>
              <a:t>el pueblo</a:t>
            </a:r>
          </a:p>
          <a:p>
            <a:pPr marL="0" lvl="0" indent="0" algn="l" rtl="0">
              <a:spcBef>
                <a:spcPts val="0"/>
              </a:spcBef>
              <a:spcAft>
                <a:spcPts val="0"/>
              </a:spcAft>
              <a:buNone/>
            </a:pPr>
            <a:r>
              <a:rPr lang="en-GB" dirty="0"/>
              <a:t>la playa</a:t>
            </a:r>
          </a:p>
          <a:p>
            <a:pPr marL="0" lvl="0" indent="0" algn="l" rtl="0">
              <a:spcBef>
                <a:spcPts val="0"/>
              </a:spcBef>
              <a:spcAft>
                <a:spcPts val="0"/>
              </a:spcAft>
              <a:buNone/>
            </a:pPr>
            <a:r>
              <a:rPr lang="en-GB" dirty="0"/>
              <a:t>el </a:t>
            </a:r>
            <a:r>
              <a:rPr lang="en-GB" dirty="0" err="1"/>
              <a:t>cuaderno</a:t>
            </a:r>
            <a:endParaRPr lang="en-GB" dirty="0"/>
          </a:p>
          <a:p>
            <a:pPr marL="0" lvl="0" indent="0" algn="l" rtl="0">
              <a:spcBef>
                <a:spcPts val="0"/>
              </a:spcBef>
              <a:spcAft>
                <a:spcPts val="0"/>
              </a:spcAft>
              <a:buNone/>
            </a:pPr>
            <a:r>
              <a:rPr lang="en-GB" dirty="0"/>
              <a:t>una pelota</a:t>
            </a:r>
          </a:p>
          <a:p>
            <a:pPr marL="0" lvl="0" indent="0" algn="l" rtl="0">
              <a:spcBef>
                <a:spcPts val="0"/>
              </a:spcBef>
              <a:spcAft>
                <a:spcPts val="0"/>
              </a:spcAft>
              <a:buNone/>
            </a:pPr>
            <a:r>
              <a:rPr lang="en-GB" dirty="0"/>
              <a:t>la </a:t>
            </a:r>
            <a:r>
              <a:rPr lang="en-GB" dirty="0" err="1"/>
              <a:t>montaña</a:t>
            </a: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4336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in the next slide, students try to recall the English orally (chorally), looking at the Spanish (1 minute).</a:t>
            </a:r>
            <a:br>
              <a:rPr lang="en-GB" baseline="0" dirty="0"/>
            </a:br>
            <a:r>
              <a:rPr lang="en-GB" b="1" baseline="0" dirty="0"/>
              <a:t>3. </a:t>
            </a:r>
            <a:r>
              <a:rPr lang="en-GB" baseline="0" dirty="0"/>
              <a:t>Then, in the following slide, they to recall the Spanish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Spanish (1 minute).</a:t>
            </a:r>
            <a:br>
              <a:rPr lang="en-GB" baseline="0" dirty="0"/>
            </a:br>
            <a:r>
              <a:rPr lang="en-GB" baseline="0" dirty="0"/>
              <a:t>2. Elicit answers and click to reveal</a:t>
            </a:r>
          </a:p>
          <a:p>
            <a:br>
              <a:rPr lang="en-GB" baseline="0" dirty="0"/>
            </a:br>
            <a:r>
              <a:rPr lang="en-GB" b="1" baseline="0" dirty="0"/>
              <a:t>3. </a:t>
            </a:r>
            <a:r>
              <a:rPr lang="en-GB" baseline="0" dirty="0"/>
              <a:t>Then, in the following slide, they to recall the Spanish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71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Spanish meanings orally (again, chorally), looking at the English (1 minute)</a:t>
            </a:r>
          </a:p>
          <a:p>
            <a:r>
              <a:rPr lang="en-GB" baseline="0"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2</a:t>
            </a:r>
            <a:r>
              <a:rPr lang="en-GB" b="0" baseline="30000" dirty="0"/>
              <a:t>nd</a:t>
            </a:r>
            <a:r>
              <a:rPr lang="en-GB" b="0" dirty="0"/>
              <a:t> person singular for –</a:t>
            </a:r>
            <a:r>
              <a:rPr lang="en-GB" b="0" dirty="0" err="1"/>
              <a:t>ar</a:t>
            </a:r>
            <a:r>
              <a:rPr lang="en-GB" b="0" dirty="0"/>
              <a:t> verbs.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457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1</a:t>
            </a:r>
            <a:r>
              <a:rPr lang="en-GB" b="0" baseline="30000" dirty="0"/>
              <a:t>st</a:t>
            </a:r>
            <a:r>
              <a:rPr lang="en-GB" b="0" dirty="0"/>
              <a:t> and 2</a:t>
            </a:r>
            <a:r>
              <a:rPr lang="en-GB" b="0" baseline="30000" dirty="0"/>
              <a:t>nd</a:t>
            </a:r>
            <a:r>
              <a:rPr lang="en-GB" b="0" dirty="0"/>
              <a:t> person of –</a:t>
            </a:r>
            <a:r>
              <a:rPr lang="en-GB" b="0" dirty="0" err="1"/>
              <a:t>ar</a:t>
            </a:r>
            <a:r>
              <a:rPr lang="en-GB" b="0" dirty="0"/>
              <a:t> verbs (singular); to practise comprehension of vocabulary in short sentences.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Pupils need to identify to which person each statement refers to (I / YOU)</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listen again to understand more information from each sentence. </a:t>
            </a:r>
            <a:r>
              <a:rPr lang="en-GB" sz="1200" b="0" strike="noStrike" spc="-1" dirty="0">
                <a:solidFill>
                  <a:srgbClr val="000000"/>
                </a:solidFill>
                <a:latin typeface="+mn-lt"/>
              </a:rPr>
              <a:t>Pupils can either write 1A/B/C, etc.. or if they have the printout they can put an X in the correct box. Some pupils can also write the key words in English.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 (tick and English words) and get pupils to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a:t>
            </a:r>
          </a:p>
          <a:p>
            <a:pPr marL="0" marR="0">
              <a:spcBef>
                <a:spcPts val="0"/>
              </a:spcBef>
              <a:spcAft>
                <a:spcPts val="0"/>
              </a:spcAft>
            </a:pPr>
            <a:r>
              <a:rPr lang="en-GB" sz="1200" dirty="0">
                <a:effectLst/>
                <a:latin typeface="Calibri" panose="020F0502020204030204" pitchFamily="34" charset="0"/>
              </a:rPr>
              <a:t>[E] </a:t>
            </a:r>
            <a:r>
              <a:rPr lang="en-GB" sz="1200" dirty="0" err="1">
                <a:effectLst/>
                <a:latin typeface="Calibri" panose="020F0502020204030204" pitchFamily="34" charset="0"/>
              </a:rPr>
              <a:t>Necesito</a:t>
            </a:r>
            <a:r>
              <a:rPr lang="en-GB" sz="1200" dirty="0">
                <a:effectLst/>
                <a:latin typeface="Calibri" panose="020F0502020204030204" pitchFamily="34" charset="0"/>
              </a:rPr>
              <a:t> una </a:t>
            </a:r>
            <a:r>
              <a:rPr lang="en-GB" sz="1200" dirty="0" err="1">
                <a:effectLst/>
                <a:latin typeface="Calibri" panose="020F0502020204030204" pitchFamily="34" charset="0"/>
              </a:rPr>
              <a:t>fruta</a:t>
            </a:r>
            <a:r>
              <a:rPr lang="en-GB" sz="1200" dirty="0">
                <a:effectLst/>
                <a:latin typeface="Calibri" panose="020F0502020204030204" pitchFamily="34" charset="0"/>
              </a:rPr>
              <a:t>. </a:t>
            </a:r>
          </a:p>
          <a:p>
            <a:pPr marL="0" marR="0">
              <a:spcBef>
                <a:spcPts val="0"/>
              </a:spcBef>
              <a:spcAft>
                <a:spcPts val="0"/>
              </a:spcAft>
            </a:pPr>
            <a:r>
              <a:rPr lang="en-GB" sz="1200" dirty="0">
                <a:effectLst/>
                <a:latin typeface="Calibri" panose="020F0502020204030204" pitchFamily="34" charset="0"/>
              </a:rPr>
              <a:t>[1] </a:t>
            </a:r>
            <a:r>
              <a:rPr lang="en-GB" sz="1200" dirty="0" err="1">
                <a:effectLst/>
                <a:latin typeface="Calibri" panose="020F0502020204030204" pitchFamily="34" charset="0"/>
              </a:rPr>
              <a:t>Compro</a:t>
            </a:r>
            <a:r>
              <a:rPr lang="en-GB" sz="1200" dirty="0">
                <a:effectLst/>
                <a:latin typeface="Calibri" panose="020F0502020204030204" pitchFamily="34" charset="0"/>
              </a:rPr>
              <a:t> una </a:t>
            </a:r>
            <a:r>
              <a:rPr lang="en-GB" sz="1200" dirty="0" err="1">
                <a:effectLst/>
                <a:latin typeface="Calibri" panose="020F0502020204030204" pitchFamily="34" charset="0"/>
              </a:rPr>
              <a:t>película</a:t>
            </a:r>
            <a:r>
              <a:rPr lang="en-GB" sz="1200" dirty="0">
                <a:effectLst/>
                <a:latin typeface="Calibri" panose="020F0502020204030204" pitchFamily="34" charset="0"/>
              </a:rPr>
              <a:t> con </a:t>
            </a:r>
            <a:r>
              <a:rPr lang="en-GB" sz="1200" dirty="0" err="1">
                <a:effectLst/>
                <a:latin typeface="Calibri" panose="020F0502020204030204" pitchFamily="34" charset="0"/>
              </a:rPr>
              <a:t>papá</a:t>
            </a:r>
            <a:r>
              <a:rPr lang="en-GB" sz="1200" dirty="0">
                <a:effectLst/>
                <a:latin typeface="Calibri" panose="020F0502020204030204" pitchFamily="34" charset="0"/>
              </a:rPr>
              <a:t>.</a:t>
            </a:r>
          </a:p>
          <a:p>
            <a:pPr marL="0" marR="0">
              <a:spcBef>
                <a:spcPts val="0"/>
              </a:spcBef>
              <a:spcAft>
                <a:spcPts val="0"/>
              </a:spcAft>
            </a:pPr>
            <a:r>
              <a:rPr lang="en-GB" sz="1200" dirty="0">
                <a:effectLst/>
                <a:latin typeface="Calibri" panose="020F0502020204030204" pitchFamily="34" charset="0"/>
              </a:rPr>
              <a:t>[2] </a:t>
            </a:r>
            <a:r>
              <a:rPr lang="en-GB" sz="1200" dirty="0" err="1">
                <a:effectLst/>
                <a:latin typeface="Calibri" panose="020F0502020204030204" pitchFamily="34" charset="0"/>
              </a:rPr>
              <a:t>Caminas</a:t>
            </a:r>
            <a:r>
              <a:rPr lang="en-GB" sz="1200" dirty="0">
                <a:effectLst/>
                <a:latin typeface="Calibri" panose="020F0502020204030204" pitchFamily="34" charset="0"/>
              </a:rPr>
              <a:t> por la playa.</a:t>
            </a:r>
          </a:p>
          <a:p>
            <a:pPr marL="0" marR="0">
              <a:spcBef>
                <a:spcPts val="0"/>
              </a:spcBef>
              <a:spcAft>
                <a:spcPts val="0"/>
              </a:spcAft>
            </a:pPr>
            <a:r>
              <a:rPr lang="en-GB" sz="1200" dirty="0">
                <a:effectLst/>
                <a:latin typeface="Calibri" panose="020F0502020204030204" pitchFamily="34" charset="0"/>
              </a:rPr>
              <a:t>[3] </a:t>
            </a:r>
            <a:r>
              <a:rPr lang="en-GB" sz="1200" dirty="0" err="1">
                <a:effectLst/>
                <a:latin typeface="Calibri" panose="020F0502020204030204" pitchFamily="34" charset="0"/>
              </a:rPr>
              <a:t>Hablo</a:t>
            </a:r>
            <a:r>
              <a:rPr lang="en-GB" sz="1200" dirty="0">
                <a:effectLst/>
                <a:latin typeface="Calibri" panose="020F0502020204030204" pitchFamily="34" charset="0"/>
              </a:rPr>
              <a:t> con </a:t>
            </a:r>
            <a:r>
              <a:rPr lang="en-GB" sz="1200" dirty="0" err="1">
                <a:effectLst/>
                <a:latin typeface="Calibri" panose="020F0502020204030204" pitchFamily="34" charset="0"/>
              </a:rPr>
              <a:t>papá</a:t>
            </a:r>
            <a:r>
              <a:rPr lang="en-GB" sz="1200" dirty="0">
                <a:effectLst/>
                <a:latin typeface="Calibri" panose="020F0502020204030204" pitchFamily="34" charset="0"/>
              </a:rPr>
              <a:t>.</a:t>
            </a:r>
          </a:p>
          <a:p>
            <a:pPr marL="0" marR="0">
              <a:spcBef>
                <a:spcPts val="0"/>
              </a:spcBef>
              <a:spcAft>
                <a:spcPts val="0"/>
              </a:spcAft>
            </a:pPr>
            <a:r>
              <a:rPr lang="en-GB" sz="1200" dirty="0">
                <a:effectLst/>
                <a:latin typeface="Calibri" panose="020F0502020204030204" pitchFamily="34" charset="0"/>
              </a:rPr>
              <a:t>[4] </a:t>
            </a:r>
            <a:r>
              <a:rPr lang="en-GB" sz="1200" dirty="0" err="1">
                <a:effectLst/>
                <a:latin typeface="Calibri" panose="020F0502020204030204" pitchFamily="34" charset="0"/>
              </a:rPr>
              <a:t>Pasas</a:t>
            </a:r>
            <a:r>
              <a:rPr lang="en-GB" sz="1200" dirty="0">
                <a:effectLst/>
                <a:latin typeface="Calibri" panose="020F0502020204030204" pitchFamily="34" charset="0"/>
              </a:rPr>
              <a:t> tiempo con </a:t>
            </a:r>
            <a:r>
              <a:rPr lang="en-GB" sz="1200" dirty="0" err="1">
                <a:effectLst/>
                <a:latin typeface="Calibri" panose="020F0502020204030204" pitchFamily="34" charset="0"/>
              </a:rPr>
              <a:t>mamá</a:t>
            </a:r>
            <a:r>
              <a:rPr lang="en-GB" sz="1200" dirty="0">
                <a:effectLst/>
                <a:latin typeface="Calibri" panose="020F0502020204030204" pitchFamily="34" charset="0"/>
              </a:rPr>
              <a:t>. </a:t>
            </a:r>
          </a:p>
          <a:p>
            <a:pPr marL="0" marR="0">
              <a:spcBef>
                <a:spcPts val="0"/>
              </a:spcBef>
              <a:spcAft>
                <a:spcPts val="0"/>
              </a:spcAft>
            </a:pPr>
            <a:r>
              <a:rPr lang="en-GB" sz="1200" dirty="0">
                <a:effectLst/>
                <a:latin typeface="Calibri" panose="020F0502020204030204" pitchFamily="34" charset="0"/>
              </a:rPr>
              <a:t>[5] </a:t>
            </a:r>
            <a:r>
              <a:rPr lang="en-GB" sz="1200" dirty="0" err="1">
                <a:effectLst/>
                <a:latin typeface="Calibri" panose="020F0502020204030204" pitchFamily="34" charset="0"/>
              </a:rPr>
              <a:t>Llevas</a:t>
            </a:r>
            <a:r>
              <a:rPr lang="en-GB" sz="1200" dirty="0">
                <a:effectLst/>
                <a:latin typeface="Calibri" panose="020F0502020204030204" pitchFamily="34" charset="0"/>
              </a:rPr>
              <a:t> una mochila </a:t>
            </a:r>
            <a:r>
              <a:rPr lang="en-GB" sz="1200" dirty="0" err="1">
                <a:effectLst/>
                <a:latin typeface="Calibri" panose="020F0502020204030204" pitchFamily="34" charset="0"/>
              </a:rPr>
              <a:t>pequeña</a:t>
            </a:r>
            <a:r>
              <a:rPr lang="en-GB" sz="1200" dirty="0">
                <a:effectLst/>
                <a:latin typeface="Calibri" panose="020F0502020204030204" pitchFamily="34" charset="0"/>
              </a:rPr>
              <a:t> </a:t>
            </a:r>
            <a:r>
              <a:rPr lang="en-GB" dirty="0" err="1">
                <a:latin typeface="Calibri" panose="020F0502020204030204" pitchFamily="34" charset="0"/>
              </a:rPr>
              <a:t>en</a:t>
            </a:r>
            <a:r>
              <a:rPr lang="en-GB" dirty="0">
                <a:latin typeface="Calibri" panose="020F0502020204030204" pitchFamily="34" charset="0"/>
              </a:rPr>
              <a:t> clase.</a:t>
            </a:r>
          </a:p>
          <a:p>
            <a:pPr marL="0" marR="0">
              <a:spcBef>
                <a:spcPts val="0"/>
              </a:spcBef>
              <a:spcAft>
                <a:spcPts val="0"/>
              </a:spcAft>
            </a:pPr>
            <a:endParaRPr lang="en-GB"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a:t>
            </a:r>
            <a:r>
              <a:rPr lang="en-GB" dirty="0"/>
              <a:t>. If pupils find part 2 of the task particularly challenge, you could adapt it and make it more accessible by: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Adding pictures and getting pupils to label.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Giving pupils English words and they number / label them.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two key prepositions en &amp; por</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examples of singular masculine and feminine nouns.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177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24/01/2022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24/01/2022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audio" Target="../media/audio15.wav"/><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audio" Target="../media/audio14.wav"/><Relationship Id="rId17" Type="http://schemas.openxmlformats.org/officeDocument/2006/relationships/audio" Target="../media/audio18.wav"/><Relationship Id="rId2" Type="http://schemas.openxmlformats.org/officeDocument/2006/relationships/notesSlide" Target="../notesSlides/notesSlide10.xml"/><Relationship Id="rId16"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3.wav"/><Relationship Id="rId5" Type="http://schemas.microsoft.com/office/2007/relationships/hdphoto" Target="../media/hdphoto1.wdp"/><Relationship Id="rId15" Type="http://schemas.openxmlformats.org/officeDocument/2006/relationships/image" Target="../media/image30.png"/><Relationship Id="rId10" Type="http://schemas.openxmlformats.org/officeDocument/2006/relationships/audio" Target="../media/audio12.wav"/><Relationship Id="rId19" Type="http://schemas.openxmlformats.org/officeDocument/2006/relationships/image" Target="../media/image12.png"/><Relationship Id="rId4" Type="http://schemas.openxmlformats.org/officeDocument/2006/relationships/image" Target="../media/image32.png"/><Relationship Id="rId9" Type="http://schemas.openxmlformats.org/officeDocument/2006/relationships/audio" Target="../media/audio11.wav"/><Relationship Id="rId14" Type="http://schemas.openxmlformats.org/officeDocument/2006/relationships/audio" Target="../media/audio16.wav"/></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15.wav"/><Relationship Id="rId3" Type="http://schemas.openxmlformats.org/officeDocument/2006/relationships/image" Target="../media/image32.png"/><Relationship Id="rId7" Type="http://schemas.openxmlformats.org/officeDocument/2006/relationships/image" Target="../media/image12.png"/><Relationship Id="rId12" Type="http://schemas.openxmlformats.org/officeDocument/2006/relationships/audio" Target="../media/audio14.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audio" Target="../media/audio13.wav"/><Relationship Id="rId5" Type="http://schemas.openxmlformats.org/officeDocument/2006/relationships/audio" Target="../media/audio19.wav"/><Relationship Id="rId10" Type="http://schemas.openxmlformats.org/officeDocument/2006/relationships/audio" Target="../media/audio12.wav"/><Relationship Id="rId4" Type="http://schemas.microsoft.com/office/2007/relationships/hdphoto" Target="../media/hdphoto1.wdp"/><Relationship Id="rId9" Type="http://schemas.openxmlformats.org/officeDocument/2006/relationships/audio" Target="../media/audio11.wav"/><Relationship Id="rId14" Type="http://schemas.openxmlformats.org/officeDocument/2006/relationships/audio" Target="../media/audio16.wav"/></Relationships>
</file>

<file path=ppt/slides/_rels/slide13.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gif"/><Relationship Id="rId10" Type="http://schemas.openxmlformats.org/officeDocument/2006/relationships/image" Target="../media/image26.png"/><Relationship Id="rId4" Type="http://schemas.openxmlformats.org/officeDocument/2006/relationships/image" Target="../media/image20.gif"/><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gif"/><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12.png"/><Relationship Id="rId15" Type="http://schemas.openxmlformats.org/officeDocument/2006/relationships/image" Target="../media/image30.pn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Multiple meanings of ‘p</a:t>
            </a:r>
            <a:r>
              <a:rPr lang="en-GB" sz="4400" b="1" i="0" u="none" strike="noStrike" cap="none" dirty="0">
                <a:solidFill>
                  <a:srgbClr val="1E4E79"/>
                </a:solidFill>
                <a:latin typeface="Century Gothic"/>
                <a:ea typeface="Century Gothic"/>
                <a:cs typeface="Century Gothic"/>
                <a:sym typeface="Century Gothic"/>
              </a:rPr>
              <a:t>or’</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4124"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[prepositions]</a:t>
            </a:r>
            <a:endParaRPr sz="2800" b="0" i="0" u="none" strike="noStrike" cap="none" dirty="0">
              <a:solidFill>
                <a:srgbClr val="1E4E79"/>
              </a:solidFill>
              <a:latin typeface="Century Gothic"/>
              <a:ea typeface="Century Gothic"/>
              <a:cs typeface="Century Gothic"/>
              <a:sym typeface="Century Gothic"/>
            </a:endParaRPr>
          </a:p>
        </p:txBody>
      </p:sp>
      <p:sp>
        <p:nvSpPr>
          <p:cNvPr id="42" name="TextBox 41">
            <a:extLst>
              <a:ext uri="{FF2B5EF4-FFF2-40B4-BE49-F238E27FC236}">
                <a16:creationId xmlns:a16="http://schemas.microsoft.com/office/drawing/2014/main" id="{BB684446-6705-494C-9F33-6AE7821EF01C}"/>
              </a:ext>
            </a:extLst>
          </p:cNvPr>
          <p:cNvSpPr txBox="1"/>
          <p:nvPr/>
        </p:nvSpPr>
        <p:spPr>
          <a:xfrm>
            <a:off x="223286" y="1399211"/>
            <a:ext cx="11987764" cy="954107"/>
          </a:xfrm>
          <a:prstGeom prst="rect">
            <a:avLst/>
          </a:prstGeom>
          <a:noFill/>
        </p:spPr>
        <p:txBody>
          <a:bodyPr wrap="square">
            <a:spAutoFit/>
          </a:bodyPr>
          <a:lstStyle/>
          <a:p>
            <a:pPr>
              <a:defRPr/>
            </a:pPr>
            <a:r>
              <a:rPr lang="en-GB" sz="2800" dirty="0">
                <a:solidFill>
                  <a:srgbClr val="002060"/>
                </a:solidFill>
                <a:latin typeface="Century Gothic" panose="020B0502020202020204" pitchFamily="34" charset="0"/>
              </a:rPr>
              <a:t>You learnt </a:t>
            </a:r>
            <a:r>
              <a:rPr lang="en-GB" sz="2800" b="1" dirty="0">
                <a:solidFill>
                  <a:srgbClr val="002060"/>
                </a:solidFill>
                <a:latin typeface="Century Gothic" panose="020B0502020202020204" pitchFamily="34" charset="0"/>
              </a:rPr>
              <a:t>‘por’ </a:t>
            </a:r>
            <a:r>
              <a:rPr lang="en-GB" sz="2800" dirty="0">
                <a:solidFill>
                  <a:srgbClr val="002060"/>
                </a:solidFill>
                <a:latin typeface="Century Gothic" panose="020B0502020202020204" pitchFamily="34" charset="0"/>
              </a:rPr>
              <a:t>is a preposition that is often used with </a:t>
            </a:r>
            <a:r>
              <a:rPr lang="en-GB" sz="2800" b="1" dirty="0">
                <a:solidFill>
                  <a:srgbClr val="002060"/>
                </a:solidFill>
                <a:latin typeface="Century Gothic" panose="020B0502020202020204" pitchFamily="34" charset="0"/>
              </a:rPr>
              <a:t>verbs of movement</a:t>
            </a:r>
            <a:r>
              <a:rPr lang="en-GB" sz="2800" dirty="0">
                <a:solidFill>
                  <a:srgbClr val="002060"/>
                </a:solidFill>
                <a:latin typeface="Century Gothic" panose="020B0502020202020204" pitchFamily="34" charset="0"/>
              </a:rPr>
              <a:t>.</a:t>
            </a:r>
          </a:p>
        </p:txBody>
      </p:sp>
      <p:sp>
        <p:nvSpPr>
          <p:cNvPr id="46" name="TextBox 45">
            <a:extLst>
              <a:ext uri="{FF2B5EF4-FFF2-40B4-BE49-F238E27FC236}">
                <a16:creationId xmlns:a16="http://schemas.microsoft.com/office/drawing/2014/main" id="{E81D07A4-C76A-4377-A047-87998364DBF7}"/>
              </a:ext>
            </a:extLst>
          </p:cNvPr>
          <p:cNvSpPr txBox="1"/>
          <p:nvPr/>
        </p:nvSpPr>
        <p:spPr>
          <a:xfrm>
            <a:off x="221421" y="2468521"/>
            <a:ext cx="1037155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It can be translated in different ways in English</a:t>
            </a:r>
            <a:r>
              <a:rPr lang="en-GB" sz="2800" b="1"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CD025ADD-102F-41AB-BA31-55D068B9C173}"/>
              </a:ext>
            </a:extLst>
          </p:cNvPr>
          <p:cNvSpPr txBox="1"/>
          <p:nvPr/>
        </p:nvSpPr>
        <p:spPr>
          <a:xfrm>
            <a:off x="251534" y="2895815"/>
            <a:ext cx="79608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Ejemplo: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a:p>
            <a:r>
              <a:rPr lang="en-GB" sz="2800" dirty="0">
                <a:solidFill>
                  <a:schemeClr val="accent1">
                    <a:lumMod val="50000"/>
                  </a:schemeClr>
                </a:solidFill>
                <a:latin typeface="Century Gothic" panose="020B0502020202020204" pitchFamily="34" charset="0"/>
              </a:rPr>
              <a:t>Camino </a:t>
            </a:r>
            <a:r>
              <a:rPr lang="en-GB" sz="2800" b="1" dirty="0">
                <a:solidFill>
                  <a:schemeClr val="accent1">
                    <a:lumMod val="50000"/>
                  </a:schemeClr>
                </a:solidFill>
                <a:latin typeface="Century Gothic" panose="020B0502020202020204" pitchFamily="34" charset="0"/>
              </a:rPr>
              <a:t>por</a:t>
            </a:r>
            <a:r>
              <a:rPr lang="en-GB" sz="2800" dirty="0">
                <a:solidFill>
                  <a:schemeClr val="accent1">
                    <a:lumMod val="50000"/>
                  </a:schemeClr>
                </a:solidFill>
                <a:latin typeface="Century Gothic" panose="020B0502020202020204" pitchFamily="34" charset="0"/>
              </a:rPr>
              <a:t> la playa.</a:t>
            </a:r>
          </a:p>
        </p:txBody>
      </p:sp>
      <p:pic>
        <p:nvPicPr>
          <p:cNvPr id="77" name="Google Shape;183;p8">
            <a:extLst>
              <a:ext uri="{FF2B5EF4-FFF2-40B4-BE49-F238E27FC236}">
                <a16:creationId xmlns:a16="http://schemas.microsoft.com/office/drawing/2014/main" id="{080887C6-368B-4B99-9914-C12E8EB9E7EF}"/>
              </a:ext>
            </a:extLst>
          </p:cNvPr>
          <p:cNvPicPr preferRelativeResize="0"/>
          <p:nvPr/>
        </p:nvPicPr>
        <p:blipFill rotWithShape="1">
          <a:blip r:embed="rId4">
            <a:alphaModFix/>
          </a:blip>
          <a:srcRect/>
          <a:stretch/>
        </p:blipFill>
        <p:spPr>
          <a:xfrm>
            <a:off x="251534" y="3815111"/>
            <a:ext cx="634523" cy="671647"/>
          </a:xfrm>
          <a:prstGeom prst="rect">
            <a:avLst/>
          </a:prstGeom>
          <a:noFill/>
          <a:ln>
            <a:noFill/>
          </a:ln>
        </p:spPr>
      </p:pic>
      <p:sp>
        <p:nvSpPr>
          <p:cNvPr id="78" name="TextBox 77">
            <a:extLst>
              <a:ext uri="{FF2B5EF4-FFF2-40B4-BE49-F238E27FC236}">
                <a16:creationId xmlns:a16="http://schemas.microsoft.com/office/drawing/2014/main" id="{6102EA4D-8AF3-4119-8AC3-C7D54E4CA371}"/>
              </a:ext>
            </a:extLst>
          </p:cNvPr>
          <p:cNvSpPr txBox="1"/>
          <p:nvPr/>
        </p:nvSpPr>
        <p:spPr>
          <a:xfrm>
            <a:off x="1014737" y="3926004"/>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walk </a:t>
            </a:r>
            <a:r>
              <a:rPr lang="en-GB" sz="2800" b="1" dirty="0">
                <a:solidFill>
                  <a:srgbClr val="92D050"/>
                </a:solidFill>
                <a:latin typeface="Century Gothic" panose="020B0502020202020204" pitchFamily="34" charset="0"/>
              </a:rPr>
              <a:t>along</a:t>
            </a:r>
            <a:r>
              <a:rPr lang="en-GB" sz="2800" dirty="0">
                <a:solidFill>
                  <a:schemeClr val="accent1">
                    <a:lumMod val="50000"/>
                  </a:schemeClr>
                </a:solidFill>
                <a:latin typeface="Century Gothic" panose="020B0502020202020204" pitchFamily="34" charset="0"/>
              </a:rPr>
              <a:t> the beach.</a:t>
            </a:r>
          </a:p>
        </p:txBody>
      </p:sp>
      <p:sp>
        <p:nvSpPr>
          <p:cNvPr id="82" name="TextBox 81">
            <a:extLst>
              <a:ext uri="{FF2B5EF4-FFF2-40B4-BE49-F238E27FC236}">
                <a16:creationId xmlns:a16="http://schemas.microsoft.com/office/drawing/2014/main" id="{4F9AA523-D3BB-4949-A8B7-7D56BA7CD341}"/>
              </a:ext>
            </a:extLst>
          </p:cNvPr>
          <p:cNvSpPr txBox="1"/>
          <p:nvPr/>
        </p:nvSpPr>
        <p:spPr>
          <a:xfrm>
            <a:off x="6010468" y="2926647"/>
            <a:ext cx="79608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a:p>
            <a:r>
              <a:rPr lang="en-GB" sz="2800" dirty="0">
                <a:solidFill>
                  <a:srgbClr val="002060"/>
                </a:solidFill>
                <a:latin typeface="Century Gothic" panose="020B0502020202020204" pitchFamily="34" charset="0"/>
              </a:rPr>
              <a:t>Camino </a:t>
            </a:r>
            <a:r>
              <a:rPr lang="en-GB" sz="2800" b="1" dirty="0">
                <a:solidFill>
                  <a:srgbClr val="002060"/>
                </a:solidFill>
                <a:latin typeface="Century Gothic" panose="020B0502020202020204" pitchFamily="34" charset="0"/>
              </a:rPr>
              <a:t>por </a:t>
            </a:r>
            <a:r>
              <a:rPr lang="en-GB" sz="2800" dirty="0">
                <a:solidFill>
                  <a:srgbClr val="002060"/>
                </a:solidFill>
                <a:latin typeface="Century Gothic" panose="020B0502020202020204" pitchFamily="34" charset="0"/>
              </a:rPr>
              <a:t>el pueblo.</a:t>
            </a:r>
          </a:p>
        </p:txBody>
      </p:sp>
      <p:pic>
        <p:nvPicPr>
          <p:cNvPr id="95" name="Google Shape;183;p8">
            <a:extLst>
              <a:ext uri="{FF2B5EF4-FFF2-40B4-BE49-F238E27FC236}">
                <a16:creationId xmlns:a16="http://schemas.microsoft.com/office/drawing/2014/main" id="{5CD9B8B8-4739-4C70-8704-F92B49B8DD95}"/>
              </a:ext>
            </a:extLst>
          </p:cNvPr>
          <p:cNvPicPr preferRelativeResize="0"/>
          <p:nvPr/>
        </p:nvPicPr>
        <p:blipFill rotWithShape="1">
          <a:blip r:embed="rId4">
            <a:alphaModFix/>
          </a:blip>
          <a:srcRect/>
          <a:stretch/>
        </p:blipFill>
        <p:spPr>
          <a:xfrm>
            <a:off x="6010468" y="3845943"/>
            <a:ext cx="634523" cy="671647"/>
          </a:xfrm>
          <a:prstGeom prst="rect">
            <a:avLst/>
          </a:prstGeom>
          <a:noFill/>
          <a:ln>
            <a:noFill/>
          </a:ln>
        </p:spPr>
      </p:pic>
      <p:sp>
        <p:nvSpPr>
          <p:cNvPr id="96" name="TextBox 95">
            <a:extLst>
              <a:ext uri="{FF2B5EF4-FFF2-40B4-BE49-F238E27FC236}">
                <a16:creationId xmlns:a16="http://schemas.microsoft.com/office/drawing/2014/main" id="{EDCC67F8-61F1-4155-89BA-1785316DA25A}"/>
              </a:ext>
            </a:extLst>
          </p:cNvPr>
          <p:cNvSpPr txBox="1"/>
          <p:nvPr/>
        </p:nvSpPr>
        <p:spPr>
          <a:xfrm>
            <a:off x="6773671" y="3956836"/>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walk </a:t>
            </a:r>
            <a:r>
              <a:rPr lang="en-GB" sz="2800" b="1" dirty="0">
                <a:solidFill>
                  <a:srgbClr val="92D050"/>
                </a:solidFill>
                <a:latin typeface="Century Gothic" panose="020B0502020202020204" pitchFamily="34" charset="0"/>
              </a:rPr>
              <a:t>around</a:t>
            </a:r>
            <a:r>
              <a:rPr lang="en-GB" sz="2800" dirty="0">
                <a:solidFill>
                  <a:schemeClr val="accent1">
                    <a:lumMod val="50000"/>
                  </a:schemeClr>
                </a:solidFill>
                <a:latin typeface="Century Gothic" panose="020B0502020202020204" pitchFamily="34" charset="0"/>
              </a:rPr>
              <a:t> the village.</a:t>
            </a:r>
          </a:p>
        </p:txBody>
      </p:sp>
      <p:sp>
        <p:nvSpPr>
          <p:cNvPr id="19" name="TextBox 18">
            <a:extLst>
              <a:ext uri="{FF2B5EF4-FFF2-40B4-BE49-F238E27FC236}">
                <a16:creationId xmlns:a16="http://schemas.microsoft.com/office/drawing/2014/main" id="{B8A87A05-3E35-448C-A92F-D75638A93F5D}"/>
              </a:ext>
            </a:extLst>
          </p:cNvPr>
          <p:cNvSpPr txBox="1"/>
          <p:nvPr/>
        </p:nvSpPr>
        <p:spPr>
          <a:xfrm>
            <a:off x="251534" y="4557625"/>
            <a:ext cx="11987764" cy="954107"/>
          </a:xfrm>
          <a:prstGeom prst="rect">
            <a:avLst/>
          </a:prstGeom>
          <a:noFill/>
        </p:spPr>
        <p:txBody>
          <a:bodyPr wrap="square">
            <a:spAutoFit/>
          </a:bodyPr>
          <a:lstStyle/>
          <a:p>
            <a:pPr>
              <a:defRPr/>
            </a:pPr>
            <a:r>
              <a:rPr lang="en-GB" sz="2800" dirty="0">
                <a:solidFill>
                  <a:srgbClr val="002060"/>
                </a:solidFill>
                <a:latin typeface="Century Gothic" panose="020B0502020202020204" pitchFamily="34" charset="0"/>
              </a:rPr>
              <a:t>We also use ‘</a:t>
            </a:r>
            <a:r>
              <a:rPr lang="en-GB" sz="2800" b="1" dirty="0">
                <a:solidFill>
                  <a:srgbClr val="002060"/>
                </a:solidFill>
                <a:latin typeface="Century Gothic" panose="020B0502020202020204" pitchFamily="34" charset="0"/>
              </a:rPr>
              <a:t>por</a:t>
            </a:r>
            <a:r>
              <a:rPr lang="en-GB" sz="2800" dirty="0">
                <a:solidFill>
                  <a:srgbClr val="002060"/>
                </a:solidFill>
                <a:latin typeface="Century Gothic" panose="020B0502020202020204" pitchFamily="34" charset="0"/>
              </a:rPr>
              <a:t>’ to indicate the time of the day (morning, evening). In this case, it is translated as ‘in’.</a:t>
            </a:r>
          </a:p>
        </p:txBody>
      </p:sp>
      <p:sp>
        <p:nvSpPr>
          <p:cNvPr id="20" name="TextBox 19">
            <a:extLst>
              <a:ext uri="{FF2B5EF4-FFF2-40B4-BE49-F238E27FC236}">
                <a16:creationId xmlns:a16="http://schemas.microsoft.com/office/drawing/2014/main" id="{A55FF786-5B3D-4FDA-AC44-91C246ACE5C9}"/>
              </a:ext>
            </a:extLst>
          </p:cNvPr>
          <p:cNvSpPr txBox="1"/>
          <p:nvPr/>
        </p:nvSpPr>
        <p:spPr>
          <a:xfrm>
            <a:off x="221421" y="5545389"/>
            <a:ext cx="79608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Ejemplo: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1" name="Google Shape;183;p8">
            <a:extLst>
              <a:ext uri="{FF2B5EF4-FFF2-40B4-BE49-F238E27FC236}">
                <a16:creationId xmlns:a16="http://schemas.microsoft.com/office/drawing/2014/main" id="{B335C201-633B-491E-AD6E-B6D5DC363B5D}"/>
              </a:ext>
            </a:extLst>
          </p:cNvPr>
          <p:cNvPicPr preferRelativeResize="0"/>
          <p:nvPr/>
        </p:nvPicPr>
        <p:blipFill rotWithShape="1">
          <a:blip r:embed="rId4">
            <a:alphaModFix/>
          </a:blip>
          <a:srcRect/>
          <a:stretch/>
        </p:blipFill>
        <p:spPr>
          <a:xfrm>
            <a:off x="1961792" y="6092978"/>
            <a:ext cx="634523" cy="671647"/>
          </a:xfrm>
          <a:prstGeom prst="rect">
            <a:avLst/>
          </a:prstGeom>
          <a:noFill/>
          <a:ln>
            <a:noFill/>
          </a:ln>
        </p:spPr>
      </p:pic>
      <p:sp>
        <p:nvSpPr>
          <p:cNvPr id="22" name="TextBox 21">
            <a:extLst>
              <a:ext uri="{FF2B5EF4-FFF2-40B4-BE49-F238E27FC236}">
                <a16:creationId xmlns:a16="http://schemas.microsoft.com/office/drawing/2014/main" id="{61D6E4FF-F3B4-4927-85AC-3CB692D7968D}"/>
              </a:ext>
            </a:extLst>
          </p:cNvPr>
          <p:cNvSpPr txBox="1"/>
          <p:nvPr/>
        </p:nvSpPr>
        <p:spPr>
          <a:xfrm>
            <a:off x="2716922" y="5747329"/>
            <a:ext cx="8113497"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Nado</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en</a:t>
            </a:r>
            <a:r>
              <a:rPr lang="en-GB" sz="2800" dirty="0">
                <a:solidFill>
                  <a:schemeClr val="accent1">
                    <a:lumMod val="50000"/>
                  </a:schemeClr>
                </a:solidFill>
                <a:latin typeface="Century Gothic" panose="020B0502020202020204" pitchFamily="34" charset="0"/>
              </a:rPr>
              <a:t> el mar </a:t>
            </a:r>
            <a:r>
              <a:rPr lang="en-GB" sz="2800" b="1" dirty="0">
                <a:solidFill>
                  <a:srgbClr val="92D050"/>
                </a:solidFill>
                <a:latin typeface="Century Gothic" panose="020B0502020202020204" pitchFamily="34" charset="0"/>
              </a:rPr>
              <a:t>por</a:t>
            </a:r>
            <a:r>
              <a:rPr lang="en-GB" sz="2800" dirty="0">
                <a:solidFill>
                  <a:schemeClr val="accent1">
                    <a:lumMod val="50000"/>
                  </a:schemeClr>
                </a:solidFill>
                <a:latin typeface="Century Gothic" panose="020B0502020202020204" pitchFamily="34" charset="0"/>
              </a:rPr>
              <a:t> la </a:t>
            </a:r>
            <a:r>
              <a:rPr lang="en-GB" sz="2800" dirty="0" err="1">
                <a:solidFill>
                  <a:schemeClr val="accent1">
                    <a:lumMod val="50000"/>
                  </a:schemeClr>
                </a:solidFill>
                <a:latin typeface="Century Gothic" panose="020B0502020202020204" pitchFamily="34" charset="0"/>
              </a:rPr>
              <a:t>mañana</a:t>
            </a:r>
            <a:r>
              <a:rPr lang="en-GB" sz="2800" dirty="0">
                <a:solidFill>
                  <a:schemeClr val="accent1">
                    <a:lumMod val="50000"/>
                  </a:schemeClr>
                </a:solidFill>
                <a:latin typeface="Century Gothic" panose="020B0502020202020204" pitchFamily="34" charset="0"/>
              </a:rPr>
              <a:t>.</a:t>
            </a:r>
          </a:p>
        </p:txBody>
      </p:sp>
      <p:sp>
        <p:nvSpPr>
          <p:cNvPr id="24" name="TextBox 23">
            <a:extLst>
              <a:ext uri="{FF2B5EF4-FFF2-40B4-BE49-F238E27FC236}">
                <a16:creationId xmlns:a16="http://schemas.microsoft.com/office/drawing/2014/main" id="{E1C71E36-125D-4878-8043-C0516143DAD9}"/>
              </a:ext>
            </a:extLst>
          </p:cNvPr>
          <p:cNvSpPr txBox="1"/>
          <p:nvPr/>
        </p:nvSpPr>
        <p:spPr>
          <a:xfrm>
            <a:off x="2716922" y="6267461"/>
            <a:ext cx="1030605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I swim in the sea </a:t>
            </a:r>
            <a:r>
              <a:rPr lang="en-GB" sz="2800" b="1" dirty="0">
                <a:solidFill>
                  <a:srgbClr val="002060"/>
                </a:solidFill>
                <a:latin typeface="Century Gothic" panose="020B0502020202020204" pitchFamily="34" charset="0"/>
              </a:rPr>
              <a:t>in</a:t>
            </a:r>
            <a:r>
              <a:rPr lang="en-GB" sz="2800" dirty="0">
                <a:solidFill>
                  <a:srgbClr val="002060"/>
                </a:solidFill>
                <a:latin typeface="Century Gothic" panose="020B0502020202020204" pitchFamily="34" charset="0"/>
              </a:rPr>
              <a:t> the morning.</a:t>
            </a:r>
          </a:p>
        </p:txBody>
      </p:sp>
    </p:spTree>
    <p:extLst>
      <p:ext uri="{BB962C8B-B14F-4D97-AF65-F5344CB8AC3E}">
        <p14:creationId xmlns:p14="http://schemas.microsoft.com/office/powerpoint/2010/main" val="33275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500"/>
                                        <p:tgtEl>
                                          <p:spTgt spid="7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fade">
                                      <p:cBhvr>
                                        <p:cTn id="36" dur="500"/>
                                        <p:tgtEl>
                                          <p:spTgt spid="9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75" grpId="0"/>
      <p:bldP spid="78" grpId="0"/>
      <p:bldP spid="82" grpId="0"/>
      <p:bldP spid="96" grpId="0"/>
      <p:bldP spid="19" grpId="0"/>
      <p:bldP spid="20" grpId="0"/>
      <p:bldP spid="2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6" name="4_i.wav"/>
            </a:hlinkClick>
            <a:extLst>
              <a:ext uri="{FF2B5EF4-FFF2-40B4-BE49-F238E27FC236}">
                <a16:creationId xmlns:a16="http://schemas.microsoft.com/office/drawing/2014/main" id="{D8FA714A-DAAF-4C83-B7F2-75FD592DC163}"/>
              </a:ext>
            </a:extLst>
          </p:cNvPr>
          <p:cNvSpPr txBox="1"/>
          <p:nvPr/>
        </p:nvSpPr>
        <p:spPr>
          <a:xfrm>
            <a:off x="112867" y="142615"/>
            <a:ext cx="107873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escribe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sobre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rutina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2" descr="Notebook, Diary, Paper, Blank, Ruled, Marker, Bookmark">
            <a:extLst>
              <a:ext uri="{FF2B5EF4-FFF2-40B4-BE49-F238E27FC236}">
                <a16:creationId xmlns:a16="http://schemas.microsoft.com/office/drawing/2014/main" id="{D7593446-B0CD-439A-A616-E887CCF811C8}"/>
              </a:ext>
            </a:extLst>
          </p:cNvPr>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49197"/>
          <a:stretch/>
        </p:blipFill>
        <p:spPr bwMode="auto">
          <a:xfrm>
            <a:off x="-10886" y="1322256"/>
            <a:ext cx="6540160" cy="567635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7115C7F1-C057-4F95-B537-4E76302F2F52}"/>
              </a:ext>
            </a:extLst>
          </p:cNvPr>
          <p:cNvSpPr txBox="1"/>
          <p:nvPr/>
        </p:nvSpPr>
        <p:spPr>
          <a:xfrm>
            <a:off x="300264" y="1892286"/>
            <a:ext cx="514350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[E]</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Escuchas</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la radio por la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mañana</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endPar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[1]</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Nadas</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en</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el mar.</a:t>
            </a: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[2]</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Camino por el pueblo.</a:t>
            </a: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endParaRPr>
          </a:p>
        </p:txBody>
      </p:sp>
      <p:sp>
        <p:nvSpPr>
          <p:cNvPr id="60" name="TextBox 59">
            <a:extLst>
              <a:ext uri="{FF2B5EF4-FFF2-40B4-BE49-F238E27FC236}">
                <a16:creationId xmlns:a16="http://schemas.microsoft.com/office/drawing/2014/main" id="{70BF7205-51B9-40B7-A36A-0CD528C6D595}"/>
              </a:ext>
            </a:extLst>
          </p:cNvPr>
          <p:cNvSpPr txBox="1"/>
          <p:nvPr/>
        </p:nvSpPr>
        <p:spPr>
          <a:xfrm>
            <a:off x="289380" y="4242304"/>
            <a:ext cx="613952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[3]</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Necesito</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un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cuaderno</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en</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clase</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endParaRPr>
          </a:p>
        </p:txBody>
      </p:sp>
      <p:sp>
        <p:nvSpPr>
          <p:cNvPr id="62" name="TextBox 61">
            <a:extLst>
              <a:ext uri="{FF2B5EF4-FFF2-40B4-BE49-F238E27FC236}">
                <a16:creationId xmlns:a16="http://schemas.microsoft.com/office/drawing/2014/main" id="{8756A607-02D8-49A7-AD9A-4D6D9B4862E8}"/>
              </a:ext>
            </a:extLst>
          </p:cNvPr>
          <p:cNvSpPr txBox="1"/>
          <p:nvPr/>
        </p:nvSpPr>
        <p:spPr>
          <a:xfrm>
            <a:off x="262164" y="5375953"/>
            <a:ext cx="57385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[5]</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Por la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mañana</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pasas</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tiempo</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con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mamá</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p:txBody>
      </p:sp>
      <p:sp>
        <p:nvSpPr>
          <p:cNvPr id="49" name="TextBox 48">
            <a:extLst>
              <a:ext uri="{FF2B5EF4-FFF2-40B4-BE49-F238E27FC236}">
                <a16:creationId xmlns:a16="http://schemas.microsoft.com/office/drawing/2014/main" id="{A6303B3A-2FC3-4C3E-B361-64C17AEB1498}"/>
              </a:ext>
            </a:extLst>
          </p:cNvPr>
          <p:cNvSpPr txBox="1"/>
          <p:nvPr/>
        </p:nvSpPr>
        <p:spPr>
          <a:xfrm>
            <a:off x="350040" y="4837778"/>
            <a:ext cx="52887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[4]</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Canto por la casa.</a:t>
            </a:r>
          </a:p>
        </p:txBody>
      </p:sp>
      <p:sp>
        <p:nvSpPr>
          <p:cNvPr id="51" name="Title 1">
            <a:extLst>
              <a:ext uri="{FF2B5EF4-FFF2-40B4-BE49-F238E27FC236}">
                <a16:creationId xmlns:a16="http://schemas.microsoft.com/office/drawing/2014/main" id="{D4BCC699-0BED-4F02-97E2-0554694E5137}"/>
              </a:ext>
            </a:extLst>
          </p:cNvPr>
          <p:cNvSpPr txBox="1">
            <a:spLocks/>
          </p:cNvSpPr>
          <p:nvPr/>
        </p:nvSpPr>
        <p:spPr>
          <a:xfrm>
            <a:off x="9692943" y="5891575"/>
            <a:ext cx="2499057" cy="825987"/>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to</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rutina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routine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tiempo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time</a:t>
            </a:r>
          </a:p>
        </p:txBody>
      </p:sp>
      <p:pic>
        <p:nvPicPr>
          <p:cNvPr id="52" name="Picture 2" descr="Black 2 Clip Art">
            <a:extLst>
              <a:ext uri="{FF2B5EF4-FFF2-40B4-BE49-F238E27FC236}">
                <a16:creationId xmlns:a16="http://schemas.microsoft.com/office/drawing/2014/main" id="{8B3F6698-F1E9-440B-AF3F-59941AF49671}"/>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3491435" y="1660662"/>
            <a:ext cx="610651" cy="7543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2 Clip Art">
            <a:extLst>
              <a:ext uri="{FF2B5EF4-FFF2-40B4-BE49-F238E27FC236}">
                <a16:creationId xmlns:a16="http://schemas.microsoft.com/office/drawing/2014/main" id="{576A0160-9EDF-4CBC-941E-EAE58DFC1F3A}"/>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1756899" y="2839681"/>
            <a:ext cx="610651" cy="6380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Black 2 Clip Art">
            <a:extLst>
              <a:ext uri="{FF2B5EF4-FFF2-40B4-BE49-F238E27FC236}">
                <a16:creationId xmlns:a16="http://schemas.microsoft.com/office/drawing/2014/main" id="{15D981D7-E79C-4179-ACC9-00C5366198C9}"/>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060165" y="3439898"/>
            <a:ext cx="610651" cy="75717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Black 2 Clip Art">
            <a:extLst>
              <a:ext uri="{FF2B5EF4-FFF2-40B4-BE49-F238E27FC236}">
                <a16:creationId xmlns:a16="http://schemas.microsoft.com/office/drawing/2014/main" id="{E2072A6F-CA7A-44BD-8016-FD0715195A59}"/>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4131430" y="4045481"/>
            <a:ext cx="610651" cy="6380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Black 2 Clip Art">
            <a:extLst>
              <a:ext uri="{FF2B5EF4-FFF2-40B4-BE49-F238E27FC236}">
                <a16:creationId xmlns:a16="http://schemas.microsoft.com/office/drawing/2014/main" id="{486D7246-73D9-41E5-91BE-F6E0079C4984}"/>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1807425" y="4653923"/>
            <a:ext cx="610651" cy="6380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Black 2 Clip Art">
            <a:extLst>
              <a:ext uri="{FF2B5EF4-FFF2-40B4-BE49-F238E27FC236}">
                <a16:creationId xmlns:a16="http://schemas.microsoft.com/office/drawing/2014/main" id="{76F7C97B-0A0E-44BD-A406-8F9F600FBE93}"/>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64453" y="5181068"/>
            <a:ext cx="610651" cy="6380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 name="Table 3">
            <a:extLst>
              <a:ext uri="{FF2B5EF4-FFF2-40B4-BE49-F238E27FC236}">
                <a16:creationId xmlns:a16="http://schemas.microsoft.com/office/drawing/2014/main" id="{2D14DA91-D0FC-4CB4-B9C0-5C053CFDD0C8}"/>
              </a:ext>
            </a:extLst>
          </p:cNvPr>
          <p:cNvGraphicFramePr>
            <a:graphicFrameLocks noGrp="1"/>
          </p:cNvGraphicFramePr>
          <p:nvPr/>
        </p:nvGraphicFramePr>
        <p:xfrm>
          <a:off x="6089841" y="1622024"/>
          <a:ext cx="3468975" cy="4912411"/>
        </p:xfrm>
        <a:graphic>
          <a:graphicData uri="http://schemas.openxmlformats.org/drawingml/2006/table">
            <a:tbl>
              <a:tblPr firstRow="1" bandRow="1"/>
              <a:tblGrid>
                <a:gridCol w="935879">
                  <a:extLst>
                    <a:ext uri="{9D8B030D-6E8A-4147-A177-3AD203B41FA5}">
                      <a16:colId xmlns:a16="http://schemas.microsoft.com/office/drawing/2014/main" val="2446177157"/>
                    </a:ext>
                  </a:extLst>
                </a:gridCol>
                <a:gridCol w="1266548">
                  <a:extLst>
                    <a:ext uri="{9D8B030D-6E8A-4147-A177-3AD203B41FA5}">
                      <a16:colId xmlns:a16="http://schemas.microsoft.com/office/drawing/2014/main" val="3500169307"/>
                    </a:ext>
                  </a:extLst>
                </a:gridCol>
                <a:gridCol w="1266548">
                  <a:extLst>
                    <a:ext uri="{9D8B030D-6E8A-4147-A177-3AD203B41FA5}">
                      <a16:colId xmlns:a16="http://schemas.microsoft.com/office/drawing/2014/main" val="3752320121"/>
                    </a:ext>
                  </a:extLst>
                </a:gridCol>
              </a:tblGrid>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around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63" name="Rectangle 62">
            <a:hlinkClick r:id="" action="ppaction://noaction">
              <a:snd r:embed="rId9" name="4_1.wav"/>
            </a:hlinkClick>
            <a:extLst>
              <a:ext uri="{FF2B5EF4-FFF2-40B4-BE49-F238E27FC236}">
                <a16:creationId xmlns:a16="http://schemas.microsoft.com/office/drawing/2014/main" id="{4065F322-6E70-4543-B9D1-F07546703384}"/>
              </a:ext>
            </a:extLst>
          </p:cNvPr>
          <p:cNvSpPr/>
          <p:nvPr/>
        </p:nvSpPr>
        <p:spPr>
          <a:xfrm>
            <a:off x="6168656" y="2396474"/>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64" name="Rectangle 63">
            <a:hlinkClick r:id="" action="ppaction://noaction">
              <a:snd r:embed="rId10" name="4_2.wav"/>
            </a:hlinkClick>
            <a:extLst>
              <a:ext uri="{FF2B5EF4-FFF2-40B4-BE49-F238E27FC236}">
                <a16:creationId xmlns:a16="http://schemas.microsoft.com/office/drawing/2014/main" id="{F5695AB0-48AF-4CF0-AB83-4A8A702C22D9}"/>
              </a:ext>
            </a:extLst>
          </p:cNvPr>
          <p:cNvSpPr/>
          <p:nvPr/>
        </p:nvSpPr>
        <p:spPr>
          <a:xfrm>
            <a:off x="6168657" y="3061337"/>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5" name="Rectangle 64">
            <a:hlinkClick r:id="" action="ppaction://noaction">
              <a:snd r:embed="rId11" name="4_3.wav"/>
            </a:hlinkClick>
            <a:extLst>
              <a:ext uri="{FF2B5EF4-FFF2-40B4-BE49-F238E27FC236}">
                <a16:creationId xmlns:a16="http://schemas.microsoft.com/office/drawing/2014/main" id="{E1AA5F8E-0B61-4826-9FC2-40A4C4C67B95}"/>
              </a:ext>
            </a:extLst>
          </p:cNvPr>
          <p:cNvSpPr/>
          <p:nvPr/>
        </p:nvSpPr>
        <p:spPr>
          <a:xfrm>
            <a:off x="6168657" y="3767921"/>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6" name="Rectangle 65">
            <a:hlinkClick r:id="" action="ppaction://noaction">
              <a:snd r:embed="rId12" name="4_4.wav"/>
            </a:hlinkClick>
            <a:extLst>
              <a:ext uri="{FF2B5EF4-FFF2-40B4-BE49-F238E27FC236}">
                <a16:creationId xmlns:a16="http://schemas.microsoft.com/office/drawing/2014/main" id="{CC8F49F6-A8F4-45A9-9870-D974AF610CC1}"/>
              </a:ext>
            </a:extLst>
          </p:cNvPr>
          <p:cNvSpPr/>
          <p:nvPr/>
        </p:nvSpPr>
        <p:spPr>
          <a:xfrm>
            <a:off x="6180177" y="4482909"/>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7" name="Rectangle 66">
            <a:hlinkClick r:id="" action="ppaction://noaction">
              <a:snd r:embed="rId13" name="4_5.wav"/>
            </a:hlinkClick>
            <a:extLst>
              <a:ext uri="{FF2B5EF4-FFF2-40B4-BE49-F238E27FC236}">
                <a16:creationId xmlns:a16="http://schemas.microsoft.com/office/drawing/2014/main" id="{F7C1A5BC-B7D5-46B4-88A9-1CE4F18D7EED}"/>
              </a:ext>
            </a:extLst>
          </p:cNvPr>
          <p:cNvSpPr/>
          <p:nvPr/>
        </p:nvSpPr>
        <p:spPr>
          <a:xfrm>
            <a:off x="6168655" y="5158070"/>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8" name="Rectangle 67">
            <a:hlinkClick r:id="" action="ppaction://noaction">
              <a:snd r:embed="rId14" name="4_6.wav"/>
            </a:hlinkClick>
            <a:extLst>
              <a:ext uri="{FF2B5EF4-FFF2-40B4-BE49-F238E27FC236}">
                <a16:creationId xmlns:a16="http://schemas.microsoft.com/office/drawing/2014/main" id="{0ECA3490-EC1B-433C-8FD1-6CFC2FFD4D7E}"/>
              </a:ext>
            </a:extLst>
          </p:cNvPr>
          <p:cNvSpPr/>
          <p:nvPr/>
        </p:nvSpPr>
        <p:spPr>
          <a:xfrm>
            <a:off x="6168654" y="5877887"/>
            <a:ext cx="746057"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9" name="TextBox 68">
            <a:extLst>
              <a:ext uri="{FF2B5EF4-FFF2-40B4-BE49-F238E27FC236}">
                <a16:creationId xmlns:a16="http://schemas.microsoft.com/office/drawing/2014/main" id="{76E10ED2-3B94-463D-AA68-6BEF0983E679}"/>
              </a:ext>
            </a:extLst>
          </p:cNvPr>
          <p:cNvSpPr txBox="1"/>
          <p:nvPr/>
        </p:nvSpPr>
        <p:spPr>
          <a:xfrm>
            <a:off x="7481743" y="1122916"/>
            <a:ext cx="37276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1" name="Picture 70">
            <a:extLst>
              <a:ext uri="{FF2B5EF4-FFF2-40B4-BE49-F238E27FC236}">
                <a16:creationId xmlns:a16="http://schemas.microsoft.com/office/drawing/2014/main" id="{E112F92B-76D2-4D74-9533-E3F8BFB3A2C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8496" y="972305"/>
            <a:ext cx="527764" cy="549754"/>
          </a:xfrm>
          <a:prstGeom prst="rect">
            <a:avLst/>
          </a:prstGeom>
        </p:spPr>
      </p:pic>
      <p:sp>
        <p:nvSpPr>
          <p:cNvPr id="74" name="TextBox 73">
            <a:hlinkClick r:id="" action="ppaction://noaction">
              <a:snd r:embed="rId16" name="4_ii.wav"/>
            </a:hlinkClick>
            <a:extLst>
              <a:ext uri="{FF2B5EF4-FFF2-40B4-BE49-F238E27FC236}">
                <a16:creationId xmlns:a16="http://schemas.microsoft.com/office/drawing/2014/main" id="{631E862B-0D5D-4D9A-BD4A-4369901E5829}"/>
              </a:ext>
            </a:extLst>
          </p:cNvPr>
          <p:cNvSpPr txBox="1"/>
          <p:nvPr/>
        </p:nvSpPr>
        <p:spPr>
          <a:xfrm>
            <a:off x="92167" y="647122"/>
            <a:ext cx="588788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las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o ‘por’?</a:t>
            </a:r>
          </a:p>
        </p:txBody>
      </p:sp>
      <p:pic>
        <p:nvPicPr>
          <p:cNvPr id="75" name="Picture 74">
            <a:extLst>
              <a:ext uri="{FF2B5EF4-FFF2-40B4-BE49-F238E27FC236}">
                <a16:creationId xmlns:a16="http://schemas.microsoft.com/office/drawing/2014/main" id="{722D1E2D-27DA-4AE2-972C-3CED7A4490D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59682" y="2412077"/>
            <a:ext cx="527764" cy="549754"/>
          </a:xfrm>
          <a:prstGeom prst="rect">
            <a:avLst/>
          </a:prstGeom>
        </p:spPr>
      </p:pic>
      <p:sp>
        <p:nvSpPr>
          <p:cNvPr id="77" name="TextBox 76">
            <a:hlinkClick r:id="" action="ppaction://noaction">
              <a:snd r:embed="rId17" name="4_iii.wav"/>
            </a:hlinkClick>
            <a:extLst>
              <a:ext uri="{FF2B5EF4-FFF2-40B4-BE49-F238E27FC236}">
                <a16:creationId xmlns:a16="http://schemas.microsoft.com/office/drawing/2014/main" id="{3B39837A-645C-4037-B8AF-0B82FF66D10E}"/>
              </a:ext>
            </a:extLst>
          </p:cNvPr>
          <p:cNvSpPr txBox="1"/>
          <p:nvPr/>
        </p:nvSpPr>
        <p:spPr>
          <a:xfrm>
            <a:off x="5981700" y="606697"/>
            <a:ext cx="36659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78" name="Picture 77">
            <a:extLst>
              <a:ext uri="{FF2B5EF4-FFF2-40B4-BE49-F238E27FC236}">
                <a16:creationId xmlns:a16="http://schemas.microsoft.com/office/drawing/2014/main" id="{4A888A4A-CB4C-4E59-A8EC-37C32557841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23561" y="3129871"/>
            <a:ext cx="527764" cy="549754"/>
          </a:xfrm>
          <a:prstGeom prst="rect">
            <a:avLst/>
          </a:prstGeom>
        </p:spPr>
      </p:pic>
      <p:pic>
        <p:nvPicPr>
          <p:cNvPr id="87" name="Picture 16" descr="United, Flag, Kingdom, British, Great, Britain">
            <a:extLst>
              <a:ext uri="{FF2B5EF4-FFF2-40B4-BE49-F238E27FC236}">
                <a16:creationId xmlns:a16="http://schemas.microsoft.com/office/drawing/2014/main" id="{56EE01FA-20EC-4A9E-B248-E9CDACEB8B1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22350" y="735922"/>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6DAE9903-CB45-4106-A972-48B995F27FC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54614" y="3801765"/>
            <a:ext cx="527764" cy="549754"/>
          </a:xfrm>
          <a:prstGeom prst="rect">
            <a:avLst/>
          </a:prstGeom>
        </p:spPr>
      </p:pic>
      <p:pic>
        <p:nvPicPr>
          <p:cNvPr id="100" name="Picture 99">
            <a:extLst>
              <a:ext uri="{FF2B5EF4-FFF2-40B4-BE49-F238E27FC236}">
                <a16:creationId xmlns:a16="http://schemas.microsoft.com/office/drawing/2014/main" id="{A35B3487-4243-407E-BCA3-FBBE21D804D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59682" y="4514542"/>
            <a:ext cx="527764" cy="549754"/>
          </a:xfrm>
          <a:prstGeom prst="rect">
            <a:avLst/>
          </a:prstGeom>
        </p:spPr>
      </p:pic>
      <p:pic>
        <p:nvPicPr>
          <p:cNvPr id="113" name="Picture 112">
            <a:extLst>
              <a:ext uri="{FF2B5EF4-FFF2-40B4-BE49-F238E27FC236}">
                <a16:creationId xmlns:a16="http://schemas.microsoft.com/office/drawing/2014/main" id="{537F390D-F5A0-48A1-908F-702FA059613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54614" y="5163853"/>
            <a:ext cx="527764" cy="549754"/>
          </a:xfrm>
          <a:prstGeom prst="rect">
            <a:avLst/>
          </a:prstGeom>
        </p:spPr>
      </p:pic>
      <p:pic>
        <p:nvPicPr>
          <p:cNvPr id="114" name="Google Shape;221;p10">
            <a:extLst>
              <a:ext uri="{FF2B5EF4-FFF2-40B4-BE49-F238E27FC236}">
                <a16:creationId xmlns:a16="http://schemas.microsoft.com/office/drawing/2014/main" id="{85777A8E-A1DB-489B-9921-EF7D2BA500EC}"/>
              </a:ext>
            </a:extLst>
          </p:cNvPr>
          <p:cNvPicPr preferRelativeResize="0"/>
          <p:nvPr/>
        </p:nvPicPr>
        <p:blipFill rotWithShape="1">
          <a:blip r:embed="rId19">
            <a:alphaModFix/>
          </a:blip>
          <a:srcRect/>
          <a:stretch/>
        </p:blipFill>
        <p:spPr>
          <a:xfrm>
            <a:off x="9904284" y="-111734"/>
            <a:ext cx="1166103" cy="1183191"/>
          </a:xfrm>
          <a:prstGeom prst="rect">
            <a:avLst/>
          </a:prstGeom>
          <a:noFill/>
          <a:ln>
            <a:noFill/>
          </a:ln>
        </p:spPr>
      </p:pic>
      <p:sp>
        <p:nvSpPr>
          <p:cNvPr id="115" name="Title 1">
            <a:extLst>
              <a:ext uri="{FF2B5EF4-FFF2-40B4-BE49-F238E27FC236}">
                <a16:creationId xmlns:a16="http://schemas.microsoft.com/office/drawing/2014/main" id="{84E392F5-B587-41BD-B82A-0935F38E85B9}"/>
              </a:ext>
            </a:extLst>
          </p:cNvPr>
          <p:cNvSpPr txBox="1">
            <a:spLocks/>
          </p:cNvSpPr>
          <p:nvPr/>
        </p:nvSpPr>
        <p:spPr>
          <a:xfrm>
            <a:off x="9787656" y="980107"/>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116" name="Picture 115">
            <a:extLst>
              <a:ext uri="{FF2B5EF4-FFF2-40B4-BE49-F238E27FC236}">
                <a16:creationId xmlns:a16="http://schemas.microsoft.com/office/drawing/2014/main" id="{03C6CC91-916C-4A81-8A4F-A86315549C3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19616" y="5910186"/>
            <a:ext cx="527764" cy="549754"/>
          </a:xfrm>
          <a:prstGeom prst="rect">
            <a:avLst/>
          </a:prstGeom>
        </p:spPr>
      </p:pic>
    </p:spTree>
    <p:extLst>
      <p:ext uri="{BB962C8B-B14F-4D97-AF65-F5344CB8AC3E}">
        <p14:creationId xmlns:p14="http://schemas.microsoft.com/office/powerpoint/2010/main" val="81977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4"/>
                                        </p:tgtEl>
                                      </p:cBhvr>
                                    </p:animEffect>
                                    <p:set>
                                      <p:cBhvr>
                                        <p:cTn id="17" dur="1" fill="hold">
                                          <p:stCondLst>
                                            <p:cond delay="499"/>
                                          </p:stCondLst>
                                        </p:cTn>
                                        <p:tgtEl>
                                          <p:spTgt spid="5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7"/>
                                        </p:tgtEl>
                                      </p:cBhvr>
                                    </p:animEffect>
                                    <p:set>
                                      <p:cBhvr>
                                        <p:cTn id="27" dur="1" fill="hold">
                                          <p:stCondLst>
                                            <p:cond delay="499"/>
                                          </p:stCondLst>
                                        </p:cTn>
                                        <p:tgtEl>
                                          <p:spTgt spid="5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9"/>
                                        </p:tgtEl>
                                      </p:cBhvr>
                                    </p:animEffect>
                                    <p:set>
                                      <p:cBhvr>
                                        <p:cTn id="32" dur="1" fill="hold">
                                          <p:stCondLst>
                                            <p:cond delay="499"/>
                                          </p:stCondLst>
                                        </p:cTn>
                                        <p:tgtEl>
                                          <p:spTgt spid="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subTnLst>
                                    <p:audio>
                                      <p:cMediaNode>
                                        <p:cTn display="0" masterRel="sameClick">
                                          <p:stCondLst>
                                            <p:cond evt="begin" delay="0">
                                              <p:tn val="35"/>
                                            </p:cond>
                                          </p:stCondLst>
                                          <p:endCondLst>
                                            <p:cond evt="onStopAudio" delay="0">
                                              <p:tgtEl>
                                                <p:sldTgt/>
                                              </p:tgtEl>
                                            </p:cond>
                                          </p:endCondLst>
                                        </p:cTn>
                                        <p:tgtEl>
                                          <p:sndTgt r:embed="rId3" name="marca.wav"/>
                                        </p:tgtEl>
                                      </p:cMediaNode>
                                    </p:audio>
                                  </p:subTnLst>
                                </p:cTn>
                              </p:par>
                              <p:par>
                                <p:cTn id="38" presetID="10" presetClass="entr" presetSubtype="0" fill="hold"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par>
                                <p:cTn id="41" presetID="10"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par>
                                <p:cTn id="44" presetID="10" presetClass="entr" presetSubtype="0"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par>
                                <p:cTn id="47" presetID="10"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500"/>
                                        <p:tgtEl>
                                          <p:spTgt spid="87"/>
                                        </p:tgtEl>
                                      </p:cBhvr>
                                    </p:animEffect>
                                  </p:childTnLst>
                                </p:cTn>
                              </p:par>
                              <p:par>
                                <p:cTn id="50" presetID="10" presetClass="entr" presetSubtype="0" fill="hold" nodeType="with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par>
                                <p:cTn id="53" presetID="10" presetClass="entr" presetSubtype="0"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fade">
                                      <p:cBhvr>
                                        <p:cTn id="55" dur="500"/>
                                        <p:tgtEl>
                                          <p:spTgt spid="100"/>
                                        </p:tgtEl>
                                      </p:cBhvr>
                                    </p:animEffect>
                                  </p:childTnLst>
                                </p:cTn>
                              </p:par>
                              <p:par>
                                <p:cTn id="56" presetID="10" presetClass="entr" presetSubtype="0" fill="hold" nodeType="with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fade">
                                      <p:cBhvr>
                                        <p:cTn id="58" dur="500"/>
                                        <p:tgtEl>
                                          <p:spTgt spid="113"/>
                                        </p:tgtEl>
                                      </p:cBhvr>
                                    </p:animEffect>
                                  </p:childTnLst>
                                </p:cTn>
                              </p:par>
                              <p:par>
                                <p:cTn id="59" presetID="10" presetClass="entr" presetSubtype="0" fill="hold" nodeType="with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fade">
                                      <p:cBhvr>
                                        <p:cTn id="6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51" name="Title 1">
            <a:extLst>
              <a:ext uri="{FF2B5EF4-FFF2-40B4-BE49-F238E27FC236}">
                <a16:creationId xmlns:a16="http://schemas.microsoft.com/office/drawing/2014/main" id="{D4BCC699-0BED-4F02-97E2-0554694E5137}"/>
              </a:ext>
            </a:extLst>
          </p:cNvPr>
          <p:cNvSpPr txBox="1">
            <a:spLocks/>
          </p:cNvSpPr>
          <p:nvPr/>
        </p:nvSpPr>
        <p:spPr>
          <a:xfrm>
            <a:off x="9655810" y="6022748"/>
            <a:ext cx="2499057" cy="825987"/>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to</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rutina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routine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tiempo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time</a:t>
            </a:r>
          </a:p>
        </p:txBody>
      </p:sp>
      <p:sp>
        <p:nvSpPr>
          <p:cNvPr id="77" name="TextBox 76">
            <a:hlinkClick r:id="" action="ppaction://noaction">
              <a:snd r:embed="rId5" name="7_1.wav"/>
            </a:hlinkClick>
            <a:extLst>
              <a:ext uri="{FF2B5EF4-FFF2-40B4-BE49-F238E27FC236}">
                <a16:creationId xmlns:a16="http://schemas.microsoft.com/office/drawing/2014/main" id="{3B39837A-645C-4037-B8AF-0B82FF66D10E}"/>
              </a:ext>
            </a:extLst>
          </p:cNvPr>
          <p:cNvSpPr txBox="1"/>
          <p:nvPr/>
        </p:nvSpPr>
        <p:spPr>
          <a:xfrm>
            <a:off x="33089" y="713610"/>
            <a:ext cx="9413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Traduce las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87" name="Picture 16" descr="United, Flag, Kingdom, British, Great, Britain">
            <a:extLst>
              <a:ext uri="{FF2B5EF4-FFF2-40B4-BE49-F238E27FC236}">
                <a16:creationId xmlns:a16="http://schemas.microsoft.com/office/drawing/2014/main" id="{56EE01FA-20EC-4A9E-B248-E9CDACEB8B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7973" y="909275"/>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114" name="Google Shape;221;p10">
            <a:extLst>
              <a:ext uri="{FF2B5EF4-FFF2-40B4-BE49-F238E27FC236}">
                <a16:creationId xmlns:a16="http://schemas.microsoft.com/office/drawing/2014/main" id="{85777A8E-A1DB-489B-9921-EF7D2BA500EC}"/>
              </a:ext>
            </a:extLst>
          </p:cNvPr>
          <p:cNvPicPr preferRelativeResize="0"/>
          <p:nvPr/>
        </p:nvPicPr>
        <p:blipFill rotWithShape="1">
          <a:blip r:embed="rId7">
            <a:alphaModFix/>
          </a:blip>
          <a:srcRect/>
          <a:stretch/>
        </p:blipFill>
        <p:spPr>
          <a:xfrm>
            <a:off x="9942384" y="-111734"/>
            <a:ext cx="1166103" cy="1183191"/>
          </a:xfrm>
          <a:prstGeom prst="rect">
            <a:avLst/>
          </a:prstGeom>
          <a:noFill/>
          <a:ln>
            <a:noFill/>
          </a:ln>
        </p:spPr>
      </p:pic>
      <p:sp>
        <p:nvSpPr>
          <p:cNvPr id="115" name="Title 1">
            <a:extLst>
              <a:ext uri="{FF2B5EF4-FFF2-40B4-BE49-F238E27FC236}">
                <a16:creationId xmlns:a16="http://schemas.microsoft.com/office/drawing/2014/main" id="{84E392F5-B587-41BD-B82A-0935F38E85B9}"/>
              </a:ext>
            </a:extLst>
          </p:cNvPr>
          <p:cNvSpPr txBox="1">
            <a:spLocks/>
          </p:cNvSpPr>
          <p:nvPr/>
        </p:nvSpPr>
        <p:spPr>
          <a:xfrm>
            <a:off x="9787656" y="980107"/>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37" name="Table 3">
            <a:extLst>
              <a:ext uri="{FF2B5EF4-FFF2-40B4-BE49-F238E27FC236}">
                <a16:creationId xmlns:a16="http://schemas.microsoft.com/office/drawing/2014/main" id="{21BDC740-4466-4F5E-A1A4-62DAE747B017}"/>
              </a:ext>
            </a:extLst>
          </p:cNvPr>
          <p:cNvGraphicFramePr>
            <a:graphicFrameLocks noGrp="1"/>
          </p:cNvGraphicFramePr>
          <p:nvPr/>
        </p:nvGraphicFramePr>
        <p:xfrm>
          <a:off x="5291656" y="1565576"/>
          <a:ext cx="6761813" cy="4368238"/>
        </p:xfrm>
        <a:graphic>
          <a:graphicData uri="http://schemas.openxmlformats.org/drawingml/2006/table">
            <a:tbl>
              <a:tblPr firstRow="1" bandRow="1"/>
              <a:tblGrid>
                <a:gridCol w="782164">
                  <a:extLst>
                    <a:ext uri="{9D8B030D-6E8A-4147-A177-3AD203B41FA5}">
                      <a16:colId xmlns:a16="http://schemas.microsoft.com/office/drawing/2014/main" val="2446177157"/>
                    </a:ext>
                  </a:extLst>
                </a:gridCol>
                <a:gridCol w="5979649">
                  <a:extLst>
                    <a:ext uri="{9D8B030D-6E8A-4147-A177-3AD203B41FA5}">
                      <a16:colId xmlns:a16="http://schemas.microsoft.com/office/drawing/2014/main" val="3500169307"/>
                    </a:ext>
                  </a:extLst>
                </a:gridCol>
              </a:tblGrid>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____ listen to the radio __ the ________.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____ ______ in the sea.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84149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  walk ________ the village.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50113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  ______  an exercise book ____  class.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50113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 sing ________ the house.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 ____ _________,  ____  _______ time  with mum.</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bl>
          </a:graphicData>
        </a:graphic>
      </p:graphicFrame>
      <p:sp>
        <p:nvSpPr>
          <p:cNvPr id="45" name="TextBox 44">
            <a:extLst>
              <a:ext uri="{FF2B5EF4-FFF2-40B4-BE49-F238E27FC236}">
                <a16:creationId xmlns:a16="http://schemas.microsoft.com/office/drawing/2014/main" id="{93569B1E-531A-44A7-8634-96C583D9961A}"/>
              </a:ext>
            </a:extLst>
          </p:cNvPr>
          <p:cNvSpPr txBox="1"/>
          <p:nvPr/>
        </p:nvSpPr>
        <p:spPr>
          <a:xfrm>
            <a:off x="6052289" y="1758887"/>
            <a:ext cx="979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a:t>
            </a:r>
          </a:p>
        </p:txBody>
      </p:sp>
      <p:sp>
        <p:nvSpPr>
          <p:cNvPr id="46" name="TextBox 45">
            <a:extLst>
              <a:ext uri="{FF2B5EF4-FFF2-40B4-BE49-F238E27FC236}">
                <a16:creationId xmlns:a16="http://schemas.microsoft.com/office/drawing/2014/main" id="{CDDA2AC1-A1F3-4EB1-88C2-C9A32F5C880B}"/>
              </a:ext>
            </a:extLst>
          </p:cNvPr>
          <p:cNvSpPr txBox="1"/>
          <p:nvPr/>
        </p:nvSpPr>
        <p:spPr>
          <a:xfrm>
            <a:off x="9440572" y="1721367"/>
            <a:ext cx="755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47" name="TextBox 46">
            <a:extLst>
              <a:ext uri="{FF2B5EF4-FFF2-40B4-BE49-F238E27FC236}">
                <a16:creationId xmlns:a16="http://schemas.microsoft.com/office/drawing/2014/main" id="{84E31041-0214-4434-BEDB-736C06B03599}"/>
              </a:ext>
            </a:extLst>
          </p:cNvPr>
          <p:cNvSpPr txBox="1"/>
          <p:nvPr/>
        </p:nvSpPr>
        <p:spPr>
          <a:xfrm>
            <a:off x="10310777" y="1721367"/>
            <a:ext cx="29586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morning</a:t>
            </a:r>
          </a:p>
        </p:txBody>
      </p:sp>
      <p:sp>
        <p:nvSpPr>
          <p:cNvPr id="48" name="TextBox 47">
            <a:extLst>
              <a:ext uri="{FF2B5EF4-FFF2-40B4-BE49-F238E27FC236}">
                <a16:creationId xmlns:a16="http://schemas.microsoft.com/office/drawing/2014/main" id="{FAD61309-004E-43B9-8C7D-AD51BA4F90A2}"/>
              </a:ext>
            </a:extLst>
          </p:cNvPr>
          <p:cNvSpPr txBox="1"/>
          <p:nvPr/>
        </p:nvSpPr>
        <p:spPr>
          <a:xfrm>
            <a:off x="6113481" y="2583020"/>
            <a:ext cx="755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a:t>
            </a:r>
          </a:p>
        </p:txBody>
      </p:sp>
      <p:sp>
        <p:nvSpPr>
          <p:cNvPr id="50" name="TextBox 49">
            <a:extLst>
              <a:ext uri="{FF2B5EF4-FFF2-40B4-BE49-F238E27FC236}">
                <a16:creationId xmlns:a16="http://schemas.microsoft.com/office/drawing/2014/main" id="{29D7D365-3B4C-4890-A96F-65FD32498897}"/>
              </a:ext>
            </a:extLst>
          </p:cNvPr>
          <p:cNvSpPr txBox="1"/>
          <p:nvPr/>
        </p:nvSpPr>
        <p:spPr>
          <a:xfrm>
            <a:off x="6859287" y="2556004"/>
            <a:ext cx="1057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swim</a:t>
            </a:r>
          </a:p>
        </p:txBody>
      </p:sp>
      <p:sp>
        <p:nvSpPr>
          <p:cNvPr id="72" name="TextBox 71">
            <a:extLst>
              <a:ext uri="{FF2B5EF4-FFF2-40B4-BE49-F238E27FC236}">
                <a16:creationId xmlns:a16="http://schemas.microsoft.com/office/drawing/2014/main" id="{D32A72EE-6599-45A8-8AE2-85C7097282AF}"/>
              </a:ext>
            </a:extLst>
          </p:cNvPr>
          <p:cNvSpPr txBox="1"/>
          <p:nvPr/>
        </p:nvSpPr>
        <p:spPr>
          <a:xfrm>
            <a:off x="6237185" y="3423796"/>
            <a:ext cx="421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p>
        </p:txBody>
      </p:sp>
      <p:sp>
        <p:nvSpPr>
          <p:cNvPr id="73" name="TextBox 72">
            <a:extLst>
              <a:ext uri="{FF2B5EF4-FFF2-40B4-BE49-F238E27FC236}">
                <a16:creationId xmlns:a16="http://schemas.microsoft.com/office/drawing/2014/main" id="{E739BF16-2207-4A91-AFFE-635D959EB2CE}"/>
              </a:ext>
            </a:extLst>
          </p:cNvPr>
          <p:cNvSpPr txBox="1"/>
          <p:nvPr/>
        </p:nvSpPr>
        <p:spPr>
          <a:xfrm>
            <a:off x="7513976" y="3412175"/>
            <a:ext cx="1282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around</a:t>
            </a:r>
          </a:p>
        </p:txBody>
      </p:sp>
      <p:sp>
        <p:nvSpPr>
          <p:cNvPr id="79" name="TextBox 78">
            <a:extLst>
              <a:ext uri="{FF2B5EF4-FFF2-40B4-BE49-F238E27FC236}">
                <a16:creationId xmlns:a16="http://schemas.microsoft.com/office/drawing/2014/main" id="{93567E91-AE3B-4215-A603-37B0562FC6C6}"/>
              </a:ext>
            </a:extLst>
          </p:cNvPr>
          <p:cNvSpPr txBox="1"/>
          <p:nvPr/>
        </p:nvSpPr>
        <p:spPr>
          <a:xfrm>
            <a:off x="6192683" y="4074219"/>
            <a:ext cx="367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p>
        </p:txBody>
      </p:sp>
      <p:sp>
        <p:nvSpPr>
          <p:cNvPr id="80" name="TextBox 79">
            <a:extLst>
              <a:ext uri="{FF2B5EF4-FFF2-40B4-BE49-F238E27FC236}">
                <a16:creationId xmlns:a16="http://schemas.microsoft.com/office/drawing/2014/main" id="{1926A5BC-DC93-485A-8D14-D777FD903B05}"/>
              </a:ext>
            </a:extLst>
          </p:cNvPr>
          <p:cNvSpPr txBox="1"/>
          <p:nvPr/>
        </p:nvSpPr>
        <p:spPr>
          <a:xfrm>
            <a:off x="10417260" y="4119228"/>
            <a:ext cx="755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81" name="TextBox 80">
            <a:extLst>
              <a:ext uri="{FF2B5EF4-FFF2-40B4-BE49-F238E27FC236}">
                <a16:creationId xmlns:a16="http://schemas.microsoft.com/office/drawing/2014/main" id="{C6927C78-2897-4F5A-B0C9-D13E373C255E}"/>
              </a:ext>
            </a:extLst>
          </p:cNvPr>
          <p:cNvSpPr txBox="1"/>
          <p:nvPr/>
        </p:nvSpPr>
        <p:spPr>
          <a:xfrm>
            <a:off x="7124647" y="4624448"/>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around</a:t>
            </a:r>
          </a:p>
        </p:txBody>
      </p:sp>
      <p:sp>
        <p:nvSpPr>
          <p:cNvPr id="82" name="TextBox 81">
            <a:extLst>
              <a:ext uri="{FF2B5EF4-FFF2-40B4-BE49-F238E27FC236}">
                <a16:creationId xmlns:a16="http://schemas.microsoft.com/office/drawing/2014/main" id="{6BD78DDD-9042-4B8A-B01B-82187BA88A22}"/>
              </a:ext>
            </a:extLst>
          </p:cNvPr>
          <p:cNvSpPr txBox="1"/>
          <p:nvPr/>
        </p:nvSpPr>
        <p:spPr>
          <a:xfrm>
            <a:off x="6141937" y="5065801"/>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83" name="TextBox 82">
            <a:extLst>
              <a:ext uri="{FF2B5EF4-FFF2-40B4-BE49-F238E27FC236}">
                <a16:creationId xmlns:a16="http://schemas.microsoft.com/office/drawing/2014/main" id="{5740D28B-E670-42BA-97CC-85EF63182098}"/>
              </a:ext>
            </a:extLst>
          </p:cNvPr>
          <p:cNvSpPr txBox="1"/>
          <p:nvPr/>
        </p:nvSpPr>
        <p:spPr>
          <a:xfrm>
            <a:off x="6658493" y="5083771"/>
            <a:ext cx="8554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a:t>
            </a:r>
          </a:p>
        </p:txBody>
      </p:sp>
      <p:sp>
        <p:nvSpPr>
          <p:cNvPr id="84" name="TextBox 83">
            <a:extLst>
              <a:ext uri="{FF2B5EF4-FFF2-40B4-BE49-F238E27FC236}">
                <a16:creationId xmlns:a16="http://schemas.microsoft.com/office/drawing/2014/main" id="{CAD3B00C-3B90-4098-9A72-568241D90E2F}"/>
              </a:ext>
            </a:extLst>
          </p:cNvPr>
          <p:cNvSpPr txBox="1"/>
          <p:nvPr/>
        </p:nvSpPr>
        <p:spPr>
          <a:xfrm>
            <a:off x="6196094" y="4589060"/>
            <a:ext cx="663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p>
        </p:txBody>
      </p:sp>
      <p:sp>
        <p:nvSpPr>
          <p:cNvPr id="85" name="TextBox 84">
            <a:extLst>
              <a:ext uri="{FF2B5EF4-FFF2-40B4-BE49-F238E27FC236}">
                <a16:creationId xmlns:a16="http://schemas.microsoft.com/office/drawing/2014/main" id="{51B25248-A1F9-4355-8C7B-B1B1F3664DF6}"/>
              </a:ext>
            </a:extLst>
          </p:cNvPr>
          <p:cNvSpPr txBox="1"/>
          <p:nvPr/>
        </p:nvSpPr>
        <p:spPr>
          <a:xfrm>
            <a:off x="7373497" y="5047128"/>
            <a:ext cx="14227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morning</a:t>
            </a:r>
          </a:p>
        </p:txBody>
      </p:sp>
      <p:sp>
        <p:nvSpPr>
          <p:cNvPr id="86" name="TextBox 85">
            <a:extLst>
              <a:ext uri="{FF2B5EF4-FFF2-40B4-BE49-F238E27FC236}">
                <a16:creationId xmlns:a16="http://schemas.microsoft.com/office/drawing/2014/main" id="{A358FDF4-5A9E-4799-BEE7-9779BEA2930C}"/>
              </a:ext>
            </a:extLst>
          </p:cNvPr>
          <p:cNvSpPr txBox="1"/>
          <p:nvPr/>
        </p:nvSpPr>
        <p:spPr>
          <a:xfrm>
            <a:off x="8958157" y="5062712"/>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a:t>
            </a:r>
          </a:p>
        </p:txBody>
      </p:sp>
      <p:sp>
        <p:nvSpPr>
          <p:cNvPr id="93" name="TextBox 92">
            <a:extLst>
              <a:ext uri="{FF2B5EF4-FFF2-40B4-BE49-F238E27FC236}">
                <a16:creationId xmlns:a16="http://schemas.microsoft.com/office/drawing/2014/main" id="{D3EE367D-ED61-4DED-807A-CD6A79A43EE4}"/>
              </a:ext>
            </a:extLst>
          </p:cNvPr>
          <p:cNvSpPr txBox="1"/>
          <p:nvPr/>
        </p:nvSpPr>
        <p:spPr>
          <a:xfrm>
            <a:off x="9699294" y="5083770"/>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spend</a:t>
            </a:r>
          </a:p>
        </p:txBody>
      </p:sp>
      <p:pic>
        <p:nvPicPr>
          <p:cNvPr id="5" name="Picture 4">
            <a:extLst>
              <a:ext uri="{FF2B5EF4-FFF2-40B4-BE49-F238E27FC236}">
                <a16:creationId xmlns:a16="http://schemas.microsoft.com/office/drawing/2014/main" id="{11D00F8A-9EBF-4C6F-9387-E7E92C614E6F}"/>
              </a:ext>
            </a:extLst>
          </p:cNvPr>
          <p:cNvPicPr>
            <a:picLocks noChangeAspect="1"/>
          </p:cNvPicPr>
          <p:nvPr/>
        </p:nvPicPr>
        <p:blipFill>
          <a:blip r:embed="rId8"/>
          <a:stretch>
            <a:fillRect/>
          </a:stretch>
        </p:blipFill>
        <p:spPr>
          <a:xfrm>
            <a:off x="95527" y="1322281"/>
            <a:ext cx="5595305" cy="4854827"/>
          </a:xfrm>
          <a:prstGeom prst="rect">
            <a:avLst/>
          </a:prstGeom>
        </p:spPr>
      </p:pic>
      <p:sp>
        <p:nvSpPr>
          <p:cNvPr id="98" name="TextBox 97">
            <a:extLst>
              <a:ext uri="{FF2B5EF4-FFF2-40B4-BE49-F238E27FC236}">
                <a16:creationId xmlns:a16="http://schemas.microsoft.com/office/drawing/2014/main" id="{FFF23D91-C354-45D3-AA79-75DABD3EE087}"/>
              </a:ext>
            </a:extLst>
          </p:cNvPr>
          <p:cNvSpPr txBox="1"/>
          <p:nvPr/>
        </p:nvSpPr>
        <p:spPr>
          <a:xfrm>
            <a:off x="6609355" y="4066877"/>
            <a:ext cx="1282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need</a:t>
            </a:r>
          </a:p>
        </p:txBody>
      </p:sp>
      <p:sp>
        <p:nvSpPr>
          <p:cNvPr id="34" name="Rectangle 33">
            <a:hlinkClick r:id="" action="ppaction://noaction">
              <a:snd r:embed="rId9" name="4_1.wav"/>
            </a:hlinkClick>
            <a:extLst>
              <a:ext uri="{FF2B5EF4-FFF2-40B4-BE49-F238E27FC236}">
                <a16:creationId xmlns:a16="http://schemas.microsoft.com/office/drawing/2014/main" id="{029E107E-241A-41AF-84E8-528C53D9CE26}"/>
              </a:ext>
            </a:extLst>
          </p:cNvPr>
          <p:cNvSpPr/>
          <p:nvPr/>
        </p:nvSpPr>
        <p:spPr>
          <a:xfrm>
            <a:off x="5437118" y="1721367"/>
            <a:ext cx="500098"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5" name="Rectangle 34">
            <a:hlinkClick r:id="" action="ppaction://noaction">
              <a:snd r:embed="rId10" name="4_2.wav"/>
            </a:hlinkClick>
            <a:extLst>
              <a:ext uri="{FF2B5EF4-FFF2-40B4-BE49-F238E27FC236}">
                <a16:creationId xmlns:a16="http://schemas.microsoft.com/office/drawing/2014/main" id="{7CCD125D-E331-43EC-8E43-C7F78C0C5E81}"/>
              </a:ext>
            </a:extLst>
          </p:cNvPr>
          <p:cNvSpPr/>
          <p:nvPr/>
        </p:nvSpPr>
        <p:spPr>
          <a:xfrm>
            <a:off x="5437116" y="2501050"/>
            <a:ext cx="500098"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Rectangle 35">
            <a:hlinkClick r:id="" action="ppaction://noaction">
              <a:snd r:embed="rId11" name="4_3.wav"/>
            </a:hlinkClick>
            <a:extLst>
              <a:ext uri="{FF2B5EF4-FFF2-40B4-BE49-F238E27FC236}">
                <a16:creationId xmlns:a16="http://schemas.microsoft.com/office/drawing/2014/main" id="{73288D22-E50E-4F84-9DEB-B23345EBBF1D}"/>
              </a:ext>
            </a:extLst>
          </p:cNvPr>
          <p:cNvSpPr/>
          <p:nvPr/>
        </p:nvSpPr>
        <p:spPr>
          <a:xfrm>
            <a:off x="5437116" y="3393018"/>
            <a:ext cx="500098"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4" name="Rectangle 43">
            <a:hlinkClick r:id="" action="ppaction://noaction">
              <a:snd r:embed="rId12" name="4_4.wav"/>
            </a:hlinkClick>
            <a:extLst>
              <a:ext uri="{FF2B5EF4-FFF2-40B4-BE49-F238E27FC236}">
                <a16:creationId xmlns:a16="http://schemas.microsoft.com/office/drawing/2014/main" id="{5108A6C5-65E5-4B2A-BE28-0341182D98DC}"/>
              </a:ext>
            </a:extLst>
          </p:cNvPr>
          <p:cNvSpPr/>
          <p:nvPr/>
        </p:nvSpPr>
        <p:spPr>
          <a:xfrm>
            <a:off x="5437116" y="4116977"/>
            <a:ext cx="500098" cy="38400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Rectangle 48">
            <a:hlinkClick r:id="" action="ppaction://noaction">
              <a:snd r:embed="rId13" name="4_5.wav"/>
            </a:hlinkClick>
            <a:extLst>
              <a:ext uri="{FF2B5EF4-FFF2-40B4-BE49-F238E27FC236}">
                <a16:creationId xmlns:a16="http://schemas.microsoft.com/office/drawing/2014/main" id="{862729DE-34D1-47A1-B6C6-1CE4A746D767}"/>
              </a:ext>
            </a:extLst>
          </p:cNvPr>
          <p:cNvSpPr/>
          <p:nvPr/>
        </p:nvSpPr>
        <p:spPr>
          <a:xfrm>
            <a:off x="5437116" y="4663128"/>
            <a:ext cx="500098" cy="38400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2" name="Rectangle 51">
            <a:hlinkClick r:id="" action="ppaction://noaction">
              <a:snd r:embed="rId14" name="4_6.wav"/>
            </a:hlinkClick>
            <a:extLst>
              <a:ext uri="{FF2B5EF4-FFF2-40B4-BE49-F238E27FC236}">
                <a16:creationId xmlns:a16="http://schemas.microsoft.com/office/drawing/2014/main" id="{D8CC8976-AD4C-4015-B364-8C49F36C5AAD}"/>
              </a:ext>
            </a:extLst>
          </p:cNvPr>
          <p:cNvSpPr/>
          <p:nvPr/>
        </p:nvSpPr>
        <p:spPr>
          <a:xfrm>
            <a:off x="5437116" y="5257902"/>
            <a:ext cx="500098" cy="52322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4194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8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8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8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8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8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50" grpId="0"/>
      <p:bldP spid="72" grpId="0"/>
      <p:bldP spid="73" grpId="0"/>
      <p:bldP spid="79" grpId="0"/>
      <p:bldP spid="80" grpId="0"/>
      <p:bldP spid="81" grpId="0"/>
      <p:bldP spid="82" grpId="0"/>
      <p:bldP spid="83" grpId="0"/>
      <p:bldP spid="84" grpId="0"/>
      <p:bldP spid="85" grpId="0"/>
      <p:bldP spid="86" grpId="0"/>
      <p:bldP spid="93" grpId="0"/>
      <p:bldP spid="98" grpId="0"/>
      <p:bldP spid="34" grpId="0" animBg="1"/>
      <p:bldP spid="35" grpId="0" animBg="1"/>
      <p:bldP spid="36" grpId="0" animBg="1"/>
      <p:bldP spid="44" grpId="0" animBg="1"/>
      <p:bldP spid="49"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3636843" y="23653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Compras una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película</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4" name="TextBox 63">
            <a:extLst>
              <a:ext uri="{FF2B5EF4-FFF2-40B4-BE49-F238E27FC236}">
                <a16:creationId xmlns:a16="http://schemas.microsoft.com/office/drawing/2014/main" id="{44993CE1-EC0B-43EE-8ABA-F848980BD290}"/>
              </a:ext>
            </a:extLst>
          </p:cNvPr>
          <p:cNvSpPr txBox="1"/>
          <p:nvPr/>
        </p:nvSpPr>
        <p:spPr>
          <a:xfrm>
            <a:off x="191720" y="146980"/>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[1/4]</a:t>
            </a: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731843"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66" name="TextBox 65">
            <a:extLst>
              <a:ext uri="{FF2B5EF4-FFF2-40B4-BE49-F238E27FC236}">
                <a16:creationId xmlns:a16="http://schemas.microsoft.com/office/drawing/2014/main" id="{D32030E1-8347-404C-82AB-65B407380CEB}"/>
              </a:ext>
            </a:extLst>
          </p:cNvPr>
          <p:cNvSpPr txBox="1"/>
          <p:nvPr/>
        </p:nvSpPr>
        <p:spPr>
          <a:xfrm>
            <a:off x="191719" y="1721941"/>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buy a film </a:t>
            </a: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1488114" y="4597918"/>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7802865" y="4597918"/>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regalo</a:t>
            </a: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21185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compras</a:t>
            </a: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3596018" y="567576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bonito</a:t>
            </a: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607477" y="4664612"/>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73" name="TextBox 72">
            <a:extLst>
              <a:ext uri="{FF2B5EF4-FFF2-40B4-BE49-F238E27FC236}">
                <a16:creationId xmlns:a16="http://schemas.microsoft.com/office/drawing/2014/main" id="{4B2B495D-FF1D-423C-9756-E391F55CEDAE}"/>
              </a:ext>
            </a:extLst>
          </p:cNvPr>
          <p:cNvSpPr txBox="1"/>
          <p:nvPr/>
        </p:nvSpPr>
        <p:spPr>
          <a:xfrm>
            <a:off x="191720" y="625115"/>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2" y="5687617"/>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a:t>
            </a: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7866042" y="5690544"/>
            <a:ext cx="172131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película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9759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Habl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0"/>
                    </p:tgtEl>
                  </p:cond>
                </p:stCondLst>
                <p:endSync evt="end" delay="0">
                  <p:rtn val="all"/>
                </p:endSync>
                <p:childTnLst>
                  <p:par>
                    <p:cTn id="38" fill="hold">
                      <p:stCondLst>
                        <p:cond delay="0"/>
                      </p:stCondLst>
                      <p:childTnLst>
                        <p:par>
                          <p:cTn id="39" fill="hold">
                            <p:stCondLst>
                              <p:cond delay="0"/>
                            </p:stCondLst>
                            <p:childTnLst>
                              <p:par>
                                <p:cTn id="40" presetID="12" presetClass="exit" presetSubtype="4" fill="remove" grpId="0" nodeType="clickEffect">
                                  <p:stCondLst>
                                    <p:cond delay="0"/>
                                  </p:stCondLst>
                                  <p:childTnLst>
                                    <p:anim calcmode="lin" valueType="num">
                                      <p:cBhvr additive="base">
                                        <p:cTn id="41" dur="15000"/>
                                        <p:tgtEl>
                                          <p:spTgt spid="54"/>
                                        </p:tgtEl>
                                        <p:attrNameLst>
                                          <p:attrName>ppt_y</p:attrName>
                                        </p:attrNameLst>
                                      </p:cBhvr>
                                      <p:tavLst>
                                        <p:tav tm="0">
                                          <p:val>
                                            <p:strVal val="#ppt_y"/>
                                          </p:val>
                                        </p:tav>
                                        <p:tav tm="100000">
                                          <p:val>
                                            <p:strVal val="#ppt_y+#ppt_h*1.125000"/>
                                          </p:val>
                                        </p:tav>
                                      </p:tavLst>
                                    </p:anim>
                                    <p:animEffect transition="out" filter="wipe(down)">
                                      <p:cBhvr>
                                        <p:cTn id="42" dur="15000"/>
                                        <p:tgtEl>
                                          <p:spTgt spid="54"/>
                                        </p:tgtEl>
                                      </p:cBhvr>
                                    </p:animEffect>
                                    <p:set>
                                      <p:cBhvr>
                                        <p:cTn id="43"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4" grpId="0"/>
      <p:bldP spid="65" grpId="0" animBg="1"/>
      <p:bldP spid="66" grpId="0"/>
      <p:bldP spid="67" grpId="0" animBg="1"/>
      <p:bldP spid="68" grpId="0" animBg="1"/>
      <p:bldP spid="70" grpId="0" animBg="1"/>
      <p:bldP spid="71" grpId="0" animBg="1"/>
      <p:bldP spid="72" grpId="0" animBg="1"/>
      <p:bldP spid="73" grpId="0"/>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3">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3636843" y="23653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español por 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4" name="TextBox 63">
            <a:extLst>
              <a:ext uri="{FF2B5EF4-FFF2-40B4-BE49-F238E27FC236}">
                <a16:creationId xmlns:a16="http://schemas.microsoft.com/office/drawing/2014/main" id="{44993CE1-EC0B-43EE-8ABA-F848980BD290}"/>
              </a:ext>
            </a:extLst>
          </p:cNvPr>
          <p:cNvSpPr txBox="1"/>
          <p:nvPr/>
        </p:nvSpPr>
        <p:spPr>
          <a:xfrm>
            <a:off x="191720" y="146980"/>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409377" y="46646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D32030E1-8347-404C-82AB-65B407380CEB}"/>
              </a:ext>
            </a:extLst>
          </p:cNvPr>
          <p:cNvSpPr txBox="1"/>
          <p:nvPr/>
        </p:nvSpPr>
        <p:spPr>
          <a:xfrm>
            <a:off x="191719" y="1531441"/>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listen to Spanish in the morning.</a:t>
            </a: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995360" y="4597918"/>
            <a:ext cx="212805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español</a:t>
            </a: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7802865" y="4597918"/>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21185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3596018" y="567576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607476" y="46646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4B2B495D-FF1D-423C-9756-E391F55CEDAE}"/>
              </a:ext>
            </a:extLst>
          </p:cNvPr>
          <p:cNvSpPr txBox="1"/>
          <p:nvPr/>
        </p:nvSpPr>
        <p:spPr>
          <a:xfrm>
            <a:off x="191720" y="625115"/>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2" y="5687617"/>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7866042" y="5690544"/>
            <a:ext cx="172131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Tree>
    <p:extLst>
      <p:ext uri="{BB962C8B-B14F-4D97-AF65-F5344CB8AC3E}">
        <p14:creationId xmlns:p14="http://schemas.microsoft.com/office/powerpoint/2010/main" val="57557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additive="base">
                                        <p:cTn id="27" dur="500" fill="hold"/>
                                        <p:tgtEl>
                                          <p:spTgt spid="63"/>
                                        </p:tgtEl>
                                        <p:attrNameLst>
                                          <p:attrName>ppt_x</p:attrName>
                                        </p:attrNameLst>
                                      </p:cBhvr>
                                      <p:tavLst>
                                        <p:tav tm="0">
                                          <p:val>
                                            <p:strVal val="#ppt_x"/>
                                          </p:val>
                                        </p:tav>
                                        <p:tav tm="100000">
                                          <p:val>
                                            <p:strVal val="#ppt_x"/>
                                          </p:val>
                                        </p:tav>
                                      </p:tavLst>
                                    </p:anim>
                                    <p:anim calcmode="lin" valueType="num">
                                      <p:cBhvr additive="base">
                                        <p:cTn id="2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15000"/>
                                        <p:tgtEl>
                                          <p:spTgt spid="54"/>
                                        </p:tgtEl>
                                        <p:attrNameLst>
                                          <p:attrName>ppt_y</p:attrName>
                                        </p:attrNameLst>
                                      </p:cBhvr>
                                      <p:tavLst>
                                        <p:tav tm="0">
                                          <p:val>
                                            <p:strVal val="#ppt_y"/>
                                          </p:val>
                                        </p:tav>
                                        <p:tav tm="100000">
                                          <p:val>
                                            <p:strVal val="#ppt_y+#ppt_h*1.125000"/>
                                          </p:val>
                                        </p:tav>
                                      </p:tavLst>
                                    </p:anim>
                                    <p:animEffect transition="out" filter="wipe(down)">
                                      <p:cBhvr>
                                        <p:cTn id="34" dur="15000"/>
                                        <p:tgtEl>
                                          <p:spTgt spid="54"/>
                                        </p:tgtEl>
                                      </p:cBhvr>
                                    </p:animEffect>
                                    <p:set>
                                      <p:cBhvr>
                                        <p:cTn id="35"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3">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3636843" y="23653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Caminas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papá.</a:t>
            </a:r>
          </a:p>
        </p:txBody>
      </p:sp>
      <p:sp>
        <p:nvSpPr>
          <p:cNvPr id="64" name="TextBox 63">
            <a:extLst>
              <a:ext uri="{FF2B5EF4-FFF2-40B4-BE49-F238E27FC236}">
                <a16:creationId xmlns:a16="http://schemas.microsoft.com/office/drawing/2014/main" id="{44993CE1-EC0B-43EE-8ABA-F848980BD290}"/>
              </a:ext>
            </a:extLst>
          </p:cNvPr>
          <p:cNvSpPr txBox="1"/>
          <p:nvPr/>
        </p:nvSpPr>
        <p:spPr>
          <a:xfrm>
            <a:off x="191720" y="146980"/>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[3/4]</a:t>
            </a: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409377" y="46265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D32030E1-8347-404C-82AB-65B407380CEB}"/>
              </a:ext>
            </a:extLst>
          </p:cNvPr>
          <p:cNvSpPr txBox="1"/>
          <p:nvPr/>
        </p:nvSpPr>
        <p:spPr>
          <a:xfrm>
            <a:off x="191719" y="1531441"/>
            <a:ext cx="880984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walk in / through the mountain with dad.</a:t>
            </a: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995360" y="4597918"/>
            <a:ext cx="212805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camino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7802865" y="4597918"/>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a:t>
            </a: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21185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3596018" y="567576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papá</a:t>
            </a: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607476" y="46646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caminas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4B2B495D-FF1D-423C-9756-E391F55CEDAE}"/>
              </a:ext>
            </a:extLst>
          </p:cNvPr>
          <p:cNvSpPr txBox="1"/>
          <p:nvPr/>
        </p:nvSpPr>
        <p:spPr>
          <a:xfrm>
            <a:off x="191720" y="625115"/>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2" y="5687617"/>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7518355" y="5659462"/>
            <a:ext cx="172131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Tree>
    <p:extLst>
      <p:ext uri="{BB962C8B-B14F-4D97-AF65-F5344CB8AC3E}">
        <p14:creationId xmlns:p14="http://schemas.microsoft.com/office/powerpoint/2010/main" val="210737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additive="base">
                                        <p:cTn id="27" dur="500" fill="hold"/>
                                        <p:tgtEl>
                                          <p:spTgt spid="63"/>
                                        </p:tgtEl>
                                        <p:attrNameLst>
                                          <p:attrName>ppt_x</p:attrName>
                                        </p:attrNameLst>
                                      </p:cBhvr>
                                      <p:tavLst>
                                        <p:tav tm="0">
                                          <p:val>
                                            <p:strVal val="#ppt_x"/>
                                          </p:val>
                                        </p:tav>
                                        <p:tav tm="100000">
                                          <p:val>
                                            <p:strVal val="#ppt_x"/>
                                          </p:val>
                                        </p:tav>
                                      </p:tavLst>
                                    </p:anim>
                                    <p:anim calcmode="lin" valueType="num">
                                      <p:cBhvr additive="base">
                                        <p:cTn id="2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15000"/>
                                        <p:tgtEl>
                                          <p:spTgt spid="54"/>
                                        </p:tgtEl>
                                        <p:attrNameLst>
                                          <p:attrName>ppt_y</p:attrName>
                                        </p:attrNameLst>
                                      </p:cBhvr>
                                      <p:tavLst>
                                        <p:tav tm="0">
                                          <p:val>
                                            <p:strVal val="#ppt_y"/>
                                          </p:val>
                                        </p:tav>
                                        <p:tav tm="100000">
                                          <p:val>
                                            <p:strVal val="#ppt_y+#ppt_h*1.125000"/>
                                          </p:val>
                                        </p:tav>
                                      </p:tavLst>
                                    </p:anim>
                                    <p:animEffect transition="out" filter="wipe(down)">
                                      <p:cBhvr>
                                        <p:cTn id="34" dur="15000"/>
                                        <p:tgtEl>
                                          <p:spTgt spid="54"/>
                                        </p:tgtEl>
                                      </p:cBhvr>
                                    </p:animEffect>
                                    <p:set>
                                      <p:cBhvr>
                                        <p:cTn id="35"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3">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3636843" y="23653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Camino con un sombrero por la playa.</a:t>
            </a:r>
          </a:p>
        </p:txBody>
      </p:sp>
      <p:sp>
        <p:nvSpPr>
          <p:cNvPr id="64" name="TextBox 63">
            <a:extLst>
              <a:ext uri="{FF2B5EF4-FFF2-40B4-BE49-F238E27FC236}">
                <a16:creationId xmlns:a16="http://schemas.microsoft.com/office/drawing/2014/main" id="{44993CE1-EC0B-43EE-8ABA-F848980BD290}"/>
              </a:ext>
            </a:extLst>
          </p:cNvPr>
          <p:cNvSpPr txBox="1"/>
          <p:nvPr/>
        </p:nvSpPr>
        <p:spPr>
          <a:xfrm>
            <a:off x="191720" y="146980"/>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[3/4]</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409377" y="46265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sombrero</a:t>
            </a:r>
          </a:p>
        </p:txBody>
      </p:sp>
      <p:sp>
        <p:nvSpPr>
          <p:cNvPr id="66" name="TextBox 65">
            <a:extLst>
              <a:ext uri="{FF2B5EF4-FFF2-40B4-BE49-F238E27FC236}">
                <a16:creationId xmlns:a16="http://schemas.microsoft.com/office/drawing/2014/main" id="{D32030E1-8347-404C-82AB-65B407380CEB}"/>
              </a:ext>
            </a:extLst>
          </p:cNvPr>
          <p:cNvSpPr txBox="1"/>
          <p:nvPr/>
        </p:nvSpPr>
        <p:spPr>
          <a:xfrm>
            <a:off x="191719" y="1531441"/>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walk with a hat along the beach.</a:t>
            </a: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995360" y="4597918"/>
            <a:ext cx="212805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camino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8814404" y="5647041"/>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a:t>
            </a: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a:t>
            </a: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4188570" y="5731466"/>
            <a:ext cx="13398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a:t>
            </a: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607476" y="4664612"/>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caminas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4B2B495D-FF1D-423C-9756-E391F55CEDAE}"/>
              </a:ext>
            </a:extLst>
          </p:cNvPr>
          <p:cNvSpPr txBox="1"/>
          <p:nvPr/>
        </p:nvSpPr>
        <p:spPr>
          <a:xfrm>
            <a:off x="191720" y="625115"/>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2" y="5687617"/>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7518356" y="5659462"/>
            <a:ext cx="10587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26" name="Rectangle: Rounded Corners 25">
            <a:extLst>
              <a:ext uri="{FF2B5EF4-FFF2-40B4-BE49-F238E27FC236}">
                <a16:creationId xmlns:a16="http://schemas.microsoft.com/office/drawing/2014/main" id="{9E99ED55-A829-41FC-AA7A-58C8EC78F20A}"/>
              </a:ext>
            </a:extLst>
          </p:cNvPr>
          <p:cNvSpPr/>
          <p:nvPr/>
        </p:nvSpPr>
        <p:spPr>
          <a:xfrm>
            <a:off x="2615479" y="5727944"/>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27" name="Rectangle: Rounded Corners 26">
            <a:extLst>
              <a:ext uri="{FF2B5EF4-FFF2-40B4-BE49-F238E27FC236}">
                <a16:creationId xmlns:a16="http://schemas.microsoft.com/office/drawing/2014/main" id="{89B90946-3972-42A7-9947-2B51F2DCE523}"/>
              </a:ext>
            </a:extLst>
          </p:cNvPr>
          <p:cNvSpPr/>
          <p:nvPr/>
        </p:nvSpPr>
        <p:spPr>
          <a:xfrm>
            <a:off x="7694676" y="4664611"/>
            <a:ext cx="14150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playa</a:t>
            </a:r>
          </a:p>
        </p:txBody>
      </p:sp>
    </p:spTree>
    <p:extLst>
      <p:ext uri="{BB962C8B-B14F-4D97-AF65-F5344CB8AC3E}">
        <p14:creationId xmlns:p14="http://schemas.microsoft.com/office/powerpoint/2010/main" val="158860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500" fill="hold"/>
                                        <p:tgtEl>
                                          <p:spTgt spid="63"/>
                                        </p:tgtEl>
                                        <p:attrNameLst>
                                          <p:attrName>ppt_x</p:attrName>
                                        </p:attrNameLst>
                                      </p:cBhvr>
                                      <p:tavLst>
                                        <p:tav tm="0">
                                          <p:val>
                                            <p:strVal val="#ppt_x"/>
                                          </p:val>
                                        </p:tav>
                                        <p:tav tm="100000">
                                          <p:val>
                                            <p:strVal val="#ppt_x"/>
                                          </p:val>
                                        </p:tav>
                                      </p:tavLst>
                                    </p:anim>
                                    <p:anim calcmode="lin" valueType="num">
                                      <p:cBhvr additive="base">
                                        <p:cTn id="3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0"/>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remove" grpId="0" nodeType="clickEffect">
                                  <p:stCondLst>
                                    <p:cond delay="0"/>
                                  </p:stCondLst>
                                  <p:childTnLst>
                                    <p:anim calcmode="lin" valueType="num">
                                      <p:cBhvr additive="base">
                                        <p:cTn id="37" dur="15000"/>
                                        <p:tgtEl>
                                          <p:spTgt spid="54"/>
                                        </p:tgtEl>
                                        <p:attrNameLst>
                                          <p:attrName>ppt_y</p:attrName>
                                        </p:attrNameLst>
                                      </p:cBhvr>
                                      <p:tavLst>
                                        <p:tav tm="0">
                                          <p:val>
                                            <p:strVal val="#ppt_y"/>
                                          </p:val>
                                        </p:tav>
                                        <p:tav tm="100000">
                                          <p:val>
                                            <p:strVal val="#ppt_y+#ppt_h*1.125000"/>
                                          </p:val>
                                        </p:tav>
                                      </p:tavLst>
                                    </p:anim>
                                    <p:animEffect transition="out" filter="wipe(down)">
                                      <p:cBhvr>
                                        <p:cTn id="38" dur="15000"/>
                                        <p:tgtEl>
                                          <p:spTgt spid="54"/>
                                        </p:tgtEl>
                                      </p:cBhvr>
                                    </p:animEffect>
                                    <p:set>
                                      <p:cBhvr>
                                        <p:cTn id="39"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24" grpId="0" animBg="1"/>
      <p:bldP spid="25"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891801"/>
            <a:ext cx="4350984" cy="18158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a:t>
            </a:r>
            <a:r>
              <a:rPr lang="en-GB" sz="2800" b="1" dirty="0" err="1">
                <a:solidFill>
                  <a:srgbClr val="FFFFFF"/>
                </a:solidFill>
                <a:latin typeface="Century Gothic"/>
                <a:sym typeface="Century Gothic"/>
              </a:rPr>
              <a:t>ar</a:t>
            </a:r>
            <a:r>
              <a:rPr lang="en-GB" sz="2800" b="1" dirty="0">
                <a:solidFill>
                  <a:srgbClr val="FFFFFF"/>
                </a:solidFill>
                <a:latin typeface="Century Gothic"/>
                <a:sym typeface="Century Gothic"/>
              </a:rPr>
              <a:t> verbs: I, you, s/he, it</a:t>
            </a:r>
            <a:endParaRPr lang="en-GB" sz="2800"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a:t>
            </a:r>
            <a:r>
              <a:rPr lang="en-GB" sz="2800" b="1" i="0" u="none" strike="noStrike" cap="none" dirty="0" err="1">
                <a:solidFill>
                  <a:srgbClr val="FFFFFF"/>
                </a:solidFill>
                <a:latin typeface="Century Gothic"/>
                <a:ea typeface="Century Gothic"/>
                <a:cs typeface="Century Gothic"/>
                <a:sym typeface="Century Gothic"/>
              </a:rPr>
              <a:t>ga</a:t>
            </a:r>
            <a:r>
              <a:rPr lang="en-GB" sz="2800" b="1" i="0" u="none" strike="noStrike" cap="none" dirty="0">
                <a:solidFill>
                  <a:srgbClr val="FFFFFF"/>
                </a:solidFill>
                <a:latin typeface="Century Gothic"/>
                <a:ea typeface="Century Gothic"/>
                <a:cs typeface="Century Gothic"/>
                <a:sym typeface="Century Gothic"/>
              </a:rPr>
              <a:t>] [</a:t>
            </a:r>
            <a:r>
              <a:rPr lang="en-GB" sz="2800" b="1" dirty="0">
                <a:solidFill>
                  <a:srgbClr val="FFFFFF"/>
                </a:solidFill>
                <a:latin typeface="Century Gothic"/>
                <a:ea typeface="Century Gothic"/>
                <a:cs typeface="Century Gothic"/>
                <a:sym typeface="Century Gothic"/>
              </a:rPr>
              <a:t>go</a:t>
            </a:r>
            <a:r>
              <a:rPr lang="en-GB" sz="2800" b="1" i="0" u="none" strike="noStrike" cap="none" dirty="0">
                <a:solidFill>
                  <a:srgbClr val="FFFFFF"/>
                </a:solidFill>
                <a:latin typeface="Century Gothic"/>
                <a:ea typeface="Century Gothic"/>
                <a:cs typeface="Century Gothic"/>
                <a:sym typeface="Century Gothic"/>
              </a:rPr>
              <a:t>] [</a:t>
            </a:r>
            <a:r>
              <a:rPr lang="en-GB" sz="2800" b="1" i="0" u="none" strike="noStrike" cap="none" dirty="0" err="1">
                <a:solidFill>
                  <a:srgbClr val="FFFFFF"/>
                </a:solidFill>
                <a:latin typeface="Century Gothic"/>
                <a:ea typeface="Century Gothic"/>
                <a:cs typeface="Century Gothic"/>
                <a:sym typeface="Century Gothic"/>
              </a:rPr>
              <a:t>gu</a:t>
            </a:r>
            <a:r>
              <a:rPr lang="en-GB" sz="2800" b="1" i="0" u="none" strike="noStrike" cap="none" dirty="0">
                <a:solidFill>
                  <a:srgbClr val="FFFFFF"/>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me and others do</a:t>
            </a:r>
            <a:endParaRPr lang="en-GB" sz="40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ga</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223654" y="268752"/>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ga</a:t>
            </a:r>
            <a:r>
              <a:rPr lang="en-GB" sz="9600" dirty="0" err="1">
                <a:solidFill>
                  <a:srgbClr val="002060"/>
                </a:solidFill>
                <a:latin typeface="Century Gothic"/>
                <a:ea typeface="Century Gothic"/>
                <a:cs typeface="Century Gothic"/>
                <a:sym typeface="Century Gothic"/>
              </a:rPr>
              <a:t>nar</a:t>
            </a:r>
            <a:endParaRPr sz="9600" b="1" i="0" u="none" strike="noStrike" cap="none" dirty="0">
              <a:solidFill>
                <a:srgbClr val="FF0066"/>
              </a:solidFill>
              <a:latin typeface="Calibri"/>
              <a:ea typeface="Calibri"/>
              <a:cs typeface="Calibri"/>
              <a:sym typeface="Calibri"/>
            </a:endParaRPr>
          </a:p>
        </p:txBody>
      </p:sp>
      <p:sp>
        <p:nvSpPr>
          <p:cNvPr id="10" name="Google Shape;108;p3">
            <a:extLst>
              <a:ext uri="{FF2B5EF4-FFF2-40B4-BE49-F238E27FC236}">
                <a16:creationId xmlns:a16="http://schemas.microsoft.com/office/drawing/2014/main" id="{105ABE56-71C1-410B-A790-ACC0134D7388}"/>
              </a:ext>
            </a:extLst>
          </p:cNvPr>
          <p:cNvSpPr txBox="1"/>
          <p:nvPr/>
        </p:nvSpPr>
        <p:spPr>
          <a:xfrm>
            <a:off x="296296" y="2609265"/>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[go]</a:t>
            </a:r>
            <a:endParaRPr sz="9600" b="1" i="0" u="none" strike="noStrike" cap="none" dirty="0">
              <a:solidFill>
                <a:srgbClr val="000000"/>
              </a:solidFill>
              <a:latin typeface="Calibri"/>
              <a:ea typeface="Calibri"/>
              <a:cs typeface="Calibri"/>
              <a:sym typeface="Calibri"/>
            </a:endParaRPr>
          </a:p>
        </p:txBody>
      </p:sp>
      <p:sp>
        <p:nvSpPr>
          <p:cNvPr id="11" name="Google Shape;110;p3">
            <a:extLst>
              <a:ext uri="{FF2B5EF4-FFF2-40B4-BE49-F238E27FC236}">
                <a16:creationId xmlns:a16="http://schemas.microsoft.com/office/drawing/2014/main" id="{AAD935B4-4CF6-4345-9E7E-E740502B733A}"/>
              </a:ext>
            </a:extLst>
          </p:cNvPr>
          <p:cNvSpPr txBox="1"/>
          <p:nvPr/>
        </p:nvSpPr>
        <p:spPr>
          <a:xfrm>
            <a:off x="3251775" y="2622743"/>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la</a:t>
            </a:r>
            <a:r>
              <a:rPr lang="en-GB" sz="9600" b="1" dirty="0" err="1">
                <a:solidFill>
                  <a:srgbClr val="FF0066"/>
                </a:solidFill>
                <a:latin typeface="Century Gothic"/>
                <a:ea typeface="Century Gothic"/>
                <a:cs typeface="Century Gothic"/>
                <a:sym typeface="Century Gothic"/>
              </a:rPr>
              <a:t>go</a:t>
            </a:r>
            <a:endParaRPr sz="9600" b="1" i="0" u="none" strike="noStrike" cap="none" dirty="0">
              <a:solidFill>
                <a:srgbClr val="FF0066"/>
              </a:solidFill>
              <a:latin typeface="Calibri"/>
              <a:ea typeface="Calibri"/>
              <a:cs typeface="Calibri"/>
              <a:sym typeface="Calibri"/>
            </a:endParaRPr>
          </a:p>
        </p:txBody>
      </p:sp>
      <p:sp>
        <p:nvSpPr>
          <p:cNvPr id="12" name="Google Shape;108;p3">
            <a:extLst>
              <a:ext uri="{FF2B5EF4-FFF2-40B4-BE49-F238E27FC236}">
                <a16:creationId xmlns:a16="http://schemas.microsoft.com/office/drawing/2014/main" id="{AFB76CFE-11C2-4E04-B98D-B6F7E29E03DF}"/>
              </a:ext>
            </a:extLst>
          </p:cNvPr>
          <p:cNvSpPr txBox="1"/>
          <p:nvPr/>
        </p:nvSpPr>
        <p:spPr>
          <a:xfrm>
            <a:off x="296296" y="4750303"/>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gu</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3" name="Google Shape;110;p3">
            <a:extLst>
              <a:ext uri="{FF2B5EF4-FFF2-40B4-BE49-F238E27FC236}">
                <a16:creationId xmlns:a16="http://schemas.microsoft.com/office/drawing/2014/main" id="{625D3DE1-8C33-4C13-9E32-AFB727A5E40F}"/>
              </a:ext>
            </a:extLst>
          </p:cNvPr>
          <p:cNvSpPr txBox="1"/>
          <p:nvPr/>
        </p:nvSpPr>
        <p:spPr>
          <a:xfrm>
            <a:off x="3251775" y="4763781"/>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gu</a:t>
            </a:r>
            <a:r>
              <a:rPr lang="en-GB" sz="9600" dirty="0" err="1">
                <a:solidFill>
                  <a:srgbClr val="002060"/>
                </a:solidFill>
                <a:latin typeface="Century Gothic"/>
                <a:ea typeface="Century Gothic"/>
                <a:cs typeface="Century Gothic"/>
                <a:sym typeface="Century Gothic"/>
              </a:rPr>
              <a:t>sano</a:t>
            </a:r>
            <a:endParaRPr sz="9600" b="1" i="0" u="none" strike="noStrike" cap="none" dirty="0">
              <a:solidFill>
                <a:srgbClr val="FF0066"/>
              </a:solidFill>
              <a:latin typeface="Calibri"/>
              <a:ea typeface="Calibri"/>
              <a:cs typeface="Calibri"/>
              <a:sym typeface="Calibri"/>
            </a:endParaRPr>
          </a:p>
        </p:txBody>
      </p:sp>
      <p:pic>
        <p:nvPicPr>
          <p:cNvPr id="1026" name="Picture 2" descr="Trofeo, Ganador, La Copa, Campeón, Oro">
            <a:extLst>
              <a:ext uri="{FF2B5EF4-FFF2-40B4-BE49-F238E27FC236}">
                <a16:creationId xmlns:a16="http://schemas.microsoft.com/office/drawing/2014/main" id="{B84D2B34-7D04-41F2-9705-A466F789D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820" y="255274"/>
            <a:ext cx="1076322" cy="136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Łódź, Lago, Articulación, Agua, Playa, Velero, Globo">
            <a:extLst>
              <a:ext uri="{FF2B5EF4-FFF2-40B4-BE49-F238E27FC236}">
                <a16:creationId xmlns:a16="http://schemas.microsoft.com/office/drawing/2014/main" id="{3EDAD19D-F064-4BF5-98CC-FDE899D3A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823" y="2652158"/>
            <a:ext cx="2196665" cy="1553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mbriz, Gusano, Icono, Dibujos Animados, Dibujo">
            <a:extLst>
              <a:ext uri="{FF2B5EF4-FFF2-40B4-BE49-F238E27FC236}">
                <a16:creationId xmlns:a16="http://schemas.microsoft.com/office/drawing/2014/main" id="{EF8A216B-B069-44E7-B94E-ADE0D746C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1741" y="5019629"/>
            <a:ext cx="1875258" cy="174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6" name="Group 5">
            <a:extLst>
              <a:ext uri="{FF2B5EF4-FFF2-40B4-BE49-F238E27FC236}">
                <a16:creationId xmlns:a16="http://schemas.microsoft.com/office/drawing/2014/main" id="{ADDC91A9-A318-4F1F-8AF8-971F5C4D48A1}"/>
              </a:ext>
            </a:extLst>
          </p:cNvPr>
          <p:cNvGrpSpPr/>
          <p:nvPr/>
        </p:nvGrpSpPr>
        <p:grpSpPr>
          <a:xfrm>
            <a:off x="4418511" y="2270533"/>
            <a:ext cx="3215019" cy="2580148"/>
            <a:chOff x="10909257" y="-3314573"/>
            <a:chExt cx="5449524" cy="4828612"/>
          </a:xfrm>
        </p:grpSpPr>
        <p:pic>
          <p:nvPicPr>
            <p:cNvPr id="46" name="Picture 2" descr="Gestión Del Tiempo, Semana, Calendario, Dias, Sábado">
              <a:extLst>
                <a:ext uri="{FF2B5EF4-FFF2-40B4-BE49-F238E27FC236}">
                  <a16:creationId xmlns:a16="http://schemas.microsoft.com/office/drawing/2014/main" id="{F90E1B8B-909C-4829-986B-4ABE379EA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6585" y="-3314573"/>
              <a:ext cx="3039832" cy="303983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947B083B-CC07-4F47-A8F7-BAE7367D525A}"/>
                </a:ext>
              </a:extLst>
            </p:cNvPr>
            <p:cNvSpPr txBox="1"/>
            <p:nvPr/>
          </p:nvSpPr>
          <p:spPr>
            <a:xfrm>
              <a:off x="10909257" y="-386721"/>
              <a:ext cx="5449524" cy="1900760"/>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semana</a:t>
              </a:r>
              <a:r>
                <a:rPr lang="en-GB" sz="2400" dirty="0">
                  <a:solidFill>
                    <a:srgbClr val="002060"/>
                  </a:solidFill>
                  <a:latin typeface="Century Gothic" panose="020B0502020202020204" pitchFamily="34" charset="0"/>
                </a:rPr>
                <a:t> </a:t>
              </a:r>
            </a:p>
            <a:p>
              <a:pPr algn="ctr"/>
              <a:r>
                <a:rPr lang="en-GB" sz="2400" dirty="0">
                  <a:solidFill>
                    <a:srgbClr val="002060"/>
                  </a:solidFill>
                  <a:latin typeface="Century Gothic" panose="020B0502020202020204" pitchFamily="34" charset="0"/>
                </a:rPr>
                <a:t>a week </a:t>
              </a:r>
              <a:endParaRPr lang="en-GB" sz="3600" dirty="0">
                <a:solidFill>
                  <a:srgbClr val="002060"/>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196EB7B7-84C7-479F-845F-CDA5F0D201DE}"/>
              </a:ext>
            </a:extLst>
          </p:cNvPr>
          <p:cNvGrpSpPr/>
          <p:nvPr/>
        </p:nvGrpSpPr>
        <p:grpSpPr>
          <a:xfrm>
            <a:off x="4482936" y="2666870"/>
            <a:ext cx="3237513" cy="1983758"/>
            <a:chOff x="3903341" y="4347159"/>
            <a:chExt cx="3894355" cy="2221876"/>
          </a:xfrm>
        </p:grpSpPr>
        <p:sp>
          <p:nvSpPr>
            <p:cNvPr id="66" name="TextBox 65">
              <a:extLst>
                <a:ext uri="{FF2B5EF4-FFF2-40B4-BE49-F238E27FC236}">
                  <a16:creationId xmlns:a16="http://schemas.microsoft.com/office/drawing/2014/main" id="{029A113C-BE2E-4EBE-AB43-D80592EDDAC8}"/>
                </a:ext>
              </a:extLst>
            </p:cNvPr>
            <p:cNvSpPr txBox="1"/>
            <p:nvPr/>
          </p:nvSpPr>
          <p:spPr>
            <a:xfrm>
              <a:off x="3903341" y="5553371"/>
              <a:ext cx="3894355" cy="1015664"/>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cuaderno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exercise book</a:t>
              </a:r>
              <a:endParaRPr lang="en-GB" sz="3600" dirty="0">
                <a:solidFill>
                  <a:srgbClr val="002060"/>
                </a:solidFill>
                <a:latin typeface="Century Gothic" panose="020B0502020202020204" pitchFamily="34" charset="0"/>
              </a:endParaRPr>
            </a:p>
          </p:txBody>
        </p:sp>
        <p:pic>
          <p:nvPicPr>
            <p:cNvPr id="69" name="Picture 4" descr="Escuela, Libro De Ejercicios, Estudiar">
              <a:extLst>
                <a:ext uri="{FF2B5EF4-FFF2-40B4-BE49-F238E27FC236}">
                  <a16:creationId xmlns:a16="http://schemas.microsoft.com/office/drawing/2014/main" id="{CC96FF9F-CB36-4BC2-A1B3-F8CE33200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089" y="4347159"/>
              <a:ext cx="977424" cy="1308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BA8C8B16-2D8F-48E7-9113-221771AE6A88}"/>
              </a:ext>
            </a:extLst>
          </p:cNvPr>
          <p:cNvGrpSpPr/>
          <p:nvPr/>
        </p:nvGrpSpPr>
        <p:grpSpPr>
          <a:xfrm>
            <a:off x="4345493" y="2393618"/>
            <a:ext cx="3183505" cy="2493484"/>
            <a:chOff x="-3105100" y="-2427627"/>
            <a:chExt cx="3894355" cy="2759577"/>
          </a:xfrm>
        </p:grpSpPr>
        <p:pic>
          <p:nvPicPr>
            <p:cNvPr id="70" name="Picture 10" descr="Basketball, Ball, Sport, Orange Ball">
              <a:extLst>
                <a:ext uri="{FF2B5EF4-FFF2-40B4-BE49-F238E27FC236}">
                  <a16:creationId xmlns:a16="http://schemas.microsoft.com/office/drawing/2014/main" id="{C117CB03-F054-4C01-8A40-67E93D9F1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187" y="-2427627"/>
              <a:ext cx="1608478" cy="1608478"/>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9C752402-1CF1-4BBA-AC89-67BC32607E8E}"/>
                </a:ext>
              </a:extLst>
            </p:cNvPr>
            <p:cNvSpPr txBox="1"/>
            <p:nvPr/>
          </p:nvSpPr>
          <p:spPr>
            <a:xfrm>
              <a:off x="-3105100" y="-683713"/>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pelota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ball</a:t>
              </a:r>
              <a:endParaRPr lang="en-GB" sz="3600" dirty="0">
                <a:solidFill>
                  <a:srgbClr val="002060"/>
                </a:solidFill>
                <a:latin typeface="Century Gothic" panose="020B0502020202020204" pitchFamily="34" charset="0"/>
              </a:endParaRPr>
            </a:p>
          </p:txBody>
        </p:sp>
      </p:grpSp>
      <p:grpSp>
        <p:nvGrpSpPr>
          <p:cNvPr id="13" name="Group 12">
            <a:extLst>
              <a:ext uri="{FF2B5EF4-FFF2-40B4-BE49-F238E27FC236}">
                <a16:creationId xmlns:a16="http://schemas.microsoft.com/office/drawing/2014/main" id="{794872A2-B19F-4AC7-88B6-BD2715C8AD94}"/>
              </a:ext>
            </a:extLst>
          </p:cNvPr>
          <p:cNvGrpSpPr/>
          <p:nvPr/>
        </p:nvGrpSpPr>
        <p:grpSpPr>
          <a:xfrm>
            <a:off x="4759667" y="2617933"/>
            <a:ext cx="2821597" cy="1637550"/>
            <a:chOff x="13807747" y="-1886804"/>
            <a:chExt cx="3894355" cy="2830042"/>
          </a:xfrm>
        </p:grpSpPr>
        <p:sp>
          <p:nvSpPr>
            <p:cNvPr id="76" name="TextBox 75">
              <a:extLst>
                <a:ext uri="{FF2B5EF4-FFF2-40B4-BE49-F238E27FC236}">
                  <a16:creationId xmlns:a16="http://schemas.microsoft.com/office/drawing/2014/main" id="{2C8A6675-3AD0-4BAD-A1DE-51C2B53D4995}"/>
                </a:ext>
              </a:extLst>
            </p:cNvPr>
            <p:cNvSpPr txBox="1"/>
            <p:nvPr/>
          </p:nvSpPr>
          <p:spPr>
            <a:xfrm>
              <a:off x="13807747" y="-72425"/>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montaña</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mountain</a:t>
              </a:r>
              <a:endParaRPr lang="en-GB" sz="3600" dirty="0">
                <a:solidFill>
                  <a:srgbClr val="002060"/>
                </a:solidFill>
                <a:latin typeface="Century Gothic" panose="020B0502020202020204" pitchFamily="34" charset="0"/>
              </a:endParaRPr>
            </a:p>
          </p:txBody>
        </p:sp>
        <p:pic>
          <p:nvPicPr>
            <p:cNvPr id="78" name="Picture 8" descr="Naturaleza, Montaña, Cielo, Árbol, Paisaje, Lago">
              <a:extLst>
                <a:ext uri="{FF2B5EF4-FFF2-40B4-BE49-F238E27FC236}">
                  <a16:creationId xmlns:a16="http://schemas.microsoft.com/office/drawing/2014/main" id="{D9241719-46AB-4384-AE74-1916892083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442" t="2311"/>
            <a:stretch/>
          </p:blipFill>
          <p:spPr bwMode="auto">
            <a:xfrm>
              <a:off x="14676044" y="-1886804"/>
              <a:ext cx="2186465" cy="167797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0" y="27796"/>
            <a:ext cx="2810719" cy="675762"/>
          </a:xfrm>
        </p:spPr>
        <p:txBody>
          <a:bodyPr>
            <a:normAutofit/>
          </a:bodyPr>
          <a:lstStyle/>
          <a:p>
            <a:r>
              <a:rPr lang="en-GB" sz="3200" b="1" dirty="0" err="1">
                <a:solidFill>
                  <a:srgbClr val="002060"/>
                </a:solidFill>
                <a:latin typeface="Century Gothic"/>
                <a:ea typeface="Century Gothic"/>
                <a:cs typeface="Century Gothic"/>
                <a:sym typeface="Century Gothic"/>
              </a:rPr>
              <a:t>Vocabulario</a:t>
            </a:r>
            <a:endParaRPr lang="en-GB" sz="32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7">
            <a:alphaModFix/>
          </a:blip>
          <a:srcRect/>
          <a:stretch/>
        </p:blipFill>
        <p:spPr>
          <a:xfrm>
            <a:off x="10804611" y="-171450"/>
            <a:ext cx="1166103" cy="1183191"/>
          </a:xfrm>
          <a:prstGeom prst="rect">
            <a:avLst/>
          </a:prstGeom>
          <a:noFill/>
          <a:ln>
            <a:noFill/>
          </a:ln>
        </p:spPr>
      </p:pic>
      <p:sp>
        <p:nvSpPr>
          <p:cNvPr id="55" name="Google Shape;169;p8">
            <a:extLst>
              <a:ext uri="{FF2B5EF4-FFF2-40B4-BE49-F238E27FC236}">
                <a16:creationId xmlns:a16="http://schemas.microsoft.com/office/drawing/2014/main" id="{B27CB66C-9565-428D-AAA8-45DA8E1DBB8F}"/>
              </a:ext>
            </a:extLst>
          </p:cNvPr>
          <p:cNvSpPr txBox="1"/>
          <p:nvPr/>
        </p:nvSpPr>
        <p:spPr>
          <a:xfrm>
            <a:off x="64545" y="620701"/>
            <a:ext cx="3917907"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002060"/>
                </a:solidFill>
                <a:latin typeface="Century Gothic"/>
                <a:ea typeface="Century Gothic"/>
                <a:cs typeface="Century Gothic"/>
                <a:sym typeface="Century Gothic"/>
              </a:rPr>
              <a:t>¿Es </a:t>
            </a:r>
            <a:r>
              <a:rPr lang="en-GB" sz="2800" b="1" dirty="0">
                <a:solidFill>
                  <a:srgbClr val="002060"/>
                </a:solidFill>
                <a:latin typeface="Century Gothic"/>
                <a:ea typeface="Century Gothic"/>
                <a:cs typeface="Century Gothic"/>
                <a:sym typeface="Century Gothic"/>
              </a:rPr>
              <a:t>un, una, el, la</a:t>
            </a:r>
            <a:r>
              <a:rPr lang="en-GB" sz="2800" dirty="0">
                <a:solidFill>
                  <a:srgbClr val="002060"/>
                </a:solidFill>
                <a:latin typeface="Century Gothic"/>
                <a:ea typeface="Century Gothic"/>
                <a:cs typeface="Century Gothic"/>
                <a:sym typeface="Century Gothic"/>
              </a:rPr>
              <a:t>?</a:t>
            </a:r>
            <a:endParaRPr sz="2800" b="0" i="0" u="none" strike="noStrike" cap="none" dirty="0">
              <a:solidFill>
                <a:srgbClr val="002060"/>
              </a:solidFill>
              <a:latin typeface="Century Gothic"/>
              <a:ea typeface="Century Gothic"/>
              <a:cs typeface="Century Gothic"/>
              <a:sym typeface="Century Gothic"/>
            </a:endParaRPr>
          </a:p>
        </p:txBody>
      </p:sp>
      <p:sp>
        <p:nvSpPr>
          <p:cNvPr id="43" name="Title 1">
            <a:extLst>
              <a:ext uri="{FF2B5EF4-FFF2-40B4-BE49-F238E27FC236}">
                <a16:creationId xmlns:a16="http://schemas.microsoft.com/office/drawing/2014/main" id="{673F70B7-4F0A-428C-BE7A-C510D3F451F9}"/>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grpSp>
        <p:nvGrpSpPr>
          <p:cNvPr id="4" name="Group 3">
            <a:extLst>
              <a:ext uri="{FF2B5EF4-FFF2-40B4-BE49-F238E27FC236}">
                <a16:creationId xmlns:a16="http://schemas.microsoft.com/office/drawing/2014/main" id="{7D9652A7-4FF0-4B4A-94D2-BF96AEAAA9CB}"/>
              </a:ext>
            </a:extLst>
          </p:cNvPr>
          <p:cNvGrpSpPr/>
          <p:nvPr/>
        </p:nvGrpSpPr>
        <p:grpSpPr>
          <a:xfrm>
            <a:off x="4531273" y="2624563"/>
            <a:ext cx="2804708" cy="2108761"/>
            <a:chOff x="-7552041" y="-674049"/>
            <a:chExt cx="2736321" cy="2359144"/>
          </a:xfrm>
        </p:grpSpPr>
        <p:pic>
          <p:nvPicPr>
            <p:cNvPr id="3" name="Picture 2">
              <a:extLst>
                <a:ext uri="{FF2B5EF4-FFF2-40B4-BE49-F238E27FC236}">
                  <a16:creationId xmlns:a16="http://schemas.microsoft.com/office/drawing/2014/main" id="{664BE58D-0A89-4F0A-A8C8-B93BBF1C90E1}"/>
                </a:ext>
              </a:extLst>
            </p:cNvPr>
            <p:cNvPicPr>
              <a:picLocks noChangeAspect="1"/>
            </p:cNvPicPr>
            <p:nvPr/>
          </p:nvPicPr>
          <p:blipFill>
            <a:blip r:embed="rId8"/>
            <a:stretch>
              <a:fillRect/>
            </a:stretch>
          </p:blipFill>
          <p:spPr>
            <a:xfrm>
              <a:off x="-6653861" y="-674049"/>
              <a:ext cx="1633437" cy="1411904"/>
            </a:xfrm>
            <a:prstGeom prst="rect">
              <a:avLst/>
            </a:prstGeom>
          </p:spPr>
        </p:pic>
        <p:sp>
          <p:nvSpPr>
            <p:cNvPr id="36" name="TextBox 35">
              <a:extLst>
                <a:ext uri="{FF2B5EF4-FFF2-40B4-BE49-F238E27FC236}">
                  <a16:creationId xmlns:a16="http://schemas.microsoft.com/office/drawing/2014/main" id="{7C755297-EEFC-4CC8-A124-BD73935A9F0C}"/>
                </a:ext>
              </a:extLst>
            </p:cNvPr>
            <p:cNvSpPr txBox="1"/>
            <p:nvPr/>
          </p:nvSpPr>
          <p:spPr>
            <a:xfrm>
              <a:off x="-7552041" y="669432"/>
              <a:ext cx="2736321"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mañana</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morning </a:t>
              </a:r>
              <a:endParaRPr lang="en-GB" sz="3600" dirty="0">
                <a:solidFill>
                  <a:srgbClr val="002060"/>
                </a:solidFill>
                <a:latin typeface="Century Gothic" panose="020B0502020202020204" pitchFamily="34" charset="0"/>
              </a:endParaRPr>
            </a:p>
          </p:txBody>
        </p:sp>
      </p:grpSp>
      <p:grpSp>
        <p:nvGrpSpPr>
          <p:cNvPr id="32" name="Group 31">
            <a:extLst>
              <a:ext uri="{FF2B5EF4-FFF2-40B4-BE49-F238E27FC236}">
                <a16:creationId xmlns:a16="http://schemas.microsoft.com/office/drawing/2014/main" id="{3652920E-E3FC-40B5-90AE-7A3659932EDD}"/>
              </a:ext>
            </a:extLst>
          </p:cNvPr>
          <p:cNvGrpSpPr/>
          <p:nvPr/>
        </p:nvGrpSpPr>
        <p:grpSpPr>
          <a:xfrm>
            <a:off x="5051625" y="2733421"/>
            <a:ext cx="2077004" cy="2119149"/>
            <a:chOff x="4047702" y="-2110528"/>
            <a:chExt cx="3293861" cy="3558053"/>
          </a:xfrm>
        </p:grpSpPr>
        <p:pic>
          <p:nvPicPr>
            <p:cNvPr id="34" name="Picture 26" descr="Beach, Water, Sea, Ocean, Summer, Travel">
              <a:extLst>
                <a:ext uri="{FF2B5EF4-FFF2-40B4-BE49-F238E27FC236}">
                  <a16:creationId xmlns:a16="http://schemas.microsoft.com/office/drawing/2014/main" id="{92FDA142-8EFC-4DFE-B852-0DF67D9985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6834" y="-2110528"/>
              <a:ext cx="2817425" cy="188197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136F715-9099-4024-BBB0-50D29AF9B1FB}"/>
                </a:ext>
              </a:extLst>
            </p:cNvPr>
            <p:cNvSpPr txBox="1"/>
            <p:nvPr/>
          </p:nvSpPr>
          <p:spPr>
            <a:xfrm>
              <a:off x="4047702" y="-257774"/>
              <a:ext cx="3293861" cy="1705299"/>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mar</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sea </a:t>
              </a:r>
              <a:endParaRPr lang="en-GB" sz="3600" dirty="0">
                <a:solidFill>
                  <a:srgbClr val="002060"/>
                </a:solidFill>
                <a:latin typeface="Century Gothic" panose="020B0502020202020204" pitchFamily="34" charset="0"/>
              </a:endParaRPr>
            </a:p>
          </p:txBody>
        </p:sp>
      </p:grpSp>
      <p:grpSp>
        <p:nvGrpSpPr>
          <p:cNvPr id="53" name="Group 52">
            <a:extLst>
              <a:ext uri="{FF2B5EF4-FFF2-40B4-BE49-F238E27FC236}">
                <a16:creationId xmlns:a16="http://schemas.microsoft.com/office/drawing/2014/main" id="{D1E681A4-7EE8-490E-9239-7594DFB3D56B}"/>
              </a:ext>
            </a:extLst>
          </p:cNvPr>
          <p:cNvGrpSpPr/>
          <p:nvPr/>
        </p:nvGrpSpPr>
        <p:grpSpPr>
          <a:xfrm>
            <a:off x="4759667" y="2825580"/>
            <a:ext cx="2520599" cy="2140288"/>
            <a:chOff x="-3904343" y="-3357631"/>
            <a:chExt cx="4683261" cy="3602999"/>
          </a:xfrm>
        </p:grpSpPr>
        <p:pic>
          <p:nvPicPr>
            <p:cNvPr id="54" name="Picture 18" descr="Ciudad, Pueblo, Región, Casas, Arquitectura, Comunidad">
              <a:extLst>
                <a:ext uri="{FF2B5EF4-FFF2-40B4-BE49-F238E27FC236}">
                  <a16:creationId xmlns:a16="http://schemas.microsoft.com/office/drawing/2014/main" id="{5E9E439A-999B-4B47-9629-7FCE0F4B55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4343" y="-3357631"/>
              <a:ext cx="4683261" cy="234163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17BD53E8-20A5-405F-9D9A-CFC76995E904}"/>
                </a:ext>
              </a:extLst>
            </p:cNvPr>
            <p:cNvSpPr txBox="1"/>
            <p:nvPr/>
          </p:nvSpPr>
          <p:spPr>
            <a:xfrm>
              <a:off x="-3894356" y="-1464418"/>
              <a:ext cx="4673272" cy="1709786"/>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pueblo</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 </a:t>
              </a:r>
              <a:r>
                <a:rPr lang="en-GB" sz="2400" dirty="0">
                  <a:solidFill>
                    <a:srgbClr val="002060"/>
                  </a:solidFill>
                  <a:latin typeface="Century Gothic" panose="020B0502020202020204" pitchFamily="34" charset="0"/>
                </a:rPr>
                <a:t>village </a:t>
              </a:r>
              <a:endParaRPr lang="en-GB" sz="3600" dirty="0">
                <a:solidFill>
                  <a:srgbClr val="002060"/>
                </a:solidFill>
                <a:latin typeface="Century Gothic" panose="020B0502020202020204" pitchFamily="34" charset="0"/>
              </a:endParaRPr>
            </a:p>
          </p:txBody>
        </p:sp>
      </p:grpSp>
      <p:grpSp>
        <p:nvGrpSpPr>
          <p:cNvPr id="57" name="Group 56">
            <a:extLst>
              <a:ext uri="{FF2B5EF4-FFF2-40B4-BE49-F238E27FC236}">
                <a16:creationId xmlns:a16="http://schemas.microsoft.com/office/drawing/2014/main" id="{7CA3465A-7AE4-4B48-A606-C42771945CAF}"/>
              </a:ext>
            </a:extLst>
          </p:cNvPr>
          <p:cNvGrpSpPr/>
          <p:nvPr/>
        </p:nvGrpSpPr>
        <p:grpSpPr>
          <a:xfrm>
            <a:off x="4636269" y="2806602"/>
            <a:ext cx="2746886" cy="2208811"/>
            <a:chOff x="18999532" y="-1522142"/>
            <a:chExt cx="3894355" cy="3088190"/>
          </a:xfrm>
        </p:grpSpPr>
        <p:pic>
          <p:nvPicPr>
            <p:cNvPr id="58" name="Picture 14" descr="Playa, El Verano, Pelota De Playa, Mar, Vacaciones">
              <a:extLst>
                <a:ext uri="{FF2B5EF4-FFF2-40B4-BE49-F238E27FC236}">
                  <a16:creationId xmlns:a16="http://schemas.microsoft.com/office/drawing/2014/main" id="{458AC755-464F-4EC2-9167-433BF6A6FE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35238" y="-1522142"/>
              <a:ext cx="2403012" cy="169963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45CE6CD2-2231-4AE7-9E84-962AA580D23A}"/>
                </a:ext>
              </a:extLst>
            </p:cNvPr>
            <p:cNvSpPr txBox="1"/>
            <p:nvPr/>
          </p:nvSpPr>
          <p:spPr>
            <a:xfrm>
              <a:off x="18999532" y="146026"/>
              <a:ext cx="3894355" cy="1420022"/>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playa</a:t>
              </a:r>
              <a:br>
                <a:rPr lang="en-GB" sz="36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the </a:t>
              </a:r>
              <a:r>
                <a:rPr lang="en-GB" sz="2400" dirty="0">
                  <a:solidFill>
                    <a:srgbClr val="002060"/>
                  </a:solidFill>
                  <a:latin typeface="Century Gothic" panose="020B0502020202020204" pitchFamily="34" charset="0"/>
                </a:rPr>
                <a:t>beach</a:t>
              </a:r>
              <a:endParaRPr lang="en-GB" sz="3600" dirty="0">
                <a:solidFill>
                  <a:srgbClr val="002060"/>
                </a:solidFill>
                <a:latin typeface="Century Gothic" panose="020B0502020202020204" pitchFamily="34" charset="0"/>
              </a:endParaRPr>
            </a:p>
          </p:txBody>
        </p:sp>
      </p:grpSp>
      <p:grpSp>
        <p:nvGrpSpPr>
          <p:cNvPr id="10" name="Group 9">
            <a:extLst>
              <a:ext uri="{FF2B5EF4-FFF2-40B4-BE49-F238E27FC236}">
                <a16:creationId xmlns:a16="http://schemas.microsoft.com/office/drawing/2014/main" id="{5D39C9C8-D94D-44E0-AE55-17849A8D084B}"/>
              </a:ext>
            </a:extLst>
          </p:cNvPr>
          <p:cNvGrpSpPr/>
          <p:nvPr/>
        </p:nvGrpSpPr>
        <p:grpSpPr>
          <a:xfrm>
            <a:off x="4541779" y="2671217"/>
            <a:ext cx="3183505" cy="2292185"/>
            <a:chOff x="12122491" y="-26035"/>
            <a:chExt cx="3183505" cy="2292185"/>
          </a:xfrm>
        </p:grpSpPr>
        <p:pic>
          <p:nvPicPr>
            <p:cNvPr id="9" name="Picture 8" descr="A picture containing text&#10;&#10;Description automatically generated">
              <a:extLst>
                <a:ext uri="{FF2B5EF4-FFF2-40B4-BE49-F238E27FC236}">
                  <a16:creationId xmlns:a16="http://schemas.microsoft.com/office/drawing/2014/main" id="{4246B925-93B1-409B-9E4F-038D727E65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51593" y="-26035"/>
              <a:ext cx="1525302" cy="1376492"/>
            </a:xfrm>
            <a:prstGeom prst="rect">
              <a:avLst/>
            </a:prstGeom>
          </p:spPr>
        </p:pic>
        <p:sp>
          <p:nvSpPr>
            <p:cNvPr id="48" name="TextBox 47">
              <a:extLst>
                <a:ext uri="{FF2B5EF4-FFF2-40B4-BE49-F238E27FC236}">
                  <a16:creationId xmlns:a16="http://schemas.microsoft.com/office/drawing/2014/main" id="{DF81369C-DDBD-4A9C-AA7A-AD61565ABD4E}"/>
                </a:ext>
              </a:extLst>
            </p:cNvPr>
            <p:cNvSpPr txBox="1"/>
            <p:nvPr/>
          </p:nvSpPr>
          <p:spPr>
            <a:xfrm>
              <a:off x="12122491" y="1312043"/>
              <a:ext cx="3183505" cy="954107"/>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__ </a:t>
              </a:r>
              <a:r>
                <a:rPr lang="en-GB" sz="3200" b="1" dirty="0" err="1">
                  <a:solidFill>
                    <a:srgbClr val="002060"/>
                  </a:solidFill>
                  <a:latin typeface="Century Gothic" panose="020B0502020202020204" pitchFamily="34" charset="0"/>
                </a:rPr>
                <a:t>sacapuntas</a:t>
              </a:r>
              <a:r>
                <a:rPr lang="en-GB" sz="2000" dirty="0">
                  <a:solidFill>
                    <a:srgbClr val="002060"/>
                  </a:solidFill>
                  <a:latin typeface="Century Gothic" panose="020B0502020202020204" pitchFamily="34" charset="0"/>
                </a:rPr>
                <a:t> </a:t>
              </a:r>
            </a:p>
            <a:p>
              <a:pPr algn="ctr"/>
              <a:r>
                <a:rPr lang="en-GB" sz="2400" dirty="0">
                  <a:solidFill>
                    <a:srgbClr val="002060"/>
                  </a:solidFill>
                  <a:latin typeface="Century Gothic" panose="020B0502020202020204" pitchFamily="34" charset="0"/>
                </a:rPr>
                <a:t>a pencil sharpener </a:t>
              </a:r>
              <a:endParaRPr lang="en-GB" sz="3600" dirty="0">
                <a:solidFill>
                  <a:srgbClr val="002060"/>
                </a:solidFill>
                <a:latin typeface="Century Gothic" panose="020B0502020202020204" pitchFamily="34" charset="0"/>
              </a:endParaRPr>
            </a:p>
          </p:txBody>
        </p:sp>
      </p:grpSp>
      <p:pic>
        <p:nvPicPr>
          <p:cNvPr id="39" name="Picture 38">
            <a:extLst>
              <a:ext uri="{FF2B5EF4-FFF2-40B4-BE49-F238E27FC236}">
                <a16:creationId xmlns:a16="http://schemas.microsoft.com/office/drawing/2014/main" id="{D89E4EBD-A29F-4DC1-9E1F-72DCFD7487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759641" y="1296464"/>
            <a:ext cx="2183892" cy="2493484"/>
          </a:xfrm>
          <a:prstGeom prst="rect">
            <a:avLst/>
          </a:prstGeom>
        </p:spPr>
      </p:pic>
      <p:sp>
        <p:nvSpPr>
          <p:cNvPr id="40" name="Rectangle 39">
            <a:extLst>
              <a:ext uri="{FF2B5EF4-FFF2-40B4-BE49-F238E27FC236}">
                <a16:creationId xmlns:a16="http://schemas.microsoft.com/office/drawing/2014/main" id="{78DC4C8B-D2E2-4F43-B97D-74DCAF0F030D}"/>
              </a:ext>
            </a:extLst>
          </p:cNvPr>
          <p:cNvSpPr/>
          <p:nvPr/>
        </p:nvSpPr>
        <p:spPr>
          <a:xfrm>
            <a:off x="10446000" y="1986860"/>
            <a:ext cx="1695353"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[un]</a:t>
            </a:r>
          </a:p>
        </p:txBody>
      </p:sp>
      <p:pic>
        <p:nvPicPr>
          <p:cNvPr id="41" name="Picture 40">
            <a:extLst>
              <a:ext uri="{FF2B5EF4-FFF2-40B4-BE49-F238E27FC236}">
                <a16:creationId xmlns:a16="http://schemas.microsoft.com/office/drawing/2014/main" id="{A30A5D03-0937-4914-9922-FDA5BB296A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788247" y="4155970"/>
            <a:ext cx="2183892" cy="2493484"/>
          </a:xfrm>
          <a:prstGeom prst="rect">
            <a:avLst/>
          </a:prstGeom>
        </p:spPr>
      </p:pic>
      <p:sp>
        <p:nvSpPr>
          <p:cNvPr id="42" name="Rectangle 41">
            <a:extLst>
              <a:ext uri="{FF2B5EF4-FFF2-40B4-BE49-F238E27FC236}">
                <a16:creationId xmlns:a16="http://schemas.microsoft.com/office/drawing/2014/main" id="{F9AA0E3C-F3C9-4E42-ADAF-756C3289ADD6}"/>
              </a:ext>
            </a:extLst>
          </p:cNvPr>
          <p:cNvSpPr/>
          <p:nvPr/>
        </p:nvSpPr>
        <p:spPr>
          <a:xfrm>
            <a:off x="10431486" y="4941047"/>
            <a:ext cx="17460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[una]</a:t>
            </a:r>
          </a:p>
        </p:txBody>
      </p:sp>
      <p:pic>
        <p:nvPicPr>
          <p:cNvPr id="27" name="Picture 26">
            <a:extLst>
              <a:ext uri="{FF2B5EF4-FFF2-40B4-BE49-F238E27FC236}">
                <a16:creationId xmlns:a16="http://schemas.microsoft.com/office/drawing/2014/main" id="{D6F1F310-8D75-45AE-9699-2A9A85E7D6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510" y="1296464"/>
            <a:ext cx="2183892" cy="2493484"/>
          </a:xfrm>
          <a:prstGeom prst="rect">
            <a:avLst/>
          </a:prstGeom>
        </p:spPr>
      </p:pic>
      <p:sp>
        <p:nvSpPr>
          <p:cNvPr id="28" name="Rectangle 27">
            <a:extLst>
              <a:ext uri="{FF2B5EF4-FFF2-40B4-BE49-F238E27FC236}">
                <a16:creationId xmlns:a16="http://schemas.microsoft.com/office/drawing/2014/main" id="{EC76BF67-7DD4-4A64-844D-8E31385B94E3}"/>
              </a:ext>
            </a:extLst>
          </p:cNvPr>
          <p:cNvSpPr/>
          <p:nvPr/>
        </p:nvSpPr>
        <p:spPr>
          <a:xfrm>
            <a:off x="178579" y="2081541"/>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[el]</a:t>
            </a:r>
          </a:p>
        </p:txBody>
      </p:sp>
      <p:pic>
        <p:nvPicPr>
          <p:cNvPr id="37" name="Picture 36">
            <a:extLst>
              <a:ext uri="{FF2B5EF4-FFF2-40B4-BE49-F238E27FC236}">
                <a16:creationId xmlns:a16="http://schemas.microsoft.com/office/drawing/2014/main" id="{6D9770F5-9B2A-4948-B5DF-27D20439D2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116" y="4155970"/>
            <a:ext cx="2183892" cy="2493484"/>
          </a:xfrm>
          <a:prstGeom prst="rect">
            <a:avLst/>
          </a:prstGeom>
        </p:spPr>
      </p:pic>
      <p:sp>
        <p:nvSpPr>
          <p:cNvPr id="38" name="Rectangle 37">
            <a:extLst>
              <a:ext uri="{FF2B5EF4-FFF2-40B4-BE49-F238E27FC236}">
                <a16:creationId xmlns:a16="http://schemas.microsoft.com/office/drawing/2014/main" id="{25798C67-C490-4AFF-8485-635330310B31}"/>
              </a:ext>
            </a:extLst>
          </p:cNvPr>
          <p:cNvSpPr/>
          <p:nvPr/>
        </p:nvSpPr>
        <p:spPr>
          <a:xfrm>
            <a:off x="207185" y="4941047"/>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[la]</a:t>
            </a:r>
          </a:p>
        </p:txBody>
      </p:sp>
      <p:sp>
        <p:nvSpPr>
          <p:cNvPr id="44" name="TextBox 43">
            <a:extLst>
              <a:ext uri="{FF2B5EF4-FFF2-40B4-BE49-F238E27FC236}">
                <a16:creationId xmlns:a16="http://schemas.microsoft.com/office/drawing/2014/main" id="{2A3F71E0-B122-48BE-8168-7290C9DF652F}"/>
              </a:ext>
            </a:extLst>
          </p:cNvPr>
          <p:cNvSpPr txBox="1"/>
          <p:nvPr/>
        </p:nvSpPr>
        <p:spPr>
          <a:xfrm rot="5400000">
            <a:off x="5118546" y="5163390"/>
            <a:ext cx="1943161" cy="1631216"/>
          </a:xfrm>
          <a:prstGeom prst="rect">
            <a:avLst/>
          </a:prstGeom>
          <a:noFill/>
        </p:spPr>
        <p:txBody>
          <a:bodyPr wrap="none" rtlCol="0">
            <a:spAutoFit/>
          </a:bodyPr>
          <a:lstStyle/>
          <a:p>
            <a:r>
              <a:rPr lang="en-GB" sz="10000" dirty="0">
                <a:solidFill>
                  <a:srgbClr val="002060"/>
                </a:solidFill>
              </a:rPr>
              <a:t>- - -</a:t>
            </a:r>
          </a:p>
        </p:txBody>
      </p:sp>
      <p:sp>
        <p:nvSpPr>
          <p:cNvPr id="45" name="TextBox 44">
            <a:extLst>
              <a:ext uri="{FF2B5EF4-FFF2-40B4-BE49-F238E27FC236}">
                <a16:creationId xmlns:a16="http://schemas.microsoft.com/office/drawing/2014/main" id="{83F5E292-50D6-468A-8904-382013D844D6}"/>
              </a:ext>
            </a:extLst>
          </p:cNvPr>
          <p:cNvSpPr txBox="1"/>
          <p:nvPr/>
        </p:nvSpPr>
        <p:spPr>
          <a:xfrm rot="5400000">
            <a:off x="5218857" y="328273"/>
            <a:ext cx="1943161" cy="1631216"/>
          </a:xfrm>
          <a:prstGeom prst="rect">
            <a:avLst/>
          </a:prstGeom>
          <a:noFill/>
        </p:spPr>
        <p:txBody>
          <a:bodyPr wrap="none" rtlCol="0">
            <a:spAutoFit/>
          </a:bodyPr>
          <a:lstStyle/>
          <a:p>
            <a:r>
              <a:rPr lang="en-GB" sz="10000" dirty="0">
                <a:solidFill>
                  <a:srgbClr val="002060"/>
                </a:solidFill>
              </a:rPr>
              <a:t>- - -</a:t>
            </a:r>
          </a:p>
        </p:txBody>
      </p:sp>
      <p:sp>
        <p:nvSpPr>
          <p:cNvPr id="31" name="TextBox 30">
            <a:extLst>
              <a:ext uri="{FF2B5EF4-FFF2-40B4-BE49-F238E27FC236}">
                <a16:creationId xmlns:a16="http://schemas.microsoft.com/office/drawing/2014/main" id="{95803644-1ED3-4AA2-92AB-298B12154F6F}"/>
              </a:ext>
            </a:extLst>
          </p:cNvPr>
          <p:cNvSpPr txBox="1"/>
          <p:nvPr/>
        </p:nvSpPr>
        <p:spPr>
          <a:xfrm>
            <a:off x="2206013" y="3039831"/>
            <a:ext cx="7968848" cy="1631216"/>
          </a:xfrm>
          <a:prstGeom prst="rect">
            <a:avLst/>
          </a:prstGeom>
          <a:noFill/>
        </p:spPr>
        <p:txBody>
          <a:bodyPr wrap="none" rtlCol="0">
            <a:spAutoFit/>
          </a:bodyPr>
          <a:lstStyle/>
          <a:p>
            <a:r>
              <a:rPr lang="en-GB" sz="10000" dirty="0">
                <a:solidFill>
                  <a:srgbClr val="002060"/>
                </a:solidFill>
              </a:rPr>
              <a:t>- - -[           ]- - -</a:t>
            </a:r>
          </a:p>
        </p:txBody>
      </p:sp>
    </p:spTree>
    <p:extLst>
      <p:ext uri="{BB962C8B-B14F-4D97-AF65-F5344CB8AC3E}">
        <p14:creationId xmlns:p14="http://schemas.microsoft.com/office/powerpoint/2010/main" val="124175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750" fill="hold"/>
                                        <p:tgtEl>
                                          <p:spTgt spid="32"/>
                                        </p:tgtEl>
                                        <p:attrNameLst>
                                          <p:attrName>ppt_w</p:attrName>
                                        </p:attrNameLst>
                                      </p:cBhvr>
                                      <p:tavLst>
                                        <p:tav tm="0">
                                          <p:val>
                                            <p:fltVal val="0"/>
                                          </p:val>
                                        </p:tav>
                                        <p:tav tm="100000">
                                          <p:val>
                                            <p:strVal val="#ppt_w"/>
                                          </p:val>
                                        </p:tav>
                                      </p:tavLst>
                                    </p:anim>
                                    <p:anim calcmode="lin" valueType="num">
                                      <p:cBhvr>
                                        <p:cTn id="8" dur="1750" fill="hold"/>
                                        <p:tgtEl>
                                          <p:spTgt spid="32"/>
                                        </p:tgtEl>
                                        <p:attrNameLst>
                                          <p:attrName>ppt_h</p:attrName>
                                        </p:attrNameLst>
                                      </p:cBhvr>
                                      <p:tavLst>
                                        <p:tav tm="0">
                                          <p:val>
                                            <p:fltVal val="0"/>
                                          </p:val>
                                        </p:tav>
                                        <p:tav tm="100000">
                                          <p:val>
                                            <p:strVal val="#ppt_h"/>
                                          </p:val>
                                        </p:tav>
                                      </p:tavLst>
                                    </p:anim>
                                    <p:animEffect transition="in" filter="fade">
                                      <p:cBhvr>
                                        <p:cTn id="9" dur="175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08333E-6 -1.11111E-6 L -0.94245 -0.2213 " pathEditMode="relative" rAng="0" ptsTypes="AA">
                                      <p:cBhvr>
                                        <p:cTn id="13" dur="2000" fill="hold"/>
                                        <p:tgtEl>
                                          <p:spTgt spid="32"/>
                                        </p:tgtEl>
                                        <p:attrNameLst>
                                          <p:attrName>ppt_x</p:attrName>
                                          <p:attrName>ppt_y</p:attrName>
                                        </p:attrNameLst>
                                      </p:cBhvr>
                                      <p:rCtr x="-47122" y="-11065"/>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750" fill="hold"/>
                                        <p:tgtEl>
                                          <p:spTgt spid="4"/>
                                        </p:tgtEl>
                                        <p:attrNameLst>
                                          <p:attrName>ppt_w</p:attrName>
                                        </p:attrNameLst>
                                      </p:cBhvr>
                                      <p:tavLst>
                                        <p:tav tm="0">
                                          <p:val>
                                            <p:fltVal val="0"/>
                                          </p:val>
                                        </p:tav>
                                        <p:tav tm="100000">
                                          <p:val>
                                            <p:strVal val="#ppt_w"/>
                                          </p:val>
                                        </p:tav>
                                      </p:tavLst>
                                    </p:anim>
                                    <p:anim calcmode="lin" valueType="num">
                                      <p:cBhvr>
                                        <p:cTn id="19" dur="1750" fill="hold"/>
                                        <p:tgtEl>
                                          <p:spTgt spid="4"/>
                                        </p:tgtEl>
                                        <p:attrNameLst>
                                          <p:attrName>ppt_h</p:attrName>
                                        </p:attrNameLst>
                                      </p:cBhvr>
                                      <p:tavLst>
                                        <p:tav tm="0">
                                          <p:val>
                                            <p:fltVal val="0"/>
                                          </p:val>
                                        </p:tav>
                                        <p:tav tm="100000">
                                          <p:val>
                                            <p:strVal val="#ppt_h"/>
                                          </p:val>
                                        </p:tav>
                                      </p:tavLst>
                                    </p:anim>
                                    <p:animEffect transition="in" filter="fade">
                                      <p:cBhvr>
                                        <p:cTn id="20" dur="1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16667E-7 4.07407E-6 L -0.74154 1.20324 " pathEditMode="relative" rAng="0" ptsTypes="AA">
                                      <p:cBhvr>
                                        <p:cTn id="24" dur="2000" fill="hold"/>
                                        <p:tgtEl>
                                          <p:spTgt spid="4"/>
                                        </p:tgtEl>
                                        <p:attrNameLst>
                                          <p:attrName>ppt_x</p:attrName>
                                          <p:attrName>ppt_y</p:attrName>
                                        </p:attrNameLst>
                                      </p:cBhvr>
                                      <p:rCtr x="-37083" y="60162"/>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8.33333E-7 -2.96296E-6 L 0.67031 0.575 " pathEditMode="relative" rAng="0" ptsTypes="AA">
                                      <p:cBhvr>
                                        <p:cTn id="33" dur="2000" fill="hold"/>
                                        <p:tgtEl>
                                          <p:spTgt spid="6"/>
                                        </p:tgtEl>
                                        <p:attrNameLst>
                                          <p:attrName>ppt_x</p:attrName>
                                          <p:attrName>ppt_y</p:attrName>
                                        </p:attrNameLst>
                                      </p:cBhvr>
                                      <p:rCtr x="33516" y="28750"/>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79167E-6 1.48148E-6 L 0.97487 -0.33287 " pathEditMode="relative" rAng="0" ptsTypes="AA">
                                      <p:cBhvr>
                                        <p:cTn id="42" dur="2000" fill="hold"/>
                                        <p:tgtEl>
                                          <p:spTgt spid="10"/>
                                        </p:tgtEl>
                                        <p:attrNameLst>
                                          <p:attrName>ppt_x</p:attrName>
                                          <p:attrName>ppt_y</p:attrName>
                                        </p:attrNameLst>
                                      </p:cBhvr>
                                      <p:rCtr x="48737" y="-16644"/>
                                    </p:animMotion>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750" fill="hold"/>
                                        <p:tgtEl>
                                          <p:spTgt spid="53"/>
                                        </p:tgtEl>
                                        <p:attrNameLst>
                                          <p:attrName>ppt_w</p:attrName>
                                        </p:attrNameLst>
                                      </p:cBhvr>
                                      <p:tavLst>
                                        <p:tav tm="0">
                                          <p:val>
                                            <p:fltVal val="0"/>
                                          </p:val>
                                        </p:tav>
                                        <p:tav tm="100000">
                                          <p:val>
                                            <p:strVal val="#ppt_w"/>
                                          </p:val>
                                        </p:tav>
                                      </p:tavLst>
                                    </p:anim>
                                    <p:anim calcmode="lin" valueType="num">
                                      <p:cBhvr>
                                        <p:cTn id="48" dur="1750" fill="hold"/>
                                        <p:tgtEl>
                                          <p:spTgt spid="53"/>
                                        </p:tgtEl>
                                        <p:attrNameLst>
                                          <p:attrName>ppt_h</p:attrName>
                                        </p:attrNameLst>
                                      </p:cBhvr>
                                      <p:tavLst>
                                        <p:tav tm="0">
                                          <p:val>
                                            <p:fltVal val="0"/>
                                          </p:val>
                                        </p:tav>
                                        <p:tav tm="100000">
                                          <p:val>
                                            <p:strVal val="#ppt_h"/>
                                          </p:val>
                                        </p:tav>
                                      </p:tavLst>
                                    </p:anim>
                                    <p:animEffect transition="in" filter="fade">
                                      <p:cBhvr>
                                        <p:cTn id="49" dur="175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70833E-6 -4.07407E-6 L -0.79948 -0.25694 " pathEditMode="relative" rAng="0" ptsTypes="AA">
                                      <p:cBhvr>
                                        <p:cTn id="53" dur="2000" fill="hold"/>
                                        <p:tgtEl>
                                          <p:spTgt spid="53"/>
                                        </p:tgtEl>
                                        <p:attrNameLst>
                                          <p:attrName>ppt_x</p:attrName>
                                          <p:attrName>ppt_y</p:attrName>
                                        </p:attrNameLst>
                                      </p:cBhvr>
                                      <p:rCtr x="-39974" y="-12847"/>
                                    </p:animMotion>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p:cTn id="58" dur="1750" fill="hold"/>
                                        <p:tgtEl>
                                          <p:spTgt spid="57"/>
                                        </p:tgtEl>
                                        <p:attrNameLst>
                                          <p:attrName>ppt_w</p:attrName>
                                        </p:attrNameLst>
                                      </p:cBhvr>
                                      <p:tavLst>
                                        <p:tav tm="0">
                                          <p:val>
                                            <p:fltVal val="0"/>
                                          </p:val>
                                        </p:tav>
                                        <p:tav tm="100000">
                                          <p:val>
                                            <p:strVal val="#ppt_w"/>
                                          </p:val>
                                        </p:tav>
                                      </p:tavLst>
                                    </p:anim>
                                    <p:anim calcmode="lin" valueType="num">
                                      <p:cBhvr>
                                        <p:cTn id="59" dur="1750" fill="hold"/>
                                        <p:tgtEl>
                                          <p:spTgt spid="57"/>
                                        </p:tgtEl>
                                        <p:attrNameLst>
                                          <p:attrName>ppt_h</p:attrName>
                                        </p:attrNameLst>
                                      </p:cBhvr>
                                      <p:tavLst>
                                        <p:tav tm="0">
                                          <p:val>
                                            <p:fltVal val="0"/>
                                          </p:val>
                                        </p:tav>
                                        <p:tav tm="100000">
                                          <p:val>
                                            <p:strVal val="#ppt_h"/>
                                          </p:val>
                                        </p:tav>
                                      </p:tavLst>
                                    </p:anim>
                                    <p:animEffect transition="in" filter="fade">
                                      <p:cBhvr>
                                        <p:cTn id="60" dur="175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5E-6 -1.48148E-6 L -0.86094 0.96783 " pathEditMode="relative" rAng="0" ptsTypes="AA">
                                      <p:cBhvr>
                                        <p:cTn id="64" dur="2000" fill="hold"/>
                                        <p:tgtEl>
                                          <p:spTgt spid="57"/>
                                        </p:tgtEl>
                                        <p:attrNameLst>
                                          <p:attrName>ppt_x</p:attrName>
                                          <p:attrName>ppt_y</p:attrName>
                                        </p:attrNameLst>
                                      </p:cBhvr>
                                      <p:rCtr x="-43047" y="48380"/>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6.25E-7 -4.81481E-6 L -0.96172 -0.24143 " pathEditMode="relative" rAng="0" ptsTypes="AA">
                                      <p:cBhvr>
                                        <p:cTn id="73" dur="2000" fill="hold"/>
                                        <p:tgtEl>
                                          <p:spTgt spid="11"/>
                                        </p:tgtEl>
                                        <p:attrNameLst>
                                          <p:attrName>ppt_x</p:attrName>
                                          <p:attrName>ppt_y</p:attrName>
                                        </p:attrNameLst>
                                      </p:cBhvr>
                                      <p:rCtr x="-48086" y="-12083"/>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8.33333E-7 2.96296E-6 L 0.71302 0.86088 " pathEditMode="relative" rAng="0" ptsTypes="AA">
                                      <p:cBhvr>
                                        <p:cTn id="82" dur="2000" fill="hold"/>
                                        <p:tgtEl>
                                          <p:spTgt spid="12"/>
                                        </p:tgtEl>
                                        <p:attrNameLst>
                                          <p:attrName>ppt_x</p:attrName>
                                          <p:attrName>ppt_y</p:attrName>
                                        </p:attrNameLst>
                                      </p:cBhvr>
                                      <p:rCtr x="35651" y="43032"/>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7 2.59259E-6 L -0.81862 0.82106 " pathEditMode="relative" rAng="0" ptsTypes="AA">
                                      <p:cBhvr>
                                        <p:cTn id="91" dur="2000" fill="hold"/>
                                        <p:tgtEl>
                                          <p:spTgt spid="13"/>
                                        </p:tgtEl>
                                        <p:attrNameLst>
                                          <p:attrName>ppt_x</p:attrName>
                                          <p:attrName>ppt_y</p:attrName>
                                        </p:attrNameLst>
                                      </p:cBhvr>
                                      <p:rCtr x="-40938" y="4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3150564" y="41384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13ED59FF-E673-4C78-9B6B-3A6BF82EEDBE}"/>
              </a:ext>
            </a:extLst>
          </p:cNvPr>
          <p:cNvSpPr/>
          <p:nvPr/>
        </p:nvSpPr>
        <p:spPr>
          <a:xfrm>
            <a:off x="790116" y="4998402"/>
            <a:ext cx="4720893" cy="830997"/>
          </a:xfrm>
          <a:prstGeom prst="wedgeRoundRectCallout">
            <a:avLst>
              <a:gd name="adj1" fmla="val -34621"/>
              <a:gd name="adj2" fmla="val 813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t>
            </a:r>
            <a:r>
              <a:rPr kumimoji="0" lang="en-GB" sz="20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times of 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morning)</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4495D281-3D67-43B9-984C-4DD65F42A0C3}"/>
              </a:ext>
            </a:extLst>
          </p:cNvPr>
          <p:cNvSpPr txBox="1"/>
          <p:nvPr/>
        </p:nvSpPr>
        <p:spPr>
          <a:xfrm>
            <a:off x="8221832" y="40197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el</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papá</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A000575A-B527-4746-9ABF-CA19BF4F23EE}"/>
              </a:ext>
            </a:extLst>
          </p:cNvPr>
          <p:cNvSpPr txBox="1"/>
          <p:nvPr/>
        </p:nvSpPr>
        <p:spPr>
          <a:xfrm>
            <a:off x="3150563"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pasar</a:t>
            </a:r>
          </a:p>
        </p:txBody>
      </p:sp>
      <p:sp>
        <p:nvSpPr>
          <p:cNvPr id="33" name="TextBox 32">
            <a:extLst>
              <a:ext uri="{FF2B5EF4-FFF2-40B4-BE49-F238E27FC236}">
                <a16:creationId xmlns:a16="http://schemas.microsoft.com/office/drawing/2014/main" id="{68A4A8A8-DED2-47FE-84D0-E71558395D4A}"/>
              </a:ext>
            </a:extLst>
          </p:cNvPr>
          <p:cNvSpPr txBox="1"/>
          <p:nvPr/>
        </p:nvSpPr>
        <p:spPr>
          <a:xfrm>
            <a:off x="8221832"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6609700A-C9BF-4FD0-B19E-7DFC1887AA49}"/>
              </a:ext>
            </a:extLst>
          </p:cNvPr>
          <p:cNvSpPr txBox="1"/>
          <p:nvPr/>
        </p:nvSpPr>
        <p:spPr>
          <a:xfrm>
            <a:off x="3072639" y="372097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8CCEBA81-A64A-499D-A716-500E2C31E4BB}"/>
              </a:ext>
            </a:extLst>
          </p:cNvPr>
          <p:cNvSpPr txBox="1"/>
          <p:nvPr/>
        </p:nvSpPr>
        <p:spPr>
          <a:xfrm>
            <a:off x="8221831" y="369331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46CA3D5-0FE7-44A4-8079-D9FC7B71D921}"/>
              </a:ext>
            </a:extLst>
          </p:cNvPr>
          <p:cNvSpPr txBox="1"/>
          <p:nvPr/>
        </p:nvSpPr>
        <p:spPr>
          <a:xfrm>
            <a:off x="8221830" y="576259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tiempo</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53" name="Group 52">
            <a:extLst>
              <a:ext uri="{FF2B5EF4-FFF2-40B4-BE49-F238E27FC236}">
                <a16:creationId xmlns:a16="http://schemas.microsoft.com/office/drawing/2014/main" id="{4BFC6A06-AE3E-4C6B-B46C-805F9C7D1C3A}"/>
              </a:ext>
            </a:extLst>
          </p:cNvPr>
          <p:cNvGrpSpPr/>
          <p:nvPr/>
        </p:nvGrpSpPr>
        <p:grpSpPr>
          <a:xfrm>
            <a:off x="331325" y="5754333"/>
            <a:ext cx="5518380" cy="1162425"/>
            <a:chOff x="331325" y="5754333"/>
            <a:chExt cx="5518380" cy="1162425"/>
          </a:xfrm>
        </p:grpSpPr>
        <p:sp>
          <p:nvSpPr>
            <p:cNvPr id="35" name="TextBox 34">
              <a:extLst>
                <a:ext uri="{FF2B5EF4-FFF2-40B4-BE49-F238E27FC236}">
                  <a16:creationId xmlns:a16="http://schemas.microsoft.com/office/drawing/2014/main" id="{396DE776-E15D-43C2-992F-9E0AA617F61A}"/>
                </a:ext>
              </a:extLst>
            </p:cNvPr>
            <p:cNvSpPr txBox="1"/>
            <p:nvPr/>
          </p:nvSpPr>
          <p:spPr>
            <a:xfrm>
              <a:off x="3072638" y="575433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24" name="TextBox 23">
              <a:extLst>
                <a:ext uri="{FF2B5EF4-FFF2-40B4-BE49-F238E27FC236}">
                  <a16:creationId xmlns:a16="http://schemas.microsoft.com/office/drawing/2014/main" id="{49AB1AAA-DF2F-4C74-B9C9-368E03CC757F}"/>
                </a:ext>
              </a:extLst>
            </p:cNvPr>
            <p:cNvSpPr txBox="1"/>
            <p:nvPr/>
          </p:nvSpPr>
          <p:spPr>
            <a:xfrm>
              <a:off x="331325" y="6085761"/>
              <a:ext cx="3891107" cy="830997"/>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in (times of day)</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through, around, along]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50" name="Group 49">
            <a:extLst>
              <a:ext uri="{FF2B5EF4-FFF2-40B4-BE49-F238E27FC236}">
                <a16:creationId xmlns:a16="http://schemas.microsoft.com/office/drawing/2014/main" id="{B66D3527-198A-4B2F-A145-EF63134A4DD6}"/>
              </a:ext>
            </a:extLst>
          </p:cNvPr>
          <p:cNvGrpSpPr/>
          <p:nvPr/>
        </p:nvGrpSpPr>
        <p:grpSpPr>
          <a:xfrm>
            <a:off x="505194" y="141913"/>
            <a:ext cx="2777067" cy="1411024"/>
            <a:chOff x="505194" y="141913"/>
            <a:chExt cx="2777067" cy="1411024"/>
          </a:xfrm>
        </p:grpSpPr>
        <p:sp>
          <p:nvSpPr>
            <p:cNvPr id="71" name="TextBox 70">
              <a:extLst>
                <a:ext uri="{FF2B5EF4-FFF2-40B4-BE49-F238E27FC236}">
                  <a16:creationId xmlns:a16="http://schemas.microsoft.com/office/drawing/2014/main" id="{08B67D62-0B1C-427E-8CF1-C5FD3DE5CA01}"/>
                </a:ext>
              </a:extLst>
            </p:cNvPr>
            <p:cNvSpPr txBox="1"/>
            <p:nvPr/>
          </p:nvSpPr>
          <p:spPr>
            <a:xfrm>
              <a:off x="505194" y="1091272"/>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[mum]</a:t>
              </a:r>
            </a:p>
          </p:txBody>
        </p:sp>
        <p:pic>
          <p:nvPicPr>
            <p:cNvPr id="3" name="Picture 2" descr="A picture containing text&#10;&#10;Description automatically generated">
              <a:extLst>
                <a:ext uri="{FF2B5EF4-FFF2-40B4-BE49-F238E27FC236}">
                  <a16:creationId xmlns:a16="http://schemas.microsoft.com/office/drawing/2014/main" id="{4896FCA7-BD9C-4407-AA53-F5A633A13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762" y="141913"/>
              <a:ext cx="899319" cy="1078770"/>
            </a:xfrm>
            <a:prstGeom prst="rect">
              <a:avLst/>
            </a:prstGeom>
          </p:spPr>
        </p:pic>
      </p:grpSp>
      <p:grpSp>
        <p:nvGrpSpPr>
          <p:cNvPr id="54" name="Group 53">
            <a:extLst>
              <a:ext uri="{FF2B5EF4-FFF2-40B4-BE49-F238E27FC236}">
                <a16:creationId xmlns:a16="http://schemas.microsoft.com/office/drawing/2014/main" id="{F29A4A54-D543-4FB4-820A-F6BF34E5A8D6}"/>
              </a:ext>
            </a:extLst>
          </p:cNvPr>
          <p:cNvGrpSpPr/>
          <p:nvPr/>
        </p:nvGrpSpPr>
        <p:grpSpPr>
          <a:xfrm>
            <a:off x="6012554" y="108069"/>
            <a:ext cx="2777067" cy="1376183"/>
            <a:chOff x="6012554" y="108069"/>
            <a:chExt cx="2777067" cy="1376183"/>
          </a:xfrm>
        </p:grpSpPr>
        <p:sp>
          <p:nvSpPr>
            <p:cNvPr id="38" name="TextBox 37">
              <a:extLst>
                <a:ext uri="{FF2B5EF4-FFF2-40B4-BE49-F238E27FC236}">
                  <a16:creationId xmlns:a16="http://schemas.microsoft.com/office/drawing/2014/main" id="{F1A7CEE7-DEC0-4352-98B0-080F032DA4A1}"/>
                </a:ext>
              </a:extLst>
            </p:cNvPr>
            <p:cNvSpPr txBox="1"/>
            <p:nvPr/>
          </p:nvSpPr>
          <p:spPr>
            <a:xfrm>
              <a:off x="6012554" y="102258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54AE550D-5D65-4346-86BC-C93FEF1601D6}"/>
                </a:ext>
              </a:extLst>
            </p:cNvPr>
            <p:cNvPicPr>
              <a:picLocks noChangeAspect="1"/>
            </p:cNvPicPr>
            <p:nvPr/>
          </p:nvPicPr>
          <p:blipFill rotWithShape="1">
            <a:blip r:embed="rId5">
              <a:extLst>
                <a:ext uri="{28A0092B-C50C-407E-A947-70E740481C1C}">
                  <a14:useLocalDpi xmlns:a14="http://schemas.microsoft.com/office/drawing/2010/main" val="0"/>
                </a:ext>
              </a:extLst>
            </a:blip>
            <a:srcRect b="21907"/>
            <a:stretch/>
          </p:blipFill>
          <p:spPr>
            <a:xfrm>
              <a:off x="6641245" y="108069"/>
              <a:ext cx="1337815" cy="1009271"/>
            </a:xfrm>
            <a:prstGeom prst="rect">
              <a:avLst/>
            </a:prstGeom>
          </p:spPr>
        </p:pic>
      </p:grpSp>
      <p:grpSp>
        <p:nvGrpSpPr>
          <p:cNvPr id="51" name="Group 50">
            <a:extLst>
              <a:ext uri="{FF2B5EF4-FFF2-40B4-BE49-F238E27FC236}">
                <a16:creationId xmlns:a16="http://schemas.microsoft.com/office/drawing/2014/main" id="{4C44AB12-2E44-45AB-8F82-C19E91C12973}"/>
              </a:ext>
            </a:extLst>
          </p:cNvPr>
          <p:cNvGrpSpPr/>
          <p:nvPr/>
        </p:nvGrpSpPr>
        <p:grpSpPr>
          <a:xfrm>
            <a:off x="581836" y="1607016"/>
            <a:ext cx="2777067" cy="1680072"/>
            <a:chOff x="581836" y="1607016"/>
            <a:chExt cx="2777067" cy="1680072"/>
          </a:xfrm>
        </p:grpSpPr>
        <p:sp>
          <p:nvSpPr>
            <p:cNvPr id="20" name="TextBox 19">
              <a:extLst>
                <a:ext uri="{FF2B5EF4-FFF2-40B4-BE49-F238E27FC236}">
                  <a16:creationId xmlns:a16="http://schemas.microsoft.com/office/drawing/2014/main" id="{D1EAFA7A-8216-41BE-82EE-5A0B04961952}"/>
                </a:ext>
              </a:extLst>
            </p:cNvPr>
            <p:cNvSpPr txBox="1"/>
            <p:nvPr/>
          </p:nvSpPr>
          <p:spPr>
            <a:xfrm>
              <a:off x="581836" y="2456091"/>
              <a:ext cx="2777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pass,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spend (time)]</a:t>
              </a:r>
            </a:p>
          </p:txBody>
        </p:sp>
        <p:pic>
          <p:nvPicPr>
            <p:cNvPr id="39" name="Picture 38">
              <a:extLst>
                <a:ext uri="{FF2B5EF4-FFF2-40B4-BE49-F238E27FC236}">
                  <a16:creationId xmlns:a16="http://schemas.microsoft.com/office/drawing/2014/main" id="{421735B1-8F84-472A-85CF-4D7990F20ADF}"/>
                </a:ext>
              </a:extLst>
            </p:cNvPr>
            <p:cNvPicPr>
              <a:picLocks noChangeAspect="1"/>
            </p:cNvPicPr>
            <p:nvPr/>
          </p:nvPicPr>
          <p:blipFill rotWithShape="1">
            <a:blip r:embed="rId6">
              <a:extLst>
                <a:ext uri="{28A0092B-C50C-407E-A947-70E740481C1C}">
                  <a14:useLocalDpi xmlns:a14="http://schemas.microsoft.com/office/drawing/2010/main" val="0"/>
                </a:ext>
              </a:extLst>
            </a:blip>
            <a:srcRect l="13719" t="26235" r="8121"/>
            <a:stretch/>
          </p:blipFill>
          <p:spPr>
            <a:xfrm>
              <a:off x="996025" y="1607016"/>
              <a:ext cx="1740350" cy="925183"/>
            </a:xfrm>
            <a:prstGeom prst="rect">
              <a:avLst/>
            </a:prstGeom>
          </p:spPr>
        </p:pic>
      </p:grpSp>
      <p:grpSp>
        <p:nvGrpSpPr>
          <p:cNvPr id="57" name="Group 56">
            <a:extLst>
              <a:ext uri="{FF2B5EF4-FFF2-40B4-BE49-F238E27FC236}">
                <a16:creationId xmlns:a16="http://schemas.microsoft.com/office/drawing/2014/main" id="{D5D18715-0706-45FA-91CD-D5B38C41B8D8}"/>
              </a:ext>
            </a:extLst>
          </p:cNvPr>
          <p:cNvGrpSpPr/>
          <p:nvPr/>
        </p:nvGrpSpPr>
        <p:grpSpPr>
          <a:xfrm>
            <a:off x="6096000" y="5468901"/>
            <a:ext cx="2777067" cy="1340716"/>
            <a:chOff x="6096000" y="5468901"/>
            <a:chExt cx="2777067" cy="1340716"/>
          </a:xfrm>
        </p:grpSpPr>
        <p:sp>
          <p:nvSpPr>
            <p:cNvPr id="25" name="TextBox 24">
              <a:extLst>
                <a:ext uri="{FF2B5EF4-FFF2-40B4-BE49-F238E27FC236}">
                  <a16:creationId xmlns:a16="http://schemas.microsoft.com/office/drawing/2014/main" id="{B49256D6-78A2-40EA-89D7-9BF13B02A58E}"/>
                </a:ext>
              </a:extLst>
            </p:cNvPr>
            <p:cNvSpPr txBox="1"/>
            <p:nvPr/>
          </p:nvSpPr>
          <p:spPr>
            <a:xfrm>
              <a:off x="6096000" y="6347952"/>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[time]</a:t>
              </a:r>
            </a:p>
          </p:txBody>
        </p:sp>
        <p:pic>
          <p:nvPicPr>
            <p:cNvPr id="43" name="Picture 42">
              <a:extLst>
                <a:ext uri="{FF2B5EF4-FFF2-40B4-BE49-F238E27FC236}">
                  <a16:creationId xmlns:a16="http://schemas.microsoft.com/office/drawing/2014/main" id="{9E4C806D-D5DF-4893-A168-8442688A6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2962" y="5468901"/>
              <a:ext cx="931763" cy="931763"/>
            </a:xfrm>
            <a:prstGeom prst="rect">
              <a:avLst/>
            </a:prstGeom>
          </p:spPr>
        </p:pic>
      </p:grpSp>
      <p:grpSp>
        <p:nvGrpSpPr>
          <p:cNvPr id="56" name="Group 55">
            <a:extLst>
              <a:ext uri="{FF2B5EF4-FFF2-40B4-BE49-F238E27FC236}">
                <a16:creationId xmlns:a16="http://schemas.microsoft.com/office/drawing/2014/main" id="{99F3642C-757E-46B7-A4EB-9561171CAA29}"/>
              </a:ext>
            </a:extLst>
          </p:cNvPr>
          <p:cNvGrpSpPr/>
          <p:nvPr/>
        </p:nvGrpSpPr>
        <p:grpSpPr>
          <a:xfrm>
            <a:off x="6080309" y="3462983"/>
            <a:ext cx="2777067" cy="1513722"/>
            <a:chOff x="6080309" y="3462983"/>
            <a:chExt cx="2777067" cy="1513722"/>
          </a:xfrm>
        </p:grpSpPr>
        <p:sp>
          <p:nvSpPr>
            <p:cNvPr id="23" name="TextBox 22">
              <a:extLst>
                <a:ext uri="{FF2B5EF4-FFF2-40B4-BE49-F238E27FC236}">
                  <a16:creationId xmlns:a16="http://schemas.microsoft.com/office/drawing/2014/main" id="{A8D9A296-D19C-48AD-8DB2-58BE96EA86FB}"/>
                </a:ext>
              </a:extLst>
            </p:cNvPr>
            <p:cNvSpPr txBox="1"/>
            <p:nvPr/>
          </p:nvSpPr>
          <p:spPr>
            <a:xfrm>
              <a:off x="6080309" y="4515040"/>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[week]</a:t>
              </a:r>
            </a:p>
          </p:txBody>
        </p:sp>
        <p:pic>
          <p:nvPicPr>
            <p:cNvPr id="45" name="Picture 44" descr="Logo&#10;&#10;Description automatically generated">
              <a:extLst>
                <a:ext uri="{FF2B5EF4-FFF2-40B4-BE49-F238E27FC236}">
                  <a16:creationId xmlns:a16="http://schemas.microsoft.com/office/drawing/2014/main" id="{91DBF102-82D6-4E3B-A7F6-02A5524B4B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7416" y="3462983"/>
              <a:ext cx="1102851" cy="1044262"/>
            </a:xfrm>
            <a:prstGeom prst="rect">
              <a:avLst/>
            </a:prstGeom>
          </p:spPr>
        </p:pic>
      </p:grpSp>
      <p:grpSp>
        <p:nvGrpSpPr>
          <p:cNvPr id="52" name="Group 51">
            <a:extLst>
              <a:ext uri="{FF2B5EF4-FFF2-40B4-BE49-F238E27FC236}">
                <a16:creationId xmlns:a16="http://schemas.microsoft.com/office/drawing/2014/main" id="{63883CC2-AB50-4B76-B845-52A1138604CF}"/>
              </a:ext>
            </a:extLst>
          </p:cNvPr>
          <p:cNvGrpSpPr/>
          <p:nvPr/>
        </p:nvGrpSpPr>
        <p:grpSpPr>
          <a:xfrm>
            <a:off x="477665" y="3556882"/>
            <a:ext cx="2777067" cy="1388096"/>
            <a:chOff x="477665" y="3556882"/>
            <a:chExt cx="2777067" cy="1388096"/>
          </a:xfrm>
        </p:grpSpPr>
        <p:sp>
          <p:nvSpPr>
            <p:cNvPr id="22" name="TextBox 21">
              <a:extLst>
                <a:ext uri="{FF2B5EF4-FFF2-40B4-BE49-F238E27FC236}">
                  <a16:creationId xmlns:a16="http://schemas.microsoft.com/office/drawing/2014/main" id="{E23B1DE1-D319-4358-8B02-635DBC1971AB}"/>
                </a:ext>
              </a:extLst>
            </p:cNvPr>
            <p:cNvSpPr txBox="1"/>
            <p:nvPr/>
          </p:nvSpPr>
          <p:spPr>
            <a:xfrm>
              <a:off x="477665" y="4483313"/>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[morning]</a:t>
              </a:r>
            </a:p>
          </p:txBody>
        </p:sp>
        <p:pic>
          <p:nvPicPr>
            <p:cNvPr id="47" name="Picture 46" descr="Chart, icon&#10;&#10;Description automatically generated">
              <a:extLst>
                <a:ext uri="{FF2B5EF4-FFF2-40B4-BE49-F238E27FC236}">
                  <a16:creationId xmlns:a16="http://schemas.microsoft.com/office/drawing/2014/main" id="{B4046C15-7547-4BDC-AA26-F88602A401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1084" y="3556882"/>
              <a:ext cx="1245286" cy="933965"/>
            </a:xfrm>
            <a:prstGeom prst="rect">
              <a:avLst/>
            </a:prstGeom>
          </p:spPr>
        </p:pic>
      </p:grpSp>
      <p:grpSp>
        <p:nvGrpSpPr>
          <p:cNvPr id="55" name="Group 54">
            <a:extLst>
              <a:ext uri="{FF2B5EF4-FFF2-40B4-BE49-F238E27FC236}">
                <a16:creationId xmlns:a16="http://schemas.microsoft.com/office/drawing/2014/main" id="{D0819EF0-D586-48BB-BC4F-24CFFDFAECD9}"/>
              </a:ext>
            </a:extLst>
          </p:cNvPr>
          <p:cNvGrpSpPr/>
          <p:nvPr/>
        </p:nvGrpSpPr>
        <p:grpSpPr>
          <a:xfrm>
            <a:off x="6454123" y="1653616"/>
            <a:ext cx="2042234" cy="1633472"/>
            <a:chOff x="6454123" y="1653616"/>
            <a:chExt cx="2042234" cy="1633472"/>
          </a:xfrm>
        </p:grpSpPr>
        <p:sp>
          <p:nvSpPr>
            <p:cNvPr id="21" name="TextBox 20">
              <a:extLst>
                <a:ext uri="{FF2B5EF4-FFF2-40B4-BE49-F238E27FC236}">
                  <a16:creationId xmlns:a16="http://schemas.microsoft.com/office/drawing/2014/main" id="{E6D3F23D-BBF1-4729-8198-C6FA40DEB7C9}"/>
                </a:ext>
              </a:extLst>
            </p:cNvPr>
            <p:cNvSpPr txBox="1"/>
            <p:nvPr/>
          </p:nvSpPr>
          <p:spPr>
            <a:xfrm>
              <a:off x="6454123" y="2456091"/>
              <a:ext cx="20422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 visiting]</a:t>
              </a:r>
            </a:p>
          </p:txBody>
        </p:sp>
        <p:pic>
          <p:nvPicPr>
            <p:cNvPr id="49" name="Picture 48" descr="A picture containing text&#10;&#10;Description automatically generated">
              <a:extLst>
                <a:ext uri="{FF2B5EF4-FFF2-40B4-BE49-F238E27FC236}">
                  <a16:creationId xmlns:a16="http://schemas.microsoft.com/office/drawing/2014/main" id="{03FB9647-3B36-46FB-B7D1-EFBD8FB5E9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5650" y="1653616"/>
              <a:ext cx="609689" cy="831985"/>
            </a:xfrm>
            <a:prstGeom prst="rect">
              <a:avLst/>
            </a:prstGeom>
          </p:spPr>
        </p:pic>
      </p:grpSp>
    </p:spTree>
    <p:extLst>
      <p:ext uri="{BB962C8B-B14F-4D97-AF65-F5344CB8AC3E}">
        <p14:creationId xmlns:p14="http://schemas.microsoft.com/office/powerpoint/2010/main" val="23080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3150564" y="41384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495D281-3D67-43B9-984C-4DD65F42A0C3}"/>
              </a:ext>
            </a:extLst>
          </p:cNvPr>
          <p:cNvSpPr txBox="1"/>
          <p:nvPr/>
        </p:nvSpPr>
        <p:spPr>
          <a:xfrm>
            <a:off x="8503220" y="39058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el</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papá</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A000575A-B527-4746-9ABF-CA19BF4F23EE}"/>
              </a:ext>
            </a:extLst>
          </p:cNvPr>
          <p:cNvSpPr txBox="1"/>
          <p:nvPr/>
        </p:nvSpPr>
        <p:spPr>
          <a:xfrm>
            <a:off x="3150563"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pasar</a:t>
            </a:r>
          </a:p>
        </p:txBody>
      </p:sp>
      <p:sp>
        <p:nvSpPr>
          <p:cNvPr id="33" name="TextBox 32">
            <a:extLst>
              <a:ext uri="{FF2B5EF4-FFF2-40B4-BE49-F238E27FC236}">
                <a16:creationId xmlns:a16="http://schemas.microsoft.com/office/drawing/2014/main" id="{68A4A8A8-DED2-47FE-84D0-E71558395D4A}"/>
              </a:ext>
            </a:extLst>
          </p:cNvPr>
          <p:cNvSpPr txBox="1"/>
          <p:nvPr/>
        </p:nvSpPr>
        <p:spPr>
          <a:xfrm>
            <a:off x="8503221"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6609700A-C9BF-4FD0-B19E-7DFC1887AA49}"/>
              </a:ext>
            </a:extLst>
          </p:cNvPr>
          <p:cNvSpPr txBox="1"/>
          <p:nvPr/>
        </p:nvSpPr>
        <p:spPr>
          <a:xfrm>
            <a:off x="3318933" y="382441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8CCEBA81-A64A-499D-A716-500E2C31E4BB}"/>
              </a:ext>
            </a:extLst>
          </p:cNvPr>
          <p:cNvSpPr txBox="1"/>
          <p:nvPr/>
        </p:nvSpPr>
        <p:spPr>
          <a:xfrm>
            <a:off x="8609973" y="369694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46CA3D5-0FE7-44A4-8079-D9FC7B71D921}"/>
              </a:ext>
            </a:extLst>
          </p:cNvPr>
          <p:cNvSpPr txBox="1"/>
          <p:nvPr/>
        </p:nvSpPr>
        <p:spPr>
          <a:xfrm>
            <a:off x="8609973" y="576259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tiempo</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396DE776-E15D-43C2-992F-9E0AA617F61A}"/>
              </a:ext>
            </a:extLst>
          </p:cNvPr>
          <p:cNvSpPr txBox="1"/>
          <p:nvPr/>
        </p:nvSpPr>
        <p:spPr>
          <a:xfrm>
            <a:off x="3072638" y="575433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40" name="TextBox 39">
            <a:extLst>
              <a:ext uri="{FF2B5EF4-FFF2-40B4-BE49-F238E27FC236}">
                <a16:creationId xmlns:a16="http://schemas.microsoft.com/office/drawing/2014/main" id="{EFD25643-8292-43B1-9EB6-C1006EF4FBFF}"/>
              </a:ext>
            </a:extLst>
          </p:cNvPr>
          <p:cNvSpPr txBox="1"/>
          <p:nvPr/>
        </p:nvSpPr>
        <p:spPr>
          <a:xfrm>
            <a:off x="463440" y="38357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a:t>
            </a:r>
          </a:p>
        </p:txBody>
      </p:sp>
      <p:sp>
        <p:nvSpPr>
          <p:cNvPr id="41" name="TextBox 40">
            <a:extLst>
              <a:ext uri="{FF2B5EF4-FFF2-40B4-BE49-F238E27FC236}">
                <a16:creationId xmlns:a16="http://schemas.microsoft.com/office/drawing/2014/main" id="{9A5FC51E-2936-41A2-818A-3F42B19632AE}"/>
              </a:ext>
            </a:extLst>
          </p:cNvPr>
          <p:cNvSpPr txBox="1"/>
          <p:nvPr/>
        </p:nvSpPr>
        <p:spPr>
          <a:xfrm>
            <a:off x="463441" y="43501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mum</a:t>
            </a:r>
          </a:p>
        </p:txBody>
      </p:sp>
      <p:sp>
        <p:nvSpPr>
          <p:cNvPr id="42" name="TextBox 41">
            <a:extLst>
              <a:ext uri="{FF2B5EF4-FFF2-40B4-BE49-F238E27FC236}">
                <a16:creationId xmlns:a16="http://schemas.microsoft.com/office/drawing/2014/main" id="{0047014A-550E-4492-B614-6908B8C8A241}"/>
              </a:ext>
            </a:extLst>
          </p:cNvPr>
          <p:cNvSpPr txBox="1"/>
          <p:nvPr/>
        </p:nvSpPr>
        <p:spPr>
          <a:xfrm>
            <a:off x="463440" y="1709826"/>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p_ _ _, </a:t>
            </a:r>
            <a:b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 _ (t_ _ _)</a:t>
            </a:r>
          </a:p>
        </p:txBody>
      </p:sp>
      <p:sp>
        <p:nvSpPr>
          <p:cNvPr id="44" name="TextBox 43">
            <a:extLst>
              <a:ext uri="{FF2B5EF4-FFF2-40B4-BE49-F238E27FC236}">
                <a16:creationId xmlns:a16="http://schemas.microsoft.com/office/drawing/2014/main" id="{A6CCE02F-E24C-44EA-9F2F-E9A7206D9DB3}"/>
              </a:ext>
            </a:extLst>
          </p:cNvPr>
          <p:cNvSpPr txBox="1"/>
          <p:nvPr/>
        </p:nvSpPr>
        <p:spPr>
          <a:xfrm>
            <a:off x="463440" y="1701565"/>
            <a:ext cx="319416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to pass, spend (time)</a:t>
            </a:r>
          </a:p>
        </p:txBody>
      </p:sp>
      <p:sp>
        <p:nvSpPr>
          <p:cNvPr id="46" name="TextBox 45">
            <a:extLst>
              <a:ext uri="{FF2B5EF4-FFF2-40B4-BE49-F238E27FC236}">
                <a16:creationId xmlns:a16="http://schemas.microsoft.com/office/drawing/2014/main" id="{E65CE378-5FC6-4A09-BABE-45D1DBD61EDB}"/>
              </a:ext>
            </a:extLst>
          </p:cNvPr>
          <p:cNvSpPr txBox="1"/>
          <p:nvPr/>
        </p:nvSpPr>
        <p:spPr>
          <a:xfrm>
            <a:off x="0" y="3736983"/>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 _ _ _ </a:t>
            </a:r>
          </a:p>
        </p:txBody>
      </p:sp>
      <p:sp>
        <p:nvSpPr>
          <p:cNvPr id="48" name="TextBox 47">
            <a:extLst>
              <a:ext uri="{FF2B5EF4-FFF2-40B4-BE49-F238E27FC236}">
                <a16:creationId xmlns:a16="http://schemas.microsoft.com/office/drawing/2014/main" id="{38D8E7F7-FE68-4297-A25C-20594027F7D5}"/>
              </a:ext>
            </a:extLst>
          </p:cNvPr>
          <p:cNvSpPr txBox="1"/>
          <p:nvPr/>
        </p:nvSpPr>
        <p:spPr>
          <a:xfrm>
            <a:off x="458377" y="3788422"/>
            <a:ext cx="2614262"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morning</a:t>
            </a:r>
          </a:p>
        </p:txBody>
      </p:sp>
      <p:sp>
        <p:nvSpPr>
          <p:cNvPr id="58" name="TextBox 57">
            <a:extLst>
              <a:ext uri="{FF2B5EF4-FFF2-40B4-BE49-F238E27FC236}">
                <a16:creationId xmlns:a16="http://schemas.microsoft.com/office/drawing/2014/main" id="{627C4D65-841B-4AA8-8CD9-3500FB0B6E32}"/>
              </a:ext>
            </a:extLst>
          </p:cNvPr>
          <p:cNvSpPr txBox="1"/>
          <p:nvPr/>
        </p:nvSpPr>
        <p:spPr>
          <a:xfrm>
            <a:off x="208956" y="5477333"/>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(t_ _ _ _ o_ d_ _)</a:t>
            </a:r>
          </a:p>
        </p:txBody>
      </p:sp>
      <p:sp>
        <p:nvSpPr>
          <p:cNvPr id="59" name="TextBox 58">
            <a:extLst>
              <a:ext uri="{FF2B5EF4-FFF2-40B4-BE49-F238E27FC236}">
                <a16:creationId xmlns:a16="http://schemas.microsoft.com/office/drawing/2014/main" id="{1114B6A9-A4F4-46FA-8237-7FC2213C5F59}"/>
              </a:ext>
            </a:extLst>
          </p:cNvPr>
          <p:cNvSpPr txBox="1"/>
          <p:nvPr/>
        </p:nvSpPr>
        <p:spPr>
          <a:xfrm>
            <a:off x="463439" y="5425894"/>
            <a:ext cx="319416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in (times of day)</a:t>
            </a:r>
          </a:p>
        </p:txBody>
      </p:sp>
      <p:sp>
        <p:nvSpPr>
          <p:cNvPr id="60" name="TextBox 59">
            <a:extLst>
              <a:ext uri="{FF2B5EF4-FFF2-40B4-BE49-F238E27FC236}">
                <a16:creationId xmlns:a16="http://schemas.microsoft.com/office/drawing/2014/main" id="{92C983EC-E2D3-48CB-820F-D7BB05E5CEF8}"/>
              </a:ext>
            </a:extLst>
          </p:cNvPr>
          <p:cNvSpPr txBox="1"/>
          <p:nvPr/>
        </p:nvSpPr>
        <p:spPr>
          <a:xfrm>
            <a:off x="5837688" y="364562"/>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a:t>
            </a:r>
          </a:p>
        </p:txBody>
      </p:sp>
      <p:sp>
        <p:nvSpPr>
          <p:cNvPr id="61" name="TextBox 60">
            <a:extLst>
              <a:ext uri="{FF2B5EF4-FFF2-40B4-BE49-F238E27FC236}">
                <a16:creationId xmlns:a16="http://schemas.microsoft.com/office/drawing/2014/main" id="{A1C4D2E7-29B0-4859-92A3-B8B91970A505}"/>
              </a:ext>
            </a:extLst>
          </p:cNvPr>
          <p:cNvSpPr txBox="1"/>
          <p:nvPr/>
        </p:nvSpPr>
        <p:spPr>
          <a:xfrm>
            <a:off x="6264371" y="425646"/>
            <a:ext cx="2372947"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dad</a:t>
            </a:r>
          </a:p>
        </p:txBody>
      </p:sp>
      <p:sp>
        <p:nvSpPr>
          <p:cNvPr id="62" name="TextBox 61">
            <a:extLst>
              <a:ext uri="{FF2B5EF4-FFF2-40B4-BE49-F238E27FC236}">
                <a16:creationId xmlns:a16="http://schemas.microsoft.com/office/drawing/2014/main" id="{E1FE4749-BB74-4A3C-A23D-F9E3755E0002}"/>
              </a:ext>
            </a:extLst>
          </p:cNvPr>
          <p:cNvSpPr txBox="1"/>
          <p:nvPr/>
        </p:nvSpPr>
        <p:spPr>
          <a:xfrm>
            <a:off x="5927630" y="1951764"/>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v_ _ _ _, </a:t>
            </a:r>
            <a:b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a:t>
            </a:r>
          </a:p>
        </p:txBody>
      </p:sp>
      <p:sp>
        <p:nvSpPr>
          <p:cNvPr id="63" name="TextBox 62">
            <a:extLst>
              <a:ext uri="{FF2B5EF4-FFF2-40B4-BE49-F238E27FC236}">
                <a16:creationId xmlns:a16="http://schemas.microsoft.com/office/drawing/2014/main" id="{21ED0A5A-8D80-47E9-8450-B764F60C9B8D}"/>
              </a:ext>
            </a:extLst>
          </p:cNvPr>
          <p:cNvSpPr txBox="1"/>
          <p:nvPr/>
        </p:nvSpPr>
        <p:spPr>
          <a:xfrm>
            <a:off x="6164217" y="1894926"/>
            <a:ext cx="290140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to visit, visiting</a:t>
            </a:r>
          </a:p>
        </p:txBody>
      </p:sp>
      <p:sp>
        <p:nvSpPr>
          <p:cNvPr id="64" name="TextBox 63">
            <a:extLst>
              <a:ext uri="{FF2B5EF4-FFF2-40B4-BE49-F238E27FC236}">
                <a16:creationId xmlns:a16="http://schemas.microsoft.com/office/drawing/2014/main" id="{2BFB1630-6720-4870-82D7-29D3ED4075BA}"/>
              </a:ext>
            </a:extLst>
          </p:cNvPr>
          <p:cNvSpPr txBox="1"/>
          <p:nvPr/>
        </p:nvSpPr>
        <p:spPr>
          <a:xfrm>
            <a:off x="5875131" y="3715842"/>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a:t>
            </a:r>
          </a:p>
        </p:txBody>
      </p:sp>
      <p:sp>
        <p:nvSpPr>
          <p:cNvPr id="65" name="TextBox 64">
            <a:extLst>
              <a:ext uri="{FF2B5EF4-FFF2-40B4-BE49-F238E27FC236}">
                <a16:creationId xmlns:a16="http://schemas.microsoft.com/office/drawing/2014/main" id="{9C430BFE-A2CE-4B05-9223-BCDF3DAC16E9}"/>
              </a:ext>
            </a:extLst>
          </p:cNvPr>
          <p:cNvSpPr txBox="1"/>
          <p:nvPr/>
        </p:nvSpPr>
        <p:spPr>
          <a:xfrm>
            <a:off x="6393297" y="3768508"/>
            <a:ext cx="22440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week</a:t>
            </a:r>
          </a:p>
        </p:txBody>
      </p:sp>
      <p:sp>
        <p:nvSpPr>
          <p:cNvPr id="66" name="TextBox 65">
            <a:extLst>
              <a:ext uri="{FF2B5EF4-FFF2-40B4-BE49-F238E27FC236}">
                <a16:creationId xmlns:a16="http://schemas.microsoft.com/office/drawing/2014/main" id="{8BD27CEE-457F-4DE9-9406-2C2373CE94B1}"/>
              </a:ext>
            </a:extLst>
          </p:cNvPr>
          <p:cNvSpPr txBox="1"/>
          <p:nvPr/>
        </p:nvSpPr>
        <p:spPr>
          <a:xfrm>
            <a:off x="5933534" y="5670204"/>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_ _</a:t>
            </a:r>
          </a:p>
        </p:txBody>
      </p:sp>
      <p:sp>
        <p:nvSpPr>
          <p:cNvPr id="67" name="TextBox 66">
            <a:extLst>
              <a:ext uri="{FF2B5EF4-FFF2-40B4-BE49-F238E27FC236}">
                <a16:creationId xmlns:a16="http://schemas.microsoft.com/office/drawing/2014/main" id="{181FA8DD-FA38-412B-8721-C7496D0BFDBB}"/>
              </a:ext>
            </a:extLst>
          </p:cNvPr>
          <p:cNvSpPr txBox="1"/>
          <p:nvPr/>
        </p:nvSpPr>
        <p:spPr>
          <a:xfrm>
            <a:off x="6393297" y="5741765"/>
            <a:ext cx="22440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time</a:t>
            </a:r>
          </a:p>
        </p:txBody>
      </p:sp>
    </p:spTree>
    <p:extLst>
      <p:ext uri="{BB962C8B-B14F-4D97-AF65-F5344CB8AC3E}">
        <p14:creationId xmlns:p14="http://schemas.microsoft.com/office/powerpoint/2010/main" val="5897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8" grpId="0" animBg="1"/>
      <p:bldP spid="59" grpId="0" animBg="1"/>
      <p:bldP spid="61" grpId="0" animBg="1"/>
      <p:bldP spid="63" grpId="0" animBg="1"/>
      <p:bldP spid="65"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3150564" y="41384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m_ _ _</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495D281-3D67-43B9-984C-4DD65F42A0C3}"/>
              </a:ext>
            </a:extLst>
          </p:cNvPr>
          <p:cNvSpPr txBox="1"/>
          <p:nvPr/>
        </p:nvSpPr>
        <p:spPr>
          <a:xfrm>
            <a:off x="8317384" y="33824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e_</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p_ _ _</a:t>
            </a:r>
          </a:p>
        </p:txBody>
      </p:sp>
      <p:sp>
        <p:nvSpPr>
          <p:cNvPr id="32" name="TextBox 31">
            <a:extLst>
              <a:ext uri="{FF2B5EF4-FFF2-40B4-BE49-F238E27FC236}">
                <a16:creationId xmlns:a16="http://schemas.microsoft.com/office/drawing/2014/main" id="{A000575A-B527-4746-9ABF-CA19BF4F23EE}"/>
              </a:ext>
            </a:extLst>
          </p:cNvPr>
          <p:cNvSpPr txBox="1"/>
          <p:nvPr/>
        </p:nvSpPr>
        <p:spPr>
          <a:xfrm>
            <a:off x="3150563"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a:t>
            </a:r>
          </a:p>
        </p:txBody>
      </p:sp>
      <p:sp>
        <p:nvSpPr>
          <p:cNvPr id="33" name="TextBox 32">
            <a:extLst>
              <a:ext uri="{FF2B5EF4-FFF2-40B4-BE49-F238E27FC236}">
                <a16:creationId xmlns:a16="http://schemas.microsoft.com/office/drawing/2014/main" id="{68A4A8A8-DED2-47FE-84D0-E71558395D4A}"/>
              </a:ext>
            </a:extLst>
          </p:cNvPr>
          <p:cNvSpPr txBox="1"/>
          <p:nvPr/>
        </p:nvSpPr>
        <p:spPr>
          <a:xfrm>
            <a:off x="8503221" y="19868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6609700A-C9BF-4FD0-B19E-7DFC1887AA49}"/>
              </a:ext>
            </a:extLst>
          </p:cNvPr>
          <p:cNvSpPr txBox="1"/>
          <p:nvPr/>
        </p:nvSpPr>
        <p:spPr>
          <a:xfrm>
            <a:off x="3318933" y="382441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m_ _ _ _ _</a:t>
            </a:r>
          </a:p>
        </p:txBody>
      </p:sp>
      <p:sp>
        <p:nvSpPr>
          <p:cNvPr id="36" name="TextBox 35">
            <a:extLst>
              <a:ext uri="{FF2B5EF4-FFF2-40B4-BE49-F238E27FC236}">
                <a16:creationId xmlns:a16="http://schemas.microsoft.com/office/drawing/2014/main" id="{8CCEBA81-A64A-499D-A716-500E2C31E4BB}"/>
              </a:ext>
            </a:extLst>
          </p:cNvPr>
          <p:cNvSpPr txBox="1"/>
          <p:nvPr/>
        </p:nvSpPr>
        <p:spPr>
          <a:xfrm>
            <a:off x="8609973" y="369694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s_ _ _ _ _</a:t>
            </a:r>
          </a:p>
        </p:txBody>
      </p:sp>
      <p:sp>
        <p:nvSpPr>
          <p:cNvPr id="37" name="TextBox 36">
            <a:extLst>
              <a:ext uri="{FF2B5EF4-FFF2-40B4-BE49-F238E27FC236}">
                <a16:creationId xmlns:a16="http://schemas.microsoft.com/office/drawing/2014/main" id="{446CA3D5-0FE7-44A4-8079-D9FC7B71D921}"/>
              </a:ext>
            </a:extLst>
          </p:cNvPr>
          <p:cNvSpPr txBox="1"/>
          <p:nvPr/>
        </p:nvSpPr>
        <p:spPr>
          <a:xfrm>
            <a:off x="8915905" y="567020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t_ _ _ _ _</a:t>
            </a:r>
          </a:p>
        </p:txBody>
      </p:sp>
      <p:sp>
        <p:nvSpPr>
          <p:cNvPr id="35" name="TextBox 34">
            <a:extLst>
              <a:ext uri="{FF2B5EF4-FFF2-40B4-BE49-F238E27FC236}">
                <a16:creationId xmlns:a16="http://schemas.microsoft.com/office/drawing/2014/main" id="{396DE776-E15D-43C2-992F-9E0AA617F61A}"/>
              </a:ext>
            </a:extLst>
          </p:cNvPr>
          <p:cNvSpPr txBox="1"/>
          <p:nvPr/>
        </p:nvSpPr>
        <p:spPr>
          <a:xfrm>
            <a:off x="3072638" y="575433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a:t>
            </a:r>
          </a:p>
        </p:txBody>
      </p:sp>
      <p:sp>
        <p:nvSpPr>
          <p:cNvPr id="40" name="TextBox 39">
            <a:extLst>
              <a:ext uri="{FF2B5EF4-FFF2-40B4-BE49-F238E27FC236}">
                <a16:creationId xmlns:a16="http://schemas.microsoft.com/office/drawing/2014/main" id="{EFD25643-8292-43B1-9EB6-C1006EF4FBFF}"/>
              </a:ext>
            </a:extLst>
          </p:cNvPr>
          <p:cNvSpPr txBox="1"/>
          <p:nvPr/>
        </p:nvSpPr>
        <p:spPr>
          <a:xfrm>
            <a:off x="463440" y="38357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mum</a:t>
            </a:r>
          </a:p>
        </p:txBody>
      </p:sp>
      <p:sp>
        <p:nvSpPr>
          <p:cNvPr id="41" name="TextBox 40">
            <a:extLst>
              <a:ext uri="{FF2B5EF4-FFF2-40B4-BE49-F238E27FC236}">
                <a16:creationId xmlns:a16="http://schemas.microsoft.com/office/drawing/2014/main" id="{9A5FC51E-2936-41A2-818A-3F42B19632AE}"/>
              </a:ext>
            </a:extLst>
          </p:cNvPr>
          <p:cNvSpPr txBox="1"/>
          <p:nvPr/>
        </p:nvSpPr>
        <p:spPr>
          <a:xfrm>
            <a:off x="3132938" y="41772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mamá</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0047014A-550E-4492-B614-6908B8C8A241}"/>
              </a:ext>
            </a:extLst>
          </p:cNvPr>
          <p:cNvSpPr txBox="1"/>
          <p:nvPr/>
        </p:nvSpPr>
        <p:spPr>
          <a:xfrm>
            <a:off x="463440" y="1709826"/>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pass, spend (time)</a:t>
            </a:r>
          </a:p>
        </p:txBody>
      </p:sp>
      <p:sp>
        <p:nvSpPr>
          <p:cNvPr id="44" name="TextBox 43">
            <a:extLst>
              <a:ext uri="{FF2B5EF4-FFF2-40B4-BE49-F238E27FC236}">
                <a16:creationId xmlns:a16="http://schemas.microsoft.com/office/drawing/2014/main" id="{A6CCE02F-E24C-44EA-9F2F-E9A7206D9DB3}"/>
              </a:ext>
            </a:extLst>
          </p:cNvPr>
          <p:cNvSpPr txBox="1"/>
          <p:nvPr/>
        </p:nvSpPr>
        <p:spPr>
          <a:xfrm>
            <a:off x="3657600" y="2012545"/>
            <a:ext cx="198555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pasar</a:t>
            </a:r>
          </a:p>
        </p:txBody>
      </p:sp>
      <p:sp>
        <p:nvSpPr>
          <p:cNvPr id="46" name="TextBox 45">
            <a:extLst>
              <a:ext uri="{FF2B5EF4-FFF2-40B4-BE49-F238E27FC236}">
                <a16:creationId xmlns:a16="http://schemas.microsoft.com/office/drawing/2014/main" id="{E65CE378-5FC6-4A09-BABE-45D1DBD61EDB}"/>
              </a:ext>
            </a:extLst>
          </p:cNvPr>
          <p:cNvSpPr txBox="1"/>
          <p:nvPr/>
        </p:nvSpPr>
        <p:spPr>
          <a:xfrm>
            <a:off x="0" y="3736983"/>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morning</a:t>
            </a:r>
          </a:p>
        </p:txBody>
      </p:sp>
      <p:sp>
        <p:nvSpPr>
          <p:cNvPr id="48" name="TextBox 47">
            <a:extLst>
              <a:ext uri="{FF2B5EF4-FFF2-40B4-BE49-F238E27FC236}">
                <a16:creationId xmlns:a16="http://schemas.microsoft.com/office/drawing/2014/main" id="{38D8E7F7-FE68-4297-A25C-20594027F7D5}"/>
              </a:ext>
            </a:extLst>
          </p:cNvPr>
          <p:cNvSpPr txBox="1"/>
          <p:nvPr/>
        </p:nvSpPr>
        <p:spPr>
          <a:xfrm>
            <a:off x="3428635" y="3778243"/>
            <a:ext cx="2614262"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mañana</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27C4D65-841B-4AA8-8CD9-3500FB0B6E32}"/>
              </a:ext>
            </a:extLst>
          </p:cNvPr>
          <p:cNvSpPr txBox="1"/>
          <p:nvPr/>
        </p:nvSpPr>
        <p:spPr>
          <a:xfrm>
            <a:off x="208956" y="5477333"/>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(times</a:t>
            </a:r>
            <a:r>
              <a:rPr kumimoji="0" lang="en-GB" sz="3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of day)</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1114B6A9-A4F4-46FA-8237-7FC2213C5F59}"/>
              </a:ext>
            </a:extLst>
          </p:cNvPr>
          <p:cNvSpPr txBox="1"/>
          <p:nvPr/>
        </p:nvSpPr>
        <p:spPr>
          <a:xfrm>
            <a:off x="3624191" y="5762458"/>
            <a:ext cx="162669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por</a:t>
            </a:r>
          </a:p>
        </p:txBody>
      </p:sp>
      <p:sp>
        <p:nvSpPr>
          <p:cNvPr id="60" name="TextBox 59">
            <a:extLst>
              <a:ext uri="{FF2B5EF4-FFF2-40B4-BE49-F238E27FC236}">
                <a16:creationId xmlns:a16="http://schemas.microsoft.com/office/drawing/2014/main" id="{92C983EC-E2D3-48CB-820F-D7BB05E5CEF8}"/>
              </a:ext>
            </a:extLst>
          </p:cNvPr>
          <p:cNvSpPr txBox="1"/>
          <p:nvPr/>
        </p:nvSpPr>
        <p:spPr>
          <a:xfrm>
            <a:off x="6042897" y="366213"/>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dad</a:t>
            </a:r>
          </a:p>
        </p:txBody>
      </p:sp>
      <p:sp>
        <p:nvSpPr>
          <p:cNvPr id="61" name="TextBox 60">
            <a:extLst>
              <a:ext uri="{FF2B5EF4-FFF2-40B4-BE49-F238E27FC236}">
                <a16:creationId xmlns:a16="http://schemas.microsoft.com/office/drawing/2014/main" id="{A1C4D2E7-29B0-4859-92A3-B8B91970A505}"/>
              </a:ext>
            </a:extLst>
          </p:cNvPr>
          <p:cNvSpPr txBox="1"/>
          <p:nvPr/>
        </p:nvSpPr>
        <p:spPr>
          <a:xfrm>
            <a:off x="8699615" y="332147"/>
            <a:ext cx="201260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papá</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E1FE4749-BB74-4A3C-A23D-F9E3755E0002}"/>
              </a:ext>
            </a:extLst>
          </p:cNvPr>
          <p:cNvSpPr txBox="1"/>
          <p:nvPr/>
        </p:nvSpPr>
        <p:spPr>
          <a:xfrm>
            <a:off x="6393297" y="1860673"/>
            <a:ext cx="29096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visit, visiting</a:t>
            </a:r>
          </a:p>
        </p:txBody>
      </p:sp>
      <p:sp>
        <p:nvSpPr>
          <p:cNvPr id="63" name="TextBox 62">
            <a:extLst>
              <a:ext uri="{FF2B5EF4-FFF2-40B4-BE49-F238E27FC236}">
                <a16:creationId xmlns:a16="http://schemas.microsoft.com/office/drawing/2014/main" id="{21ED0A5A-8D80-47E9-8450-B764F60C9B8D}"/>
              </a:ext>
            </a:extLst>
          </p:cNvPr>
          <p:cNvSpPr txBox="1"/>
          <p:nvPr/>
        </p:nvSpPr>
        <p:spPr>
          <a:xfrm>
            <a:off x="8837315" y="2095229"/>
            <a:ext cx="19482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visitar</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BFB1630-6720-4870-82D7-29D3ED4075BA}"/>
              </a:ext>
            </a:extLst>
          </p:cNvPr>
          <p:cNvSpPr txBox="1"/>
          <p:nvPr/>
        </p:nvSpPr>
        <p:spPr>
          <a:xfrm>
            <a:off x="6529803" y="3696947"/>
            <a:ext cx="21966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week</a:t>
            </a:r>
          </a:p>
        </p:txBody>
      </p:sp>
      <p:sp>
        <p:nvSpPr>
          <p:cNvPr id="65" name="TextBox 64">
            <a:extLst>
              <a:ext uri="{FF2B5EF4-FFF2-40B4-BE49-F238E27FC236}">
                <a16:creationId xmlns:a16="http://schemas.microsoft.com/office/drawing/2014/main" id="{9C430BFE-A2CE-4B05-9223-BCDF3DAC16E9}"/>
              </a:ext>
            </a:extLst>
          </p:cNvPr>
          <p:cNvSpPr txBox="1"/>
          <p:nvPr/>
        </p:nvSpPr>
        <p:spPr>
          <a:xfrm>
            <a:off x="8782139" y="3693223"/>
            <a:ext cx="26200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semana</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8BD27CEE-457F-4DE9-9406-2C2373CE94B1}"/>
              </a:ext>
            </a:extLst>
          </p:cNvPr>
          <p:cNvSpPr txBox="1"/>
          <p:nvPr/>
        </p:nvSpPr>
        <p:spPr>
          <a:xfrm>
            <a:off x="6610163" y="5762458"/>
            <a:ext cx="2077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time</a:t>
            </a:r>
          </a:p>
        </p:txBody>
      </p:sp>
      <p:sp>
        <p:nvSpPr>
          <p:cNvPr id="67" name="TextBox 66">
            <a:extLst>
              <a:ext uri="{FF2B5EF4-FFF2-40B4-BE49-F238E27FC236}">
                <a16:creationId xmlns:a16="http://schemas.microsoft.com/office/drawing/2014/main" id="{181FA8DD-FA38-412B-8721-C7496D0BFDBB}"/>
              </a:ext>
            </a:extLst>
          </p:cNvPr>
          <p:cNvSpPr txBox="1"/>
          <p:nvPr/>
        </p:nvSpPr>
        <p:spPr>
          <a:xfrm>
            <a:off x="9035625" y="5666479"/>
            <a:ext cx="26200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a:t>
            </a: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tiempo</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408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8" grpId="0" animBg="1"/>
      <p:bldP spid="59" grpId="0" animBg="1"/>
      <p:bldP spid="61" grpId="0" animBg="1"/>
      <p:bldP spid="63" grpId="0" animBg="1"/>
      <p:bldP spid="65" grpId="0"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177882" y="4694968"/>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‘I’ versus ‘s/he, it’</a:t>
            </a:r>
            <a:r>
              <a:rPr lang="en-GB" sz="3200" b="1"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177882" y="4115099"/>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Camin</a:t>
            </a:r>
            <a:r>
              <a:rPr lang="en-GB" sz="2800" b="1" dirty="0">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por la playa.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2111FAF-E6F5-4AD7-8FBC-2639C8D7561A}"/>
              </a:ext>
            </a:extLst>
          </p:cNvPr>
          <p:cNvSpPr txBox="1"/>
          <p:nvPr/>
        </p:nvSpPr>
        <p:spPr>
          <a:xfrm>
            <a:off x="971200" y="4739390"/>
            <a:ext cx="565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walk along the beach.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6277274" y="147934"/>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7" name="TextBox 36">
            <a:extLst>
              <a:ext uri="{FF2B5EF4-FFF2-40B4-BE49-F238E27FC236}">
                <a16:creationId xmlns:a16="http://schemas.microsoft.com/office/drawing/2014/main" id="{37F89BE1-B5D3-4995-8D5E-64FC1F049DF8}"/>
              </a:ext>
            </a:extLst>
          </p:cNvPr>
          <p:cNvSpPr txBox="1"/>
          <p:nvPr/>
        </p:nvSpPr>
        <p:spPr>
          <a:xfrm>
            <a:off x="154166" y="1882608"/>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8" name="Google Shape;171;p8">
            <a:extLst>
              <a:ext uri="{FF2B5EF4-FFF2-40B4-BE49-F238E27FC236}">
                <a16:creationId xmlns:a16="http://schemas.microsoft.com/office/drawing/2014/main" id="{7F034EA5-E3D8-4F34-9BBF-777762130C46}"/>
              </a:ext>
            </a:extLst>
          </p:cNvPr>
          <p:cNvSpPr txBox="1"/>
          <p:nvPr/>
        </p:nvSpPr>
        <p:spPr>
          <a:xfrm>
            <a:off x="1784477" y="3604905"/>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ea typeface="Century Gothic"/>
                <a:cs typeface="Century Gothic"/>
                <a:sym typeface="Century Gothic"/>
              </a:rPr>
              <a:t>I</a:t>
            </a:r>
            <a:endParaRPr sz="2500" b="1" dirty="0">
              <a:solidFill>
                <a:srgbClr val="002060"/>
              </a:solidFill>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8842255" y="359105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4">
            <a:alphaModFix/>
          </a:blip>
          <a:srcRect/>
          <a:stretch/>
        </p:blipFill>
        <p:spPr>
          <a:xfrm>
            <a:off x="6723597" y="4669806"/>
            <a:ext cx="634523" cy="671647"/>
          </a:xfrm>
          <a:prstGeom prst="rect">
            <a:avLst/>
          </a:prstGeom>
          <a:noFill/>
          <a:ln>
            <a:noFill/>
          </a:ln>
        </p:spPr>
      </p:pic>
      <p:sp>
        <p:nvSpPr>
          <p:cNvPr id="47" name="TextBox 46">
            <a:extLst>
              <a:ext uri="{FF2B5EF4-FFF2-40B4-BE49-F238E27FC236}">
                <a16:creationId xmlns:a16="http://schemas.microsoft.com/office/drawing/2014/main" id="{42342497-A8EE-484B-AA4C-999FAA2F68F8}"/>
              </a:ext>
            </a:extLst>
          </p:cNvPr>
          <p:cNvSpPr txBox="1"/>
          <p:nvPr/>
        </p:nvSpPr>
        <p:spPr>
          <a:xfrm>
            <a:off x="7157720" y="4124326"/>
            <a:ext cx="6748947"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Camin</a:t>
            </a:r>
            <a:r>
              <a:rPr lang="en-GB" sz="2800" b="1" dirty="0" err="1">
                <a:solidFill>
                  <a:srgbClr val="92D050"/>
                </a:solidFill>
                <a:latin typeface="Century Gothic" panose="020B0502020202020204" pitchFamily="34" charset="0"/>
              </a:rPr>
              <a:t>as</a:t>
            </a:r>
            <a:r>
              <a:rPr lang="en-GB" sz="2800" dirty="0">
                <a:solidFill>
                  <a:srgbClr val="002060"/>
                </a:solidFill>
                <a:latin typeface="Century Gothic" panose="020B0502020202020204" pitchFamily="34" charset="0"/>
              </a:rPr>
              <a:t> por la playa.</a:t>
            </a:r>
          </a:p>
        </p:txBody>
      </p:sp>
      <p:sp>
        <p:nvSpPr>
          <p:cNvPr id="48" name="TextBox 47">
            <a:extLst>
              <a:ext uri="{FF2B5EF4-FFF2-40B4-BE49-F238E27FC236}">
                <a16:creationId xmlns:a16="http://schemas.microsoft.com/office/drawing/2014/main" id="{CF999487-E164-4423-8DB3-DCBE8285B4F7}"/>
              </a:ext>
            </a:extLst>
          </p:cNvPr>
          <p:cNvSpPr txBox="1"/>
          <p:nvPr/>
        </p:nvSpPr>
        <p:spPr>
          <a:xfrm>
            <a:off x="7326712" y="4741909"/>
            <a:ext cx="5157387" cy="523220"/>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walk along the beach.</a:t>
            </a:r>
          </a:p>
        </p:txBody>
      </p:sp>
      <p:sp>
        <p:nvSpPr>
          <p:cNvPr id="30" name="TextBox 29">
            <a:extLst>
              <a:ext uri="{FF2B5EF4-FFF2-40B4-BE49-F238E27FC236}">
                <a16:creationId xmlns:a16="http://schemas.microsoft.com/office/drawing/2014/main" id="{77FE8C1E-9A3F-4A47-BE3A-1465E7FB5EF0}"/>
              </a:ext>
            </a:extLst>
          </p:cNvPr>
          <p:cNvSpPr txBox="1"/>
          <p:nvPr/>
        </p:nvSpPr>
        <p:spPr>
          <a:xfrm>
            <a:off x="154166" y="2671831"/>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–as</a:t>
            </a:r>
            <a:r>
              <a:rPr lang="en-GB" sz="2800" dirty="0">
                <a:solidFill>
                  <a:srgbClr val="92D050"/>
                </a:solidFill>
                <a:latin typeface="Century Gothic" panose="020B0502020202020204" pitchFamily="34" charset="0"/>
                <a:ea typeface="Calibri" panose="020F0502020204030204" pitchFamily="34" charset="0"/>
              </a:rPr>
              <a:t>.</a:t>
            </a:r>
          </a:p>
        </p:txBody>
      </p:sp>
    </p:spTree>
    <p:extLst>
      <p:ext uri="{BB962C8B-B14F-4D97-AF65-F5344CB8AC3E}">
        <p14:creationId xmlns:p14="http://schemas.microsoft.com/office/powerpoint/2010/main" val="1071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4" grpId="0" animBg="1"/>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5F425CC-A168-45B5-865B-69D47F79FD86}"/>
              </a:ext>
            </a:extLst>
          </p:cNvPr>
          <p:cNvGraphicFramePr>
            <a:graphicFrameLocks noGrp="1"/>
          </p:cNvGraphicFramePr>
          <p:nvPr/>
        </p:nvGraphicFramePr>
        <p:xfrm>
          <a:off x="8851000" y="1639246"/>
          <a:ext cx="3119714" cy="5058205"/>
        </p:xfrm>
        <a:graphic>
          <a:graphicData uri="http://schemas.openxmlformats.org/drawingml/2006/table">
            <a:tbl>
              <a:tblPr firstRow="1" bandRow="1"/>
              <a:tblGrid>
                <a:gridCol w="3119714">
                  <a:extLst>
                    <a:ext uri="{9D8B030D-6E8A-4147-A177-3AD203B41FA5}">
                      <a16:colId xmlns:a16="http://schemas.microsoft.com/office/drawing/2014/main" val="3087057724"/>
                    </a:ext>
                  </a:extLst>
                </a:gridCol>
              </a:tblGrid>
              <a:tr h="704047">
                <a:tc>
                  <a:txBody>
                    <a:bodyPr/>
                    <a:lstStyle/>
                    <a:p>
                      <a:pPr algn="l"/>
                      <a:r>
                        <a:rPr lang="en-GB" sz="2400" b="1" dirty="0">
                          <a:solidFill>
                            <a:srgbClr val="002060"/>
                          </a:solidFill>
                          <a:latin typeface="Century Gothic" panose="020B0502020202020204" pitchFamily="34" charset="0"/>
                        </a:rPr>
                        <a:t>En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6599330"/>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462336723"/>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48865404"/>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54659644"/>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1685757"/>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59907197"/>
                  </a:ext>
                </a:extLst>
              </a:tr>
              <a:tr h="72569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927738320"/>
                  </a:ext>
                </a:extLst>
              </a:tr>
            </a:tbl>
          </a:graphicData>
        </a:graphic>
      </p:graphicFrame>
      <p:graphicFrame>
        <p:nvGraphicFramePr>
          <p:cNvPr id="38" name="Table 3">
            <a:extLst>
              <a:ext uri="{FF2B5EF4-FFF2-40B4-BE49-F238E27FC236}">
                <a16:creationId xmlns:a16="http://schemas.microsoft.com/office/drawing/2014/main" id="{DAA062DC-DF25-4249-AC20-218DDCF5BCC7}"/>
              </a:ext>
            </a:extLst>
          </p:cNvPr>
          <p:cNvGraphicFramePr>
            <a:graphicFrameLocks noGrp="1"/>
          </p:cNvGraphicFramePr>
          <p:nvPr/>
        </p:nvGraphicFramePr>
        <p:xfrm>
          <a:off x="5127573" y="1576933"/>
          <a:ext cx="3616377" cy="5113406"/>
        </p:xfrm>
        <a:graphic>
          <a:graphicData uri="http://schemas.openxmlformats.org/drawingml/2006/table">
            <a:tbl>
              <a:tblPr firstRow="1" bandRow="1"/>
              <a:tblGrid>
                <a:gridCol w="1205459">
                  <a:extLst>
                    <a:ext uri="{9D8B030D-6E8A-4147-A177-3AD203B41FA5}">
                      <a16:colId xmlns:a16="http://schemas.microsoft.com/office/drawing/2014/main" val="3500169307"/>
                    </a:ext>
                  </a:extLst>
                </a:gridCol>
                <a:gridCol w="1205459">
                  <a:extLst>
                    <a:ext uri="{9D8B030D-6E8A-4147-A177-3AD203B41FA5}">
                      <a16:colId xmlns:a16="http://schemas.microsoft.com/office/drawing/2014/main" val="2241737583"/>
                    </a:ext>
                  </a:extLst>
                </a:gridCol>
                <a:gridCol w="1205459">
                  <a:extLst>
                    <a:ext uri="{9D8B030D-6E8A-4147-A177-3AD203B41FA5}">
                      <a16:colId xmlns:a16="http://schemas.microsoft.com/office/drawing/2014/main" val="3542281483"/>
                    </a:ext>
                  </a:extLst>
                </a:gridCol>
              </a:tblGrid>
              <a:tr h="1027844">
                <a:tc>
                  <a:txBody>
                    <a:bodyPr/>
                    <a:lstStyle/>
                    <a:p>
                      <a:pPr algn="ctr"/>
                      <a:r>
                        <a:rPr lang="en-GB" sz="2000" b="1" dirty="0">
                          <a:solidFill>
                            <a:srgbClr val="002060"/>
                          </a:solidFill>
                          <a:latin typeface="Century Gothic" panose="020B0502020202020204" pitchFamily="34" charset="0"/>
                        </a:rPr>
                        <a:t>object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place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person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78919250"/>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bl>
          </a:graphicData>
        </a:graphic>
      </p:graphicFrame>
      <p:graphicFrame>
        <p:nvGraphicFramePr>
          <p:cNvPr id="3" name="Table 3">
            <a:extLst>
              <a:ext uri="{FF2B5EF4-FFF2-40B4-BE49-F238E27FC236}">
                <a16:creationId xmlns:a16="http://schemas.microsoft.com/office/drawing/2014/main" id="{D42B01A7-EC57-4743-B44D-D99D9F8FEBF6}"/>
              </a:ext>
            </a:extLst>
          </p:cNvPr>
          <p:cNvGraphicFramePr>
            <a:graphicFrameLocks noGrp="1"/>
          </p:cNvGraphicFramePr>
          <p:nvPr/>
        </p:nvGraphicFramePr>
        <p:xfrm>
          <a:off x="281338" y="1576933"/>
          <a:ext cx="4075337" cy="5155518"/>
        </p:xfrm>
        <a:graphic>
          <a:graphicData uri="http://schemas.openxmlformats.org/drawingml/2006/table">
            <a:tbl>
              <a:tblPr firstRow="1" bandRow="1"/>
              <a:tblGrid>
                <a:gridCol w="1099467">
                  <a:extLst>
                    <a:ext uri="{9D8B030D-6E8A-4147-A177-3AD203B41FA5}">
                      <a16:colId xmlns:a16="http://schemas.microsoft.com/office/drawing/2014/main" val="2446177157"/>
                    </a:ext>
                  </a:extLst>
                </a:gridCol>
                <a:gridCol w="1487935">
                  <a:extLst>
                    <a:ext uri="{9D8B030D-6E8A-4147-A177-3AD203B41FA5}">
                      <a16:colId xmlns:a16="http://schemas.microsoft.com/office/drawing/2014/main" val="3500169307"/>
                    </a:ext>
                  </a:extLst>
                </a:gridCol>
                <a:gridCol w="1487935">
                  <a:extLst>
                    <a:ext uri="{9D8B030D-6E8A-4147-A177-3AD203B41FA5}">
                      <a16:colId xmlns:a16="http://schemas.microsoft.com/office/drawing/2014/main" val="3752320121"/>
                    </a:ext>
                  </a:extLst>
                </a:gridCol>
              </a:tblGrid>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Sofía (I)</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Quique</a:t>
                      </a:r>
                      <a:r>
                        <a:rPr lang="en-GB" sz="2800" b="1" dirty="0">
                          <a:solidFill>
                            <a:srgbClr val="002060"/>
                          </a:solidFill>
                          <a:latin typeface="Century Gothic" panose="020B0502020202020204" pitchFamily="34" charset="0"/>
                        </a:rPr>
                        <a:t> (you)</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6" name="3_i.wav"/>
            </a:hlinkClick>
            <a:extLst>
              <a:ext uri="{FF2B5EF4-FFF2-40B4-BE49-F238E27FC236}">
                <a16:creationId xmlns:a16="http://schemas.microsoft.com/office/drawing/2014/main" id="{9B9CC56A-5FD9-45FF-9854-F30D2E782177}"/>
              </a:ext>
            </a:extLst>
          </p:cNvPr>
          <p:cNvSpPr txBox="1"/>
          <p:nvPr/>
        </p:nvSpPr>
        <p:spPr>
          <a:xfrm>
            <a:off x="318484" y="320636"/>
            <a:ext cx="112067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Rectangle 42">
            <a:hlinkClick r:id="" action="ppaction://noaction">
              <a:snd r:embed="rId7" name="3_ej.wav"/>
            </a:hlinkClick>
            <a:extLst>
              <a:ext uri="{FF2B5EF4-FFF2-40B4-BE49-F238E27FC236}">
                <a16:creationId xmlns:a16="http://schemas.microsoft.com/office/drawing/2014/main" id="{DA4C1365-5E8F-4FE5-A3A5-B5303206C875}"/>
              </a:ext>
            </a:extLst>
          </p:cNvPr>
          <p:cNvSpPr/>
          <p:nvPr/>
        </p:nvSpPr>
        <p:spPr>
          <a:xfrm>
            <a:off x="454300" y="2598754"/>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49" name="Rectangle 48">
            <a:hlinkClick r:id="" action="ppaction://noaction">
              <a:snd r:embed="rId8" name="3_1.wav"/>
            </a:hlinkClick>
            <a:extLst>
              <a:ext uri="{FF2B5EF4-FFF2-40B4-BE49-F238E27FC236}">
                <a16:creationId xmlns:a16="http://schemas.microsoft.com/office/drawing/2014/main" id="{E28D5A53-71C1-4968-9AA5-BA652A94B34D}"/>
              </a:ext>
            </a:extLst>
          </p:cNvPr>
          <p:cNvSpPr/>
          <p:nvPr/>
        </p:nvSpPr>
        <p:spPr>
          <a:xfrm>
            <a:off x="454301" y="3263617"/>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0" name="Rectangle 49">
            <a:hlinkClick r:id="" action="ppaction://noaction">
              <a:snd r:embed="rId9" name="3_2.wav"/>
            </a:hlinkClick>
            <a:extLst>
              <a:ext uri="{FF2B5EF4-FFF2-40B4-BE49-F238E27FC236}">
                <a16:creationId xmlns:a16="http://schemas.microsoft.com/office/drawing/2014/main" id="{014495B3-79CB-4D6B-B551-3169B8B701CA}"/>
              </a:ext>
            </a:extLst>
          </p:cNvPr>
          <p:cNvSpPr/>
          <p:nvPr/>
        </p:nvSpPr>
        <p:spPr>
          <a:xfrm>
            <a:off x="454301" y="3970201"/>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1" name="Rectangle 50">
            <a:hlinkClick r:id="" action="ppaction://noaction">
              <a:snd r:embed="rId10" name="3_3.wav"/>
            </a:hlinkClick>
            <a:extLst>
              <a:ext uri="{FF2B5EF4-FFF2-40B4-BE49-F238E27FC236}">
                <a16:creationId xmlns:a16="http://schemas.microsoft.com/office/drawing/2014/main" id="{5A07054D-9643-4B0A-B5CF-2E03219D7C4B}"/>
              </a:ext>
            </a:extLst>
          </p:cNvPr>
          <p:cNvSpPr/>
          <p:nvPr/>
        </p:nvSpPr>
        <p:spPr>
          <a:xfrm>
            <a:off x="465821" y="4685189"/>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2" name="Rectangle 51">
            <a:hlinkClick r:id="" action="ppaction://noaction">
              <a:snd r:embed="rId11" name="3_4.wav"/>
            </a:hlinkClick>
            <a:extLst>
              <a:ext uri="{FF2B5EF4-FFF2-40B4-BE49-F238E27FC236}">
                <a16:creationId xmlns:a16="http://schemas.microsoft.com/office/drawing/2014/main" id="{60718FC6-70AC-4DA6-938F-56AC5BFBBC60}"/>
              </a:ext>
            </a:extLst>
          </p:cNvPr>
          <p:cNvSpPr/>
          <p:nvPr/>
        </p:nvSpPr>
        <p:spPr>
          <a:xfrm>
            <a:off x="454299" y="5360350"/>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4" name="Rectangle 33">
            <a:hlinkClick r:id="" action="ppaction://noaction">
              <a:snd r:embed="rId12" name="3_5.wav"/>
            </a:hlinkClick>
            <a:extLst>
              <a:ext uri="{FF2B5EF4-FFF2-40B4-BE49-F238E27FC236}">
                <a16:creationId xmlns:a16="http://schemas.microsoft.com/office/drawing/2014/main" id="{9FC74770-7451-4514-9BD6-F0B8E14B3E97}"/>
              </a:ext>
            </a:extLst>
          </p:cNvPr>
          <p:cNvSpPr/>
          <p:nvPr/>
        </p:nvSpPr>
        <p:spPr>
          <a:xfrm>
            <a:off x="454298" y="6080167"/>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911547" y="23954"/>
            <a:ext cx="808161" cy="1535160"/>
          </a:xfrm>
          <a:prstGeom prst="rect">
            <a:avLst/>
          </a:prstGeom>
        </p:spPr>
      </p:pic>
      <p:pic>
        <p:nvPicPr>
          <p:cNvPr id="40" name="Picture 2" descr="Cup, Icons, Medal, Win, Game, The Competition, Award">
            <a:extLst>
              <a:ext uri="{FF2B5EF4-FFF2-40B4-BE49-F238E27FC236}">
                <a16:creationId xmlns:a16="http://schemas.microsoft.com/office/drawing/2014/main" id="{4D6988F5-58BC-477D-A1FA-2AE792C66E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52043" y="1686453"/>
            <a:ext cx="573252" cy="57325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B34B673-CCA2-4F67-92BB-7805F29AA503}"/>
              </a:ext>
            </a:extLst>
          </p:cNvPr>
          <p:cNvSpPr txBox="1"/>
          <p:nvPr/>
        </p:nvSpPr>
        <p:spPr>
          <a:xfrm>
            <a:off x="3784091" y="1010256"/>
            <a:ext cx="65094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menciona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a:extLst>
              <a:ext uri="{FF2B5EF4-FFF2-40B4-BE49-F238E27FC236}">
                <a16:creationId xmlns:a16="http://schemas.microsoft.com/office/drawing/2014/main" id="{B8B8C354-2218-4A77-9F9E-3F7D17D281A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48344" y="2736298"/>
            <a:ext cx="527765" cy="445052"/>
          </a:xfrm>
          <a:prstGeom prst="rect">
            <a:avLst/>
          </a:prstGeom>
        </p:spPr>
      </p:pic>
      <p:pic>
        <p:nvPicPr>
          <p:cNvPr id="53" name="Picture 52">
            <a:extLst>
              <a:ext uri="{FF2B5EF4-FFF2-40B4-BE49-F238E27FC236}">
                <a16:creationId xmlns:a16="http://schemas.microsoft.com/office/drawing/2014/main" id="{1CEF0EB4-4E25-4DF4-B500-9C0B5BDA7B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5436" y="3399356"/>
            <a:ext cx="527765" cy="445052"/>
          </a:xfrm>
          <a:prstGeom prst="rect">
            <a:avLst/>
          </a:prstGeom>
        </p:spPr>
      </p:pic>
      <p:pic>
        <p:nvPicPr>
          <p:cNvPr id="54" name="Picture 53">
            <a:extLst>
              <a:ext uri="{FF2B5EF4-FFF2-40B4-BE49-F238E27FC236}">
                <a16:creationId xmlns:a16="http://schemas.microsoft.com/office/drawing/2014/main" id="{779B70A8-2449-49D9-A9A0-9DEA1949692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60845" y="4052345"/>
            <a:ext cx="527765" cy="445052"/>
          </a:xfrm>
          <a:prstGeom prst="rect">
            <a:avLst/>
          </a:prstGeom>
        </p:spPr>
      </p:pic>
      <p:pic>
        <p:nvPicPr>
          <p:cNvPr id="56" name="Picture 55">
            <a:extLst>
              <a:ext uri="{FF2B5EF4-FFF2-40B4-BE49-F238E27FC236}">
                <a16:creationId xmlns:a16="http://schemas.microsoft.com/office/drawing/2014/main" id="{18C87EDC-6C49-471F-B9EF-21C41C72983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15434" y="4658722"/>
            <a:ext cx="527765" cy="445052"/>
          </a:xfrm>
          <a:prstGeom prst="rect">
            <a:avLst/>
          </a:prstGeom>
        </p:spPr>
      </p:pic>
      <p:sp>
        <p:nvSpPr>
          <p:cNvPr id="58" name="TextBox 57">
            <a:extLst>
              <a:ext uri="{FF2B5EF4-FFF2-40B4-BE49-F238E27FC236}">
                <a16:creationId xmlns:a16="http://schemas.microsoft.com/office/drawing/2014/main" id="{7D210E51-4EB8-49D4-9910-377FDA7E4F02}"/>
              </a:ext>
            </a:extLst>
          </p:cNvPr>
          <p:cNvSpPr txBox="1"/>
          <p:nvPr/>
        </p:nvSpPr>
        <p:spPr>
          <a:xfrm>
            <a:off x="8872905" y="2495278"/>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fruit</a:t>
            </a:r>
          </a:p>
        </p:txBody>
      </p:sp>
      <p:sp>
        <p:nvSpPr>
          <p:cNvPr id="59" name="TextBox 58">
            <a:extLst>
              <a:ext uri="{FF2B5EF4-FFF2-40B4-BE49-F238E27FC236}">
                <a16:creationId xmlns:a16="http://schemas.microsoft.com/office/drawing/2014/main" id="{3C953507-9714-4136-8FAA-7318843AF256}"/>
              </a:ext>
            </a:extLst>
          </p:cNvPr>
          <p:cNvSpPr txBox="1"/>
          <p:nvPr/>
        </p:nvSpPr>
        <p:spPr>
          <a:xfrm>
            <a:off x="8920742" y="3232556"/>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film</a:t>
            </a:r>
          </a:p>
        </p:txBody>
      </p:sp>
      <p:sp>
        <p:nvSpPr>
          <p:cNvPr id="64" name="TextBox 63">
            <a:extLst>
              <a:ext uri="{FF2B5EF4-FFF2-40B4-BE49-F238E27FC236}">
                <a16:creationId xmlns:a16="http://schemas.microsoft.com/office/drawing/2014/main" id="{14480B52-5C86-4A73-B805-AAF68D176E81}"/>
              </a:ext>
            </a:extLst>
          </p:cNvPr>
          <p:cNvSpPr txBox="1"/>
          <p:nvPr/>
        </p:nvSpPr>
        <p:spPr>
          <a:xfrm>
            <a:off x="8979434" y="3983404"/>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along the beach</a:t>
            </a:r>
          </a:p>
        </p:txBody>
      </p:sp>
      <p:sp>
        <p:nvSpPr>
          <p:cNvPr id="65" name="TextBox 64">
            <a:extLst>
              <a:ext uri="{FF2B5EF4-FFF2-40B4-BE49-F238E27FC236}">
                <a16:creationId xmlns:a16="http://schemas.microsoft.com/office/drawing/2014/main" id="{A188D22F-2DF6-47A8-B9CB-2CC2388198F6}"/>
              </a:ext>
            </a:extLst>
          </p:cNvPr>
          <p:cNvSpPr txBox="1"/>
          <p:nvPr/>
        </p:nvSpPr>
        <p:spPr>
          <a:xfrm>
            <a:off x="8908084" y="4671922"/>
            <a:ext cx="24367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(with) dad</a:t>
            </a:r>
          </a:p>
        </p:txBody>
      </p:sp>
      <p:sp>
        <p:nvSpPr>
          <p:cNvPr id="67" name="TextBox 66">
            <a:extLst>
              <a:ext uri="{FF2B5EF4-FFF2-40B4-BE49-F238E27FC236}">
                <a16:creationId xmlns:a16="http://schemas.microsoft.com/office/drawing/2014/main" id="{4BAD43FB-4B58-4871-B549-7EFB0D0EB0E1}"/>
              </a:ext>
            </a:extLst>
          </p:cNvPr>
          <p:cNvSpPr txBox="1"/>
          <p:nvPr/>
        </p:nvSpPr>
        <p:spPr>
          <a:xfrm>
            <a:off x="8930518" y="5390649"/>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(with) mum</a:t>
            </a:r>
          </a:p>
        </p:txBody>
      </p:sp>
      <p:sp>
        <p:nvSpPr>
          <p:cNvPr id="68" name="TextBox 67">
            <a:extLst>
              <a:ext uri="{FF2B5EF4-FFF2-40B4-BE49-F238E27FC236}">
                <a16:creationId xmlns:a16="http://schemas.microsoft.com/office/drawing/2014/main" id="{3FF3F2BC-AF6A-480C-A253-92BEDAF7ED4E}"/>
              </a:ext>
            </a:extLst>
          </p:cNvPr>
          <p:cNvSpPr txBox="1"/>
          <p:nvPr/>
        </p:nvSpPr>
        <p:spPr>
          <a:xfrm>
            <a:off x="8810440" y="5946817"/>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(small)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bag</a:t>
            </a:r>
          </a:p>
        </p:txBody>
      </p:sp>
      <p:sp>
        <p:nvSpPr>
          <p:cNvPr id="70" name="TextBox 69">
            <a:extLst>
              <a:ext uri="{FF2B5EF4-FFF2-40B4-BE49-F238E27FC236}">
                <a16:creationId xmlns:a16="http://schemas.microsoft.com/office/drawing/2014/main" id="{52E064DA-866D-411A-831A-1DD48085893F}"/>
              </a:ext>
            </a:extLst>
          </p:cNvPr>
          <p:cNvSpPr txBox="1"/>
          <p:nvPr/>
        </p:nvSpPr>
        <p:spPr>
          <a:xfrm>
            <a:off x="1383899" y="1043575"/>
            <a:ext cx="37276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1" name="Picture 70">
            <a:extLst>
              <a:ext uri="{FF2B5EF4-FFF2-40B4-BE49-F238E27FC236}">
                <a16:creationId xmlns:a16="http://schemas.microsoft.com/office/drawing/2014/main" id="{009CBB5C-A701-494D-893A-AC62089A57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99630" y="1017532"/>
            <a:ext cx="527765" cy="445052"/>
          </a:xfrm>
          <a:prstGeom prst="rect">
            <a:avLst/>
          </a:prstGeom>
        </p:spPr>
      </p:pic>
      <p:pic>
        <p:nvPicPr>
          <p:cNvPr id="73" name="Picture 72">
            <a:extLst>
              <a:ext uri="{FF2B5EF4-FFF2-40B4-BE49-F238E27FC236}">
                <a16:creationId xmlns:a16="http://schemas.microsoft.com/office/drawing/2014/main" id="{DA5A3AE1-0713-4C09-AFA5-469E8E043C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1242" y="2585487"/>
            <a:ext cx="527764" cy="549754"/>
          </a:xfrm>
          <a:prstGeom prst="rect">
            <a:avLst/>
          </a:prstGeom>
        </p:spPr>
      </p:pic>
      <p:pic>
        <p:nvPicPr>
          <p:cNvPr id="74" name="Picture 73">
            <a:extLst>
              <a:ext uri="{FF2B5EF4-FFF2-40B4-BE49-F238E27FC236}">
                <a16:creationId xmlns:a16="http://schemas.microsoft.com/office/drawing/2014/main" id="{72042D8E-5507-49B1-AE19-B647277A64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32779" y="3319778"/>
            <a:ext cx="527764" cy="549754"/>
          </a:xfrm>
          <a:prstGeom prst="rect">
            <a:avLst/>
          </a:prstGeom>
        </p:spPr>
      </p:pic>
      <p:pic>
        <p:nvPicPr>
          <p:cNvPr id="76" name="Picture 75">
            <a:extLst>
              <a:ext uri="{FF2B5EF4-FFF2-40B4-BE49-F238E27FC236}">
                <a16:creationId xmlns:a16="http://schemas.microsoft.com/office/drawing/2014/main" id="{2957416A-64BA-41A8-BCFB-559D4F7564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39151" y="3991736"/>
            <a:ext cx="527764" cy="549754"/>
          </a:xfrm>
          <a:prstGeom prst="rect">
            <a:avLst/>
          </a:prstGeom>
        </p:spPr>
      </p:pic>
      <p:pic>
        <p:nvPicPr>
          <p:cNvPr id="77" name="Picture 76">
            <a:extLst>
              <a:ext uri="{FF2B5EF4-FFF2-40B4-BE49-F238E27FC236}">
                <a16:creationId xmlns:a16="http://schemas.microsoft.com/office/drawing/2014/main" id="{347ACD91-86CB-409D-B6F6-A59EC125618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4290" y="4658655"/>
            <a:ext cx="527764" cy="549754"/>
          </a:xfrm>
          <a:prstGeom prst="rect">
            <a:avLst/>
          </a:prstGeom>
        </p:spPr>
      </p:pic>
      <p:pic>
        <p:nvPicPr>
          <p:cNvPr id="78" name="Picture 77">
            <a:extLst>
              <a:ext uri="{FF2B5EF4-FFF2-40B4-BE49-F238E27FC236}">
                <a16:creationId xmlns:a16="http://schemas.microsoft.com/office/drawing/2014/main" id="{4685B140-B1EC-4A59-9DCD-672B8FCED4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68770" y="5374269"/>
            <a:ext cx="527764" cy="549754"/>
          </a:xfrm>
          <a:prstGeom prst="rect">
            <a:avLst/>
          </a:prstGeom>
        </p:spPr>
      </p:pic>
      <p:pic>
        <p:nvPicPr>
          <p:cNvPr id="79" name="Picture 78">
            <a:extLst>
              <a:ext uri="{FF2B5EF4-FFF2-40B4-BE49-F238E27FC236}">
                <a16:creationId xmlns:a16="http://schemas.microsoft.com/office/drawing/2014/main" id="{6DB8D087-4161-4DE4-8516-7DDD331A8C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47703" y="6097793"/>
            <a:ext cx="527764" cy="549754"/>
          </a:xfrm>
          <a:prstGeom prst="rect">
            <a:avLst/>
          </a:prstGeom>
        </p:spPr>
      </p:pic>
      <p:pic>
        <p:nvPicPr>
          <p:cNvPr id="80" name="Picture 79">
            <a:extLst>
              <a:ext uri="{FF2B5EF4-FFF2-40B4-BE49-F238E27FC236}">
                <a16:creationId xmlns:a16="http://schemas.microsoft.com/office/drawing/2014/main" id="{05DF3C7D-7879-4455-98B7-B5F89101606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20652" y="892964"/>
            <a:ext cx="527764" cy="549754"/>
          </a:xfrm>
          <a:prstGeom prst="rect">
            <a:avLst/>
          </a:prstGeom>
        </p:spPr>
      </p:pic>
      <p:pic>
        <p:nvPicPr>
          <p:cNvPr id="81" name="Picture 80">
            <a:extLst>
              <a:ext uri="{FF2B5EF4-FFF2-40B4-BE49-F238E27FC236}">
                <a16:creationId xmlns:a16="http://schemas.microsoft.com/office/drawing/2014/main" id="{D749E602-E04E-4C72-99E3-2415FAD53F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15435" y="3387222"/>
            <a:ext cx="527765" cy="445052"/>
          </a:xfrm>
          <a:prstGeom prst="rect">
            <a:avLst/>
          </a:prstGeom>
        </p:spPr>
      </p:pic>
      <p:pic>
        <p:nvPicPr>
          <p:cNvPr id="82" name="Picture 81">
            <a:extLst>
              <a:ext uri="{FF2B5EF4-FFF2-40B4-BE49-F238E27FC236}">
                <a16:creationId xmlns:a16="http://schemas.microsoft.com/office/drawing/2014/main" id="{13127DA3-7F50-43E8-874A-29C6F73DE3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14905" y="6131762"/>
            <a:ext cx="527765" cy="445052"/>
          </a:xfrm>
          <a:prstGeom prst="rect">
            <a:avLst/>
          </a:prstGeom>
        </p:spPr>
      </p:pic>
      <p:pic>
        <p:nvPicPr>
          <p:cNvPr id="83" name="Picture 82">
            <a:extLst>
              <a:ext uri="{FF2B5EF4-FFF2-40B4-BE49-F238E27FC236}">
                <a16:creationId xmlns:a16="http://schemas.microsoft.com/office/drawing/2014/main" id="{8D3882DE-08DE-42B9-B945-2F0B62E6C6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74927" y="6131762"/>
            <a:ext cx="527765" cy="445052"/>
          </a:xfrm>
          <a:prstGeom prst="rect">
            <a:avLst/>
          </a:prstGeom>
        </p:spPr>
      </p:pic>
      <p:pic>
        <p:nvPicPr>
          <p:cNvPr id="84" name="Picture 83">
            <a:extLst>
              <a:ext uri="{FF2B5EF4-FFF2-40B4-BE49-F238E27FC236}">
                <a16:creationId xmlns:a16="http://schemas.microsoft.com/office/drawing/2014/main" id="{D074F206-5DDF-48B4-8CA1-B1A981C9BFC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43633" y="5399434"/>
            <a:ext cx="527765" cy="445052"/>
          </a:xfrm>
          <a:prstGeom prst="rect">
            <a:avLst/>
          </a:prstGeom>
        </p:spPr>
      </p:pic>
      <p:sp>
        <p:nvSpPr>
          <p:cNvPr id="85" name="TextBox 84">
            <a:extLst>
              <a:ext uri="{FF2B5EF4-FFF2-40B4-BE49-F238E27FC236}">
                <a16:creationId xmlns:a16="http://schemas.microsoft.com/office/drawing/2014/main" id="{FA189363-58AD-4B50-9C5C-4B7B4B202287}"/>
              </a:ext>
            </a:extLst>
          </p:cNvPr>
          <p:cNvSpPr txBox="1"/>
          <p:nvPr/>
        </p:nvSpPr>
        <p:spPr>
          <a:xfrm>
            <a:off x="9976498" y="3240840"/>
            <a:ext cx="24367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(with) dad</a:t>
            </a:r>
          </a:p>
        </p:txBody>
      </p:sp>
      <p:sp>
        <p:nvSpPr>
          <p:cNvPr id="86" name="TextBox 85">
            <a:extLst>
              <a:ext uri="{FF2B5EF4-FFF2-40B4-BE49-F238E27FC236}">
                <a16:creationId xmlns:a16="http://schemas.microsoft.com/office/drawing/2014/main" id="{5A4C847A-667A-42C7-BFBD-A7EC02ABD4F7}"/>
              </a:ext>
            </a:extLst>
          </p:cNvPr>
          <p:cNvSpPr txBox="1"/>
          <p:nvPr/>
        </p:nvSpPr>
        <p:spPr>
          <a:xfrm>
            <a:off x="10575790" y="6223478"/>
            <a:ext cx="3566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class</a:t>
            </a:r>
          </a:p>
        </p:txBody>
      </p:sp>
      <p:pic>
        <p:nvPicPr>
          <p:cNvPr id="87" name="Picture 16" descr="United, Flag, Kingdom, British, Great, Britain">
            <a:extLst>
              <a:ext uri="{FF2B5EF4-FFF2-40B4-BE49-F238E27FC236}">
                <a16:creationId xmlns:a16="http://schemas.microsoft.com/office/drawing/2014/main" id="{FAB6A344-4372-41A3-8988-ACD073E354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37196" y="1803788"/>
            <a:ext cx="491064" cy="38437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marca.wav"/>
                                        </p:tgtEl>
                                      </p:cMediaNode>
                                    </p:audio>
                                  </p:sub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500" fill="hold"/>
                                        <p:tgtEl>
                                          <p:spTgt spid="44"/>
                                        </p:tgtEl>
                                        <p:attrNameLst>
                                          <p:attrName>ppt_x</p:attrName>
                                        </p:attrNameLst>
                                      </p:cBhvr>
                                      <p:tavLst>
                                        <p:tav tm="0">
                                          <p:val>
                                            <p:strVal val="#ppt_x"/>
                                          </p:val>
                                        </p:tav>
                                        <p:tav tm="100000">
                                          <p:val>
                                            <p:strVal val="#ppt_x"/>
                                          </p:val>
                                        </p:tav>
                                      </p:tavLst>
                                    </p:anim>
                                    <p:anim calcmode="lin" valueType="num">
                                      <p:cBhvr additive="base">
                                        <p:cTn id="46"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que_mas_menciona.wav"/>
                                        </p:tgtEl>
                                      </p:cMediaNode>
                                    </p:audio>
                                  </p:subTnLst>
                                </p:cTn>
                              </p:par>
                              <p:par>
                                <p:cTn id="47" presetID="10" presetClass="entr" presetSubtype="0" fill="hold"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par>
                                <p:cTn id="50" presetID="10"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nodeType="with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fade">
                                      <p:cBhvr>
                                        <p:cTn id="61" dur="500"/>
                                        <p:tgtEl>
                                          <p:spTgt spid="8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8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8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65"/>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8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8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83"/>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68"/>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8" grpId="0"/>
      <p:bldP spid="59" grpId="0"/>
      <p:bldP spid="64" grpId="0"/>
      <p:bldP spid="65" grpId="0"/>
      <p:bldP spid="67" grpId="0"/>
      <p:bldP spid="68" grpId="0"/>
      <p:bldP spid="70" grpId="0"/>
      <p:bldP spid="85" grpId="0"/>
      <p:bldP spid="8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6601</TotalTime>
  <Words>2618</Words>
  <Application>Microsoft Office PowerPoint</Application>
  <PresentationFormat>Widescreen</PresentationFormat>
  <Paragraphs>438</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docs-Century Gothic</vt:lpstr>
      <vt:lpstr>Arial</vt:lpstr>
      <vt:lpstr>Calibri</vt:lpstr>
      <vt:lpstr>Calibri Light</vt:lpstr>
      <vt:lpstr>Century Gothic</vt:lpstr>
      <vt:lpstr>Modern Love</vt:lpstr>
      <vt:lpstr>Segoe Print</vt:lpstr>
      <vt:lpstr>Office Theme</vt:lpstr>
      <vt:lpstr>español, con Sofía</vt:lpstr>
      <vt:lpstr>Describing me and others do</vt:lpstr>
      <vt:lpstr>PowerPoint Presentation</vt:lpstr>
      <vt:lpstr>Vocabulario</vt:lpstr>
      <vt:lpstr>vocabulario</vt:lpstr>
      <vt:lpstr>vocabulario</vt:lpstr>
      <vt:lpstr>vocabulario</vt:lpstr>
      <vt:lpstr>Knowing who does what</vt:lpstr>
      <vt:lpstr>escuchar</vt:lpstr>
      <vt:lpstr>Multiple meanings of ‘por’</vt:lpstr>
      <vt:lpstr>leer</vt:lpstr>
      <vt:lpstr>leer</vt:lpstr>
      <vt:lpstr>hablar</vt:lpstr>
      <vt:lpstr>hablar</vt:lpstr>
      <vt:lpstr>hablar</vt:lpstr>
      <vt:lpstr>hablar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16</cp:revision>
  <dcterms:created xsi:type="dcterms:W3CDTF">2022-01-14T11:53:29Z</dcterms:created>
  <dcterms:modified xsi:type="dcterms:W3CDTF">2022-01-24T07:25:04Z</dcterms:modified>
</cp:coreProperties>
</file>