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588" r:id="rId3"/>
    <p:sldId id="536" r:id="rId4"/>
    <p:sldId id="567" r:id="rId5"/>
    <p:sldId id="568" r:id="rId6"/>
    <p:sldId id="553" r:id="rId7"/>
    <p:sldId id="525" r:id="rId8"/>
    <p:sldId id="590" r:id="rId9"/>
    <p:sldId id="551" r:id="rId10"/>
    <p:sldId id="597" r:id="rId11"/>
    <p:sldId id="521" r:id="rId12"/>
    <p:sldId id="492" r:id="rId13"/>
    <p:sldId id="396" r:id="rId14"/>
    <p:sldId id="52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94B2"/>
    <a:srgbClr val="4A8522"/>
    <a:srgbClr val="91EAD2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987" autoAdjust="0"/>
    <p:restoredTop sz="73325" autoAdjust="0"/>
  </p:normalViewPr>
  <p:slideViewPr>
    <p:cSldViewPr snapToGrid="0">
      <p:cViewPr>
        <p:scale>
          <a:sx n="71" d="100"/>
          <a:sy n="71" d="100"/>
        </p:scale>
        <p:origin x="78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4ED8C-D6CA-402F-8669-D82900E01E51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A3F50B-9AC3-487C-8FE4-F7E6C7E81E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910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Phonics: SSC [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ga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] and [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go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] - 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ganar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[295] 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lago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[2151]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Vocabulary: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caminar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[514]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nadar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[3604]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mar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[480]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montaña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[1464]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playa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[1475]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pueblo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[244]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el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la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en</a:t>
            </a:r>
            <a:r>
              <a:rPr lang="es-ES" sz="1200" b="1" i="0" u="none" strike="noStrike" baseline="30000" dirty="0">
                <a:solidFill>
                  <a:srgbClr val="1F3864"/>
                </a:solidFill>
                <a:effectLst/>
                <a:latin typeface="docs-Century Gothic"/>
              </a:rPr>
              <a:t>2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[5]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por</a:t>
            </a:r>
            <a:r>
              <a:rPr lang="es-ES" sz="1200" b="1" i="0" u="none" strike="noStrike" baseline="30000" dirty="0">
                <a:solidFill>
                  <a:srgbClr val="1F3864"/>
                </a:solidFill>
                <a:effectLst/>
                <a:latin typeface="docs-Century Gothic"/>
              </a:rPr>
              <a:t>1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[15]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Revisit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1: familiar [1922] globo [3765] silla [1271] tarta [&gt;5000] regalo [1986] bonito [891] pequeño [202] rojo [534] amarillo [1381] </a:t>
            </a:r>
            <a:b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</a:br>
            <a:r>
              <a:rPr lang="es-ES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Revisit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2: ser [7] soy [7] es [7] siempre [96] normalmente [1696] (</a:t>
            </a:r>
            <a:r>
              <a:rPr lang="es-ES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recycle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</a:t>
            </a:r>
            <a:r>
              <a:rPr lang="es-ES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adjectives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)</a:t>
            </a:r>
            <a:endParaRPr lang="en-GB" sz="1200" b="0" i="0" u="none" strike="noStrike" dirty="0">
              <a:solidFill>
                <a:srgbClr val="1F3864"/>
              </a:solidFill>
              <a:effectLst/>
              <a:latin typeface="docs-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Glossed words: 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ella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[72] 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sobre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[62]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(four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 to develop fluency in using 3</a:t>
            </a:r>
            <a:r>
              <a:rPr lang="en-GB" b="0" baseline="30000" dirty="0"/>
              <a:t>rd</a:t>
            </a:r>
            <a:r>
              <a:rPr lang="en-GB" b="0" dirty="0"/>
              <a:t> person singular of –</a:t>
            </a:r>
            <a:r>
              <a:rPr lang="en-GB" b="0" dirty="0" err="1"/>
              <a:t>ar</a:t>
            </a:r>
            <a:r>
              <a:rPr lang="en-GB" b="0" dirty="0"/>
              <a:t> verbs using intonation questions. </a:t>
            </a:r>
            <a:br>
              <a:rPr lang="en-GB" b="0" dirty="0"/>
            </a:br>
            <a:br>
              <a:rPr lang="en-GB" b="0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Divide the class into A and B. Pupils can work in pairs or work chorally, in two class halves.</a:t>
            </a:r>
          </a:p>
          <a:p>
            <a:pPr marL="0" indent="0">
              <a:buNone/>
            </a:pPr>
            <a:r>
              <a:rPr lang="en-GB" dirty="0"/>
              <a:t>2. Pupil A asks questions to find out what Luis does, and where.</a:t>
            </a:r>
            <a:br>
              <a:rPr lang="en-GB" dirty="0"/>
            </a:br>
            <a:r>
              <a:rPr lang="en-GB" dirty="0"/>
              <a:t>3. Pupil B answers “yes / no” according to their card (a card describing what Luis or Sofía does).</a:t>
            </a:r>
          </a:p>
          <a:p>
            <a:pPr marL="228600" indent="-228600">
              <a:buAutoNum type="arabicPeriod" startAt="4"/>
            </a:pPr>
            <a:r>
              <a:rPr lang="en-GB" dirty="0"/>
              <a:t>This is Pupil A’s task – </a:t>
            </a:r>
            <a:r>
              <a:rPr lang="en-GB" dirty="0" err="1"/>
              <a:t>Turno</a:t>
            </a:r>
            <a:r>
              <a:rPr lang="en-GB" dirty="0"/>
              <a:t> 1.</a:t>
            </a:r>
          </a:p>
          <a:p>
            <a:pPr marL="228600" indent="-228600">
              <a:buAutoNum type="arabicPeriod" startAt="4"/>
            </a:pPr>
            <a:r>
              <a:rPr lang="en-GB" dirty="0"/>
              <a:t>If needed, first practise further with the class. Elicit the question forms of the verbs and then of the locations from pupils, and then click the audio buttons to check.</a:t>
            </a:r>
          </a:p>
          <a:p>
            <a:pPr marL="228600" indent="-228600">
              <a:buAutoNum type="arabicPeriod" startAt="4"/>
            </a:pPr>
            <a:r>
              <a:rPr lang="en-GB" dirty="0"/>
              <a:t>Move briefly to the next slide to show “</a:t>
            </a:r>
            <a:r>
              <a:rPr lang="en-GB" dirty="0" err="1"/>
              <a:t>turno</a:t>
            </a:r>
            <a:r>
              <a:rPr lang="en-GB" dirty="0"/>
              <a:t> 2” and model further if necessary.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84052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ANSWER SLIDE</a:t>
            </a:r>
            <a:br>
              <a:rPr lang="en-GB" dirty="0"/>
            </a:br>
            <a:r>
              <a:rPr lang="en-GB" dirty="0"/>
              <a:t>Pupils will have noted answers on their task sheets.</a:t>
            </a:r>
            <a:br>
              <a:rPr lang="en-GB" dirty="0"/>
            </a:b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Click to reveal answers for pupils to check.</a:t>
            </a: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82877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8225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6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 Pupils need to write the English for as many words as possible, aiming to get at least 15 points (but more if possible).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for English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93964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6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for this week and previous weeks.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1.  Pupils need to write the Spanish for as many words as possible, aiming to get at least 15 points (but more if possible).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Click for Spanish answers.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0781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to develop phonological awareness of [go] in contrast with [</a:t>
            </a:r>
            <a:r>
              <a:rPr lang="en-GB" b="0" dirty="0" err="1"/>
              <a:t>ga</a:t>
            </a:r>
            <a:r>
              <a:rPr lang="en-GB" b="0" dirty="0"/>
              <a:t>]</a:t>
            </a:r>
            <a:br>
              <a:rPr lang="en-GB" b="0" dirty="0"/>
            </a:b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Part A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the instruction.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bring up the table </a:t>
            </a:r>
            <a:r>
              <a:rPr lang="en-GB" dirty="0" err="1"/>
              <a:t>table</a:t>
            </a:r>
            <a:r>
              <a:rPr lang="en-GB" dirty="0"/>
              <a:t> and do example together (E).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dirty="0"/>
              <a:t>Students tick and/or write the correct sound </a:t>
            </a:r>
            <a:r>
              <a:rPr lang="en-GB" b="0" dirty="0"/>
              <a:t>[</a:t>
            </a:r>
            <a:r>
              <a:rPr lang="en-GB" b="0" dirty="0" err="1"/>
              <a:t>ga</a:t>
            </a:r>
            <a:r>
              <a:rPr lang="en-GB" b="0" dirty="0"/>
              <a:t>] [go]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Part B</a:t>
            </a:r>
            <a:endParaRPr lang="en-GB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instruction in Spanish.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Ensure meaning of ‘</a:t>
            </a:r>
            <a:r>
              <a:rPr lang="en-GB" dirty="0" err="1"/>
              <a:t>orden</a:t>
            </a:r>
            <a:r>
              <a:rPr lang="en-GB" dirty="0"/>
              <a:t> </a:t>
            </a:r>
            <a:r>
              <a:rPr lang="en-GB" dirty="0" err="1"/>
              <a:t>alfabético</a:t>
            </a:r>
            <a:r>
              <a:rPr lang="en-GB" dirty="0"/>
              <a:t>’ is clear and elicit first word from a volunteer.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3. Click on ‘</a:t>
            </a:r>
            <a:r>
              <a:rPr lang="en-GB" dirty="0" err="1"/>
              <a:t>inicio</a:t>
            </a:r>
            <a:r>
              <a:rPr lang="en-GB" dirty="0"/>
              <a:t>’ to start the timer.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4. Elicit responses from students. Answers are animated (one click per word).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Transcript </a:t>
            </a:r>
            <a:br>
              <a:rPr lang="en-GB" dirty="0"/>
            </a:br>
            <a:r>
              <a:rPr lang="en-GB" dirty="0"/>
              <a:t>[E] </a:t>
            </a:r>
            <a:r>
              <a:rPr lang="en-GB" dirty="0" err="1"/>
              <a:t>mago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[1] </a:t>
            </a:r>
            <a:r>
              <a:rPr lang="en-GB" dirty="0" err="1"/>
              <a:t>negar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[2] </a:t>
            </a:r>
            <a:r>
              <a:rPr lang="en-GB" dirty="0" err="1"/>
              <a:t>pegar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[3] algo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[4] </a:t>
            </a:r>
            <a:r>
              <a:rPr lang="en-GB" dirty="0" err="1"/>
              <a:t>juego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[5] </a:t>
            </a:r>
            <a:r>
              <a:rPr lang="en-GB" dirty="0" err="1"/>
              <a:t>pagar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[6] </a:t>
            </a:r>
            <a:r>
              <a:rPr lang="en-GB" dirty="0" err="1"/>
              <a:t>fuego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NB. All words in Part A are unknown to pupils (pictures are provided to clarify meaning). In Part B, we include both the two source words (</a:t>
            </a:r>
            <a:r>
              <a:rPr lang="en-GB" dirty="0" err="1"/>
              <a:t>lago</a:t>
            </a:r>
            <a:r>
              <a:rPr lang="en-GB" dirty="0"/>
              <a:t> / </a:t>
            </a:r>
            <a:r>
              <a:rPr lang="en-GB" dirty="0" err="1"/>
              <a:t>ganar</a:t>
            </a:r>
            <a:r>
              <a:rPr lang="en-GB" dirty="0"/>
              <a:t>) and a words already encountered in the SOW (</a:t>
            </a:r>
            <a:r>
              <a:rPr lang="en-GB" dirty="0" err="1"/>
              <a:t>gato</a:t>
            </a:r>
            <a:r>
              <a:rPr lang="en-GB" dirty="0"/>
              <a:t>, </a:t>
            </a:r>
            <a:r>
              <a:rPr lang="en-GB" dirty="0" err="1"/>
              <a:t>tengo</a:t>
            </a:r>
            <a:r>
              <a:rPr lang="en-GB" dirty="0"/>
              <a:t>, </a:t>
            </a:r>
            <a:r>
              <a:rPr lang="en-GB" dirty="0" err="1"/>
              <a:t>domingo</a:t>
            </a:r>
            <a:r>
              <a:rPr lang="en-GB" dirty="0"/>
              <a:t>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Mago </a:t>
            </a:r>
            <a:r>
              <a:rPr lang="en-GB" dirty="0"/>
              <a:t>[4573] </a:t>
            </a:r>
            <a:r>
              <a:rPr lang="en-GB" b="1" dirty="0" err="1"/>
              <a:t>negar</a:t>
            </a:r>
            <a:r>
              <a:rPr lang="en-GB" dirty="0"/>
              <a:t> [770] </a:t>
            </a:r>
            <a:r>
              <a:rPr lang="en-GB" b="1" dirty="0"/>
              <a:t>pegar</a:t>
            </a:r>
            <a:r>
              <a:rPr lang="en-GB" sz="800" b="0" dirty="0"/>
              <a:t>1</a:t>
            </a:r>
            <a:r>
              <a:rPr lang="en-GB" b="1" dirty="0"/>
              <a:t> </a:t>
            </a:r>
            <a:r>
              <a:rPr lang="en-GB" dirty="0"/>
              <a:t>[1135] </a:t>
            </a:r>
            <a:r>
              <a:rPr lang="en-GB" b="1" dirty="0"/>
              <a:t>algo</a:t>
            </a:r>
            <a:r>
              <a:rPr lang="en-GB" dirty="0"/>
              <a:t> [110] </a:t>
            </a:r>
            <a:r>
              <a:rPr lang="en-GB" b="1" dirty="0" err="1"/>
              <a:t>juego</a:t>
            </a:r>
            <a:r>
              <a:rPr lang="en-GB" dirty="0"/>
              <a:t> [409] </a:t>
            </a:r>
            <a:r>
              <a:rPr lang="en-GB" b="1" dirty="0" err="1"/>
              <a:t>pagar</a:t>
            </a:r>
            <a:r>
              <a:rPr lang="en-GB" dirty="0"/>
              <a:t> [377] </a:t>
            </a:r>
            <a:r>
              <a:rPr lang="en-GB" b="1" dirty="0" err="1"/>
              <a:t>fuego</a:t>
            </a:r>
            <a:r>
              <a:rPr lang="en-GB" dirty="0"/>
              <a:t> [884]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recall of definite and indefinite articles with previously taught vocabulary; to practise written recall of word meanings.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Do E of part A with pupils and click to correct.</a:t>
            </a:r>
            <a:br>
              <a:rPr lang="en-GB" b="0" dirty="0"/>
            </a:br>
            <a:r>
              <a:rPr lang="en-GB" b="0" dirty="0"/>
              <a:t>2. Pupils write 1 – 6 and complete them (Note: they do not need to copy out the nouns as well).</a:t>
            </a:r>
            <a:br>
              <a:rPr lang="en-GB" b="0" dirty="0"/>
            </a:br>
            <a:r>
              <a:rPr lang="en-GB" b="0" dirty="0"/>
              <a:t>3. Click to feed back responses.</a:t>
            </a:r>
            <a:br>
              <a:rPr lang="en-GB" b="0" dirty="0"/>
            </a:br>
            <a:r>
              <a:rPr lang="en-GB" b="0" dirty="0"/>
              <a:t>4. Click to bring up part B of the activity.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5. Do E with pupils to model the task.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6. Pupils write 1-6 and the English meaning.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7. Click to reveal the answers in number order next to the matching pictures.</a:t>
            </a:r>
            <a:br>
              <a:rPr lang="en-GB" b="0" dirty="0"/>
            </a:br>
            <a:r>
              <a:rPr lang="en-GB" b="0" dirty="0"/>
              <a:t>8. Draw pupils’ attention to the callout about ‘el/la familiar’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9. If required, click audio buttons to reinforce the new definite articles with the nouns.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. </a:t>
            </a:r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6220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re-introduce two key prepositions </a:t>
            </a:r>
            <a:r>
              <a:rPr lang="en-GB" b="1" dirty="0" err="1"/>
              <a:t>en</a:t>
            </a:r>
            <a:r>
              <a:rPr lang="en-GB" b="0" dirty="0"/>
              <a:t> and </a:t>
            </a:r>
            <a:r>
              <a:rPr lang="en-GB" b="1" dirty="0"/>
              <a:t>por.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examples and elicit pupil translations, orally.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1773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4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using the correct preposition (</a:t>
            </a:r>
            <a:r>
              <a:rPr lang="en-GB" b="0" dirty="0" err="1"/>
              <a:t>en</a:t>
            </a:r>
            <a:r>
              <a:rPr lang="en-GB" b="0" dirty="0"/>
              <a:t>/por) in a supported, oral interpreting task.</a:t>
            </a:r>
            <a:br>
              <a:rPr lang="en-GB" b="0" dirty="0"/>
            </a:b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an English sentence prompt.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say the sentence aloud, selecting the correct verb and preposition.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indicate the correct verb and preposition.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on the English sentence prompt to hear Spanish audio.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Repeat for the rest of the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</a:t>
            </a:r>
            <a:r>
              <a:rPr lang="en-GB" dirty="0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Nado en el mar</a:t>
            </a:r>
            <a:b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Camino por el pueblo</a:t>
            </a:r>
            <a:b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Camino por la montaña</a:t>
            </a:r>
            <a:b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Nado en el lago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Camino por la playa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77868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7 minutes</a:t>
            </a:r>
          </a:p>
          <a:p>
            <a:pPr marL="0" indent="0">
              <a:buNone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</a:t>
            </a:r>
            <a:r>
              <a:rPr lang="en-GB" b="0" baseline="0" dirty="0"/>
              <a:t>of definite and indefinite articles and key vocabulary (including possible translations for ‘por’); </a:t>
            </a:r>
            <a:br>
              <a:rPr lang="en-GB" b="0" baseline="0" dirty="0"/>
            </a:br>
            <a:r>
              <a:rPr lang="en-GB" b="0" baseline="0" dirty="0"/>
              <a:t>to revisit 1</a:t>
            </a:r>
            <a:r>
              <a:rPr lang="en-GB" b="0" baseline="30000" dirty="0"/>
              <a:t>st</a:t>
            </a:r>
            <a:r>
              <a:rPr lang="en-GB" b="0" baseline="0" dirty="0"/>
              <a:t> &amp; 3</a:t>
            </a:r>
            <a:r>
              <a:rPr lang="en-GB" b="0" baseline="30000" dirty="0"/>
              <a:t>rd</a:t>
            </a:r>
            <a:r>
              <a:rPr lang="en-GB" b="0" baseline="0" dirty="0"/>
              <a:t> person singular verb endings with a range of regular –</a:t>
            </a:r>
            <a:r>
              <a:rPr lang="en-GB" b="0" baseline="0" dirty="0" err="1"/>
              <a:t>ar</a:t>
            </a:r>
            <a:r>
              <a:rPr lang="en-GB" b="0" baseline="0" dirty="0"/>
              <a:t> verbs.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and click to explain the context of the task.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Complete the example with pupils to model the activity.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Pupils complete 1-6, writing the translation in English.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through the animations to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bring up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If desired, elicit each sentence in Spanish from pupils to practise reading aloud, then click each audio button to hear each sentence.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375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10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1</a:t>
            </a:r>
            <a:r>
              <a:rPr lang="en-GB" b="0" baseline="30000" dirty="0"/>
              <a:t>st</a:t>
            </a:r>
            <a:r>
              <a:rPr lang="en-GB" b="0" dirty="0"/>
              <a:t> person singular for –</a:t>
            </a:r>
            <a:r>
              <a:rPr lang="en-GB" b="0" dirty="0" err="1"/>
              <a:t>ar</a:t>
            </a:r>
            <a:r>
              <a:rPr lang="en-GB" b="0" dirty="0"/>
              <a:t> verbs, building on the concept of the infinitive.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new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Spanish examples provided.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3715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transcription of correct verb forms (1</a:t>
            </a:r>
            <a:r>
              <a:rPr lang="en-GB" b="0" baseline="30000" dirty="0"/>
              <a:t>st</a:t>
            </a:r>
            <a:r>
              <a:rPr lang="en-GB" b="0" dirty="0"/>
              <a:t> and 3</a:t>
            </a:r>
            <a:r>
              <a:rPr lang="en-GB" b="0" baseline="30000" dirty="0"/>
              <a:t>rd</a:t>
            </a:r>
            <a:r>
              <a:rPr lang="en-GB" b="0" dirty="0"/>
              <a:t> persons singular); to practise aural recognition of question and statement intonation patterns.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Read the title / context of the activity.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x1 to bring up instruction in Spanish. First time they listen to it, pupils to write the verb. Second time, pupils should identify whether the sentences are a statement or a question and write the appropriate punctuation.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Do the example with them. Click to listen and bring up answer.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listen to 1-5.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to reveal answers.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Note</a:t>
            </a:r>
            <a:r>
              <a:rPr lang="en-GB" dirty="0"/>
              <a:t>: Follow up 4 focuses on understanding the meaning of these sentences.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Transcript:</a:t>
            </a:r>
            <a:endParaRPr lang="en-US" sz="1200" b="1" i="0" u="none" strike="noStrike" dirty="0">
              <a:solidFill>
                <a:srgbClr val="002060"/>
              </a:solidFill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  <a:p>
            <a:pPr marL="0" marR="0" indent="0" algn="l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es-AR" sz="1800" b="1" i="0" u="none" strike="noStrike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[E] </a:t>
            </a:r>
            <a:r>
              <a:rPr lang="es-AR" sz="1800" b="0" i="0" u="none" strike="noStrike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Escucho a mi amigo en la clase.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indent="0" algn="l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es-AR" sz="1800" b="1" i="0" u="none" strike="noStrike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[1] </a:t>
            </a:r>
            <a:r>
              <a:rPr lang="es-AR" sz="1800" b="0" i="0" u="none" strike="noStrike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¿Canta en inglés con el profesor?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s-AR" sz="1800" b="1" i="0" u="none" strike="noStrike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[2] </a:t>
            </a:r>
            <a:r>
              <a:rPr lang="es-AR" sz="1800" b="0" i="0" u="none" strike="noStrike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Compra una tarta en </a:t>
            </a:r>
            <a:r>
              <a:rPr lang="en-GB" sz="1800" b="0" i="0" u="none" strike="noStrike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la playa.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s-AR" sz="1800" b="1" i="0" u="none" strike="noStrike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[3] </a:t>
            </a:r>
            <a:r>
              <a:rPr lang="es-AR" sz="1800" b="0" i="0" u="none" strike="noStrike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¿Necesito el cuaderno en la excursión?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s-AR" sz="1800" b="1" i="0" u="none" strike="noStrike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[4] </a:t>
            </a:r>
            <a:r>
              <a:rPr lang="es-AR" sz="1800" b="0" i="0" u="none" strike="noStrike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¿Camina por la montaña?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s-AR" sz="1800" b="1" i="0" u="none" strike="noStrike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[5] </a:t>
            </a:r>
            <a:r>
              <a:rPr lang="es-AR" sz="1800" b="0" i="0" u="none" strike="noStrike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Hablo con un familiar en el pueblo.</a:t>
            </a:r>
            <a:endParaRPr lang="en-GB" sz="1800" b="0" i="0" u="none" strike="noStrike" dirty="0">
              <a:effectLst/>
              <a:latin typeface="Arial" panose="020B0604020202020204" pitchFamily="34" charset="0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</a:pPr>
            <a:endParaRPr lang="en-US" sz="1200" b="0" i="0" u="none" strike="noStrike" dirty="0">
              <a:solidFill>
                <a:srgbClr val="002060"/>
              </a:solidFill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5" name="Google Shape;33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390078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reading comprehension of 1</a:t>
            </a:r>
            <a:r>
              <a:rPr lang="en-GB" b="0" baseline="30000" dirty="0"/>
              <a:t>st</a:t>
            </a:r>
            <a:r>
              <a:rPr lang="en-GB" b="0" dirty="0"/>
              <a:t> &amp; 3</a:t>
            </a:r>
            <a:r>
              <a:rPr lang="en-GB" b="0" baseline="30000" dirty="0"/>
              <a:t>rd</a:t>
            </a:r>
            <a:r>
              <a:rPr lang="en-GB" b="0" dirty="0"/>
              <a:t> person singular forms of –</a:t>
            </a:r>
            <a:r>
              <a:rPr lang="en-GB" b="0" dirty="0" err="1"/>
              <a:t>ar</a:t>
            </a:r>
            <a:r>
              <a:rPr lang="en-GB" b="0" dirty="0"/>
              <a:t> verbs (including questions as well as vocabulary for this week and previous weeks)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Procedure: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Read the instruction in Spanish.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Do the example with pupils. Paying attention to the verb ending and the number of spaces provided.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Pupils do 1-5.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Go through answers.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b="0" dirty="0"/>
              <a:t>If desired, click to listen to audio.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b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Transcript:</a:t>
            </a:r>
            <a:endParaRPr lang="en-US" sz="1000" b="1" i="0" u="none" strike="noStrike" dirty="0">
              <a:solidFill>
                <a:srgbClr val="002060"/>
              </a:solidFill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  <a:p>
            <a:pPr marL="0" marR="0" indent="0" algn="l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es-AR" sz="1200" b="1" i="0" u="none" strike="noStrike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[E] </a:t>
            </a:r>
            <a:r>
              <a:rPr lang="es-AR" sz="1200" b="0" i="0" u="none" strike="noStrike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Escucho a mi amigo en la clase.</a:t>
            </a:r>
            <a:endParaRPr lang="en-GB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indent="0" algn="l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es-AR" sz="1200" b="1" i="0" u="none" strike="noStrike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[1] </a:t>
            </a:r>
            <a:r>
              <a:rPr lang="es-AR" sz="1200" b="0" i="0" u="none" strike="noStrike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¿Canta en inglés con el profesor?</a:t>
            </a:r>
            <a:endParaRPr lang="en-GB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s-AR" sz="1200" b="1" i="0" u="none" strike="noStrike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[2] </a:t>
            </a:r>
            <a:r>
              <a:rPr lang="es-AR" sz="1200" b="0" i="0" u="none" strike="noStrike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Compra una tarta en </a:t>
            </a:r>
            <a:r>
              <a:rPr lang="en-GB" sz="1200" b="0" i="0" u="none" strike="noStrike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la playa.</a:t>
            </a:r>
            <a:endParaRPr lang="en-GB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s-AR" sz="1200" b="1" i="0" u="none" strike="noStrike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[3] </a:t>
            </a:r>
            <a:r>
              <a:rPr lang="es-AR" sz="1200" b="0" i="0" u="none" strike="noStrike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¿Necesito el cuaderno en la excursión?</a:t>
            </a:r>
            <a:endParaRPr lang="en-GB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s-AR" sz="1200" b="1" i="0" u="none" strike="noStrike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[4] </a:t>
            </a:r>
            <a:r>
              <a:rPr lang="es-AR" sz="1200" b="0" i="0" u="none" strike="noStrike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¿Camina por la montaña?</a:t>
            </a:r>
            <a:endParaRPr lang="en-GB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r>
              <a:rPr lang="es-AR" sz="1200" b="1" i="0" u="none" strike="noStrike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[5] </a:t>
            </a:r>
            <a:r>
              <a:rPr lang="es-AR" sz="1200" b="0" i="0" u="none" strike="noStrike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entury Gothic" panose="020B0502020202020204" pitchFamily="34" charset="0"/>
                <a:cs typeface="Century Gothic" panose="020B0502020202020204" pitchFamily="34" charset="0"/>
              </a:rPr>
              <a:t>Hablo con un familiar en el pueblo.</a:t>
            </a:r>
            <a:endParaRPr lang="en-GB" sz="1200" b="0" i="0" u="none" strike="noStrike" dirty="0">
              <a:effectLst/>
              <a:latin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4039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3AEF1-E9A9-45DF-8F8A-820D142A14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8CBC73-4B47-4B6F-8AE8-B4BE32B6D3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E1F4E-7DC3-4597-ADFB-4D17A52E1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07248-F113-4053-AF70-4ACB1533E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8577AB-C642-4B51-883E-1DD06CB5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194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50F77-6495-47C4-94D3-0C8697293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CEA67D-8089-46D5-A677-0D6CA81C30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22A4-9A5C-4948-B03B-359BD8F79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FD737-9B78-45C7-9AE0-B31F27F2C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2DFA7-2DC5-4AE0-9E2A-38F02AF7D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671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1CA31D9-71F9-4417-AAF3-5C6C856352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D6C63-19F9-4723-B9F3-E1B376806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74EAD-65C1-408E-9DA1-62833EAD7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FEDFB-FA53-4AD9-9540-58537D9E9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9F97A-FEB4-4FD8-ABDC-4C725FB9F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024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426E5-6EF7-407D-A97B-3A4B7FC02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8E906-6B97-48C1-9987-A79DDD5D7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A21A4A-4706-41C1-AB81-25A5A93A3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3850B-BF17-40D4-A2E4-CBCECA8DE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07F9C-26D2-4034-9D17-762CCAEDA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636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0CFD36-37E1-4D24-9158-8BC171A0C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5C6762-C841-4C8C-A4AB-FA38C59AFC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E9455-4283-4275-B333-FD0AF68EB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5BC11A-1550-4A85-984E-3F0D07F3D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A8BA1-8AD6-4ED5-A642-D4BD2A3CC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9111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13D1B-512A-4E53-8685-3FC16F959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F5B8D-1694-45CD-AB91-3B6C71544B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C12219-EF92-4C16-9674-FBC337B1B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6F8F59-C5BF-4B49-8EBD-0153CE497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7040E-A5C5-4F79-AE30-701D131DC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922812-2BF2-4084-BFEC-10DA51F3A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5056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87F79-C95C-4656-A784-EABA63C2C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4F3F9-3BFE-4873-AB73-7322F2498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62D2C8-23DA-4FFB-A46E-01B77CAD6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195E8E-92D1-4C9A-9680-B45450E6C9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FF955C-62A4-43E7-A750-D04A8D0BE9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2F72C9-8A56-4457-8419-6699640AE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FE023A-D839-4229-B588-BD8B2CA7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A3E236-C3A5-4087-8737-F3334D4C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590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4D67E-D74E-46A8-A9D9-5955D9C16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A73ADE-4FD2-493D-8222-B2E88B813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F9A3A-EC54-431A-9543-647DB2D86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6DDF58-FC01-4979-9C2A-91D68A29B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2689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080233-F644-4B8E-A9D1-5FD1450B0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129125-EF96-457A-BF24-8E9B48EE6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F3017-2FCF-49E9-A61B-513355FB2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659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DC23C-429B-4B92-85B3-E3AE0886A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032F64-194D-4DAE-87FE-732C2BEA0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C77D49-F974-4FF5-AAE4-4F0D1A4F97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4D43BF-9C01-429F-B3C8-D9201DD2C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C843BA-B094-44B7-8CEF-66825474E1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278742-DD3D-4EFC-AA6F-315180143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88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77E41-A995-401D-B0BD-03CC164C1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5AC2FF-356A-4468-A8C6-29A5A4A84D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A66CF4-1C65-42FA-8D06-CB0097D561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905562-5CA4-4BC6-9CFF-5A51E0492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70640-4EEC-4058-87AD-DDF7A2331AB5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2999B8-835E-40ED-87FD-B4791BBCE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8EF19C-F877-4124-8995-D9B9FA52C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958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ACECAC-E826-45F8-980C-2AE234B9E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0BD633-CAA7-4A6A-8559-1309B89FE7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28B02-8564-434A-9062-CCCA88A3C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70640-4EEC-4058-87AD-DDF7A2331AB5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F6642-B23F-4F47-8FAE-531783CE44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4BF0C-1249-45ED-B362-373E8D457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30811-EE47-46D4-A519-5BA69537440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6147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4.png"/><Relationship Id="rId3" Type="http://schemas.openxmlformats.org/officeDocument/2006/relationships/audio" Target="../media/audio52.wav"/><Relationship Id="rId7" Type="http://schemas.openxmlformats.org/officeDocument/2006/relationships/image" Target="../media/image10.png"/><Relationship Id="rId12" Type="http://schemas.openxmlformats.org/officeDocument/2006/relationships/audio" Target="../media/audio56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55.wav"/><Relationship Id="rId11" Type="http://schemas.openxmlformats.org/officeDocument/2006/relationships/image" Target="../media/image33.png"/><Relationship Id="rId5" Type="http://schemas.openxmlformats.org/officeDocument/2006/relationships/audio" Target="../media/audio54.wav"/><Relationship Id="rId10" Type="http://schemas.openxmlformats.org/officeDocument/2006/relationships/image" Target="../media/image32.png"/><Relationship Id="rId4" Type="http://schemas.openxmlformats.org/officeDocument/2006/relationships/audio" Target="../media/audio53.wav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19.gif"/><Relationship Id="rId3" Type="http://schemas.openxmlformats.org/officeDocument/2006/relationships/image" Target="../media/image10.png"/><Relationship Id="rId7" Type="http://schemas.openxmlformats.org/officeDocument/2006/relationships/image" Target="../media/image33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11" Type="http://schemas.openxmlformats.org/officeDocument/2006/relationships/image" Target="../media/image30.png"/><Relationship Id="rId5" Type="http://schemas.openxmlformats.org/officeDocument/2006/relationships/image" Target="../media/image37.png"/><Relationship Id="rId15" Type="http://schemas.openxmlformats.org/officeDocument/2006/relationships/image" Target="../media/image34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Relationship Id="rId14" Type="http://schemas.openxmlformats.org/officeDocument/2006/relationships/image" Target="../media/image2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2.wav"/><Relationship Id="rId13" Type="http://schemas.openxmlformats.org/officeDocument/2006/relationships/audio" Target="../media/audio67.wav"/><Relationship Id="rId18" Type="http://schemas.openxmlformats.org/officeDocument/2006/relationships/audio" Target="../media/audio72.wav"/><Relationship Id="rId26" Type="http://schemas.openxmlformats.org/officeDocument/2006/relationships/image" Target="../media/image43.png"/><Relationship Id="rId3" Type="http://schemas.openxmlformats.org/officeDocument/2006/relationships/audio" Target="../media/audio57.wav"/><Relationship Id="rId21" Type="http://schemas.openxmlformats.org/officeDocument/2006/relationships/audio" Target="../media/audio75.wav"/><Relationship Id="rId7" Type="http://schemas.openxmlformats.org/officeDocument/2006/relationships/audio" Target="../media/audio61.wav"/><Relationship Id="rId12" Type="http://schemas.openxmlformats.org/officeDocument/2006/relationships/audio" Target="../media/audio66.wav"/><Relationship Id="rId17" Type="http://schemas.openxmlformats.org/officeDocument/2006/relationships/audio" Target="../media/audio71.wav"/><Relationship Id="rId25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6" Type="http://schemas.openxmlformats.org/officeDocument/2006/relationships/audio" Target="../media/audio70.wav"/><Relationship Id="rId20" Type="http://schemas.openxmlformats.org/officeDocument/2006/relationships/audio" Target="../media/audio74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60.wav"/><Relationship Id="rId11" Type="http://schemas.openxmlformats.org/officeDocument/2006/relationships/audio" Target="../media/audio65.wav"/><Relationship Id="rId24" Type="http://schemas.openxmlformats.org/officeDocument/2006/relationships/image" Target="../media/image14.png"/><Relationship Id="rId5" Type="http://schemas.openxmlformats.org/officeDocument/2006/relationships/audio" Target="../media/audio59.wav"/><Relationship Id="rId15" Type="http://schemas.openxmlformats.org/officeDocument/2006/relationships/audio" Target="../media/audio69.wav"/><Relationship Id="rId23" Type="http://schemas.openxmlformats.org/officeDocument/2006/relationships/audio" Target="../media/audio77.wav"/><Relationship Id="rId10" Type="http://schemas.openxmlformats.org/officeDocument/2006/relationships/audio" Target="../media/audio64.wav"/><Relationship Id="rId19" Type="http://schemas.openxmlformats.org/officeDocument/2006/relationships/audio" Target="../media/audio73.wav"/><Relationship Id="rId4" Type="http://schemas.openxmlformats.org/officeDocument/2006/relationships/audio" Target="../media/audio58.wav"/><Relationship Id="rId9" Type="http://schemas.openxmlformats.org/officeDocument/2006/relationships/audio" Target="../media/audio63.wav"/><Relationship Id="rId14" Type="http://schemas.openxmlformats.org/officeDocument/2006/relationships/audio" Target="../media/audio68.wav"/><Relationship Id="rId22" Type="http://schemas.openxmlformats.org/officeDocument/2006/relationships/audio" Target="../media/audio76.wav"/><Relationship Id="rId27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audio" Target="../media/audio11.wav"/><Relationship Id="rId18" Type="http://schemas.openxmlformats.org/officeDocument/2006/relationships/image" Target="../media/image3.png"/><Relationship Id="rId26" Type="http://schemas.openxmlformats.org/officeDocument/2006/relationships/audio" Target="../media/audio15.wav"/><Relationship Id="rId3" Type="http://schemas.openxmlformats.org/officeDocument/2006/relationships/audio" Target="../media/audio1.wav"/><Relationship Id="rId21" Type="http://schemas.openxmlformats.org/officeDocument/2006/relationships/image" Target="../media/image6.png"/><Relationship Id="rId7" Type="http://schemas.openxmlformats.org/officeDocument/2006/relationships/audio" Target="../media/audio5.wav"/><Relationship Id="rId12" Type="http://schemas.openxmlformats.org/officeDocument/2006/relationships/audio" Target="../media/audio10.wav"/><Relationship Id="rId17" Type="http://schemas.openxmlformats.org/officeDocument/2006/relationships/image" Target="../media/image2.png"/><Relationship Id="rId25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14.wav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.wav"/><Relationship Id="rId11" Type="http://schemas.openxmlformats.org/officeDocument/2006/relationships/audio" Target="../media/audio9.wav"/><Relationship Id="rId24" Type="http://schemas.openxmlformats.org/officeDocument/2006/relationships/image" Target="../media/image9.png"/><Relationship Id="rId5" Type="http://schemas.openxmlformats.org/officeDocument/2006/relationships/audio" Target="../media/audio3.wav"/><Relationship Id="rId15" Type="http://schemas.openxmlformats.org/officeDocument/2006/relationships/audio" Target="../media/audio13.wav"/><Relationship Id="rId23" Type="http://schemas.openxmlformats.org/officeDocument/2006/relationships/image" Target="../media/image8.png"/><Relationship Id="rId10" Type="http://schemas.openxmlformats.org/officeDocument/2006/relationships/audio" Target="../media/audio8.wav"/><Relationship Id="rId19" Type="http://schemas.openxmlformats.org/officeDocument/2006/relationships/image" Target="../media/image4.png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audio" Target="../media/audio12.wav"/><Relationship Id="rId22" Type="http://schemas.openxmlformats.org/officeDocument/2006/relationships/image" Target="../media/image7.png"/><Relationship Id="rId27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8.wav"/><Relationship Id="rId13" Type="http://schemas.openxmlformats.org/officeDocument/2006/relationships/audio" Target="../media/audio23.wav"/><Relationship Id="rId18" Type="http://schemas.openxmlformats.org/officeDocument/2006/relationships/audio" Target="../media/audio25.wav"/><Relationship Id="rId3" Type="http://schemas.openxmlformats.org/officeDocument/2006/relationships/image" Target="../media/image12.png"/><Relationship Id="rId7" Type="http://schemas.openxmlformats.org/officeDocument/2006/relationships/audio" Target="../media/audio17.wav"/><Relationship Id="rId12" Type="http://schemas.openxmlformats.org/officeDocument/2006/relationships/audio" Target="../media/audio22.wav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20" Type="http://schemas.openxmlformats.org/officeDocument/2006/relationships/image" Target="../media/image19.gif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6.wav"/><Relationship Id="rId11" Type="http://schemas.openxmlformats.org/officeDocument/2006/relationships/audio" Target="../media/audio21.wav"/><Relationship Id="rId5" Type="http://schemas.openxmlformats.org/officeDocument/2006/relationships/image" Target="../media/image14.png"/><Relationship Id="rId15" Type="http://schemas.openxmlformats.org/officeDocument/2006/relationships/image" Target="../media/image15.jpeg"/><Relationship Id="rId10" Type="http://schemas.openxmlformats.org/officeDocument/2006/relationships/audio" Target="../media/audio20.wav"/><Relationship Id="rId19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audio" Target="../media/audio19.wav"/><Relationship Id="rId14" Type="http://schemas.openxmlformats.org/officeDocument/2006/relationships/audio" Target="../media/audio24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6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audio" Target="../media/audio28.wav"/><Relationship Id="rId4" Type="http://schemas.openxmlformats.org/officeDocument/2006/relationships/audio" Target="../media/audio27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audio" Target="../media/audio29.wav"/><Relationship Id="rId18" Type="http://schemas.openxmlformats.org/officeDocument/2006/relationships/audio" Target="../media/audio31.wav"/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12" Type="http://schemas.openxmlformats.org/officeDocument/2006/relationships/image" Target="../media/image26.png"/><Relationship Id="rId17" Type="http://schemas.openxmlformats.org/officeDocument/2006/relationships/audio" Target="../media/audio27.wav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26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11" Type="http://schemas.openxmlformats.org/officeDocument/2006/relationships/image" Target="../media/image25.png"/><Relationship Id="rId5" Type="http://schemas.microsoft.com/office/2007/relationships/hdphoto" Target="../media/hdphoto1.wdp"/><Relationship Id="rId15" Type="http://schemas.openxmlformats.org/officeDocument/2006/relationships/audio" Target="../media/audio30.wav"/><Relationship Id="rId10" Type="http://schemas.openxmlformats.org/officeDocument/2006/relationships/image" Target="../media/image24.png"/><Relationship Id="rId4" Type="http://schemas.openxmlformats.org/officeDocument/2006/relationships/image" Target="../media/image22.png"/><Relationship Id="rId9" Type="http://schemas.openxmlformats.org/officeDocument/2006/relationships/image" Target="../media/image23.gif"/><Relationship Id="rId14" Type="http://schemas.openxmlformats.org/officeDocument/2006/relationships/audio" Target="../media/audio28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3.wav"/><Relationship Id="rId13" Type="http://schemas.openxmlformats.org/officeDocument/2006/relationships/audio" Target="../media/audio38.wav"/><Relationship Id="rId3" Type="http://schemas.openxmlformats.org/officeDocument/2006/relationships/image" Target="../media/image22.png"/><Relationship Id="rId7" Type="http://schemas.openxmlformats.org/officeDocument/2006/relationships/image" Target="../media/image23.gif"/><Relationship Id="rId12" Type="http://schemas.openxmlformats.org/officeDocument/2006/relationships/audio" Target="../media/audio37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audio" Target="../media/audio36.wav"/><Relationship Id="rId5" Type="http://schemas.openxmlformats.org/officeDocument/2006/relationships/audio" Target="../media/audio32.wav"/><Relationship Id="rId10" Type="http://schemas.openxmlformats.org/officeDocument/2006/relationships/audio" Target="../media/audio35.wav"/><Relationship Id="rId4" Type="http://schemas.microsoft.com/office/2007/relationships/hdphoto" Target="../media/hdphoto1.wdp"/><Relationship Id="rId9" Type="http://schemas.openxmlformats.org/officeDocument/2006/relationships/audio" Target="../media/audio34.wav"/><Relationship Id="rId14" Type="http://schemas.openxmlformats.org/officeDocument/2006/relationships/audio" Target="../media/audio39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40.wav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audio" Target="../media/audio42.wav"/><Relationship Id="rId4" Type="http://schemas.openxmlformats.org/officeDocument/2006/relationships/audio" Target="../media/audio4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46.wav"/><Relationship Id="rId13" Type="http://schemas.openxmlformats.org/officeDocument/2006/relationships/audio" Target="../media/audio51.wav"/><Relationship Id="rId3" Type="http://schemas.openxmlformats.org/officeDocument/2006/relationships/audio" Target="../media/audio43.wav"/><Relationship Id="rId7" Type="http://schemas.openxmlformats.org/officeDocument/2006/relationships/audio" Target="../media/audio45.wav"/><Relationship Id="rId12" Type="http://schemas.openxmlformats.org/officeDocument/2006/relationships/audio" Target="../media/audio50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4.wav"/><Relationship Id="rId11" Type="http://schemas.openxmlformats.org/officeDocument/2006/relationships/audio" Target="../media/audio49.wav"/><Relationship Id="rId5" Type="http://schemas.openxmlformats.org/officeDocument/2006/relationships/image" Target="../media/image29.png"/><Relationship Id="rId10" Type="http://schemas.openxmlformats.org/officeDocument/2006/relationships/audio" Target="../media/audio48.wav"/><Relationship Id="rId4" Type="http://schemas.openxmlformats.org/officeDocument/2006/relationships/image" Target="../media/image28.png"/><Relationship Id="rId9" Type="http://schemas.openxmlformats.org/officeDocument/2006/relationships/audio" Target="../media/audio47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47.wav"/><Relationship Id="rId3" Type="http://schemas.openxmlformats.org/officeDocument/2006/relationships/image" Target="../media/image22.png"/><Relationship Id="rId7" Type="http://schemas.openxmlformats.org/officeDocument/2006/relationships/audio" Target="../media/audio46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5.wav"/><Relationship Id="rId11" Type="http://schemas.openxmlformats.org/officeDocument/2006/relationships/audio" Target="../media/audio50.wav"/><Relationship Id="rId5" Type="http://schemas.openxmlformats.org/officeDocument/2006/relationships/image" Target="../media/image29.png"/><Relationship Id="rId10" Type="http://schemas.openxmlformats.org/officeDocument/2006/relationships/audio" Target="../media/audio49.wav"/><Relationship Id="rId4" Type="http://schemas.microsoft.com/office/2007/relationships/hdphoto" Target="../media/hdphoto1.wdp"/><Relationship Id="rId9" Type="http://schemas.openxmlformats.org/officeDocument/2006/relationships/audio" Target="../media/audio4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3333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rojo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CC6876-DDF0-4199-BBA3-5430CC14F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91" y="304800"/>
            <a:ext cx="3962401" cy="1325563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Saying what I and others do</a:t>
            </a:r>
            <a:endParaRPr lang="en-GB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226819" y="28688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438" y="217362"/>
            <a:ext cx="3566581" cy="584775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5:</a:t>
            </a:r>
            <a:endParaRPr lang="en-GB" sz="32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071760B-80B1-4192-87E0-250E72731FD0}"/>
              </a:ext>
            </a:extLst>
          </p:cNvPr>
          <p:cNvSpPr txBox="1">
            <a:spLocks/>
          </p:cNvSpPr>
          <p:nvPr/>
        </p:nvSpPr>
        <p:spPr>
          <a:xfrm>
            <a:off x="11001525" y="1038575"/>
            <a:ext cx="984675" cy="388342"/>
          </a:xfrm>
          <a:prstGeom prst="rect">
            <a:avLst/>
          </a:prstGeom>
          <a:solidFill>
            <a:srgbClr val="85CFE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800" b="1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  <a:endParaRPr lang="en-GB" sz="1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Google Shape;319;p15" descr="Speech Icon, Voice, Talking, Audio, Speech">
            <a:extLst>
              <a:ext uri="{FF2B5EF4-FFF2-40B4-BE49-F238E27FC236}">
                <a16:creationId xmlns:a16="http://schemas.microsoft.com/office/drawing/2014/main" id="{94CC7636-237D-4891-8C62-5D5CCCFC358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131654" y="14948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0EF1726-F5A7-4F88-AC9D-F9CADB79C614}"/>
              </a:ext>
            </a:extLst>
          </p:cNvPr>
          <p:cNvSpPr txBox="1"/>
          <p:nvPr/>
        </p:nvSpPr>
        <p:spPr>
          <a:xfrm>
            <a:off x="205786" y="977015"/>
            <a:ext cx="7735959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002060"/>
                </a:solidFill>
                <a:latin typeface="Modern Love" panose="04090805081005020601" pitchFamily="82" charset="0"/>
              </a:rPr>
              <a:t>Persona 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6157F9-AF0B-4182-B783-B99537B1D2A4}"/>
              </a:ext>
            </a:extLst>
          </p:cNvPr>
          <p:cNvSpPr txBox="1"/>
          <p:nvPr/>
        </p:nvSpPr>
        <p:spPr>
          <a:xfrm>
            <a:off x="295239" y="4791496"/>
            <a:ext cx="631259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dirty="0">
                <a:solidFill>
                  <a:srgbClr val="002060"/>
                </a:solidFill>
                <a:latin typeface="Modern Love" panose="04090805081005020601" pitchFamily="82" charset="0"/>
              </a:rPr>
              <a:t>Persona 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98CDA6-5381-4021-AD3F-CB0D18FFD358}"/>
              </a:ext>
            </a:extLst>
          </p:cNvPr>
          <p:cNvSpPr txBox="1"/>
          <p:nvPr/>
        </p:nvSpPr>
        <p:spPr>
          <a:xfrm>
            <a:off x="7615367" y="1067255"/>
            <a:ext cx="2215671" cy="769441"/>
          </a:xfrm>
          <a:prstGeom prst="rect">
            <a:avLst/>
          </a:prstGeom>
          <a:solidFill>
            <a:srgbClr val="FFCCFF"/>
          </a:solidFill>
        </p:spPr>
        <p:txBody>
          <a:bodyPr wrap="none" rtlCol="0">
            <a:spAutoFit/>
          </a:bodyPr>
          <a:lstStyle/>
          <a:p>
            <a:r>
              <a:rPr lang="en-GB" sz="4400" b="1" dirty="0" err="1">
                <a:solidFill>
                  <a:srgbClr val="002060"/>
                </a:solidFill>
                <a:latin typeface="Modern Love" panose="04090805081005020601" pitchFamily="82" charset="0"/>
              </a:rPr>
              <a:t>Turno</a:t>
            </a:r>
            <a:r>
              <a:rPr lang="en-GB" sz="4400" b="1" dirty="0">
                <a:solidFill>
                  <a:srgbClr val="002060"/>
                </a:solidFill>
                <a:latin typeface="Modern Love" panose="04090805081005020601" pitchFamily="82" charset="0"/>
              </a:rPr>
              <a:t> 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E8FDB7-C34D-46A2-8B32-73CCFE7D1D98}"/>
              </a:ext>
            </a:extLst>
          </p:cNvPr>
          <p:cNvSpPr txBox="1"/>
          <p:nvPr/>
        </p:nvSpPr>
        <p:spPr>
          <a:xfrm>
            <a:off x="979050" y="1628853"/>
            <a:ext cx="6094979" cy="65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Pregunta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(¿?) y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marca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2A89A7-C2BA-4FCE-A953-D80910372F20}"/>
              </a:ext>
            </a:extLst>
          </p:cNvPr>
          <p:cNvSpPr txBox="1"/>
          <p:nvPr/>
        </p:nvSpPr>
        <p:spPr>
          <a:xfrm>
            <a:off x="783380" y="5460428"/>
            <a:ext cx="5347126" cy="65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Escucha y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responde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4" name="Picture 23" descr="Shape, arrow&#10;&#10;Description automatically generated">
            <a:extLst>
              <a:ext uri="{FF2B5EF4-FFF2-40B4-BE49-F238E27FC236}">
                <a16:creationId xmlns:a16="http://schemas.microsoft.com/office/drawing/2014/main" id="{F9BB2598-F546-4929-9498-E6DA6CC1B2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0126" y="1818461"/>
            <a:ext cx="494008" cy="323378"/>
          </a:xfrm>
          <a:prstGeom prst="rect">
            <a:avLst/>
          </a:prstGeom>
        </p:spPr>
      </p:pic>
      <p:pic>
        <p:nvPicPr>
          <p:cNvPr id="25" name="Picture 24" descr="Shape, arrow&#10;&#10;Description automatically generated">
            <a:extLst>
              <a:ext uri="{FF2B5EF4-FFF2-40B4-BE49-F238E27FC236}">
                <a16:creationId xmlns:a16="http://schemas.microsoft.com/office/drawing/2014/main" id="{35BD180C-7DA1-4B24-84E7-7EBDC1001B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59155" y="1604422"/>
            <a:ext cx="486903" cy="5213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FE95DA-7214-4E71-9936-95F7F9F327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28287" y="2452862"/>
            <a:ext cx="4580294" cy="2412223"/>
          </a:xfrm>
          <a:prstGeom prst="rect">
            <a:avLst/>
          </a:prstGeom>
        </p:spPr>
      </p:pic>
      <p:pic>
        <p:nvPicPr>
          <p:cNvPr id="28" name="Google Shape;319;p15" descr="Speech Icon, Voice, Talking, Audio, Speech">
            <a:extLst>
              <a:ext uri="{FF2B5EF4-FFF2-40B4-BE49-F238E27FC236}">
                <a16:creationId xmlns:a16="http://schemas.microsoft.com/office/drawing/2014/main" id="{9F0FF8BD-F8F3-4926-B3A3-8906EBC73E9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58034" y="1762176"/>
            <a:ext cx="594360" cy="598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2" descr="Ear, Listen, Hear, Gossip, Sound">
            <a:extLst>
              <a:ext uri="{FF2B5EF4-FFF2-40B4-BE49-F238E27FC236}">
                <a16:creationId xmlns:a16="http://schemas.microsoft.com/office/drawing/2014/main" id="{F96D9E94-6131-4F73-9056-FB71DF3A5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773" y="5490398"/>
            <a:ext cx="410881" cy="68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hlinkClick r:id="" action="ppaction://noaction">
              <a:snd r:embed="rId12" name="f9_1.wav"/>
            </a:hlinkClick>
            <a:extLst>
              <a:ext uri="{FF2B5EF4-FFF2-40B4-BE49-F238E27FC236}">
                <a16:creationId xmlns:a16="http://schemas.microsoft.com/office/drawing/2014/main" id="{9DFCB6BC-E2F7-48FB-A63D-C4B25062EFCB}"/>
              </a:ext>
            </a:extLst>
          </p:cNvPr>
          <p:cNvSpPr txBox="1"/>
          <p:nvPr/>
        </p:nvSpPr>
        <p:spPr>
          <a:xfrm>
            <a:off x="3284106" y="263206"/>
            <a:ext cx="8079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Pregunta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y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responde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What does Luis do? And Sofía?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6D6C1D0-57A9-4489-AAE1-D11152B1B4AD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" r="44725"/>
          <a:stretch/>
        </p:blipFill>
        <p:spPr>
          <a:xfrm>
            <a:off x="4231984" y="5712402"/>
            <a:ext cx="1115428" cy="9998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4D4877B-403B-4709-8058-FCC24872345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5063"/>
          <a:stretch/>
        </p:blipFill>
        <p:spPr>
          <a:xfrm>
            <a:off x="4566334" y="4976383"/>
            <a:ext cx="906810" cy="999831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1BA9C737-AA5A-4319-B933-F529CA26272A}"/>
              </a:ext>
            </a:extLst>
          </p:cNvPr>
          <p:cNvSpPr/>
          <p:nvPr/>
        </p:nvSpPr>
        <p:spPr>
          <a:xfrm>
            <a:off x="6004134" y="2926564"/>
            <a:ext cx="6094979" cy="1223682"/>
          </a:xfrm>
          <a:prstGeom prst="wedgeRoundRectCallout">
            <a:avLst>
              <a:gd name="adj1" fmla="val -57081"/>
              <a:gd name="adj2" fmla="val 18540"/>
              <a:gd name="adj3" fmla="val 16667"/>
            </a:avLst>
          </a:prstGeom>
          <a:solidFill>
            <a:srgbClr val="299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Person A</a:t>
            </a:r>
            <a:b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Use your prompt card to ask questions.  </a:t>
            </a:r>
            <a:b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E.g. 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Does he walk along the beach?</a:t>
            </a:r>
          </a:p>
        </p:txBody>
      </p:sp>
      <p:sp>
        <p:nvSpPr>
          <p:cNvPr id="30" name="Speech Bubble: Rectangle with Corners Rounded 29">
            <a:extLst>
              <a:ext uri="{FF2B5EF4-FFF2-40B4-BE49-F238E27FC236}">
                <a16:creationId xmlns:a16="http://schemas.microsoft.com/office/drawing/2014/main" id="{8BC8DAED-875A-438F-9827-FAC1F749264F}"/>
              </a:ext>
            </a:extLst>
          </p:cNvPr>
          <p:cNvSpPr/>
          <p:nvPr/>
        </p:nvSpPr>
        <p:spPr>
          <a:xfrm>
            <a:off x="6004133" y="4222647"/>
            <a:ext cx="6094979" cy="1223682"/>
          </a:xfrm>
          <a:prstGeom prst="wedgeRoundRectCallout">
            <a:avLst>
              <a:gd name="adj1" fmla="val -57081"/>
              <a:gd name="adj2" fmla="val 18540"/>
              <a:gd name="adj3" fmla="val 16667"/>
            </a:avLst>
          </a:prstGeom>
          <a:solidFill>
            <a:srgbClr val="299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Person B</a:t>
            </a:r>
            <a:b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Use your card to answer ‘yes’ or ‘no.  </a:t>
            </a: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id="{94EAE186-70B3-4E0E-8DB6-AAF24C42FC45}"/>
              </a:ext>
            </a:extLst>
          </p:cNvPr>
          <p:cNvSpPr/>
          <p:nvPr/>
        </p:nvSpPr>
        <p:spPr>
          <a:xfrm>
            <a:off x="6004133" y="5562140"/>
            <a:ext cx="6094979" cy="509502"/>
          </a:xfrm>
          <a:prstGeom prst="wedgeRoundRectCallout">
            <a:avLst>
              <a:gd name="adj1" fmla="val -57081"/>
              <a:gd name="adj2" fmla="val 18540"/>
              <a:gd name="adj3" fmla="val 16667"/>
            </a:avLst>
          </a:prstGeom>
          <a:solidFill>
            <a:srgbClr val="2994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Then swap roles.</a:t>
            </a:r>
            <a:endParaRPr lang="en-GB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43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9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9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9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9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  <p:bldP spid="5" grpId="0" animBg="1"/>
      <p:bldP spid="30" grpId="0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226819" y="286881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438" y="217362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5 </a:t>
            </a:r>
            <a:endParaRPr lang="en-GB" sz="3200" dirty="0"/>
          </a:p>
        </p:txBody>
      </p:sp>
      <p:pic>
        <p:nvPicPr>
          <p:cNvPr id="34" name="Google Shape;319;p15" descr="Speech Icon, Voice, Talking, Audio, Speech">
            <a:extLst>
              <a:ext uri="{FF2B5EF4-FFF2-40B4-BE49-F238E27FC236}">
                <a16:creationId xmlns:a16="http://schemas.microsoft.com/office/drawing/2014/main" id="{C0E766C4-0FE3-4A02-AE1E-54BA0F4E06F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31654" y="20753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3B41760E-5E10-4C20-979B-21DBA1FE39E9}"/>
              </a:ext>
            </a:extLst>
          </p:cNvPr>
          <p:cNvSpPr txBox="1">
            <a:spLocks/>
          </p:cNvSpPr>
          <p:nvPr/>
        </p:nvSpPr>
        <p:spPr>
          <a:xfrm>
            <a:off x="10990005" y="1033555"/>
            <a:ext cx="1059466" cy="461665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48" name="Picture 2" descr="Trabajo En Equipo, Grupo, Equipo, Comunidad">
            <a:extLst>
              <a:ext uri="{FF2B5EF4-FFF2-40B4-BE49-F238E27FC236}">
                <a16:creationId xmlns:a16="http://schemas.microsoft.com/office/drawing/2014/main" id="{0A1F4D50-9C04-4F8C-AB0C-2F20DE8CC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311" y="133007"/>
            <a:ext cx="585033" cy="58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CF913D9F-AE10-4205-ABBE-575ECB3459B5}"/>
              </a:ext>
            </a:extLst>
          </p:cNvPr>
          <p:cNvGrpSpPr/>
          <p:nvPr/>
        </p:nvGrpSpPr>
        <p:grpSpPr>
          <a:xfrm>
            <a:off x="515030" y="2982952"/>
            <a:ext cx="3246087" cy="3543243"/>
            <a:chOff x="322002" y="3821930"/>
            <a:chExt cx="3372949" cy="2913589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D7FAE5B7-2700-44BC-9004-8903A34F1B4D}"/>
                </a:ext>
              </a:extLst>
            </p:cNvPr>
            <p:cNvGrpSpPr/>
            <p:nvPr/>
          </p:nvGrpSpPr>
          <p:grpSpPr>
            <a:xfrm>
              <a:off x="322002" y="3821930"/>
              <a:ext cx="3372949" cy="2913589"/>
              <a:chOff x="322001" y="3821932"/>
              <a:chExt cx="3372947" cy="2913590"/>
            </a:xfrm>
          </p:grpSpPr>
          <p:sp>
            <p:nvSpPr>
              <p:cNvPr id="64" name="Rounded Rectangle 11">
                <a:extLst>
                  <a:ext uri="{FF2B5EF4-FFF2-40B4-BE49-F238E27FC236}">
                    <a16:creationId xmlns:a16="http://schemas.microsoft.com/office/drawing/2014/main" id="{76897E70-8F07-40CE-9F23-CE1A417A833D}"/>
                  </a:ext>
                </a:extLst>
              </p:cNvPr>
              <p:cNvSpPr/>
              <p:nvPr/>
            </p:nvSpPr>
            <p:spPr>
              <a:xfrm>
                <a:off x="322001" y="3821932"/>
                <a:ext cx="3372947" cy="291359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819933EA-9FBE-4D46-B584-6AB575493B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2293" y="4937664"/>
                <a:ext cx="2309761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D13EE397-3E69-4217-A472-432F2DAD5E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2293" y="5463097"/>
                <a:ext cx="2309761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F45FB781-6588-4B18-A9D1-EB532A884E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2293" y="5971289"/>
                <a:ext cx="2309761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CF13F456-74A2-46A2-9EC3-9BB243EE662A}"/>
                  </a:ext>
                </a:extLst>
              </p:cNvPr>
              <p:cNvSpPr/>
              <p:nvPr/>
            </p:nvSpPr>
            <p:spPr>
              <a:xfrm>
                <a:off x="510657" y="4541057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3CDD0D77-5F09-4722-8964-A729AA535944}"/>
                  </a:ext>
                </a:extLst>
              </p:cNvPr>
              <p:cNvSpPr/>
              <p:nvPr/>
            </p:nvSpPr>
            <p:spPr>
              <a:xfrm>
                <a:off x="508124" y="5066490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DF43421B-62AB-403C-A398-5FF5E56FFBB8}"/>
                  </a:ext>
                </a:extLst>
              </p:cNvPr>
              <p:cNvSpPr/>
              <p:nvPr/>
            </p:nvSpPr>
            <p:spPr>
              <a:xfrm>
                <a:off x="508123" y="5639722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31A5306E-2A3D-41F5-A8AD-4F0063990E27}"/>
                  </a:ext>
                </a:extLst>
              </p:cNvPr>
              <p:cNvSpPr/>
              <p:nvPr/>
            </p:nvSpPr>
            <p:spPr>
              <a:xfrm>
                <a:off x="508124" y="4000843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7BFB305E-4D1A-4F1D-9FDD-A1F4DEA657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0751" y="4381086"/>
                <a:ext cx="2301303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929AC4EC-711D-438A-8A11-736461023462}"/>
                </a:ext>
              </a:extLst>
            </p:cNvPr>
            <p:cNvCxnSpPr>
              <a:cxnSpLocks/>
            </p:cNvCxnSpPr>
            <p:nvPr/>
          </p:nvCxnSpPr>
          <p:spPr>
            <a:xfrm>
              <a:off x="1102294" y="6495117"/>
              <a:ext cx="2309762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15628921-DFF5-47CB-BD00-69C3281E766C}"/>
                </a:ext>
              </a:extLst>
            </p:cNvPr>
            <p:cNvSpPr/>
            <p:nvPr/>
          </p:nvSpPr>
          <p:spPr>
            <a:xfrm>
              <a:off x="508124" y="6163555"/>
              <a:ext cx="462709" cy="39660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18" name="TextBox 117">
            <a:extLst>
              <a:ext uri="{FF2B5EF4-FFF2-40B4-BE49-F238E27FC236}">
                <a16:creationId xmlns:a16="http://schemas.microsoft.com/office/drawing/2014/main" id="{A1BC212A-CEB9-460B-9855-9C965CBA7608}"/>
              </a:ext>
            </a:extLst>
          </p:cNvPr>
          <p:cNvSpPr txBox="1"/>
          <p:nvPr/>
        </p:nvSpPr>
        <p:spPr>
          <a:xfrm>
            <a:off x="515030" y="2002130"/>
            <a:ext cx="7735959" cy="81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Persona A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FF42F38B-9731-42AC-BC73-16F8B960666A}"/>
              </a:ext>
            </a:extLst>
          </p:cNvPr>
          <p:cNvSpPr txBox="1"/>
          <p:nvPr/>
        </p:nvSpPr>
        <p:spPr>
          <a:xfrm>
            <a:off x="1336122" y="3178308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walk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3E3B298C-2B6E-4837-B028-19A5480061F1}"/>
              </a:ext>
            </a:extLst>
          </p:cNvPr>
          <p:cNvSpPr txBox="1"/>
          <p:nvPr/>
        </p:nvSpPr>
        <p:spPr>
          <a:xfrm>
            <a:off x="1322283" y="3875047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sing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DE67C99E-6606-4BE3-BA07-D9A33A4A7F36}"/>
              </a:ext>
            </a:extLst>
          </p:cNvPr>
          <p:cNvSpPr txBox="1"/>
          <p:nvPr/>
        </p:nvSpPr>
        <p:spPr>
          <a:xfrm>
            <a:off x="1304914" y="5183170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need (a bottle)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71D0F196-731B-4E9D-B1F1-81E77D4B51DF}"/>
              </a:ext>
            </a:extLst>
          </p:cNvPr>
          <p:cNvSpPr txBox="1"/>
          <p:nvPr/>
        </p:nvSpPr>
        <p:spPr>
          <a:xfrm>
            <a:off x="1293645" y="4516566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wear (uniform)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BBD57021-80F7-4BDA-93D3-777C6BA00A7B}"/>
              </a:ext>
            </a:extLst>
          </p:cNvPr>
          <p:cNvSpPr txBox="1"/>
          <p:nvPr/>
        </p:nvSpPr>
        <p:spPr>
          <a:xfrm>
            <a:off x="1253115" y="5813893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swim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9866C5-2563-4D7F-9E76-B9B2B224A429}"/>
              </a:ext>
            </a:extLst>
          </p:cNvPr>
          <p:cNvSpPr txBox="1"/>
          <p:nvPr/>
        </p:nvSpPr>
        <p:spPr>
          <a:xfrm>
            <a:off x="142529" y="1036483"/>
            <a:ext cx="267092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Respuestas</a:t>
            </a:r>
          </a:p>
        </p:txBody>
      </p:sp>
      <p:pic>
        <p:nvPicPr>
          <p:cNvPr id="145" name="Picture 144" descr="Shape, arrow&#10;&#10;Description automatically generated">
            <a:extLst>
              <a:ext uri="{FF2B5EF4-FFF2-40B4-BE49-F238E27FC236}">
                <a16:creationId xmlns:a16="http://schemas.microsoft.com/office/drawing/2014/main" id="{03B4D6D6-0AB1-4C67-9E7A-BB2B96A798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253" y="3279997"/>
            <a:ext cx="494008" cy="323378"/>
          </a:xfrm>
          <a:prstGeom prst="rect">
            <a:avLst/>
          </a:prstGeom>
        </p:spPr>
      </p:pic>
      <p:pic>
        <p:nvPicPr>
          <p:cNvPr id="146" name="Picture 145" descr="Shape, arrow&#10;&#10;Description automatically generated">
            <a:extLst>
              <a:ext uri="{FF2B5EF4-FFF2-40B4-BE49-F238E27FC236}">
                <a16:creationId xmlns:a16="http://schemas.microsoft.com/office/drawing/2014/main" id="{6342CD9F-C20C-4353-A688-6C2B50F39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618" y="5296111"/>
            <a:ext cx="494008" cy="323378"/>
          </a:xfrm>
          <a:prstGeom prst="rect">
            <a:avLst/>
          </a:prstGeom>
        </p:spPr>
      </p:pic>
      <p:pic>
        <p:nvPicPr>
          <p:cNvPr id="147" name="Picture 146" descr="Shape, arrow&#10;&#10;Description automatically generated">
            <a:extLst>
              <a:ext uri="{FF2B5EF4-FFF2-40B4-BE49-F238E27FC236}">
                <a16:creationId xmlns:a16="http://schemas.microsoft.com/office/drawing/2014/main" id="{8BA1727B-4C9D-4FDD-AA9D-B9BCCDE27E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934" y="4620490"/>
            <a:ext cx="494008" cy="323378"/>
          </a:xfrm>
          <a:prstGeom prst="rect">
            <a:avLst/>
          </a:prstGeom>
        </p:spPr>
      </p:pic>
      <p:pic>
        <p:nvPicPr>
          <p:cNvPr id="148" name="Picture 147" descr="Shape, arrow&#10;&#10;Description automatically generated">
            <a:extLst>
              <a:ext uri="{FF2B5EF4-FFF2-40B4-BE49-F238E27FC236}">
                <a16:creationId xmlns:a16="http://schemas.microsoft.com/office/drawing/2014/main" id="{0A798A19-9CEE-49B8-8E71-0B2EF3BC10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050" y="5743084"/>
            <a:ext cx="486903" cy="521381"/>
          </a:xfrm>
          <a:prstGeom prst="rect">
            <a:avLst/>
          </a:prstGeom>
        </p:spPr>
      </p:pic>
      <p:pic>
        <p:nvPicPr>
          <p:cNvPr id="149" name="Picture 148" descr="Shape, arrow&#10;&#10;Description automatically generated">
            <a:extLst>
              <a:ext uri="{FF2B5EF4-FFF2-40B4-BE49-F238E27FC236}">
                <a16:creationId xmlns:a16="http://schemas.microsoft.com/office/drawing/2014/main" id="{E626B5B8-4CE1-4579-A855-5037721C81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723" y="3772525"/>
            <a:ext cx="486903" cy="521381"/>
          </a:xfrm>
          <a:prstGeom prst="rect">
            <a:avLst/>
          </a:prstGeom>
        </p:spPr>
      </p:pic>
      <p:sp>
        <p:nvSpPr>
          <p:cNvPr id="150" name="TextBox 149">
            <a:extLst>
              <a:ext uri="{FF2B5EF4-FFF2-40B4-BE49-F238E27FC236}">
                <a16:creationId xmlns:a16="http://schemas.microsoft.com/office/drawing/2014/main" id="{40F21E5C-0011-4D13-A659-E83491F844E4}"/>
              </a:ext>
            </a:extLst>
          </p:cNvPr>
          <p:cNvSpPr txBox="1"/>
          <p:nvPr/>
        </p:nvSpPr>
        <p:spPr>
          <a:xfrm>
            <a:off x="6843943" y="2000411"/>
            <a:ext cx="7735959" cy="81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Persona B</a:t>
            </a:r>
          </a:p>
        </p:txBody>
      </p: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7EEF4258-F015-4BA8-86EE-DEDF63B3D42D}"/>
              </a:ext>
            </a:extLst>
          </p:cNvPr>
          <p:cNvGrpSpPr/>
          <p:nvPr/>
        </p:nvGrpSpPr>
        <p:grpSpPr>
          <a:xfrm>
            <a:off x="6570774" y="2982952"/>
            <a:ext cx="3246087" cy="3543243"/>
            <a:chOff x="322002" y="3821930"/>
            <a:chExt cx="3372949" cy="2913589"/>
          </a:xfrm>
        </p:grpSpPr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354EAE1B-CB6E-4B0D-B8AC-CB8AA4913874}"/>
                </a:ext>
              </a:extLst>
            </p:cNvPr>
            <p:cNvGrpSpPr/>
            <p:nvPr/>
          </p:nvGrpSpPr>
          <p:grpSpPr>
            <a:xfrm>
              <a:off x="322002" y="3821930"/>
              <a:ext cx="3372949" cy="2913589"/>
              <a:chOff x="322001" y="3821932"/>
              <a:chExt cx="3372947" cy="2913590"/>
            </a:xfrm>
          </p:grpSpPr>
          <p:sp>
            <p:nvSpPr>
              <p:cNvPr id="155" name="Rounded Rectangle 11">
                <a:extLst>
                  <a:ext uri="{FF2B5EF4-FFF2-40B4-BE49-F238E27FC236}">
                    <a16:creationId xmlns:a16="http://schemas.microsoft.com/office/drawing/2014/main" id="{1448B614-96CD-433B-906B-2637A4209F8C}"/>
                  </a:ext>
                </a:extLst>
              </p:cNvPr>
              <p:cNvSpPr/>
              <p:nvPr/>
            </p:nvSpPr>
            <p:spPr>
              <a:xfrm>
                <a:off x="322001" y="3821932"/>
                <a:ext cx="3372947" cy="291359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34A45DB7-A3D3-4A7D-A1CA-4D6983510F0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2293" y="4937664"/>
                <a:ext cx="2309761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164E5C64-20D9-48D3-913D-9432A7DE7C1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2293" y="5463097"/>
                <a:ext cx="2309761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674235A1-F6EF-4FBA-BEA6-9ED31A6C0E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2293" y="5971289"/>
                <a:ext cx="2309761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EE5F3D22-EF5B-498B-B8E8-B7CAA8440610}"/>
                  </a:ext>
                </a:extLst>
              </p:cNvPr>
              <p:cNvSpPr/>
              <p:nvPr/>
            </p:nvSpPr>
            <p:spPr>
              <a:xfrm>
                <a:off x="510657" y="4541057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5935EF2F-4233-433C-82D8-ED7432F0F441}"/>
                  </a:ext>
                </a:extLst>
              </p:cNvPr>
              <p:cNvSpPr/>
              <p:nvPr/>
            </p:nvSpPr>
            <p:spPr>
              <a:xfrm>
                <a:off x="508124" y="5066490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CFEDD348-3847-4497-B76D-467BD8167C95}"/>
                  </a:ext>
                </a:extLst>
              </p:cNvPr>
              <p:cNvSpPr/>
              <p:nvPr/>
            </p:nvSpPr>
            <p:spPr>
              <a:xfrm>
                <a:off x="508123" y="5639722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1C5105C5-D0A3-42C5-83D0-465E7F8E91B1}"/>
                  </a:ext>
                </a:extLst>
              </p:cNvPr>
              <p:cNvSpPr/>
              <p:nvPr/>
            </p:nvSpPr>
            <p:spPr>
              <a:xfrm>
                <a:off x="508124" y="4000843"/>
                <a:ext cx="462709" cy="396607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  <a:sym typeface="Arial"/>
                </a:endParaRPr>
              </a:p>
            </p:txBody>
          </p: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31D35ACD-1496-4221-BC4A-03632F7C667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0751" y="4381086"/>
                <a:ext cx="2301303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53" name="Straight Connector 152">
              <a:extLst>
                <a:ext uri="{FF2B5EF4-FFF2-40B4-BE49-F238E27FC236}">
                  <a16:creationId xmlns:a16="http://schemas.microsoft.com/office/drawing/2014/main" id="{807A94C7-BBD2-49B8-A7E8-1391739B8B0D}"/>
                </a:ext>
              </a:extLst>
            </p:cNvPr>
            <p:cNvCxnSpPr>
              <a:cxnSpLocks/>
            </p:cNvCxnSpPr>
            <p:nvPr/>
          </p:nvCxnSpPr>
          <p:spPr>
            <a:xfrm>
              <a:off x="1102294" y="6495117"/>
              <a:ext cx="2309762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06AF5BF2-18E7-48EC-AB18-90292288FDFB}"/>
                </a:ext>
              </a:extLst>
            </p:cNvPr>
            <p:cNvSpPr/>
            <p:nvPr/>
          </p:nvSpPr>
          <p:spPr>
            <a:xfrm>
              <a:off x="508124" y="6163555"/>
              <a:ext cx="462709" cy="39660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64" name="TextBox 163">
            <a:extLst>
              <a:ext uri="{FF2B5EF4-FFF2-40B4-BE49-F238E27FC236}">
                <a16:creationId xmlns:a16="http://schemas.microsoft.com/office/drawing/2014/main" id="{E8BDA35C-D402-4DE8-B740-467EA07DCD6B}"/>
              </a:ext>
            </a:extLst>
          </p:cNvPr>
          <p:cNvSpPr txBox="1"/>
          <p:nvPr/>
        </p:nvSpPr>
        <p:spPr>
          <a:xfrm>
            <a:off x="7391866" y="3178308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walk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4EBDD62D-E967-4B9D-B937-DF3216DB38DF}"/>
              </a:ext>
            </a:extLst>
          </p:cNvPr>
          <p:cNvSpPr txBox="1"/>
          <p:nvPr/>
        </p:nvSpPr>
        <p:spPr>
          <a:xfrm>
            <a:off x="7378027" y="3875047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sing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583DCF83-0ABC-4AAD-86EB-E04672C8349C}"/>
              </a:ext>
            </a:extLst>
          </p:cNvPr>
          <p:cNvSpPr txBox="1"/>
          <p:nvPr/>
        </p:nvSpPr>
        <p:spPr>
          <a:xfrm>
            <a:off x="7293498" y="4510437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speak (Spanish)</a:t>
            </a:r>
            <a:endParaRPr kumimoji="0" lang="en-GB" sz="22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3BDDBDDD-4519-4058-8AA8-747FA02700C6}"/>
              </a:ext>
            </a:extLst>
          </p:cNvPr>
          <p:cNvSpPr txBox="1"/>
          <p:nvPr/>
        </p:nvSpPr>
        <p:spPr>
          <a:xfrm>
            <a:off x="7374324" y="5164272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buy a fruit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ABFF30D5-EBC8-4E50-8F53-68BB1566885F}"/>
              </a:ext>
            </a:extLst>
          </p:cNvPr>
          <p:cNvSpPr txBox="1"/>
          <p:nvPr/>
        </p:nvSpPr>
        <p:spPr>
          <a:xfrm>
            <a:off x="7308859" y="5813893"/>
            <a:ext cx="27559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wear (uniform)</a:t>
            </a:r>
          </a:p>
        </p:txBody>
      </p:sp>
      <p:pic>
        <p:nvPicPr>
          <p:cNvPr id="170" name="Picture 169" descr="Shape, arrow&#10;&#10;Description automatically generated">
            <a:extLst>
              <a:ext uri="{FF2B5EF4-FFF2-40B4-BE49-F238E27FC236}">
                <a16:creationId xmlns:a16="http://schemas.microsoft.com/office/drawing/2014/main" id="{92D6F8AB-DF3A-4A3A-A9A6-47506D9AF6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2997" y="3279997"/>
            <a:ext cx="494008" cy="323378"/>
          </a:xfrm>
          <a:prstGeom prst="rect">
            <a:avLst/>
          </a:prstGeom>
        </p:spPr>
      </p:pic>
      <p:pic>
        <p:nvPicPr>
          <p:cNvPr id="171" name="Picture 170" descr="Shape, arrow&#10;&#10;Description automatically generated">
            <a:extLst>
              <a:ext uri="{FF2B5EF4-FFF2-40B4-BE49-F238E27FC236}">
                <a16:creationId xmlns:a16="http://schemas.microsoft.com/office/drawing/2014/main" id="{B7DF1CA0-8B12-4AA3-A089-F33A4B33E9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9368" y="3969228"/>
            <a:ext cx="494008" cy="323378"/>
          </a:xfrm>
          <a:prstGeom prst="rect">
            <a:avLst/>
          </a:prstGeom>
        </p:spPr>
      </p:pic>
      <p:pic>
        <p:nvPicPr>
          <p:cNvPr id="172" name="Picture 171" descr="Shape, arrow&#10;&#10;Description automatically generated">
            <a:extLst>
              <a:ext uri="{FF2B5EF4-FFF2-40B4-BE49-F238E27FC236}">
                <a16:creationId xmlns:a16="http://schemas.microsoft.com/office/drawing/2014/main" id="{E21A7407-9B05-43BD-B9A7-DA57DC8A1C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1194" y="5293888"/>
            <a:ext cx="494008" cy="323378"/>
          </a:xfrm>
          <a:prstGeom prst="rect">
            <a:avLst/>
          </a:prstGeom>
        </p:spPr>
      </p:pic>
      <p:pic>
        <p:nvPicPr>
          <p:cNvPr id="173" name="Picture 172" descr="Shape, arrow&#10;&#10;Description automatically generated">
            <a:extLst>
              <a:ext uri="{FF2B5EF4-FFF2-40B4-BE49-F238E27FC236}">
                <a16:creationId xmlns:a16="http://schemas.microsoft.com/office/drawing/2014/main" id="{4CB787FE-3D80-4F1E-A13E-4E62F83EAB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8644" y="5743084"/>
            <a:ext cx="486903" cy="521381"/>
          </a:xfrm>
          <a:prstGeom prst="rect">
            <a:avLst/>
          </a:prstGeom>
        </p:spPr>
      </p:pic>
      <p:pic>
        <p:nvPicPr>
          <p:cNvPr id="174" name="Picture 173" descr="Shape, arrow&#10;&#10;Description automatically generated">
            <a:extLst>
              <a:ext uri="{FF2B5EF4-FFF2-40B4-BE49-F238E27FC236}">
                <a16:creationId xmlns:a16="http://schemas.microsoft.com/office/drawing/2014/main" id="{1F895336-DB9F-498E-9828-1ACA14BDC4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7197" y="4422589"/>
            <a:ext cx="486903" cy="52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63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627" y="4927476"/>
            <a:ext cx="1221221" cy="405175"/>
          </a:xfrm>
          <a:noFill/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to print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1259CD-0FEC-4284-8B05-92DF5E18CB00}"/>
              </a:ext>
            </a:extLst>
          </p:cNvPr>
          <p:cNvSpPr txBox="1"/>
          <p:nvPr/>
        </p:nvSpPr>
        <p:spPr>
          <a:xfrm>
            <a:off x="585081" y="616489"/>
            <a:ext cx="5463482" cy="495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Pregunta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y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marca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6" name="Google Shape;319;p15" descr="Speech Icon, Voice, Talking, Audio, Speech">
            <a:extLst>
              <a:ext uri="{FF2B5EF4-FFF2-40B4-BE49-F238E27FC236}">
                <a16:creationId xmlns:a16="http://schemas.microsoft.com/office/drawing/2014/main" id="{597872AC-6DBB-41CC-B7F6-6735952A081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6976" y="711715"/>
            <a:ext cx="386271" cy="368577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0B450F1-2A9B-4153-9A87-10F92317AF00}"/>
              </a:ext>
            </a:extLst>
          </p:cNvPr>
          <p:cNvSpPr txBox="1"/>
          <p:nvPr/>
        </p:nvSpPr>
        <p:spPr>
          <a:xfrm>
            <a:off x="6047203" y="763265"/>
            <a:ext cx="354584" cy="61247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  <a:p>
            <a:r>
              <a:rPr lang="en-GB" sz="2800" b="1" dirty="0">
                <a:solidFill>
                  <a:srgbClr val="002060"/>
                </a:solidFill>
              </a:rPr>
              <a:t>|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ECCB51C-B92E-4BF2-A754-4052358464D1}"/>
              </a:ext>
            </a:extLst>
          </p:cNvPr>
          <p:cNvSpPr txBox="1"/>
          <p:nvPr/>
        </p:nvSpPr>
        <p:spPr>
          <a:xfrm>
            <a:off x="437504" y="95480"/>
            <a:ext cx="21253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Modern Love" panose="04090805081005020601" pitchFamily="82" charset="0"/>
              </a:rPr>
              <a:t>Persona 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C5A56F8-3F3A-41E3-A7F6-C99D32924145}"/>
              </a:ext>
            </a:extLst>
          </p:cNvPr>
          <p:cNvSpPr txBox="1"/>
          <p:nvPr/>
        </p:nvSpPr>
        <p:spPr>
          <a:xfrm>
            <a:off x="484742" y="4339021"/>
            <a:ext cx="5347126" cy="495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 Escucha y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responde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1F585E8-4ECC-4BC3-BC82-76B3640EC9F9}"/>
              </a:ext>
            </a:extLst>
          </p:cNvPr>
          <p:cNvSpPr txBox="1"/>
          <p:nvPr/>
        </p:nvSpPr>
        <p:spPr>
          <a:xfrm>
            <a:off x="6944863" y="642313"/>
            <a:ext cx="6133010" cy="495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 Escucha y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responde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1D1D373-DDCF-49B4-A544-1EC8EB229A2C}"/>
              </a:ext>
            </a:extLst>
          </p:cNvPr>
          <p:cNvSpPr txBox="1"/>
          <p:nvPr/>
        </p:nvSpPr>
        <p:spPr>
          <a:xfrm>
            <a:off x="6357946" y="105102"/>
            <a:ext cx="2117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Modern Love" panose="04090805081005020601" pitchFamily="82" charset="0"/>
              </a:rPr>
              <a:t>Persona 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C20C98-5948-4329-A56F-75459AAD34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4095" y="1227088"/>
            <a:ext cx="3222467" cy="17657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EF3901-FA16-4481-A5BD-30D4C87E1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404" y="1286010"/>
            <a:ext cx="3014365" cy="30143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572A9F-DD19-4406-A83E-E4085869A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296" y="4872931"/>
            <a:ext cx="3367392" cy="1845146"/>
          </a:xfrm>
          <a:prstGeom prst="rect">
            <a:avLst/>
          </a:prstGeom>
        </p:spPr>
      </p:pic>
      <p:pic>
        <p:nvPicPr>
          <p:cNvPr id="4098" name="Picture 2" descr="Ear, Listen, Hear, Gossip, Sound">
            <a:extLst>
              <a:ext uri="{FF2B5EF4-FFF2-40B4-BE49-F238E27FC236}">
                <a16:creationId xmlns:a16="http://schemas.microsoft.com/office/drawing/2014/main" id="{0CFD2C5F-1D86-42BF-8919-22786084B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30" y="4401333"/>
            <a:ext cx="296696" cy="49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Ear, Listen, Hear, Gossip, Sound">
            <a:extLst>
              <a:ext uri="{FF2B5EF4-FFF2-40B4-BE49-F238E27FC236}">
                <a16:creationId xmlns:a16="http://schemas.microsoft.com/office/drawing/2014/main" id="{4EE11396-8932-42DE-ACD1-D49CDC0B1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785" y="689877"/>
            <a:ext cx="296696" cy="49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58C7EB-3C9B-4EC1-8182-57151E26CB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1709" y="1790127"/>
            <a:ext cx="2830303" cy="18293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EF810B-7E84-4BC5-B128-E201E71AF8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44900" y="4769942"/>
            <a:ext cx="3024256" cy="18293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215B4F-F19F-40DF-9B3F-19B4B878D4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95581" y="3735763"/>
            <a:ext cx="2982314" cy="2982314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C220285E-4675-413A-880B-1C8E9992FC8F}"/>
              </a:ext>
            </a:extLst>
          </p:cNvPr>
          <p:cNvSpPr txBox="1"/>
          <p:nvPr/>
        </p:nvSpPr>
        <p:spPr>
          <a:xfrm>
            <a:off x="7010309" y="3116661"/>
            <a:ext cx="5463482" cy="495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Pregunta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y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marca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7" name="Google Shape;319;p15" descr="Speech Icon, Voice, Talking, Audio, Speech">
            <a:extLst>
              <a:ext uri="{FF2B5EF4-FFF2-40B4-BE49-F238E27FC236}">
                <a16:creationId xmlns:a16="http://schemas.microsoft.com/office/drawing/2014/main" id="{84E3D082-F653-4FC6-BD24-FE6F3F8AF3F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42204" y="3211887"/>
            <a:ext cx="386271" cy="368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Picture 67" descr="Shape, arrow&#10;&#10;Description automatically generated">
            <a:extLst>
              <a:ext uri="{FF2B5EF4-FFF2-40B4-BE49-F238E27FC236}">
                <a16:creationId xmlns:a16="http://schemas.microsoft.com/office/drawing/2014/main" id="{2048972E-D098-4FD9-A0B0-CAFEAD5F04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42680" y="763265"/>
            <a:ext cx="494008" cy="323378"/>
          </a:xfrm>
          <a:prstGeom prst="rect">
            <a:avLst/>
          </a:prstGeom>
        </p:spPr>
      </p:pic>
      <p:pic>
        <p:nvPicPr>
          <p:cNvPr id="69" name="Picture 68" descr="Shape, arrow&#10;&#10;Description automatically generated">
            <a:extLst>
              <a:ext uri="{FF2B5EF4-FFF2-40B4-BE49-F238E27FC236}">
                <a16:creationId xmlns:a16="http://schemas.microsoft.com/office/drawing/2014/main" id="{B4705E58-6448-4AFA-B98D-047724EEFB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91709" y="549226"/>
            <a:ext cx="486903" cy="521381"/>
          </a:xfrm>
          <a:prstGeom prst="rect">
            <a:avLst/>
          </a:prstGeom>
        </p:spPr>
      </p:pic>
      <p:pic>
        <p:nvPicPr>
          <p:cNvPr id="70" name="Picture 69" descr="Shape, arrow&#10;&#10;Description automatically generated">
            <a:extLst>
              <a:ext uri="{FF2B5EF4-FFF2-40B4-BE49-F238E27FC236}">
                <a16:creationId xmlns:a16="http://schemas.microsoft.com/office/drawing/2014/main" id="{297BF86C-1FA3-4BB2-A067-D28E8D3254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76562" y="3296123"/>
            <a:ext cx="494008" cy="323378"/>
          </a:xfrm>
          <a:prstGeom prst="rect">
            <a:avLst/>
          </a:prstGeom>
        </p:spPr>
      </p:pic>
      <p:pic>
        <p:nvPicPr>
          <p:cNvPr id="71" name="Picture 70" descr="Shape, arrow&#10;&#10;Description automatically generated">
            <a:extLst>
              <a:ext uri="{FF2B5EF4-FFF2-40B4-BE49-F238E27FC236}">
                <a16:creationId xmlns:a16="http://schemas.microsoft.com/office/drawing/2014/main" id="{FCCD43A5-3F38-4B6D-BD43-C1893B6EC2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25591" y="3082084"/>
            <a:ext cx="486903" cy="52138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C7A00212-387B-482B-A778-499643627FE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D9EB37"/>
              </a:clrFrom>
              <a:clrTo>
                <a:srgbClr val="D9EB3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0" r="34763"/>
          <a:stretch/>
        </p:blipFill>
        <p:spPr>
          <a:xfrm>
            <a:off x="6516274" y="1613616"/>
            <a:ext cx="323334" cy="999831"/>
          </a:xfrm>
          <a:prstGeom prst="rect">
            <a:avLst/>
          </a:prstGeom>
        </p:spPr>
      </p:pic>
      <p:pic>
        <p:nvPicPr>
          <p:cNvPr id="74" name="Picture 7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F1E4E8B6-B224-4275-A4E6-774C54D260C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255" y="5305430"/>
            <a:ext cx="515983" cy="9801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480819-8A75-4F82-B61D-732FC2A9F5C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80638" y="4427560"/>
            <a:ext cx="2017951" cy="999831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C5E3D682-2A2A-4174-B780-5D0DA0928A8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74049" y="682675"/>
            <a:ext cx="2017951" cy="99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056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" name="Table 4">
            <a:extLst>
              <a:ext uri="{FF2B5EF4-FFF2-40B4-BE49-F238E27FC236}">
                <a16:creationId xmlns:a16="http://schemas.microsoft.com/office/drawing/2014/main" id="{62FCF942-8D07-42EC-9E23-DD26F4118B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7759986"/>
              </p:ext>
            </p:extLst>
          </p:nvPr>
        </p:nvGraphicFramePr>
        <p:xfrm>
          <a:off x="229819" y="968968"/>
          <a:ext cx="10045214" cy="5636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98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1187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1347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94998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siempre</a:t>
                      </a:r>
                      <a:endParaRPr lang="en-GB" sz="32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normalmente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silla</a:t>
                      </a:r>
                      <a:endParaRPr lang="en-GB" sz="28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soy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roja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amarillos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el familiar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de</a:t>
                      </a:r>
                      <a:r>
                        <a:rPr lang="en-GB" sz="2800" b="1" baseline="30000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bonita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pequeñas</a:t>
                      </a:r>
                      <a:endParaRPr lang="en-GB" sz="28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por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</a:t>
                      </a:r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montaña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la playa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el pueblo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caminar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nadar</a:t>
                      </a:r>
                      <a:endParaRPr lang="en-GB" sz="28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el mar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377310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EXTRA: </a:t>
            </a:r>
            <a:endParaRPr lang="en-GB" sz="3200" dirty="0"/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164486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724790" y="484791"/>
            <a:ext cx="7483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inglés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0A09A21-F1B3-45E2-BCCB-D99D92EC94B1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5" name="Picture 2" descr="Brain, Idea, Think, Creativity">
            <a:extLst>
              <a:ext uri="{FF2B5EF4-FFF2-40B4-BE49-F238E27FC236}">
                <a16:creationId xmlns:a16="http://schemas.microsoft.com/office/drawing/2014/main" id="{DFC14CEA-21BD-4D61-B341-50F017EA0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269" y="154069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itle 1">
            <a:extLst>
              <a:ext uri="{FF2B5EF4-FFF2-40B4-BE49-F238E27FC236}">
                <a16:creationId xmlns:a16="http://schemas.microsoft.com/office/drawing/2014/main" id="{F9E966F6-BD8A-4DFE-9123-01537B48E390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3EC3525-DBCB-4120-8DC6-B53B409A5C1E}"/>
              </a:ext>
            </a:extLst>
          </p:cNvPr>
          <p:cNvSpPr txBox="1"/>
          <p:nvPr/>
        </p:nvSpPr>
        <p:spPr>
          <a:xfrm>
            <a:off x="1666593" y="6200798"/>
            <a:ext cx="2847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walk, walking</a:t>
            </a: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B860F210-521A-4CB5-83E7-4B8683B6E2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16" y="2957953"/>
            <a:ext cx="1186070" cy="1080360"/>
          </a:xfrm>
          <a:prstGeom prst="rect">
            <a:avLst/>
          </a:prstGeom>
        </p:spPr>
      </p:pic>
      <p:pic>
        <p:nvPicPr>
          <p:cNvPr id="118" name="Picture 117" descr="Icon&#10;&#10;Description automatically generated">
            <a:extLst>
              <a:ext uri="{FF2B5EF4-FFF2-40B4-BE49-F238E27FC236}">
                <a16:creationId xmlns:a16="http://schemas.microsoft.com/office/drawing/2014/main" id="{AB1A98C0-A926-4EF1-B42A-D2BA027369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8" y="1316573"/>
            <a:ext cx="1186070" cy="1186070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F4168104-D33C-4D0A-9E74-FAF81F40A95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150" y="4732874"/>
            <a:ext cx="1162417" cy="1101237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EB63D720-9211-4253-8A55-5FED97358C56}"/>
              </a:ext>
            </a:extLst>
          </p:cNvPr>
          <p:cNvSpPr txBox="1"/>
          <p:nvPr/>
        </p:nvSpPr>
        <p:spPr>
          <a:xfrm>
            <a:off x="1129237" y="598224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209E386-B008-494E-ADAF-E257AC31DD54}"/>
              </a:ext>
            </a:extLst>
          </p:cNvPr>
          <p:cNvSpPr txBox="1"/>
          <p:nvPr/>
        </p:nvSpPr>
        <p:spPr>
          <a:xfrm>
            <a:off x="1091374" y="362098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D3E4E6D7-7654-4995-A362-9BC434F342DA}"/>
              </a:ext>
            </a:extLst>
          </p:cNvPr>
          <p:cNvSpPr txBox="1"/>
          <p:nvPr/>
        </p:nvSpPr>
        <p:spPr>
          <a:xfrm>
            <a:off x="1120870" y="200890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F51A85A8-0ECB-4CD4-9D5E-38667ADC4056}"/>
              </a:ext>
            </a:extLst>
          </p:cNvPr>
          <p:cNvSpPr txBox="1"/>
          <p:nvPr/>
        </p:nvSpPr>
        <p:spPr>
          <a:xfrm>
            <a:off x="4497898" y="6200797"/>
            <a:ext cx="2981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(to swim, swimming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3B076BB6-5068-4D5A-9B27-5C251946FB01}"/>
              </a:ext>
            </a:extLst>
          </p:cNvPr>
          <p:cNvSpPr txBox="1"/>
          <p:nvPr/>
        </p:nvSpPr>
        <p:spPr>
          <a:xfrm>
            <a:off x="7325889" y="6186828"/>
            <a:ext cx="2847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sea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22F09581-9863-450F-967B-D865C197B18F}"/>
              </a:ext>
            </a:extLst>
          </p:cNvPr>
          <p:cNvSpPr txBox="1"/>
          <p:nvPr/>
        </p:nvSpPr>
        <p:spPr>
          <a:xfrm>
            <a:off x="1700834" y="5376720"/>
            <a:ext cx="2745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mountain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D196285D-64D7-43F2-A9FF-BCADEB4FFCB6}"/>
              </a:ext>
            </a:extLst>
          </p:cNvPr>
          <p:cNvSpPr txBox="1"/>
          <p:nvPr/>
        </p:nvSpPr>
        <p:spPr>
          <a:xfrm>
            <a:off x="4459121" y="5429425"/>
            <a:ext cx="2858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beach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FC5B474F-F628-4C7A-BFF5-B66E61744016}"/>
              </a:ext>
            </a:extLst>
          </p:cNvPr>
          <p:cNvSpPr txBox="1"/>
          <p:nvPr/>
        </p:nvSpPr>
        <p:spPr>
          <a:xfrm>
            <a:off x="7325889" y="5352270"/>
            <a:ext cx="3176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village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B2D538-9E8A-46FE-9183-6FBFE41A03D7}"/>
              </a:ext>
            </a:extLst>
          </p:cNvPr>
          <p:cNvSpPr txBox="1"/>
          <p:nvPr/>
        </p:nvSpPr>
        <p:spPr>
          <a:xfrm>
            <a:off x="1687059" y="4600865"/>
            <a:ext cx="2986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the (m)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BE2143B9-945B-407A-A4CB-F9F1748E62DE}"/>
              </a:ext>
            </a:extLst>
          </p:cNvPr>
          <p:cNvSpPr txBox="1"/>
          <p:nvPr/>
        </p:nvSpPr>
        <p:spPr>
          <a:xfrm>
            <a:off x="4513773" y="4580047"/>
            <a:ext cx="2325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the (f)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24769501-FB6B-40CB-A1C7-01790DD8B0C0}"/>
              </a:ext>
            </a:extLst>
          </p:cNvPr>
          <p:cNvSpPr txBox="1"/>
          <p:nvPr/>
        </p:nvSpPr>
        <p:spPr>
          <a:xfrm>
            <a:off x="7288746" y="4610824"/>
            <a:ext cx="33958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through, around, along</a:t>
            </a:r>
            <a:endParaRPr lang="en-GB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A9138EC8-E6B7-4627-BB81-442D9B9947F7}"/>
              </a:ext>
            </a:extLst>
          </p:cNvPr>
          <p:cNvSpPr txBox="1"/>
          <p:nvPr/>
        </p:nvSpPr>
        <p:spPr>
          <a:xfrm>
            <a:off x="1653591" y="3780081"/>
            <a:ext cx="3052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from, of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B3269F69-BEAD-4642-88E6-3CF89D046D26}"/>
              </a:ext>
            </a:extLst>
          </p:cNvPr>
          <p:cNvSpPr txBox="1"/>
          <p:nvPr/>
        </p:nvSpPr>
        <p:spPr>
          <a:xfrm>
            <a:off x="4493207" y="3791255"/>
            <a:ext cx="2986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pretty (f)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17ACCEA0-31FA-413F-87ED-E9133087E1A8}"/>
              </a:ext>
            </a:extLst>
          </p:cNvPr>
          <p:cNvSpPr txBox="1"/>
          <p:nvPr/>
        </p:nvSpPr>
        <p:spPr>
          <a:xfrm>
            <a:off x="7326872" y="3797048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small (f)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EC8A2A0-0512-4A64-83B7-F308AAE21A97}"/>
              </a:ext>
            </a:extLst>
          </p:cNvPr>
          <p:cNvSpPr txBox="1"/>
          <p:nvPr/>
        </p:nvSpPr>
        <p:spPr>
          <a:xfrm>
            <a:off x="1666593" y="2985350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red (f)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C463E8F3-6204-42E9-8B34-0D64E1F53C1F}"/>
              </a:ext>
            </a:extLst>
          </p:cNvPr>
          <p:cNvSpPr txBox="1"/>
          <p:nvPr/>
        </p:nvSpPr>
        <p:spPr>
          <a:xfrm>
            <a:off x="4513773" y="2978306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yellow (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mpl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CF3E022E-1BC5-40FA-AD1B-07266521EB9A}"/>
              </a:ext>
            </a:extLst>
          </p:cNvPr>
          <p:cNvSpPr txBox="1"/>
          <p:nvPr/>
        </p:nvSpPr>
        <p:spPr>
          <a:xfrm>
            <a:off x="7244590" y="2961399"/>
            <a:ext cx="3105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relative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004FC60E-93BB-4E61-9C2E-6234127B5DD3}"/>
              </a:ext>
            </a:extLst>
          </p:cNvPr>
          <p:cNvSpPr txBox="1"/>
          <p:nvPr/>
        </p:nvSpPr>
        <p:spPr>
          <a:xfrm>
            <a:off x="1677656" y="2143692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(the) chair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EE598055-3A27-42AC-B758-9636E18B8AEB}"/>
              </a:ext>
            </a:extLst>
          </p:cNvPr>
          <p:cNvSpPr txBox="1"/>
          <p:nvPr/>
        </p:nvSpPr>
        <p:spPr>
          <a:xfrm>
            <a:off x="4462776" y="2149982"/>
            <a:ext cx="3001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to be, being (trait)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90B990A4-D939-41D2-8200-AD147CEF0447}"/>
              </a:ext>
            </a:extLst>
          </p:cNvPr>
          <p:cNvSpPr txBox="1"/>
          <p:nvPr/>
        </p:nvSpPr>
        <p:spPr>
          <a:xfrm>
            <a:off x="7310213" y="2176688"/>
            <a:ext cx="364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am (trait)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E38E38E2-8D2A-4960-8BCB-F27484A4A362}"/>
              </a:ext>
            </a:extLst>
          </p:cNvPr>
          <p:cNvSpPr txBox="1"/>
          <p:nvPr/>
        </p:nvSpPr>
        <p:spPr>
          <a:xfrm>
            <a:off x="1773550" y="1415662"/>
            <a:ext cx="2599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s/he, it is (trait)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44B46DD2-E234-4432-A0FD-DA5A1B15A907}"/>
              </a:ext>
            </a:extLst>
          </p:cNvPr>
          <p:cNvSpPr txBox="1"/>
          <p:nvPr/>
        </p:nvSpPr>
        <p:spPr>
          <a:xfrm>
            <a:off x="4498904" y="1350016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always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B4C0F278-15AE-45D4-AC98-FBDA84FA4E9F}"/>
              </a:ext>
            </a:extLst>
          </p:cNvPr>
          <p:cNvSpPr txBox="1"/>
          <p:nvPr/>
        </p:nvSpPr>
        <p:spPr>
          <a:xfrm>
            <a:off x="7325889" y="1387896"/>
            <a:ext cx="2599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usually</a:t>
            </a:r>
          </a:p>
        </p:txBody>
      </p:sp>
    </p:spTree>
    <p:extLst>
      <p:ext uri="{BB962C8B-B14F-4D97-AF65-F5344CB8AC3E}">
        <p14:creationId xmlns:p14="http://schemas.microsoft.com/office/powerpoint/2010/main" val="3213183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4" grpId="0"/>
      <p:bldP spid="135" grpId="0"/>
      <p:bldP spid="136" grpId="0"/>
      <p:bldP spid="137" grpId="0"/>
      <p:bldP spid="138" grpId="0"/>
      <p:bldP spid="139" grpId="0"/>
      <p:bldP spid="140" grpId="0"/>
      <p:bldP spid="141" grpId="0"/>
      <p:bldP spid="1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" name="Table 4">
            <a:extLst>
              <a:ext uri="{FF2B5EF4-FFF2-40B4-BE49-F238E27FC236}">
                <a16:creationId xmlns:a16="http://schemas.microsoft.com/office/drawing/2014/main" id="{62FCF942-8D07-42EC-9E23-DD26F4118B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9041195"/>
              </p:ext>
            </p:extLst>
          </p:nvPr>
        </p:nvGraphicFramePr>
        <p:xfrm>
          <a:off x="255116" y="925653"/>
          <a:ext cx="10260484" cy="56365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9875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81187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1347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6525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s/he, it is (trait)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always</a:t>
                      </a:r>
                      <a:endParaRPr lang="en-GB" sz="3200" b="1" dirty="0">
                        <a:solidFill>
                          <a:srgbClr val="00B0F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usually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656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(the) chair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to be, being (trait)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00B0F0"/>
                          </a:solidFill>
                          <a:latin typeface="Century Gothic" panose="020B0502020202020204" pitchFamily="34" charset="0"/>
                        </a:rPr>
                        <a:t>I am (trait)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559424"/>
                  </a:ext>
                </a:extLst>
              </a:tr>
              <a:tr h="805222">
                <a:tc rowSpan="2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red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yellow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(the) relative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from, of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pretty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small (m)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05222">
                <a:tc rowSpan="3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 (m)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 (f)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through, around, along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mountain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beach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village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05222">
                <a:tc vMerge="1">
                  <a:txBody>
                    <a:bodyPr/>
                    <a:lstStyle/>
                    <a:p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6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walk, walking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2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to swim, swimming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8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sea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213991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3981741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EXTRA 2: </a:t>
            </a:r>
            <a:endParaRPr lang="en-GB" sz="3200" dirty="0"/>
          </a:p>
        </p:txBody>
      </p:sp>
      <p:pic>
        <p:nvPicPr>
          <p:cNvPr id="26" name="Picture 2" descr="Brain, Idea, Think, Creativity">
            <a:extLst>
              <a:ext uri="{FF2B5EF4-FFF2-40B4-BE49-F238E27FC236}">
                <a16:creationId xmlns:a16="http://schemas.microsoft.com/office/drawing/2014/main" id="{34C72E67-F045-41D8-95E3-A07E83D1F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353" y="164486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6743F371-9EA6-4400-B36F-28E6BDE7E958}"/>
              </a:ext>
            </a:extLst>
          </p:cNvPr>
          <p:cNvSpPr txBox="1"/>
          <p:nvPr/>
        </p:nvSpPr>
        <p:spPr>
          <a:xfrm>
            <a:off x="657088" y="469335"/>
            <a:ext cx="77364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en </a:t>
            </a:r>
            <a:r>
              <a:rPr lang="en-GB" sz="2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español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Can you get at least 15 points?</a:t>
            </a:r>
          </a:p>
        </p:txBody>
      </p:sp>
      <p:sp>
        <p:nvSpPr>
          <p:cNvPr id="35" name="Google Shape;167;p2">
            <a:extLst>
              <a:ext uri="{FF2B5EF4-FFF2-40B4-BE49-F238E27FC236}">
                <a16:creationId xmlns:a16="http://schemas.microsoft.com/office/drawing/2014/main" id="{C482D68D-5D9A-4207-BF5C-E6EF304ABBE4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D0A09A21-F1B3-45E2-BCCB-D99D92EC94B1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5" name="Picture 2" descr="Brain, Idea, Think, Creativity">
            <a:extLst>
              <a:ext uri="{FF2B5EF4-FFF2-40B4-BE49-F238E27FC236}">
                <a16:creationId xmlns:a16="http://schemas.microsoft.com/office/drawing/2014/main" id="{DFC14CEA-21BD-4D61-B341-50F017EA0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269" y="154069"/>
            <a:ext cx="1122323" cy="112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Title 1">
            <a:extLst>
              <a:ext uri="{FF2B5EF4-FFF2-40B4-BE49-F238E27FC236}">
                <a16:creationId xmlns:a16="http://schemas.microsoft.com/office/drawing/2014/main" id="{F9E966F6-BD8A-4DFE-9123-01537B48E390}"/>
              </a:ext>
            </a:extLst>
          </p:cNvPr>
          <p:cNvSpPr txBox="1">
            <a:spLocks/>
          </p:cNvSpPr>
          <p:nvPr/>
        </p:nvSpPr>
        <p:spPr>
          <a:xfrm>
            <a:off x="10431110" y="1333754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3EC3525-DBCB-4120-8DC6-B53B409A5C1E}"/>
              </a:ext>
            </a:extLst>
          </p:cNvPr>
          <p:cNvSpPr txBox="1"/>
          <p:nvPr/>
        </p:nvSpPr>
        <p:spPr>
          <a:xfrm>
            <a:off x="1702643" y="613041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caminar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B860F210-521A-4CB5-83E7-4B8683B6E2B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55116" y="2957953"/>
            <a:ext cx="1186070" cy="1080360"/>
          </a:xfrm>
          <a:prstGeom prst="rect">
            <a:avLst/>
          </a:prstGeom>
        </p:spPr>
      </p:pic>
      <p:pic>
        <p:nvPicPr>
          <p:cNvPr id="118" name="Picture 117" descr="Icon&#10;&#10;Description automatically generated">
            <a:extLst>
              <a:ext uri="{FF2B5EF4-FFF2-40B4-BE49-F238E27FC236}">
                <a16:creationId xmlns:a16="http://schemas.microsoft.com/office/drawing/2014/main" id="{AB1A98C0-A926-4EF1-B42A-D2BA027369B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78" y="1316573"/>
            <a:ext cx="1186070" cy="1186070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F4168104-D33C-4D0A-9E74-FAF81F40A959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150" y="4732874"/>
            <a:ext cx="1162417" cy="1101237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EB63D720-9211-4253-8A55-5FED97358C56}"/>
              </a:ext>
            </a:extLst>
          </p:cNvPr>
          <p:cNvSpPr txBox="1"/>
          <p:nvPr/>
        </p:nvSpPr>
        <p:spPr>
          <a:xfrm>
            <a:off x="1129237" y="5982243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x1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D209E386-B008-494E-ADAF-E257AC31DD54}"/>
              </a:ext>
            </a:extLst>
          </p:cNvPr>
          <p:cNvSpPr txBox="1"/>
          <p:nvPr/>
        </p:nvSpPr>
        <p:spPr>
          <a:xfrm>
            <a:off x="1091374" y="362098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D3E4E6D7-7654-4995-A362-9BC434F342DA}"/>
              </a:ext>
            </a:extLst>
          </p:cNvPr>
          <p:cNvSpPr txBox="1"/>
          <p:nvPr/>
        </p:nvSpPr>
        <p:spPr>
          <a:xfrm>
            <a:off x="1120870" y="2008908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x3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F51A85A8-0ECB-4CD4-9D5E-38667ADC4056}"/>
              </a:ext>
            </a:extLst>
          </p:cNvPr>
          <p:cNvSpPr txBox="1"/>
          <p:nvPr/>
        </p:nvSpPr>
        <p:spPr>
          <a:xfrm>
            <a:off x="4496643" y="6144170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nadar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3B076BB6-5068-4D5A-9B27-5C251946FB01}"/>
              </a:ext>
            </a:extLst>
          </p:cNvPr>
          <p:cNvSpPr txBox="1"/>
          <p:nvPr/>
        </p:nvSpPr>
        <p:spPr>
          <a:xfrm>
            <a:off x="7340856" y="614416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 mar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22F09581-9863-450F-967B-D865C197B18F}"/>
              </a:ext>
            </a:extLst>
          </p:cNvPr>
          <p:cNvSpPr txBox="1"/>
          <p:nvPr/>
        </p:nvSpPr>
        <p:spPr>
          <a:xfrm>
            <a:off x="1702643" y="5328181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montaña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D196285D-64D7-43F2-A9FF-BCADEB4FFCB6}"/>
              </a:ext>
            </a:extLst>
          </p:cNvPr>
          <p:cNvSpPr txBox="1"/>
          <p:nvPr/>
        </p:nvSpPr>
        <p:spPr>
          <a:xfrm>
            <a:off x="4478228" y="5344310"/>
            <a:ext cx="2858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playa</a:t>
            </a:r>
            <a:endParaRPr lang="en-GB" sz="20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FC5B474F-F628-4C7A-BFF5-B66E61744016}"/>
              </a:ext>
            </a:extLst>
          </p:cNvPr>
          <p:cNvSpPr txBox="1"/>
          <p:nvPr/>
        </p:nvSpPr>
        <p:spPr>
          <a:xfrm>
            <a:off x="7339180" y="5339499"/>
            <a:ext cx="3176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 pueblo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5CB2D538-9E8A-46FE-9183-6FBFE41A03D7}"/>
              </a:ext>
            </a:extLst>
          </p:cNvPr>
          <p:cNvSpPr txBox="1"/>
          <p:nvPr/>
        </p:nvSpPr>
        <p:spPr>
          <a:xfrm>
            <a:off x="1683317" y="4502043"/>
            <a:ext cx="29860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BE2143B9-945B-407A-A4CB-F9F1748E62DE}"/>
              </a:ext>
            </a:extLst>
          </p:cNvPr>
          <p:cNvSpPr txBox="1"/>
          <p:nvPr/>
        </p:nvSpPr>
        <p:spPr>
          <a:xfrm>
            <a:off x="4497899" y="4528936"/>
            <a:ext cx="3395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24769501-FB6B-40CB-A1C7-01790DD8B0C0}"/>
              </a:ext>
            </a:extLst>
          </p:cNvPr>
          <p:cNvSpPr txBox="1"/>
          <p:nvPr/>
        </p:nvSpPr>
        <p:spPr>
          <a:xfrm>
            <a:off x="7336246" y="4499129"/>
            <a:ext cx="3395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A9138EC8-E6B7-4627-BB81-442D9B9947F7}"/>
              </a:ext>
            </a:extLst>
          </p:cNvPr>
          <p:cNvSpPr txBox="1"/>
          <p:nvPr/>
        </p:nvSpPr>
        <p:spPr>
          <a:xfrm>
            <a:off x="1738699" y="3749823"/>
            <a:ext cx="3052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B3269F69-BEAD-4642-88E6-3CF89D046D26}"/>
              </a:ext>
            </a:extLst>
          </p:cNvPr>
          <p:cNvSpPr txBox="1"/>
          <p:nvPr/>
        </p:nvSpPr>
        <p:spPr>
          <a:xfrm>
            <a:off x="4525294" y="3742542"/>
            <a:ext cx="2986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bonito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17ACCEA0-31FA-413F-87ED-E9133087E1A8}"/>
              </a:ext>
            </a:extLst>
          </p:cNvPr>
          <p:cNvSpPr txBox="1"/>
          <p:nvPr/>
        </p:nvSpPr>
        <p:spPr>
          <a:xfrm>
            <a:off x="7362315" y="3699269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pequeño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EC8A2A0-0512-4A64-83B7-F308AAE21A97}"/>
              </a:ext>
            </a:extLst>
          </p:cNvPr>
          <p:cNvSpPr txBox="1"/>
          <p:nvPr/>
        </p:nvSpPr>
        <p:spPr>
          <a:xfrm>
            <a:off x="1760890" y="2932496"/>
            <a:ext cx="2666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rojo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C463E8F3-6204-42E9-8B34-0D64E1F53C1F}"/>
              </a:ext>
            </a:extLst>
          </p:cNvPr>
          <p:cNvSpPr txBox="1"/>
          <p:nvPr/>
        </p:nvSpPr>
        <p:spPr>
          <a:xfrm>
            <a:off x="4525294" y="2930437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amarillo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CF3E022E-1BC5-40FA-AD1B-07266521EB9A}"/>
              </a:ext>
            </a:extLst>
          </p:cNvPr>
          <p:cNvSpPr txBox="1"/>
          <p:nvPr/>
        </p:nvSpPr>
        <p:spPr>
          <a:xfrm>
            <a:off x="7325891" y="2960663"/>
            <a:ext cx="3105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el / la familiar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004FC60E-93BB-4E61-9C2E-6234127B5DD3}"/>
              </a:ext>
            </a:extLst>
          </p:cNvPr>
          <p:cNvSpPr txBox="1"/>
          <p:nvPr/>
        </p:nvSpPr>
        <p:spPr>
          <a:xfrm>
            <a:off x="1730175" y="2124778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silla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EE598055-3A27-42AC-B758-9636E18B8AEB}"/>
              </a:ext>
            </a:extLst>
          </p:cNvPr>
          <p:cNvSpPr txBox="1"/>
          <p:nvPr/>
        </p:nvSpPr>
        <p:spPr>
          <a:xfrm>
            <a:off x="4477927" y="2102140"/>
            <a:ext cx="2776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ser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90B990A4-D939-41D2-8200-AD147CEF0447}"/>
              </a:ext>
            </a:extLst>
          </p:cNvPr>
          <p:cNvSpPr txBox="1"/>
          <p:nvPr/>
        </p:nvSpPr>
        <p:spPr>
          <a:xfrm>
            <a:off x="7309747" y="2094268"/>
            <a:ext cx="364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soy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E38E38E2-8D2A-4960-8BCB-F27484A4A362}"/>
              </a:ext>
            </a:extLst>
          </p:cNvPr>
          <p:cNvSpPr txBox="1"/>
          <p:nvPr/>
        </p:nvSpPr>
        <p:spPr>
          <a:xfrm>
            <a:off x="1744876" y="1287987"/>
            <a:ext cx="2599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es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44B46DD2-E234-4432-A0FD-DA5A1B15A907}"/>
              </a:ext>
            </a:extLst>
          </p:cNvPr>
          <p:cNvSpPr txBox="1"/>
          <p:nvPr/>
        </p:nvSpPr>
        <p:spPr>
          <a:xfrm>
            <a:off x="4525294" y="1312438"/>
            <a:ext cx="21549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siempre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B4C0F278-15AE-45D4-AC98-FBDA84FA4E9F}"/>
              </a:ext>
            </a:extLst>
          </p:cNvPr>
          <p:cNvSpPr txBox="1"/>
          <p:nvPr/>
        </p:nvSpPr>
        <p:spPr>
          <a:xfrm>
            <a:off x="7351040" y="1312438"/>
            <a:ext cx="2599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normalmente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36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10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10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10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10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10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10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f10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f10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f10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f10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10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f10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f10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f10_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f10_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f10_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f10_1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0" name="f10_1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1" name="f10_1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2" name="f10_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3" name="f10_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4" grpId="0"/>
      <p:bldP spid="135" grpId="0"/>
      <p:bldP spid="136" grpId="0"/>
      <p:bldP spid="137" grpId="0"/>
      <p:bldP spid="138" grpId="0"/>
      <p:bldP spid="139" grpId="0"/>
      <p:bldP spid="140" grpId="0"/>
      <p:bldP spid="141" grpId="0"/>
      <p:bldP spid="1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A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s-AR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</a:t>
            </a:r>
            <a:r>
              <a:rPr lang="es-AR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up 1 </a:t>
            </a:r>
            <a:endParaRPr lang="es-AR" sz="3200" dirty="0"/>
          </a:p>
        </p:txBody>
      </p:sp>
      <p:sp>
        <p:nvSpPr>
          <p:cNvPr id="33" name="Google Shape;157;p2">
            <a:hlinkClick r:id="" action="ppaction://noaction">
              <a:snd r:embed="rId15" name="f2_00.wav"/>
            </a:hlinkClick>
            <a:extLst>
              <a:ext uri="{FF2B5EF4-FFF2-40B4-BE49-F238E27FC236}">
                <a16:creationId xmlns:a16="http://schemas.microsoft.com/office/drawing/2014/main" id="{CB317A08-5776-4B35-8199-75C74BC7BCEF}"/>
              </a:ext>
            </a:extLst>
          </p:cNvPr>
          <p:cNvSpPr txBox="1"/>
          <p:nvPr/>
        </p:nvSpPr>
        <p:spPr>
          <a:xfrm>
            <a:off x="5656438" y="665849"/>
            <a:ext cx="5444827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AR" sz="28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Lee las palabras en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orden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alfabético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1" name="Google Shape;157;p2">
            <a:hlinkClick r:id="" action="ppaction://noaction">
              <a:snd r:embed="rId16" name="f2_0.wav"/>
            </a:hlinkClick>
            <a:extLst>
              <a:ext uri="{FF2B5EF4-FFF2-40B4-BE49-F238E27FC236}">
                <a16:creationId xmlns:a16="http://schemas.microsoft.com/office/drawing/2014/main" id="{CA9347D5-8E67-4800-8388-5A45F0B385EC}"/>
              </a:ext>
            </a:extLst>
          </p:cNvPr>
          <p:cNvSpPr txBox="1"/>
          <p:nvPr/>
        </p:nvSpPr>
        <p:spPr>
          <a:xfrm>
            <a:off x="45740" y="664262"/>
            <a:ext cx="616226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kumimoji="0" lang="es-AR" sz="2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Escucha. ¿Qué sonido</a:t>
            </a:r>
            <a:r>
              <a:rPr kumimoji="0" lang="es-AR" sz="2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es?</a:t>
            </a:r>
            <a:endParaRPr kumimoji="0" lang="es-AR" sz="2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6CEAF4F-0510-49DD-8A36-930AF3FAB5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8359557"/>
              </p:ext>
            </p:extLst>
          </p:nvPr>
        </p:nvGraphicFramePr>
        <p:xfrm>
          <a:off x="72705" y="1799763"/>
          <a:ext cx="5240388" cy="496578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18154">
                  <a:extLst>
                    <a:ext uri="{9D8B030D-6E8A-4147-A177-3AD203B41FA5}">
                      <a16:colId xmlns:a16="http://schemas.microsoft.com/office/drawing/2014/main" val="3645971738"/>
                    </a:ext>
                  </a:extLst>
                </a:gridCol>
                <a:gridCol w="1030960">
                  <a:extLst>
                    <a:ext uri="{9D8B030D-6E8A-4147-A177-3AD203B41FA5}">
                      <a16:colId xmlns:a16="http://schemas.microsoft.com/office/drawing/2014/main" val="3922332982"/>
                    </a:ext>
                  </a:extLst>
                </a:gridCol>
                <a:gridCol w="1030960">
                  <a:extLst>
                    <a:ext uri="{9D8B030D-6E8A-4147-A177-3AD203B41FA5}">
                      <a16:colId xmlns:a16="http://schemas.microsoft.com/office/drawing/2014/main" val="2225173555"/>
                    </a:ext>
                  </a:extLst>
                </a:gridCol>
                <a:gridCol w="2360314">
                  <a:extLst>
                    <a:ext uri="{9D8B030D-6E8A-4147-A177-3AD203B41FA5}">
                      <a16:colId xmlns:a16="http://schemas.microsoft.com/office/drawing/2014/main" val="1410839627"/>
                    </a:ext>
                  </a:extLst>
                </a:gridCol>
              </a:tblGrid>
              <a:tr h="55989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ga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7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go</a:t>
                      </a: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7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921976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ma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_ _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4250916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ne _  _ 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3209139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pe _ _ r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475848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al _ _ 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7194691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</a:t>
                      </a:r>
                      <a:r>
                        <a:rPr lang="en-GB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jue</a:t>
                      </a: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_ _</a:t>
                      </a:r>
                      <a:endParaRPr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9508771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pa _ _  r</a:t>
                      </a: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7814706"/>
                  </a:ext>
                </a:extLst>
              </a:tr>
              <a:tr h="629412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60950" marR="60950" marT="60950" marB="6095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Montserrat"/>
                          <a:cs typeface="Montserrat"/>
                          <a:sym typeface="Montserrat"/>
                        </a:rPr>
                        <a:t> fue _ _</a:t>
                      </a:r>
                    </a:p>
                  </a:txBody>
                  <a:tcPr marL="60950" marR="60950" marT="60950" marB="60950"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8838338"/>
                  </a:ext>
                </a:extLst>
              </a:tr>
            </a:tbl>
          </a:graphicData>
        </a:graphic>
      </p:graphicFrame>
      <p:pic>
        <p:nvPicPr>
          <p:cNvPr id="46" name="Google Shape;156;p20">
            <a:extLst>
              <a:ext uri="{FF2B5EF4-FFF2-40B4-BE49-F238E27FC236}">
                <a16:creationId xmlns:a16="http://schemas.microsoft.com/office/drawing/2014/main" id="{9C2D4B95-7C25-4F1D-9B0C-911833C0A1DB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105985" y="2446054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Rectangle 46">
            <a:hlinkClick r:id="" action="ppaction://noaction">
              <a:snd r:embed="rId10" name="f2_00E.wav"/>
            </a:hlinkClick>
            <a:extLst>
              <a:ext uri="{FF2B5EF4-FFF2-40B4-BE49-F238E27FC236}">
                <a16:creationId xmlns:a16="http://schemas.microsoft.com/office/drawing/2014/main" id="{634BE205-2734-417F-B35E-A6BEC6402D64}"/>
              </a:ext>
            </a:extLst>
          </p:cNvPr>
          <p:cNvSpPr/>
          <p:nvPr/>
        </p:nvSpPr>
        <p:spPr>
          <a:xfrm>
            <a:off x="196525" y="2401132"/>
            <a:ext cx="524166" cy="48131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E</a:t>
            </a:r>
          </a:p>
        </p:txBody>
      </p:sp>
      <p:pic>
        <p:nvPicPr>
          <p:cNvPr id="56" name="Google Shape;156;p20">
            <a:extLst>
              <a:ext uri="{FF2B5EF4-FFF2-40B4-BE49-F238E27FC236}">
                <a16:creationId xmlns:a16="http://schemas.microsoft.com/office/drawing/2014/main" id="{EB96A315-E98B-4D96-B05A-13C6D97ACE44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178667" y="3083058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156;p20">
            <a:extLst>
              <a:ext uri="{FF2B5EF4-FFF2-40B4-BE49-F238E27FC236}">
                <a16:creationId xmlns:a16="http://schemas.microsoft.com/office/drawing/2014/main" id="{6D1CEC47-84D1-4383-9D96-585EFA9714A6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178668" y="3723983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156;p20">
            <a:extLst>
              <a:ext uri="{FF2B5EF4-FFF2-40B4-BE49-F238E27FC236}">
                <a16:creationId xmlns:a16="http://schemas.microsoft.com/office/drawing/2014/main" id="{7EBBDA3E-CAD1-4093-A7F8-BA00AC6B4933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117891" y="4996769"/>
            <a:ext cx="405379" cy="42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156;p20">
            <a:extLst>
              <a:ext uri="{FF2B5EF4-FFF2-40B4-BE49-F238E27FC236}">
                <a16:creationId xmlns:a16="http://schemas.microsoft.com/office/drawing/2014/main" id="{336BBF76-69FA-4E6F-A29E-0386D8702580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162157" y="4351435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3DD0096F-373A-4A23-BD61-74A52D6D7E1B}"/>
              </a:ext>
            </a:extLst>
          </p:cNvPr>
          <p:cNvSpPr txBox="1"/>
          <p:nvPr/>
        </p:nvSpPr>
        <p:spPr>
          <a:xfrm>
            <a:off x="3695216" y="2402234"/>
            <a:ext cx="796066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g o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196AD04-E491-41F4-92A7-088EF299F2F2}"/>
              </a:ext>
            </a:extLst>
          </p:cNvPr>
          <p:cNvSpPr txBox="1"/>
          <p:nvPr/>
        </p:nvSpPr>
        <p:spPr>
          <a:xfrm>
            <a:off x="3429405" y="4295354"/>
            <a:ext cx="667131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go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70C39C6D-69C2-4466-9748-D9972A7B260E}"/>
              </a:ext>
            </a:extLst>
          </p:cNvPr>
          <p:cNvSpPr txBox="1"/>
          <p:nvPr/>
        </p:nvSpPr>
        <p:spPr>
          <a:xfrm>
            <a:off x="3619016" y="4889958"/>
            <a:ext cx="782219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go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sp>
        <p:nvSpPr>
          <p:cNvPr id="29" name="Rectangle 28">
            <a:hlinkClick r:id="" action="ppaction://noaction">
              <a:snd r:embed="rId11" name="f2_1.wav"/>
            </a:hlinkClick>
            <a:extLst>
              <a:ext uri="{FF2B5EF4-FFF2-40B4-BE49-F238E27FC236}">
                <a16:creationId xmlns:a16="http://schemas.microsoft.com/office/drawing/2014/main" id="{9117A198-11E8-4035-9FB3-2C85D882AFEF}"/>
              </a:ext>
            </a:extLst>
          </p:cNvPr>
          <p:cNvSpPr/>
          <p:nvPr/>
        </p:nvSpPr>
        <p:spPr>
          <a:xfrm>
            <a:off x="205116" y="3032965"/>
            <a:ext cx="524166" cy="48131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0" name="Rectangle 29">
            <a:hlinkClick r:id="" action="ppaction://noaction">
              <a:snd r:embed="rId13" name="f2_2.wav"/>
            </a:hlinkClick>
            <a:extLst>
              <a:ext uri="{FF2B5EF4-FFF2-40B4-BE49-F238E27FC236}">
                <a16:creationId xmlns:a16="http://schemas.microsoft.com/office/drawing/2014/main" id="{596CAB4B-4E92-4999-962A-9EC119A5CB0E}"/>
              </a:ext>
            </a:extLst>
          </p:cNvPr>
          <p:cNvSpPr/>
          <p:nvPr/>
        </p:nvSpPr>
        <p:spPr>
          <a:xfrm>
            <a:off x="207141" y="3696026"/>
            <a:ext cx="524166" cy="48131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1" name="Rectangle 30">
            <a:hlinkClick r:id="" action="ppaction://noaction">
              <a:snd r:embed="rId3" name="f2_3.wav"/>
            </a:hlinkClick>
            <a:extLst>
              <a:ext uri="{FF2B5EF4-FFF2-40B4-BE49-F238E27FC236}">
                <a16:creationId xmlns:a16="http://schemas.microsoft.com/office/drawing/2014/main" id="{4FC3A459-868E-4987-85E2-0C9C86B6C2A0}"/>
              </a:ext>
            </a:extLst>
          </p:cNvPr>
          <p:cNvSpPr/>
          <p:nvPr/>
        </p:nvSpPr>
        <p:spPr>
          <a:xfrm>
            <a:off x="192872" y="4304999"/>
            <a:ext cx="524166" cy="48131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2" name="Rectangle 31">
            <a:hlinkClick r:id="" action="ppaction://noaction">
              <a:snd r:embed="rId8" name="f2_4.wav"/>
            </a:hlinkClick>
            <a:extLst>
              <a:ext uri="{FF2B5EF4-FFF2-40B4-BE49-F238E27FC236}">
                <a16:creationId xmlns:a16="http://schemas.microsoft.com/office/drawing/2014/main" id="{8DB5C078-3E0E-4B4A-8B28-08068485BDF3}"/>
              </a:ext>
            </a:extLst>
          </p:cNvPr>
          <p:cNvSpPr/>
          <p:nvPr/>
        </p:nvSpPr>
        <p:spPr>
          <a:xfrm>
            <a:off x="205116" y="4954973"/>
            <a:ext cx="524166" cy="48131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DB1CC88-B3E2-451E-9A7E-0EA42B1B8E91}"/>
              </a:ext>
            </a:extLst>
          </p:cNvPr>
          <p:cNvSpPr txBox="1"/>
          <p:nvPr/>
        </p:nvSpPr>
        <p:spPr>
          <a:xfrm>
            <a:off x="3583379" y="3691565"/>
            <a:ext cx="62858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ga</a:t>
            </a:r>
            <a:endParaRPr lang="en-GB" sz="2400" b="1" dirty="0">
              <a:latin typeface="Century Gothic" panose="020B0502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357CA26-6E5E-4FAD-A9E4-4275B78A748B}"/>
              </a:ext>
            </a:extLst>
          </p:cNvPr>
          <p:cNvSpPr txBox="1"/>
          <p:nvPr/>
        </p:nvSpPr>
        <p:spPr>
          <a:xfrm>
            <a:off x="1009058" y="1273925"/>
            <a:ext cx="1327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Marca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7" name="Picture 2" descr="Check Mark, Checkbox, Check, Tick, Yes">
            <a:extLst>
              <a:ext uri="{FF2B5EF4-FFF2-40B4-BE49-F238E27FC236}">
                <a16:creationId xmlns:a16="http://schemas.microsoft.com/office/drawing/2014/main" id="{965FA0BC-FCE8-4799-AFA9-E32320E1A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429" y="1229696"/>
            <a:ext cx="492214" cy="451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3919E83E-D100-4ADC-B327-CA1AA323442D}"/>
              </a:ext>
            </a:extLst>
          </p:cNvPr>
          <p:cNvSpPr txBox="1"/>
          <p:nvPr/>
        </p:nvSpPr>
        <p:spPr>
          <a:xfrm>
            <a:off x="3551755" y="3034032"/>
            <a:ext cx="733577" cy="4924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6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g a</a:t>
            </a:r>
            <a:endParaRPr lang="en-GB" sz="2600" b="1" dirty="0"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hlinkClick r:id="" action="ppaction://noaction">
              <a:snd r:embed="rId12" name="f2_5.wav"/>
            </a:hlinkClick>
            <a:extLst>
              <a:ext uri="{FF2B5EF4-FFF2-40B4-BE49-F238E27FC236}">
                <a16:creationId xmlns:a16="http://schemas.microsoft.com/office/drawing/2014/main" id="{DB1FAF2B-53BA-46D7-9445-8716590F0F6A}"/>
              </a:ext>
            </a:extLst>
          </p:cNvPr>
          <p:cNvSpPr/>
          <p:nvPr/>
        </p:nvSpPr>
        <p:spPr>
          <a:xfrm>
            <a:off x="192242" y="5577033"/>
            <a:ext cx="524166" cy="48131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5</a:t>
            </a:r>
          </a:p>
        </p:txBody>
      </p:sp>
      <p:pic>
        <p:nvPicPr>
          <p:cNvPr id="35" name="Google Shape;156;p20">
            <a:extLst>
              <a:ext uri="{FF2B5EF4-FFF2-40B4-BE49-F238E27FC236}">
                <a16:creationId xmlns:a16="http://schemas.microsoft.com/office/drawing/2014/main" id="{F1E20BB6-30BE-495E-AB1D-7442E3560824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193587" y="5604990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3B5ED8C-D293-4C04-B519-082B1D41B369}"/>
              </a:ext>
            </a:extLst>
          </p:cNvPr>
          <p:cNvSpPr txBox="1"/>
          <p:nvPr/>
        </p:nvSpPr>
        <p:spPr>
          <a:xfrm>
            <a:off x="3606805" y="5556080"/>
            <a:ext cx="697577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ga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pic>
        <p:nvPicPr>
          <p:cNvPr id="45" name="Google Shape;156;p20">
            <a:extLst>
              <a:ext uri="{FF2B5EF4-FFF2-40B4-BE49-F238E27FC236}">
                <a16:creationId xmlns:a16="http://schemas.microsoft.com/office/drawing/2014/main" id="{FA5336C0-0092-4E21-B6F7-FC5BF5A3ECB7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072999" y="6248003"/>
            <a:ext cx="405379" cy="4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Rectangle 54">
            <a:hlinkClick r:id="" action="ppaction://noaction">
              <a:snd r:embed="rId5" name="f2_6.wav"/>
            </a:hlinkClick>
            <a:extLst>
              <a:ext uri="{FF2B5EF4-FFF2-40B4-BE49-F238E27FC236}">
                <a16:creationId xmlns:a16="http://schemas.microsoft.com/office/drawing/2014/main" id="{3CDAE561-02FF-4870-8F17-4FFDB3BC66AD}"/>
              </a:ext>
            </a:extLst>
          </p:cNvPr>
          <p:cNvSpPr/>
          <p:nvPr/>
        </p:nvSpPr>
        <p:spPr>
          <a:xfrm>
            <a:off x="192242" y="6191177"/>
            <a:ext cx="524166" cy="481315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DCC1CB1-234E-409B-BA43-48989F801AA8}"/>
              </a:ext>
            </a:extLst>
          </p:cNvPr>
          <p:cNvSpPr txBox="1"/>
          <p:nvPr/>
        </p:nvSpPr>
        <p:spPr>
          <a:xfrm>
            <a:off x="3681870" y="6160813"/>
            <a:ext cx="697577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go</a:t>
            </a:r>
            <a:endParaRPr lang="en-GB" sz="2800" b="1" dirty="0">
              <a:latin typeface="Century Gothic" panose="020B0502020202020204" pitchFamily="34" charset="0"/>
            </a:endParaRPr>
          </a:p>
        </p:txBody>
      </p:sp>
      <p:pic>
        <p:nvPicPr>
          <p:cNvPr id="61" name="Picture 2" descr="Mago, Magia, Misterio, Truco, Mágico, Espejismo">
            <a:extLst>
              <a:ext uri="{FF2B5EF4-FFF2-40B4-BE49-F238E27FC236}">
                <a16:creationId xmlns:a16="http://schemas.microsoft.com/office/drawing/2014/main" id="{5268A994-C2CF-47FF-8285-E599378D7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534" y="2402238"/>
            <a:ext cx="474258" cy="49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4" descr="No, Negativo, Dedo, Mano, Guardar">
            <a:extLst>
              <a:ext uri="{FF2B5EF4-FFF2-40B4-BE49-F238E27FC236}">
                <a16:creationId xmlns:a16="http://schemas.microsoft.com/office/drawing/2014/main" id="{4FAA2ECE-5265-49AE-BAD0-F9B5CDED3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331" y="3048319"/>
            <a:ext cx="743773" cy="49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8" descr="Bordo, Juego, Diagonal, Victoria, Tic, Dedo Del Pie">
            <a:extLst>
              <a:ext uri="{FF2B5EF4-FFF2-40B4-BE49-F238E27FC236}">
                <a16:creationId xmlns:a16="http://schemas.microsoft.com/office/drawing/2014/main" id="{D1C445B3-5482-462B-81B6-238C3A30B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625" y="4996769"/>
            <a:ext cx="536512" cy="466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" descr="Adhesive, Glue, Paste, Art Supplies">
            <a:extLst>
              <a:ext uri="{FF2B5EF4-FFF2-40B4-BE49-F238E27FC236}">
                <a16:creationId xmlns:a16="http://schemas.microsoft.com/office/drawing/2014/main" id="{9BBBD16A-2A97-425B-BB70-D5A9B827A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859" y="3723011"/>
            <a:ext cx="888229" cy="46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FA12FB-5AF3-44A4-B339-6FCD871081EB}"/>
              </a:ext>
            </a:extLst>
          </p:cNvPr>
          <p:cNvSpPr txBox="1"/>
          <p:nvPr/>
        </p:nvSpPr>
        <p:spPr>
          <a:xfrm>
            <a:off x="4073738" y="4425318"/>
            <a:ext cx="12153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[something]</a:t>
            </a:r>
          </a:p>
        </p:txBody>
      </p:sp>
      <p:pic>
        <p:nvPicPr>
          <p:cNvPr id="69" name="Picture 12" descr="Las Compras En Línea, Tarjeta De Crédito">
            <a:extLst>
              <a:ext uri="{FF2B5EF4-FFF2-40B4-BE49-F238E27FC236}">
                <a16:creationId xmlns:a16="http://schemas.microsoft.com/office/drawing/2014/main" id="{03779BBB-EFAA-4192-9E70-D096F28912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8" b="15674"/>
          <a:stretch/>
        </p:blipFill>
        <p:spPr bwMode="auto">
          <a:xfrm>
            <a:off x="4552625" y="5634666"/>
            <a:ext cx="698075" cy="42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0" descr="Koster, Fuego">
            <a:extLst>
              <a:ext uri="{FF2B5EF4-FFF2-40B4-BE49-F238E27FC236}">
                <a16:creationId xmlns:a16="http://schemas.microsoft.com/office/drawing/2014/main" id="{8945844B-B3A0-44F5-9D50-D8EEF6D1A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556" y="6186975"/>
            <a:ext cx="319435" cy="53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Google Shape;164;p2" descr="Speech Icon, Voice, Talking, Audio, Speech">
            <a:extLst>
              <a:ext uri="{FF2B5EF4-FFF2-40B4-BE49-F238E27FC236}">
                <a16:creationId xmlns:a16="http://schemas.microsoft.com/office/drawing/2014/main" id="{DBCCB9AD-A188-44E8-BD0D-F16BADDEC8A7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11292814" y="91888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153;p2">
            <a:hlinkClick r:id="" action="ppaction://noaction">
              <a:snd r:embed="rId26" name="e.wav"/>
            </a:hlinkClick>
            <a:extLst>
              <a:ext uri="{FF2B5EF4-FFF2-40B4-BE49-F238E27FC236}">
                <a16:creationId xmlns:a16="http://schemas.microsoft.com/office/drawing/2014/main" id="{28D7BC68-E24D-483F-B2A5-E5B018EE0887}"/>
              </a:ext>
            </a:extLst>
          </p:cNvPr>
          <p:cNvSpPr txBox="1"/>
          <p:nvPr/>
        </p:nvSpPr>
        <p:spPr>
          <a:xfrm>
            <a:off x="6899268" y="61847"/>
            <a:ext cx="587485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ga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 </a:t>
            </a:r>
            <a:r>
              <a:rPr kumimoji="0" lang="en-GB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ga</a:t>
            </a:r>
            <a:r>
              <a:rPr lang="en-GB" sz="32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nar</a:t>
            </a:r>
            <a:endParaRPr kumimoji="0" sz="32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153;p2">
            <a:hlinkClick r:id="" action="ppaction://noaction">
              <a:snd r:embed="rId26" name="e.wav"/>
            </a:hlinkClick>
            <a:extLst>
              <a:ext uri="{FF2B5EF4-FFF2-40B4-BE49-F238E27FC236}">
                <a16:creationId xmlns:a16="http://schemas.microsoft.com/office/drawing/2014/main" id="{2C81B26F-32FC-4DCF-908E-C4DDC1FB8684}"/>
              </a:ext>
            </a:extLst>
          </p:cNvPr>
          <p:cNvSpPr txBox="1"/>
          <p:nvPr/>
        </p:nvSpPr>
        <p:spPr>
          <a:xfrm>
            <a:off x="9224112" y="62902"/>
            <a:ext cx="587485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3200" b="1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] </a:t>
            </a:r>
            <a:r>
              <a:rPr kumimoji="0" lang="en-GB" sz="32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la</a:t>
            </a:r>
            <a:r>
              <a:rPr lang="en-GB" sz="3200" b="1" kern="0" dirty="0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</a:t>
            </a:r>
            <a:endParaRPr kumimoji="0" sz="32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129;p5">
            <a:extLst>
              <a:ext uri="{FF2B5EF4-FFF2-40B4-BE49-F238E27FC236}">
                <a16:creationId xmlns:a16="http://schemas.microsoft.com/office/drawing/2014/main" id="{19944AA5-DEFB-443E-AA63-D7ADFBDA8F41}"/>
              </a:ext>
            </a:extLst>
          </p:cNvPr>
          <p:cNvSpPr txBox="1"/>
          <p:nvPr/>
        </p:nvSpPr>
        <p:spPr>
          <a:xfrm>
            <a:off x="8320713" y="3591978"/>
            <a:ext cx="237413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ma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go</a:t>
            </a:r>
            <a:endParaRPr lang="en-GB" sz="3200" b="1" dirty="0">
              <a:solidFill>
                <a:srgbClr val="FF0066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43E186E-187C-433A-A151-3B0728DC72D8}"/>
              </a:ext>
            </a:extLst>
          </p:cNvPr>
          <p:cNvSpPr txBox="1"/>
          <p:nvPr/>
        </p:nvSpPr>
        <p:spPr>
          <a:xfrm>
            <a:off x="6541450" y="2148562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ne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ga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r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4E7C868-1C7E-425B-BC9C-6C94C8231E97}"/>
              </a:ext>
            </a:extLst>
          </p:cNvPr>
          <p:cNvSpPr txBox="1"/>
          <p:nvPr/>
        </p:nvSpPr>
        <p:spPr>
          <a:xfrm>
            <a:off x="9150534" y="2128689"/>
            <a:ext cx="17745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pe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ga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r</a:t>
            </a:r>
            <a:endParaRPr lang="en-GB" sz="3200" b="1" dirty="0">
              <a:solidFill>
                <a:srgbClr val="FF0066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9C0491E-DA37-4EA0-B78A-8241500A98EE}"/>
              </a:ext>
            </a:extLst>
          </p:cNvPr>
          <p:cNvSpPr txBox="1"/>
          <p:nvPr/>
        </p:nvSpPr>
        <p:spPr>
          <a:xfrm>
            <a:off x="5496257" y="2531773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al</a:t>
            </a: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go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85C68BD-8C63-45E6-BE89-EF95A76A0D85}"/>
              </a:ext>
            </a:extLst>
          </p:cNvPr>
          <p:cNvSpPr txBox="1"/>
          <p:nvPr/>
        </p:nvSpPr>
        <p:spPr>
          <a:xfrm>
            <a:off x="9117595" y="3021393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jue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go</a:t>
            </a:r>
            <a:endParaRPr lang="en-GB" sz="3200" b="1" dirty="0">
              <a:solidFill>
                <a:srgbClr val="FF0066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B57E996-38AC-4F18-8A82-823C26DBBA02}"/>
              </a:ext>
            </a:extLst>
          </p:cNvPr>
          <p:cNvSpPr txBox="1"/>
          <p:nvPr/>
        </p:nvSpPr>
        <p:spPr>
          <a:xfrm>
            <a:off x="5831997" y="3554868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pa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ga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r</a:t>
            </a:r>
            <a:endParaRPr lang="en-GB" sz="3200" b="1" dirty="0">
              <a:solidFill>
                <a:srgbClr val="FF0066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DC29522-E8F1-4773-B80B-39EAFD3C73B4}"/>
              </a:ext>
            </a:extLst>
          </p:cNvPr>
          <p:cNvSpPr txBox="1"/>
          <p:nvPr/>
        </p:nvSpPr>
        <p:spPr>
          <a:xfrm>
            <a:off x="9789516" y="1659404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fue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go</a:t>
            </a:r>
            <a:endParaRPr lang="en-GB" sz="3200" b="1" dirty="0">
              <a:solidFill>
                <a:srgbClr val="FF0066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14D7CE42-083C-4C0F-9704-BA7616B626D6}"/>
              </a:ext>
            </a:extLst>
          </p:cNvPr>
          <p:cNvSpPr txBox="1"/>
          <p:nvPr/>
        </p:nvSpPr>
        <p:spPr>
          <a:xfrm>
            <a:off x="8136362" y="1658584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ga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nar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CFC2BC07-D9CA-421B-AD7B-C78E701DCCA8}"/>
              </a:ext>
            </a:extLst>
          </p:cNvPr>
          <p:cNvSpPr txBox="1"/>
          <p:nvPr/>
        </p:nvSpPr>
        <p:spPr>
          <a:xfrm>
            <a:off x="7820896" y="2609109"/>
            <a:ext cx="11418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la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go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2CCBD1F-22E1-4016-93AA-02700AEE13F2}"/>
              </a:ext>
            </a:extLst>
          </p:cNvPr>
          <p:cNvSpPr txBox="1"/>
          <p:nvPr/>
        </p:nvSpPr>
        <p:spPr>
          <a:xfrm>
            <a:off x="9897885" y="2610968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ga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to</a:t>
            </a:r>
            <a:endParaRPr lang="en-GB" sz="3200" b="1" dirty="0">
              <a:solidFill>
                <a:srgbClr val="FF0066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7C32F58-1CDC-4D7A-B70A-E8C3C72B6446}"/>
              </a:ext>
            </a:extLst>
          </p:cNvPr>
          <p:cNvSpPr txBox="1"/>
          <p:nvPr/>
        </p:nvSpPr>
        <p:spPr>
          <a:xfrm>
            <a:off x="6375897" y="2979625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ten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go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9E855FD8-8F92-4B4D-8D07-480647225ED0}"/>
              </a:ext>
            </a:extLst>
          </p:cNvPr>
          <p:cNvCxnSpPr>
            <a:cxnSpLocks/>
          </p:cNvCxnSpPr>
          <p:nvPr/>
        </p:nvCxnSpPr>
        <p:spPr>
          <a:xfrm flipV="1">
            <a:off x="5514031" y="4304999"/>
            <a:ext cx="5411015" cy="9816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>
            <a:extLst>
              <a:ext uri="{FF2B5EF4-FFF2-40B4-BE49-F238E27FC236}">
                <a16:creationId xmlns:a16="http://schemas.microsoft.com/office/drawing/2014/main" id="{6FC17956-0785-4BBE-9A41-03E42618A759}"/>
              </a:ext>
            </a:extLst>
          </p:cNvPr>
          <p:cNvSpPr txBox="1"/>
          <p:nvPr/>
        </p:nvSpPr>
        <p:spPr>
          <a:xfrm>
            <a:off x="5445277" y="1643765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domin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go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101" name="Picture 7">
            <a:extLst>
              <a:ext uri="{FF2B5EF4-FFF2-40B4-BE49-F238E27FC236}">
                <a16:creationId xmlns:a16="http://schemas.microsoft.com/office/drawing/2014/main" id="{1FA75926-CD79-4CE2-BBF3-81B9337C120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468" y="4623344"/>
            <a:ext cx="424226" cy="469005"/>
          </a:xfrm>
          <a:prstGeom prst="rect">
            <a:avLst/>
          </a:prstGeom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id="{1185A093-52CF-40EB-A498-010CA995FC95}"/>
              </a:ext>
            </a:extLst>
          </p:cNvPr>
          <p:cNvSpPr txBox="1"/>
          <p:nvPr/>
        </p:nvSpPr>
        <p:spPr>
          <a:xfrm>
            <a:off x="6094915" y="4483364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al</a:t>
            </a:r>
            <a:r>
              <a:rPr lang="en-GB" sz="3200" b="1" dirty="0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go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0B46EE9-D1DC-47D6-A9FD-C5BB0B6B1C42}"/>
              </a:ext>
            </a:extLst>
          </p:cNvPr>
          <p:cNvSpPr txBox="1"/>
          <p:nvPr/>
        </p:nvSpPr>
        <p:spPr>
          <a:xfrm>
            <a:off x="6049590" y="5020215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domin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go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1EB120F2-2A8A-4D82-BCEB-2941E173D1E1}"/>
              </a:ext>
            </a:extLst>
          </p:cNvPr>
          <p:cNvSpPr txBox="1"/>
          <p:nvPr/>
        </p:nvSpPr>
        <p:spPr>
          <a:xfrm>
            <a:off x="6025203" y="5557066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fue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go</a:t>
            </a:r>
            <a:endParaRPr lang="en-GB" sz="3200" b="1" dirty="0">
              <a:solidFill>
                <a:srgbClr val="FF0066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03F9BAE6-4755-484E-8F24-5EDE42336362}"/>
              </a:ext>
            </a:extLst>
          </p:cNvPr>
          <p:cNvSpPr txBox="1"/>
          <p:nvPr/>
        </p:nvSpPr>
        <p:spPr>
          <a:xfrm>
            <a:off x="5988934" y="6093917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ga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nar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81EF9250-A96D-47B7-965C-FAA619669E4F}"/>
              </a:ext>
            </a:extLst>
          </p:cNvPr>
          <p:cNvSpPr txBox="1"/>
          <p:nvPr/>
        </p:nvSpPr>
        <p:spPr>
          <a:xfrm>
            <a:off x="8127106" y="4527762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ga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to</a:t>
            </a:r>
            <a:endParaRPr lang="en-GB" sz="3200" b="1" dirty="0">
              <a:solidFill>
                <a:srgbClr val="FF0066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C234524D-D4BC-462B-9A9F-6B0F9E84D957}"/>
              </a:ext>
            </a:extLst>
          </p:cNvPr>
          <p:cNvSpPr txBox="1"/>
          <p:nvPr/>
        </p:nvSpPr>
        <p:spPr>
          <a:xfrm>
            <a:off x="8081781" y="5064613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jueg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o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805AF1C8-2B69-4B3E-B85C-9B55948A02C0}"/>
              </a:ext>
            </a:extLst>
          </p:cNvPr>
          <p:cNvSpPr txBox="1"/>
          <p:nvPr/>
        </p:nvSpPr>
        <p:spPr>
          <a:xfrm>
            <a:off x="8057394" y="5601464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la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go</a:t>
            </a:r>
            <a:endParaRPr lang="en-GB" sz="3200" b="1" dirty="0">
              <a:solidFill>
                <a:srgbClr val="FF0066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629D19DA-7FCE-45ED-B1ED-FED91CACA28E}"/>
              </a:ext>
            </a:extLst>
          </p:cNvPr>
          <p:cNvSpPr txBox="1"/>
          <p:nvPr/>
        </p:nvSpPr>
        <p:spPr>
          <a:xfrm>
            <a:off x="8021125" y="6138315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ma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go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7F41BEEE-279A-44BD-A45C-28181F09CFF8}"/>
              </a:ext>
            </a:extLst>
          </p:cNvPr>
          <p:cNvSpPr txBox="1"/>
          <p:nvPr/>
        </p:nvSpPr>
        <p:spPr>
          <a:xfrm>
            <a:off x="9843820" y="4527762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ne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ga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r</a:t>
            </a:r>
            <a:endParaRPr lang="en-GB" sz="3200" b="1" dirty="0">
              <a:solidFill>
                <a:srgbClr val="FF0066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854DC89E-AFC9-4476-8FCF-3665725EF181}"/>
              </a:ext>
            </a:extLst>
          </p:cNvPr>
          <p:cNvSpPr txBox="1"/>
          <p:nvPr/>
        </p:nvSpPr>
        <p:spPr>
          <a:xfrm>
            <a:off x="9798495" y="5064613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pa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ga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r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82B838FD-8463-490A-AB67-DD49D18DA1DC}"/>
              </a:ext>
            </a:extLst>
          </p:cNvPr>
          <p:cNvSpPr txBox="1"/>
          <p:nvPr/>
        </p:nvSpPr>
        <p:spPr>
          <a:xfrm>
            <a:off x="9774108" y="5601464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pe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ga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r</a:t>
            </a:r>
            <a:endParaRPr lang="en-GB" sz="3200" b="1" dirty="0">
              <a:solidFill>
                <a:srgbClr val="FF0066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A4CAD423-95C4-4623-A001-3C3E76780325}"/>
              </a:ext>
            </a:extLst>
          </p:cNvPr>
          <p:cNvSpPr txBox="1"/>
          <p:nvPr/>
        </p:nvSpPr>
        <p:spPr>
          <a:xfrm>
            <a:off x="9737839" y="6138315"/>
            <a:ext cx="2333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02060"/>
              </a:buClr>
              <a:buSzPts val="11500"/>
            </a:pP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ten</a:t>
            </a:r>
            <a:r>
              <a:rPr lang="en-GB" sz="3200" b="1" dirty="0" err="1">
                <a:solidFill>
                  <a:srgbClr val="FF0066"/>
                </a:solidFill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go</a:t>
            </a:r>
            <a:endParaRPr lang="en-GB" sz="3200" dirty="0">
              <a:solidFill>
                <a:srgbClr val="002060"/>
              </a:solidFill>
              <a:latin typeface="Century Gothic" panose="020B0502020202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387;p19">
            <a:extLst>
              <a:ext uri="{FF2B5EF4-FFF2-40B4-BE49-F238E27FC236}">
                <a16:creationId xmlns:a16="http://schemas.microsoft.com/office/drawing/2014/main" id="{41F02368-5C3A-4287-82ED-59B9B8C2DED8}"/>
              </a:ext>
            </a:extLst>
          </p:cNvPr>
          <p:cNvSpPr/>
          <p:nvPr/>
        </p:nvSpPr>
        <p:spPr>
          <a:xfrm>
            <a:off x="11417626" y="2746876"/>
            <a:ext cx="516951" cy="3379042"/>
          </a:xfrm>
          <a:prstGeom prst="rect">
            <a:avLst/>
          </a:prstGeom>
          <a:solidFill>
            <a:srgbClr val="FF3399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8" name="Google Shape;395;p19">
            <a:extLst>
              <a:ext uri="{FF2B5EF4-FFF2-40B4-BE49-F238E27FC236}">
                <a16:creationId xmlns:a16="http://schemas.microsoft.com/office/drawing/2014/main" id="{A68660DF-25A7-49E5-B4FA-6337E26AD9E6}"/>
              </a:ext>
            </a:extLst>
          </p:cNvPr>
          <p:cNvSpPr/>
          <p:nvPr/>
        </p:nvSpPr>
        <p:spPr>
          <a:xfrm>
            <a:off x="11195085" y="6225859"/>
            <a:ext cx="931048" cy="3491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1F4E79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None/>
            </a:pPr>
            <a:r>
              <a:rPr lang="en-GB" sz="1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INICIO</a:t>
            </a:r>
            <a:endParaRPr dirty="0"/>
          </a:p>
        </p:txBody>
      </p:sp>
      <p:sp>
        <p:nvSpPr>
          <p:cNvPr id="119" name="Google Shape;388;p19">
            <a:extLst>
              <a:ext uri="{FF2B5EF4-FFF2-40B4-BE49-F238E27FC236}">
                <a16:creationId xmlns:a16="http://schemas.microsoft.com/office/drawing/2014/main" id="{796722D5-3781-4BA3-B646-3793F239E381}"/>
              </a:ext>
            </a:extLst>
          </p:cNvPr>
          <p:cNvSpPr/>
          <p:nvPr/>
        </p:nvSpPr>
        <p:spPr>
          <a:xfrm>
            <a:off x="11413499" y="2746874"/>
            <a:ext cx="518389" cy="3379044"/>
          </a:xfrm>
          <a:prstGeom prst="rect">
            <a:avLst/>
          </a:prstGeom>
          <a:solidFill>
            <a:srgbClr val="86CFE2"/>
          </a:solidFill>
          <a:ln w="9525" cap="flat" cmpd="sng">
            <a:solidFill>
              <a:srgbClr val="02456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ctr" rotWithShape="0">
              <a:srgbClr val="FFFFFF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endParaRPr sz="2000" b="0" i="0" u="none" strike="noStrike" cap="non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3" name="Google Shape;157;p2">
            <a:extLst>
              <a:ext uri="{FF2B5EF4-FFF2-40B4-BE49-F238E27FC236}">
                <a16:creationId xmlns:a16="http://schemas.microsoft.com/office/drawing/2014/main" id="{ED0365CD-D967-40CE-B4CB-C3C90ED67C72}"/>
              </a:ext>
            </a:extLst>
          </p:cNvPr>
          <p:cNvSpPr txBox="1"/>
          <p:nvPr/>
        </p:nvSpPr>
        <p:spPr>
          <a:xfrm>
            <a:off x="11194063" y="2261594"/>
            <a:ext cx="932070" cy="500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AR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45</a:t>
            </a: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b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kumimoji="0" lang="es-AR" sz="105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segundos</a:t>
            </a:r>
            <a:endParaRPr kumimoji="0" lang="es-AR" sz="105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2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1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2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2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2_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2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1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2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f2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1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f2_00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1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f2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f2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2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f2_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450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53" dur="45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4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</p:childTnLst>
        </p:cTn>
      </p:par>
    </p:tnLst>
    <p:bldLst>
      <p:bldP spid="33" grpId="0"/>
      <p:bldP spid="74" grpId="0" animBg="1"/>
      <p:bldP spid="95" grpId="0" animBg="1"/>
      <p:bldP spid="37" grpId="0" animBg="1"/>
      <p:bldP spid="36" grpId="0" animBg="1"/>
      <p:bldP spid="80" grpId="0"/>
      <p:bldP spid="80" grpId="1"/>
      <p:bldP spid="81" grpId="0"/>
      <p:bldP spid="81" grpId="1"/>
      <p:bldP spid="82" grpId="0"/>
      <p:bldP spid="82" grpId="1"/>
      <p:bldP spid="83" grpId="0"/>
      <p:bldP spid="83" grpId="1"/>
      <p:bldP spid="84" grpId="0"/>
      <p:bldP spid="84" grpId="1"/>
      <p:bldP spid="85" grpId="0"/>
      <p:bldP spid="85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100" grpId="0"/>
      <p:bldP spid="100" grpId="1"/>
      <p:bldP spid="102" grpId="0"/>
      <p:bldP spid="103" grpId="0"/>
      <p:bldP spid="105" grpId="0"/>
      <p:bldP spid="106" grpId="0"/>
      <p:bldP spid="107" grpId="0"/>
      <p:bldP spid="108" grpId="0"/>
      <p:bldP spid="109" grpId="0"/>
      <p:bldP spid="110" grpId="0"/>
      <p:bldP spid="112" grpId="0"/>
      <p:bldP spid="114" grpId="0"/>
      <p:bldP spid="115" grpId="0"/>
      <p:bldP spid="116" grpId="0"/>
      <p:bldP spid="117" grpId="0" animBg="1"/>
      <p:bldP spid="118" grpId="0" animBg="1"/>
      <p:bldP spid="119" grpId="0" animBg="1"/>
      <p:bldP spid="119" grpId="1" animBg="1"/>
      <p:bldP spid="9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present">
            <a:extLst>
              <a:ext uri="{FF2B5EF4-FFF2-40B4-BE49-F238E27FC236}">
                <a16:creationId xmlns:a16="http://schemas.microsoft.com/office/drawing/2014/main" id="{64BBA939-EE90-4B8B-8E51-8F025D1B52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9047" y="2290047"/>
            <a:ext cx="1321936" cy="973827"/>
          </a:xfrm>
          <a:prstGeom prst="rect">
            <a:avLst/>
          </a:prstGeom>
        </p:spPr>
      </p:pic>
      <p:pic>
        <p:nvPicPr>
          <p:cNvPr id="52" name="Picture 4" descr="Naturaleza, Montaña, Cielo, Árbol, Paisaje, Lago">
            <a:extLst>
              <a:ext uri="{FF2B5EF4-FFF2-40B4-BE49-F238E27FC236}">
                <a16:creationId xmlns:a16="http://schemas.microsoft.com/office/drawing/2014/main" id="{7D1B9BC5-9C34-4B03-B97A-2B688003B4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0"/>
          <a:stretch/>
        </p:blipFill>
        <p:spPr bwMode="auto">
          <a:xfrm>
            <a:off x="6995621" y="4000242"/>
            <a:ext cx="1589033" cy="128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3" name="Table 3">
            <a:extLst>
              <a:ext uri="{FF2B5EF4-FFF2-40B4-BE49-F238E27FC236}">
                <a16:creationId xmlns:a16="http://schemas.microsoft.com/office/drawing/2014/main" id="{4BE7A1F2-3F55-4617-B9F0-0CB2E2EBC8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3344261"/>
              </p:ext>
            </p:extLst>
          </p:nvPr>
        </p:nvGraphicFramePr>
        <p:xfrm>
          <a:off x="176911" y="1608655"/>
          <a:ext cx="6436475" cy="5078512"/>
        </p:xfrm>
        <a:graphic>
          <a:graphicData uri="http://schemas.openxmlformats.org/drawingml/2006/table">
            <a:tbl>
              <a:tblPr firstRow="1" bandRow="1"/>
              <a:tblGrid>
                <a:gridCol w="737489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2659798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  <a:gridCol w="3039188">
                  <a:extLst>
                    <a:ext uri="{9D8B030D-6E8A-4147-A177-3AD203B41FA5}">
                      <a16:colId xmlns:a16="http://schemas.microsoft.com/office/drawing/2014/main" val="3752320121"/>
                    </a:ext>
                  </a:extLst>
                </a:gridCol>
              </a:tblGrid>
              <a:tr h="634814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definite 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indefinite </a:t>
                      </a:r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(a/an)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634814"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montaña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montaña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634814"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regalo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regalo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634814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silla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</a:t>
                      </a:r>
                      <a:r>
                        <a:rPr lang="en-GB" sz="28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silla</a:t>
                      </a:r>
                      <a:endParaRPr lang="en-GB" sz="28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634814"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mar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mar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  <a:tr h="634814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playa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playa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346702"/>
                  </a:ext>
                </a:extLst>
              </a:tr>
              <a:tr h="634814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familiar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familiar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1287931"/>
                  </a:ext>
                </a:extLst>
              </a:tr>
              <a:tr h="634814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pueblo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 pueblo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3104081"/>
                  </a:ext>
                </a:extLst>
              </a:tr>
            </a:tbl>
          </a:graphicData>
        </a:graphic>
      </p:graphicFrame>
      <p:sp>
        <p:nvSpPr>
          <p:cNvPr id="167" name="Google Shape;167;p2"/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5898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2: </a:t>
            </a:r>
            <a:endParaRPr lang="en-GB" sz="32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60147DE-076A-497D-A009-16B6D462E41B}"/>
              </a:ext>
            </a:extLst>
          </p:cNvPr>
          <p:cNvSpPr txBox="1">
            <a:spLocks/>
          </p:cNvSpPr>
          <p:nvPr/>
        </p:nvSpPr>
        <p:spPr>
          <a:xfrm>
            <a:off x="10431110" y="1127121"/>
            <a:ext cx="1698356" cy="403881"/>
          </a:xfrm>
          <a:prstGeom prst="rect">
            <a:avLst/>
          </a:prstGeom>
          <a:solidFill>
            <a:srgbClr val="00B0F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2" descr="Brain, Idea, Think, Creativity">
            <a:extLst>
              <a:ext uri="{FF2B5EF4-FFF2-40B4-BE49-F238E27FC236}">
                <a16:creationId xmlns:a16="http://schemas.microsoft.com/office/drawing/2014/main" id="{3F68433A-A9D5-43CB-931E-FF3779B80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013" y="75587"/>
            <a:ext cx="999490" cy="99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TextBox 100">
            <a:hlinkClick r:id="" action="ppaction://noaction">
              <a:snd r:embed="rId6" name="f4_1.wav"/>
            </a:hlinkClick>
            <a:extLst>
              <a:ext uri="{FF2B5EF4-FFF2-40B4-BE49-F238E27FC236}">
                <a16:creationId xmlns:a16="http://schemas.microsoft.com/office/drawing/2014/main" id="{73FC9C0C-0181-40A6-97BA-EAA0043CDF0D}"/>
              </a:ext>
            </a:extLst>
          </p:cNvPr>
          <p:cNvSpPr txBox="1"/>
          <p:nvPr/>
        </p:nvSpPr>
        <p:spPr>
          <a:xfrm>
            <a:off x="142836" y="895039"/>
            <a:ext cx="7414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[A]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“un” / “una” o “el” / “la”.</a:t>
            </a:r>
          </a:p>
        </p:txBody>
      </p:sp>
      <p:sp>
        <p:nvSpPr>
          <p:cNvPr id="34" name="Rectangle 33">
            <a:hlinkClick r:id="" action="ppaction://noaction">
              <a:snd r:embed="rId7" name="f4_3.wav"/>
            </a:hlinkClick>
            <a:extLst>
              <a:ext uri="{FF2B5EF4-FFF2-40B4-BE49-F238E27FC236}">
                <a16:creationId xmlns:a16="http://schemas.microsoft.com/office/drawing/2014/main" id="{A616604D-C05C-4F07-85AA-18D75A204DB3}"/>
              </a:ext>
            </a:extLst>
          </p:cNvPr>
          <p:cNvSpPr/>
          <p:nvPr/>
        </p:nvSpPr>
        <p:spPr>
          <a:xfrm>
            <a:off x="278501" y="2314796"/>
            <a:ext cx="502549" cy="466504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35" name="Rectangle 34">
            <a:hlinkClick r:id="" action="ppaction://noaction">
              <a:snd r:embed="rId8" name="f4_4.wav"/>
            </a:hlinkClick>
            <a:extLst>
              <a:ext uri="{FF2B5EF4-FFF2-40B4-BE49-F238E27FC236}">
                <a16:creationId xmlns:a16="http://schemas.microsoft.com/office/drawing/2014/main" id="{04747047-72B1-41E8-9F55-ACCD5F9413A2}"/>
              </a:ext>
            </a:extLst>
          </p:cNvPr>
          <p:cNvSpPr/>
          <p:nvPr/>
        </p:nvSpPr>
        <p:spPr>
          <a:xfrm>
            <a:off x="278501" y="2934142"/>
            <a:ext cx="502549" cy="466504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6" name="Rectangle 35">
            <a:hlinkClick r:id="" action="ppaction://noaction">
              <a:snd r:embed="rId9" name="f4_5.wav"/>
            </a:hlinkClick>
            <a:extLst>
              <a:ext uri="{FF2B5EF4-FFF2-40B4-BE49-F238E27FC236}">
                <a16:creationId xmlns:a16="http://schemas.microsoft.com/office/drawing/2014/main" id="{53D65E17-1ED6-4F36-BAE8-12DDA8C2A26C}"/>
              </a:ext>
            </a:extLst>
          </p:cNvPr>
          <p:cNvSpPr/>
          <p:nvPr/>
        </p:nvSpPr>
        <p:spPr>
          <a:xfrm>
            <a:off x="279391" y="3591588"/>
            <a:ext cx="502549" cy="466504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7" name="Rectangle 36">
            <a:hlinkClick r:id="" action="ppaction://noaction">
              <a:snd r:embed="rId10" name="f4_6.wav"/>
            </a:hlinkClick>
            <a:extLst>
              <a:ext uri="{FF2B5EF4-FFF2-40B4-BE49-F238E27FC236}">
                <a16:creationId xmlns:a16="http://schemas.microsoft.com/office/drawing/2014/main" id="{B9AE36FE-AC7D-41BD-9233-9EC651D3E6B5}"/>
              </a:ext>
            </a:extLst>
          </p:cNvPr>
          <p:cNvSpPr/>
          <p:nvPr/>
        </p:nvSpPr>
        <p:spPr>
          <a:xfrm>
            <a:off x="279391" y="4210934"/>
            <a:ext cx="502549" cy="466504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38" name="Rectangle 37">
            <a:hlinkClick r:id="" action="ppaction://noaction">
              <a:snd r:embed="rId11" name="f4_7.wav"/>
            </a:hlinkClick>
            <a:extLst>
              <a:ext uri="{FF2B5EF4-FFF2-40B4-BE49-F238E27FC236}">
                <a16:creationId xmlns:a16="http://schemas.microsoft.com/office/drawing/2014/main" id="{67A31A91-AF8A-4D8F-A264-F044551F8BDB}"/>
              </a:ext>
            </a:extLst>
          </p:cNvPr>
          <p:cNvSpPr/>
          <p:nvPr/>
        </p:nvSpPr>
        <p:spPr>
          <a:xfrm>
            <a:off x="278501" y="4868380"/>
            <a:ext cx="502549" cy="466504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9" name="Rectangle 38">
            <a:hlinkClick r:id="" action="ppaction://noaction">
              <a:snd r:embed="rId12" name="f4_8.wav"/>
            </a:hlinkClick>
            <a:extLst>
              <a:ext uri="{FF2B5EF4-FFF2-40B4-BE49-F238E27FC236}">
                <a16:creationId xmlns:a16="http://schemas.microsoft.com/office/drawing/2014/main" id="{CC091997-EBFD-49E6-A0AE-2D375BB52580}"/>
              </a:ext>
            </a:extLst>
          </p:cNvPr>
          <p:cNvSpPr/>
          <p:nvPr/>
        </p:nvSpPr>
        <p:spPr>
          <a:xfrm>
            <a:off x="278501" y="5487726"/>
            <a:ext cx="502549" cy="466504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40" name="Rectangle 39">
            <a:hlinkClick r:id="" action="ppaction://noaction">
              <a:snd r:embed="rId13" name="f4_9.wav"/>
            </a:hlinkClick>
            <a:extLst>
              <a:ext uri="{FF2B5EF4-FFF2-40B4-BE49-F238E27FC236}">
                <a16:creationId xmlns:a16="http://schemas.microsoft.com/office/drawing/2014/main" id="{B369B21A-4952-40D5-B788-2D270227ABA6}"/>
              </a:ext>
            </a:extLst>
          </p:cNvPr>
          <p:cNvSpPr/>
          <p:nvPr/>
        </p:nvSpPr>
        <p:spPr>
          <a:xfrm>
            <a:off x="295282" y="6114770"/>
            <a:ext cx="502549" cy="466504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069FDFD-1BEE-48A3-9348-3280EE27A0C5}"/>
              </a:ext>
            </a:extLst>
          </p:cNvPr>
          <p:cNvSpPr txBox="1"/>
          <p:nvPr/>
        </p:nvSpPr>
        <p:spPr>
          <a:xfrm>
            <a:off x="900385" y="2286438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la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4DF8D28-5F69-4BC4-B2F8-AC4579DF0B84}"/>
              </a:ext>
            </a:extLst>
          </p:cNvPr>
          <p:cNvSpPr txBox="1"/>
          <p:nvPr/>
        </p:nvSpPr>
        <p:spPr>
          <a:xfrm>
            <a:off x="3845297" y="2268412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una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C5DCED9-2107-4ED5-939F-CAC2C4E8A125}"/>
              </a:ext>
            </a:extLst>
          </p:cNvPr>
          <p:cNvSpPr txBox="1"/>
          <p:nvPr/>
        </p:nvSpPr>
        <p:spPr>
          <a:xfrm>
            <a:off x="1063973" y="2915669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el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3207E4D-3C79-4695-AD2B-465C190A7B30}"/>
              </a:ext>
            </a:extLst>
          </p:cNvPr>
          <p:cNvSpPr txBox="1"/>
          <p:nvPr/>
        </p:nvSpPr>
        <p:spPr>
          <a:xfrm>
            <a:off x="3956230" y="2911000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un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BA14A18-2173-4A94-BFBB-4716ECDCAF8C}"/>
              </a:ext>
            </a:extLst>
          </p:cNvPr>
          <p:cNvSpPr txBox="1"/>
          <p:nvPr/>
        </p:nvSpPr>
        <p:spPr>
          <a:xfrm>
            <a:off x="1337931" y="3544659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la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5D3D797-24F0-440B-B497-A40E79B6D6C4}"/>
              </a:ext>
            </a:extLst>
          </p:cNvPr>
          <p:cNvSpPr txBox="1"/>
          <p:nvPr/>
        </p:nvSpPr>
        <p:spPr>
          <a:xfrm>
            <a:off x="4270112" y="3548376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una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33F7820-C692-450F-869D-90948EC4EB66}"/>
              </a:ext>
            </a:extLst>
          </p:cNvPr>
          <p:cNvSpPr txBox="1"/>
          <p:nvPr/>
        </p:nvSpPr>
        <p:spPr>
          <a:xfrm>
            <a:off x="1297929" y="4199692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el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74FF9EC-8CF7-4B17-8883-99055EBEA334}"/>
              </a:ext>
            </a:extLst>
          </p:cNvPr>
          <p:cNvSpPr txBox="1"/>
          <p:nvPr/>
        </p:nvSpPr>
        <p:spPr>
          <a:xfrm>
            <a:off x="4146775" y="4198190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un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E886D4F-617C-46BB-A445-30BE6509CAD1}"/>
              </a:ext>
            </a:extLst>
          </p:cNvPr>
          <p:cNvSpPr txBox="1"/>
          <p:nvPr/>
        </p:nvSpPr>
        <p:spPr>
          <a:xfrm>
            <a:off x="1195608" y="4826226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la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2A53AA2-A532-42A1-985E-DA37720157BC}"/>
              </a:ext>
            </a:extLst>
          </p:cNvPr>
          <p:cNvSpPr txBox="1"/>
          <p:nvPr/>
        </p:nvSpPr>
        <p:spPr>
          <a:xfrm>
            <a:off x="3956229" y="4818547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una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E30DBF6-95FE-416E-B4B8-DD9B310917B6}"/>
              </a:ext>
            </a:extLst>
          </p:cNvPr>
          <p:cNvSpPr txBox="1"/>
          <p:nvPr/>
        </p:nvSpPr>
        <p:spPr>
          <a:xfrm>
            <a:off x="1072972" y="5461786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el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BB3569E-5491-4429-8DAD-1F8FD2105061}"/>
              </a:ext>
            </a:extLst>
          </p:cNvPr>
          <p:cNvSpPr txBox="1"/>
          <p:nvPr/>
        </p:nvSpPr>
        <p:spPr>
          <a:xfrm>
            <a:off x="3886609" y="5456900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un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9C9499A-7C99-4649-8C88-D5D5EB69C2F0}"/>
              </a:ext>
            </a:extLst>
          </p:cNvPr>
          <p:cNvSpPr txBox="1"/>
          <p:nvPr/>
        </p:nvSpPr>
        <p:spPr>
          <a:xfrm>
            <a:off x="1072971" y="6113487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el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7A31E21-CCDE-481E-994D-0DDBAD5120D7}"/>
              </a:ext>
            </a:extLst>
          </p:cNvPr>
          <p:cNvSpPr txBox="1"/>
          <p:nvPr/>
        </p:nvSpPr>
        <p:spPr>
          <a:xfrm>
            <a:off x="3925629" y="6113487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un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9" name="TextBox 58">
            <a:hlinkClick r:id="" action="ppaction://noaction">
              <a:snd r:embed="rId14" name="f4_2.wav"/>
            </a:hlinkClick>
            <a:extLst>
              <a:ext uri="{FF2B5EF4-FFF2-40B4-BE49-F238E27FC236}">
                <a16:creationId xmlns:a16="http://schemas.microsoft.com/office/drawing/2014/main" id="{F6BCC7AD-F951-47D6-8857-D5D71CE89D7E}"/>
              </a:ext>
            </a:extLst>
          </p:cNvPr>
          <p:cNvSpPr txBox="1"/>
          <p:nvPr/>
        </p:nvSpPr>
        <p:spPr>
          <a:xfrm>
            <a:off x="6812765" y="1574929"/>
            <a:ext cx="44310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[B]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el </a:t>
            </a:r>
            <a:r>
              <a:rPr lang="en-GB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número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60" name="Picture 26" descr="Beach, Water, Sea, Ocean, Summer, Travel">
            <a:extLst>
              <a:ext uri="{FF2B5EF4-FFF2-40B4-BE49-F238E27FC236}">
                <a16:creationId xmlns:a16="http://schemas.microsoft.com/office/drawing/2014/main" id="{16A69C9A-E5D0-45B6-BD3B-298D96B72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179" y="2321829"/>
            <a:ext cx="1460616" cy="975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66890D-B611-445A-993A-BB98C665D76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62161" y="2321829"/>
            <a:ext cx="1330344" cy="9420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12AD8D-7D0B-41BC-A10A-F29C3D36CC7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763332" y="5434173"/>
            <a:ext cx="992802" cy="1287959"/>
          </a:xfrm>
          <a:prstGeom prst="rect">
            <a:avLst/>
          </a:prstGeom>
        </p:spPr>
      </p:pic>
      <p:sp>
        <p:nvSpPr>
          <p:cNvPr id="82" name="Rectangle 81">
            <a:hlinkClick r:id="" action="ppaction://noaction">
              <a:snd r:embed="rId18" name="7_4beep.wav"/>
            </a:hlinkClick>
            <a:extLst>
              <a:ext uri="{FF2B5EF4-FFF2-40B4-BE49-F238E27FC236}">
                <a16:creationId xmlns:a16="http://schemas.microsoft.com/office/drawing/2014/main" id="{C6EB03FA-D786-4E92-BF30-2EA46D9AB463}"/>
              </a:ext>
            </a:extLst>
          </p:cNvPr>
          <p:cNvSpPr/>
          <p:nvPr/>
        </p:nvSpPr>
        <p:spPr>
          <a:xfrm>
            <a:off x="7923540" y="2934142"/>
            <a:ext cx="502549" cy="46650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83" name="Rectangle 82">
            <a:hlinkClick r:id="" action="ppaction://noaction">
              <a:snd r:embed="rId18" name="7_4beep.wav"/>
            </a:hlinkClick>
            <a:extLst>
              <a:ext uri="{FF2B5EF4-FFF2-40B4-BE49-F238E27FC236}">
                <a16:creationId xmlns:a16="http://schemas.microsoft.com/office/drawing/2014/main" id="{F85E05C4-905A-44C9-9B9C-32FC15A5028B}"/>
              </a:ext>
            </a:extLst>
          </p:cNvPr>
          <p:cNvSpPr/>
          <p:nvPr/>
        </p:nvSpPr>
        <p:spPr>
          <a:xfrm>
            <a:off x="9857162" y="2905784"/>
            <a:ext cx="502549" cy="46650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85" name="Rectangle 84">
            <a:hlinkClick r:id="" action="ppaction://noaction">
              <a:snd r:embed="rId18" name="7_4beep.wav"/>
            </a:hlinkClick>
            <a:extLst>
              <a:ext uri="{FF2B5EF4-FFF2-40B4-BE49-F238E27FC236}">
                <a16:creationId xmlns:a16="http://schemas.microsoft.com/office/drawing/2014/main" id="{0EDD4E41-F758-4EBA-B28F-2FC6AED4E95A}"/>
              </a:ext>
            </a:extLst>
          </p:cNvPr>
          <p:cNvSpPr/>
          <p:nvPr/>
        </p:nvSpPr>
        <p:spPr>
          <a:xfrm>
            <a:off x="11619470" y="2891578"/>
            <a:ext cx="502549" cy="46650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87" name="Rectangle 86">
            <a:hlinkClick r:id="" action="ppaction://noaction">
              <a:snd r:embed="rId18" name="7_4beep.wav"/>
            </a:hlinkClick>
            <a:extLst>
              <a:ext uri="{FF2B5EF4-FFF2-40B4-BE49-F238E27FC236}">
                <a16:creationId xmlns:a16="http://schemas.microsoft.com/office/drawing/2014/main" id="{AACF61C3-B439-40CA-9177-783CE53E8399}"/>
              </a:ext>
            </a:extLst>
          </p:cNvPr>
          <p:cNvSpPr/>
          <p:nvPr/>
        </p:nvSpPr>
        <p:spPr>
          <a:xfrm>
            <a:off x="8137520" y="4875263"/>
            <a:ext cx="502549" cy="46650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88" name="Rectangle 87">
            <a:hlinkClick r:id="" action="ppaction://noaction">
              <a:snd r:embed="rId18" name="7_4beep.wav"/>
            </a:hlinkClick>
            <a:extLst>
              <a:ext uri="{FF2B5EF4-FFF2-40B4-BE49-F238E27FC236}">
                <a16:creationId xmlns:a16="http://schemas.microsoft.com/office/drawing/2014/main" id="{AE409A51-47C6-4BB3-B6D3-567AB5B8A5C0}"/>
              </a:ext>
            </a:extLst>
          </p:cNvPr>
          <p:cNvSpPr/>
          <p:nvPr/>
        </p:nvSpPr>
        <p:spPr>
          <a:xfrm>
            <a:off x="10431110" y="4820678"/>
            <a:ext cx="502549" cy="46650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89" name="Rectangle 88">
            <a:hlinkClick r:id="" action="ppaction://noaction">
              <a:snd r:embed="rId18" name="7_4beep.wav"/>
            </a:hlinkClick>
            <a:extLst>
              <a:ext uri="{FF2B5EF4-FFF2-40B4-BE49-F238E27FC236}">
                <a16:creationId xmlns:a16="http://schemas.microsoft.com/office/drawing/2014/main" id="{DC8FC5BB-34DC-4EBE-8FC9-AAF7EFFCCE82}"/>
              </a:ext>
            </a:extLst>
          </p:cNvPr>
          <p:cNvSpPr/>
          <p:nvPr/>
        </p:nvSpPr>
        <p:spPr>
          <a:xfrm>
            <a:off x="9425558" y="6220663"/>
            <a:ext cx="502549" cy="46650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90" name="Rectangle 89">
            <a:hlinkClick r:id="" action="ppaction://noaction">
              <a:snd r:embed="rId18" name="7_4beep.wav"/>
            </a:hlinkClick>
            <a:extLst>
              <a:ext uri="{FF2B5EF4-FFF2-40B4-BE49-F238E27FC236}">
                <a16:creationId xmlns:a16="http://schemas.microsoft.com/office/drawing/2014/main" id="{5DFDC4DD-BCAB-4391-8442-C926002BF324}"/>
              </a:ext>
            </a:extLst>
          </p:cNvPr>
          <p:cNvSpPr/>
          <p:nvPr/>
        </p:nvSpPr>
        <p:spPr>
          <a:xfrm>
            <a:off x="11478021" y="6220663"/>
            <a:ext cx="502549" cy="46650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60649B4-031B-4E2B-AE27-CA744F8FCD1E}"/>
              </a:ext>
            </a:extLst>
          </p:cNvPr>
          <p:cNvSpPr txBox="1"/>
          <p:nvPr/>
        </p:nvSpPr>
        <p:spPr>
          <a:xfrm>
            <a:off x="7909902" y="2888543"/>
            <a:ext cx="542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3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E4BB8FE-E3BF-46EA-8DF5-1F28C2C00518}"/>
              </a:ext>
            </a:extLst>
          </p:cNvPr>
          <p:cNvSpPr txBox="1"/>
          <p:nvPr/>
        </p:nvSpPr>
        <p:spPr>
          <a:xfrm>
            <a:off x="9914952" y="2888543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4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B48A5B1-4E0B-4552-803E-0F20E73FA0EE}"/>
              </a:ext>
            </a:extLst>
          </p:cNvPr>
          <p:cNvSpPr txBox="1"/>
          <p:nvPr/>
        </p:nvSpPr>
        <p:spPr>
          <a:xfrm>
            <a:off x="11682646" y="2863220"/>
            <a:ext cx="439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1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045A8D5-1624-4B23-9868-EF7C5CC58FE3}"/>
              </a:ext>
            </a:extLst>
          </p:cNvPr>
          <p:cNvSpPr txBox="1"/>
          <p:nvPr/>
        </p:nvSpPr>
        <p:spPr>
          <a:xfrm>
            <a:off x="8215938" y="4864260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00BDE147-8B46-4A9C-A2AE-6C828C7A28AB}"/>
              </a:ext>
            </a:extLst>
          </p:cNvPr>
          <p:cNvSpPr txBox="1"/>
          <p:nvPr/>
        </p:nvSpPr>
        <p:spPr>
          <a:xfrm>
            <a:off x="10499269" y="4811664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6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170F8AAD-AAAF-4235-AA84-BA28B98E1FDE}"/>
              </a:ext>
            </a:extLst>
          </p:cNvPr>
          <p:cNvSpPr txBox="1"/>
          <p:nvPr/>
        </p:nvSpPr>
        <p:spPr>
          <a:xfrm>
            <a:off x="9443597" y="6216018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5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B4505C63-B9E6-4F1E-9D61-BA0CF309E2F9}"/>
              </a:ext>
            </a:extLst>
          </p:cNvPr>
          <p:cNvSpPr txBox="1"/>
          <p:nvPr/>
        </p:nvSpPr>
        <p:spPr>
          <a:xfrm>
            <a:off x="11508649" y="6177746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2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62" name="Picture 18" descr="Ciudad, Pueblo, Región, Casas, Arquitectura, Comunidad">
            <a:extLst>
              <a:ext uri="{FF2B5EF4-FFF2-40B4-BE49-F238E27FC236}">
                <a16:creationId xmlns:a16="http://schemas.microsoft.com/office/drawing/2014/main" id="{8FB91751-4A35-4530-B0A9-D182B823E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969" y="3789571"/>
            <a:ext cx="2000319" cy="108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A893E9-F20B-484A-88C2-52A3E09574A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20" r="34855"/>
          <a:stretch/>
        </p:blipFill>
        <p:spPr>
          <a:xfrm flipH="1">
            <a:off x="8864639" y="5475921"/>
            <a:ext cx="423099" cy="1316516"/>
          </a:xfrm>
          <a:prstGeom prst="rect">
            <a:avLst/>
          </a:prstGeom>
        </p:spPr>
      </p:pic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0FE770CC-60A3-444E-A077-BECA36242164}"/>
              </a:ext>
            </a:extLst>
          </p:cNvPr>
          <p:cNvSpPr/>
          <p:nvPr/>
        </p:nvSpPr>
        <p:spPr>
          <a:xfrm>
            <a:off x="6337461" y="110219"/>
            <a:ext cx="4357912" cy="696379"/>
          </a:xfrm>
          <a:prstGeom prst="wedgeRoundRectCallout">
            <a:avLst>
              <a:gd name="adj1" fmla="val 21739"/>
              <a:gd name="adj2" fmla="val 4865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familiar = the (male)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relative</a:t>
            </a:r>
            <a:b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0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familiar = the (female) relative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02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3" grpId="0"/>
      <p:bldP spid="54" grpId="0"/>
      <p:bldP spid="57" grpId="0"/>
      <p:bldP spid="58" grpId="0"/>
      <p:bldP spid="59" grpId="0"/>
      <p:bldP spid="82" grpId="0" animBg="1"/>
      <p:bldP spid="83" grpId="0" animBg="1"/>
      <p:bldP spid="85" grpId="0" animBg="1"/>
      <p:bldP spid="87" grpId="0" animBg="1"/>
      <p:bldP spid="88" grpId="0" animBg="1"/>
      <p:bldP spid="89" grpId="0" animBg="1"/>
      <p:bldP spid="90" grpId="0" animBg="1"/>
      <p:bldP spid="91" grpId="0"/>
      <p:bldP spid="95" grpId="0"/>
      <p:bldP spid="96" grpId="0"/>
      <p:bldP spid="97" grpId="0"/>
      <p:bldP spid="102" grpId="0"/>
      <p:bldP spid="103" grpId="0"/>
      <p:bldP spid="10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</a:t>
            </a:r>
            <a:r>
              <a:rPr lang="en-GB" sz="4400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&amp; </a:t>
            </a:r>
            <a:r>
              <a:rPr lang="en-GB" sz="4400" b="1" i="0" u="none" strike="noStrike" cap="none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</a:t>
            </a: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9;p8">
            <a:extLst>
              <a:ext uri="{FF2B5EF4-FFF2-40B4-BE49-F238E27FC236}">
                <a16:creationId xmlns:a16="http://schemas.microsoft.com/office/drawing/2014/main" id="{B4F132BF-0F27-4183-A033-D182D0CEA9FB}"/>
              </a:ext>
            </a:extLst>
          </p:cNvPr>
          <p:cNvSpPr txBox="1"/>
          <p:nvPr/>
        </p:nvSpPr>
        <p:spPr>
          <a:xfrm>
            <a:off x="174124" y="835557"/>
            <a:ext cx="5474835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1E4E79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[prepositions]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E134DAB-BDBF-4659-93C0-5D36FB7A816F}"/>
              </a:ext>
            </a:extLst>
          </p:cNvPr>
          <p:cNvSpPr txBox="1"/>
          <p:nvPr/>
        </p:nvSpPr>
        <p:spPr>
          <a:xfrm>
            <a:off x="191100" y="1535743"/>
            <a:ext cx="1171321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‘in’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Spanish, we use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‘en’.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B684446-6705-494C-9F33-6AE7821EF01C}"/>
              </a:ext>
            </a:extLst>
          </p:cNvPr>
          <p:cNvSpPr txBox="1"/>
          <p:nvPr/>
        </p:nvSpPr>
        <p:spPr>
          <a:xfrm>
            <a:off x="156938" y="4066211"/>
            <a:ext cx="119877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‘Por’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a preposition that is often used with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verbs of movement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399C674-137C-407C-B39C-560FD4134B6A}"/>
              </a:ext>
            </a:extLst>
          </p:cNvPr>
          <p:cNvSpPr txBox="1"/>
          <p:nvPr/>
        </p:nvSpPr>
        <p:spPr>
          <a:xfrm>
            <a:off x="967439" y="2331995"/>
            <a:ext cx="79608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Ejemplo: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Nado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el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lago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44" name="Google Shape;183;p8">
            <a:extLst>
              <a:ext uri="{FF2B5EF4-FFF2-40B4-BE49-F238E27FC236}">
                <a16:creationId xmlns:a16="http://schemas.microsoft.com/office/drawing/2014/main" id="{D98C961C-2D98-403A-B3F5-78957B27A7B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4123" y="3224648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21CA85F9-8D1B-4E21-9713-9A0DB8E1D3E6}"/>
              </a:ext>
            </a:extLst>
          </p:cNvPr>
          <p:cNvSpPr txBox="1"/>
          <p:nvPr/>
        </p:nvSpPr>
        <p:spPr>
          <a:xfrm>
            <a:off x="967440" y="3269070"/>
            <a:ext cx="8113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swim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lake.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81D07A4-C76A-4377-A047-87998364DBF7}"/>
              </a:ext>
            </a:extLst>
          </p:cNvPr>
          <p:cNvSpPr txBox="1"/>
          <p:nvPr/>
        </p:nvSpPr>
        <p:spPr>
          <a:xfrm>
            <a:off x="174123" y="4583071"/>
            <a:ext cx="10371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 can be translated in different ways in English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D025ADD-102F-41AB-BA31-55D068B9C173}"/>
              </a:ext>
            </a:extLst>
          </p:cNvPr>
          <p:cNvSpPr txBox="1"/>
          <p:nvPr/>
        </p:nvSpPr>
        <p:spPr>
          <a:xfrm>
            <a:off x="967439" y="5184025"/>
            <a:ext cx="45476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Ejemplo: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Camino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playa.</a:t>
            </a:r>
          </a:p>
        </p:txBody>
      </p:sp>
      <p:pic>
        <p:nvPicPr>
          <p:cNvPr id="77" name="Google Shape;183;p8">
            <a:extLst>
              <a:ext uri="{FF2B5EF4-FFF2-40B4-BE49-F238E27FC236}">
                <a16:creationId xmlns:a16="http://schemas.microsoft.com/office/drawing/2014/main" id="{080887C6-368B-4B99-9914-C12E8EB9E7E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4236" y="6024911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6102EA4D-8AF3-4119-8AC3-C7D54E4CA371}"/>
              </a:ext>
            </a:extLst>
          </p:cNvPr>
          <p:cNvSpPr txBox="1"/>
          <p:nvPr/>
        </p:nvSpPr>
        <p:spPr>
          <a:xfrm>
            <a:off x="967440" y="6138132"/>
            <a:ext cx="8113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walk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along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beach.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F9AA523-D3BB-4949-A8B7-7D56BA7CD341}"/>
              </a:ext>
            </a:extLst>
          </p:cNvPr>
          <p:cNvSpPr txBox="1"/>
          <p:nvPr/>
        </p:nvSpPr>
        <p:spPr>
          <a:xfrm>
            <a:off x="6676927" y="5243280"/>
            <a:ext cx="79608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Camino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pueblo.</a:t>
            </a:r>
          </a:p>
        </p:txBody>
      </p:sp>
      <p:pic>
        <p:nvPicPr>
          <p:cNvPr id="95" name="Google Shape;183;p8">
            <a:extLst>
              <a:ext uri="{FF2B5EF4-FFF2-40B4-BE49-F238E27FC236}">
                <a16:creationId xmlns:a16="http://schemas.microsoft.com/office/drawing/2014/main" id="{5CD9B8B8-4739-4C70-8704-F92B49B8DD9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63170" y="6055743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EDCC67F8-61F1-4155-89BA-1785316DA25A}"/>
              </a:ext>
            </a:extLst>
          </p:cNvPr>
          <p:cNvSpPr txBox="1"/>
          <p:nvPr/>
        </p:nvSpPr>
        <p:spPr>
          <a:xfrm>
            <a:off x="6726373" y="6166636"/>
            <a:ext cx="8113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walk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around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village.</a:t>
            </a:r>
          </a:p>
        </p:txBody>
      </p:sp>
      <p:sp>
        <p:nvSpPr>
          <p:cNvPr id="97" name="Speech Bubble: Rectangle with Corners Rounded 96">
            <a:extLst>
              <a:ext uri="{FF2B5EF4-FFF2-40B4-BE49-F238E27FC236}">
                <a16:creationId xmlns:a16="http://schemas.microsoft.com/office/drawing/2014/main" id="{3D0780C4-2327-445D-A949-A9D26122A53E}"/>
              </a:ext>
            </a:extLst>
          </p:cNvPr>
          <p:cNvSpPr/>
          <p:nvPr/>
        </p:nvSpPr>
        <p:spPr>
          <a:xfrm>
            <a:off x="7145567" y="2142925"/>
            <a:ext cx="4999135" cy="1332245"/>
          </a:xfrm>
          <a:prstGeom prst="wedgeRoundRectCallout">
            <a:avLst>
              <a:gd name="adj1" fmla="val 1881"/>
              <a:gd name="adj2" fmla="val 98639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can decide which translation is best by looking at the context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.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56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A_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5" grpId="0"/>
      <p:bldP spid="46" grpId="0"/>
      <p:bldP spid="75" grpId="0"/>
      <p:bldP spid="78" grpId="0"/>
      <p:bldP spid="82" grpId="0"/>
      <p:bldP spid="96" grpId="0"/>
      <p:bldP spid="9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319;p15" descr="Speech Icon, Voice, Talking, Audio, Speech">
            <a:extLst>
              <a:ext uri="{FF2B5EF4-FFF2-40B4-BE49-F238E27FC236}">
                <a16:creationId xmlns:a16="http://schemas.microsoft.com/office/drawing/2014/main" id="{424EE1D3-F47B-430A-A7E5-65C66A96204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68534" y="84816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CFED3F-D782-4E7C-B24A-FD6C5665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8014" y="903192"/>
            <a:ext cx="1906688" cy="472364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leer y hablar</a:t>
            </a:r>
          </a:p>
        </p:txBody>
      </p:sp>
      <p:pic>
        <p:nvPicPr>
          <p:cNvPr id="19" name="Google Shape;282;p13" descr="Reading, Book, Symbol, Icon, Reader, Man">
            <a:extLst>
              <a:ext uri="{FF2B5EF4-FFF2-40B4-BE49-F238E27FC236}">
                <a16:creationId xmlns:a16="http://schemas.microsoft.com/office/drawing/2014/main" id="{E6281FAB-E3CB-46C0-9E31-BA72328E935A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427612" y="58537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45E34AD-CB39-45D7-AC99-1D294CA7D306}"/>
              </a:ext>
            </a:extLst>
          </p:cNvPr>
          <p:cNvSpPr txBox="1"/>
          <p:nvPr/>
        </p:nvSpPr>
        <p:spPr>
          <a:xfrm>
            <a:off x="-187522" y="3078583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Camino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432D0F-0E2E-4FD5-A07B-14B3CFB9C262}"/>
              </a:ext>
            </a:extLst>
          </p:cNvPr>
          <p:cNvSpPr txBox="1"/>
          <p:nvPr/>
        </p:nvSpPr>
        <p:spPr>
          <a:xfrm>
            <a:off x="-361620" y="4603340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Nado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94EBD95-8B49-4E54-A1BA-0DA2A7EF3F40}"/>
              </a:ext>
            </a:extLst>
          </p:cNvPr>
          <p:cNvGrpSpPr/>
          <p:nvPr/>
        </p:nvGrpSpPr>
        <p:grpSpPr>
          <a:xfrm>
            <a:off x="6475537" y="3275402"/>
            <a:ext cx="2796118" cy="2378142"/>
            <a:chOff x="12619505" y="-5608862"/>
            <a:chExt cx="4316623" cy="2655985"/>
          </a:xfrm>
        </p:grpSpPr>
        <p:pic>
          <p:nvPicPr>
            <p:cNvPr id="23" name="Picture 26" descr="Beach, Water, Sea, Ocean, Summer, Travel">
              <a:extLst>
                <a:ext uri="{FF2B5EF4-FFF2-40B4-BE49-F238E27FC236}">
                  <a16:creationId xmlns:a16="http://schemas.microsoft.com/office/drawing/2014/main" id="{F3C4E244-615D-4966-A7BA-05EDDCE4D7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12030" y="-5608862"/>
              <a:ext cx="2817426" cy="1881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451243D-FFDE-41C2-90D5-A2570C7373A5}"/>
                </a:ext>
              </a:extLst>
            </p:cNvPr>
            <p:cNvSpPr txBox="1"/>
            <p:nvPr/>
          </p:nvSpPr>
          <p:spPr>
            <a:xfrm>
              <a:off x="12619505" y="-3605972"/>
              <a:ext cx="4316623" cy="653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el mar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D6966F2-9C6A-4B11-B6C0-949EA1B05E42}"/>
              </a:ext>
            </a:extLst>
          </p:cNvPr>
          <p:cNvGrpSpPr/>
          <p:nvPr/>
        </p:nvGrpSpPr>
        <p:grpSpPr>
          <a:xfrm>
            <a:off x="5832047" y="3096884"/>
            <a:ext cx="3961122" cy="2813994"/>
            <a:chOff x="-763647" y="-5250392"/>
            <a:chExt cx="4683261" cy="3078592"/>
          </a:xfrm>
        </p:grpSpPr>
        <p:pic>
          <p:nvPicPr>
            <p:cNvPr id="27" name="Picture 18" descr="Ciudad, Pueblo, Región, Casas, Arquitectura, Comunidad">
              <a:extLst>
                <a:ext uri="{FF2B5EF4-FFF2-40B4-BE49-F238E27FC236}">
                  <a16:creationId xmlns:a16="http://schemas.microsoft.com/office/drawing/2014/main" id="{5027B50E-66E1-4985-AD47-B0C3C374CA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3647" y="-5250392"/>
              <a:ext cx="4683261" cy="2341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46E31AC-8C14-4ED5-9EAE-96E63AD2F33A}"/>
                </a:ext>
              </a:extLst>
            </p:cNvPr>
            <p:cNvSpPr txBox="1"/>
            <p:nvPr/>
          </p:nvSpPr>
          <p:spPr>
            <a:xfrm>
              <a:off x="-739880" y="-3484995"/>
              <a:ext cx="4507120" cy="1313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el pueblo</a:t>
              </a:r>
              <a:br>
                <a:rPr kumimoji="0" lang="en-GB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</a:b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0" name="Picture 4" descr="Naturaleza, Montaña, Cielo, Árbol, Paisaje, Lago">
            <a:extLst>
              <a:ext uri="{FF2B5EF4-FFF2-40B4-BE49-F238E27FC236}">
                <a16:creationId xmlns:a16="http://schemas.microsoft.com/office/drawing/2014/main" id="{5CC0A472-AA54-4BC3-B6F1-5883FF8643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0"/>
          <a:stretch/>
        </p:blipFill>
        <p:spPr bwMode="auto">
          <a:xfrm>
            <a:off x="6333573" y="3026438"/>
            <a:ext cx="2847258" cy="229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3BACBB6-0175-4D39-8D6B-1A97F1345E7E}"/>
              </a:ext>
            </a:extLst>
          </p:cNvPr>
          <p:cNvSpPr txBox="1"/>
          <p:nvPr/>
        </p:nvSpPr>
        <p:spPr>
          <a:xfrm>
            <a:off x="5747390" y="5249671"/>
            <a:ext cx="3812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montaña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3" name="Picture 32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F3A20CF-848A-4AC3-B30E-F90BDA290F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19013" y="3725219"/>
            <a:ext cx="1544532" cy="2933951"/>
          </a:xfrm>
          <a:prstGeom prst="rect">
            <a:avLst/>
          </a:prstGeom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3706DB3-90D8-4148-ABD8-BDC2610ADDFB}"/>
              </a:ext>
            </a:extLst>
          </p:cNvPr>
          <p:cNvSpPr/>
          <p:nvPr/>
        </p:nvSpPr>
        <p:spPr>
          <a:xfrm>
            <a:off x="3282752" y="2996804"/>
            <a:ext cx="1096642" cy="10377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en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27F72FB-6BA8-4B60-AC8F-1A17D4FCF8C7}"/>
              </a:ext>
            </a:extLst>
          </p:cNvPr>
          <p:cNvSpPr/>
          <p:nvPr/>
        </p:nvSpPr>
        <p:spPr>
          <a:xfrm>
            <a:off x="3298628" y="4416298"/>
            <a:ext cx="1096642" cy="1037778"/>
          </a:xfrm>
          <a:prstGeom prst="roundRect">
            <a:avLst/>
          </a:prstGeom>
          <a:solidFill>
            <a:srgbClr val="D5F7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4A296D02-A0FD-45F8-B133-4F426983F1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458" y="4649324"/>
            <a:ext cx="527765" cy="445052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17C87AB-C5A6-48B7-BBF6-6965CA7D2D6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644" y="3429000"/>
            <a:ext cx="527765" cy="44505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EE9030A-1678-4B32-945B-B8D620F3EF3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905" y="3134984"/>
            <a:ext cx="527765" cy="44505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CD4287B-DB21-451A-A708-CE96C579775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67" y="4765226"/>
            <a:ext cx="527765" cy="44505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D73CFA4-0154-4966-B72D-D37A99AAA2F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223" y="3134984"/>
            <a:ext cx="527765" cy="4450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124D41F-3E47-4752-A8FB-B06BEFCC1E2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408" y="4765226"/>
            <a:ext cx="527765" cy="445052"/>
          </a:xfrm>
          <a:prstGeom prst="rect">
            <a:avLst/>
          </a:prstGeom>
        </p:spPr>
      </p:pic>
      <p:pic>
        <p:nvPicPr>
          <p:cNvPr id="48" name="Picture 4" descr="Łódź, Lago, Articulación, Agua, Playa, Velero, Globo">
            <a:extLst>
              <a:ext uri="{FF2B5EF4-FFF2-40B4-BE49-F238E27FC236}">
                <a16:creationId xmlns:a16="http://schemas.microsoft.com/office/drawing/2014/main" id="{C162334A-6F23-4506-874B-D6B1570AB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606" y="3399013"/>
            <a:ext cx="2382467" cy="16850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227ECC73-B9C7-4CBE-821E-A700C886EF23}"/>
              </a:ext>
            </a:extLst>
          </p:cNvPr>
          <p:cNvSpPr txBox="1"/>
          <p:nvPr/>
        </p:nvSpPr>
        <p:spPr>
          <a:xfrm>
            <a:off x="5799770" y="5091550"/>
            <a:ext cx="3812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el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lago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9AF31875-4C84-4BBB-AD85-280178C90BF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487" y="4649324"/>
            <a:ext cx="527765" cy="44505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3D409AD-D70E-40D9-812E-516F2279AC2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401" y="3408865"/>
            <a:ext cx="527765" cy="445052"/>
          </a:xfrm>
          <a:prstGeom prst="rect">
            <a:avLst/>
          </a:prstGeom>
        </p:spPr>
      </p:pic>
      <p:pic>
        <p:nvPicPr>
          <p:cNvPr id="52" name="Picture 2" descr="Playa, Tropical, Paisaje, Azul, Oceano, Mar, Cielo">
            <a:extLst>
              <a:ext uri="{FF2B5EF4-FFF2-40B4-BE49-F238E27FC236}">
                <a16:creationId xmlns:a16="http://schemas.microsoft.com/office/drawing/2014/main" id="{7DCFE55D-00D8-4208-9358-E3A095502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685" y="2964032"/>
            <a:ext cx="2793125" cy="2285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56CA3DE3-040A-462F-AEE9-CD52EBD18DB4}"/>
              </a:ext>
            </a:extLst>
          </p:cNvPr>
          <p:cNvSpPr txBox="1"/>
          <p:nvPr/>
        </p:nvSpPr>
        <p:spPr>
          <a:xfrm>
            <a:off x="5890662" y="5234795"/>
            <a:ext cx="3812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 playa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E3F1F854-AE7E-4FBE-878D-FAA5B33CF00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940" y="3129775"/>
            <a:ext cx="527765" cy="445052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7C90512-3EAE-408C-B8AD-6C831072DB0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199" y="4763583"/>
            <a:ext cx="527765" cy="445052"/>
          </a:xfrm>
          <a:prstGeom prst="rect">
            <a:avLst/>
          </a:prstGeom>
        </p:spPr>
      </p:pic>
      <p:sp>
        <p:nvSpPr>
          <p:cNvPr id="57" name="Speech Bubble: Oval 56">
            <a:extLst>
              <a:ext uri="{FF2B5EF4-FFF2-40B4-BE49-F238E27FC236}">
                <a16:creationId xmlns:a16="http://schemas.microsoft.com/office/drawing/2014/main" id="{A5D7CBCD-93EA-4529-A87C-8566D8E4FDA1}"/>
              </a:ext>
            </a:extLst>
          </p:cNvPr>
          <p:cNvSpPr/>
          <p:nvPr/>
        </p:nvSpPr>
        <p:spPr>
          <a:xfrm>
            <a:off x="10101932" y="2407570"/>
            <a:ext cx="1698355" cy="1178468"/>
          </a:xfrm>
          <a:prstGeom prst="wedgeEllipseCallout">
            <a:avLst>
              <a:gd name="adj1" fmla="val 63678"/>
              <a:gd name="adj2" fmla="val 58821"/>
            </a:avLst>
          </a:prstGeom>
          <a:solidFill>
            <a:srgbClr val="FF4791"/>
          </a:solidFill>
          <a:ln>
            <a:solidFill>
              <a:srgbClr val="FF479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TextBox 57">
            <a:hlinkClick r:id="" action="ppaction://noaction">
              <a:snd r:embed="rId13" name="5A_7.wav"/>
            </a:hlinkClick>
            <a:extLst>
              <a:ext uri="{FF2B5EF4-FFF2-40B4-BE49-F238E27FC236}">
                <a16:creationId xmlns:a16="http://schemas.microsoft.com/office/drawing/2014/main" id="{0F5F78BD-EA75-49B1-B4EE-DAC5BC692D41}"/>
              </a:ext>
            </a:extLst>
          </p:cNvPr>
          <p:cNvSpPr txBox="1"/>
          <p:nvPr/>
        </p:nvSpPr>
        <p:spPr>
          <a:xfrm>
            <a:off x="7653460" y="6099162"/>
            <a:ext cx="3155573" cy="523220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swim in the sea.</a:t>
            </a:r>
          </a:p>
        </p:txBody>
      </p:sp>
      <p:sp>
        <p:nvSpPr>
          <p:cNvPr id="59" name="TextBox 58">
            <a:hlinkClick r:id="" action="ppaction://noaction">
              <a:snd r:embed="rId14" name="5A_9.wav"/>
            </a:hlinkClick>
            <a:extLst>
              <a:ext uri="{FF2B5EF4-FFF2-40B4-BE49-F238E27FC236}">
                <a16:creationId xmlns:a16="http://schemas.microsoft.com/office/drawing/2014/main" id="{593CCFF1-5749-42A8-88A9-A838DCEF14D9}"/>
              </a:ext>
            </a:extLst>
          </p:cNvPr>
          <p:cNvSpPr txBox="1"/>
          <p:nvPr/>
        </p:nvSpPr>
        <p:spPr>
          <a:xfrm>
            <a:off x="6265658" y="6112585"/>
            <a:ext cx="4543375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walk around the village.</a:t>
            </a:r>
          </a:p>
        </p:txBody>
      </p:sp>
      <p:sp>
        <p:nvSpPr>
          <p:cNvPr id="60" name="TextBox 59">
            <a:hlinkClick r:id="" action="ppaction://noaction">
              <a:snd r:embed="rId15" name="5A_10.wav"/>
            </a:hlinkClick>
            <a:extLst>
              <a:ext uri="{FF2B5EF4-FFF2-40B4-BE49-F238E27FC236}">
                <a16:creationId xmlns:a16="http://schemas.microsoft.com/office/drawing/2014/main" id="{2B8AD9E1-2294-4DD8-BE78-229122B42625}"/>
              </a:ext>
            </a:extLst>
          </p:cNvPr>
          <p:cNvSpPr txBox="1"/>
          <p:nvPr/>
        </p:nvSpPr>
        <p:spPr>
          <a:xfrm>
            <a:off x="4384383" y="6098501"/>
            <a:ext cx="6429640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walk in / through the mountain(s).</a:t>
            </a:r>
          </a:p>
        </p:txBody>
      </p:sp>
      <p:sp>
        <p:nvSpPr>
          <p:cNvPr id="61" name="TextBox 60">
            <a:hlinkClick r:id="" action="ppaction://noaction">
              <a:snd r:embed="rId16" name="f5_2.wav"/>
            </a:hlinkClick>
            <a:extLst>
              <a:ext uri="{FF2B5EF4-FFF2-40B4-BE49-F238E27FC236}">
                <a16:creationId xmlns:a16="http://schemas.microsoft.com/office/drawing/2014/main" id="{E38A52E4-C634-449E-9A78-0E4CAF74CF01}"/>
              </a:ext>
            </a:extLst>
          </p:cNvPr>
          <p:cNvSpPr txBox="1"/>
          <p:nvPr/>
        </p:nvSpPr>
        <p:spPr>
          <a:xfrm>
            <a:off x="4379393" y="6098501"/>
            <a:ext cx="6420112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swim in the lake.</a:t>
            </a:r>
          </a:p>
        </p:txBody>
      </p:sp>
      <p:sp>
        <p:nvSpPr>
          <p:cNvPr id="62" name="TextBox 61">
            <a:hlinkClick r:id="" action="ppaction://noaction">
              <a:snd r:embed="rId17" name="5A_8.wav"/>
            </a:hlinkClick>
            <a:extLst>
              <a:ext uri="{FF2B5EF4-FFF2-40B4-BE49-F238E27FC236}">
                <a16:creationId xmlns:a16="http://schemas.microsoft.com/office/drawing/2014/main" id="{C9C74986-EC0F-4DE1-8603-C44F09A8F60E}"/>
              </a:ext>
            </a:extLst>
          </p:cNvPr>
          <p:cNvSpPr txBox="1"/>
          <p:nvPr/>
        </p:nvSpPr>
        <p:spPr>
          <a:xfrm>
            <a:off x="4349905" y="6093379"/>
            <a:ext cx="6449600" cy="52322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6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walk along the beach.</a:t>
            </a:r>
          </a:p>
        </p:txBody>
      </p:sp>
      <p:sp>
        <p:nvSpPr>
          <p:cNvPr id="65" name="Google Shape;169;p8">
            <a:hlinkClick r:id="" action="ppaction://noaction">
              <a:snd r:embed="rId18" name="f5_1.wav"/>
            </a:hlinkClick>
            <a:extLst>
              <a:ext uri="{FF2B5EF4-FFF2-40B4-BE49-F238E27FC236}">
                <a16:creationId xmlns:a16="http://schemas.microsoft.com/office/drawing/2014/main" id="{3AE1D67A-B7A0-4F85-8669-0D7ED1C14B51}"/>
              </a:ext>
            </a:extLst>
          </p:cNvPr>
          <p:cNvSpPr txBox="1"/>
          <p:nvPr/>
        </p:nvSpPr>
        <p:spPr>
          <a:xfrm>
            <a:off x="47298" y="-10021"/>
            <a:ext cx="5474835" cy="64629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Lee las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frases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kumimoji="0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7362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49" grpId="0"/>
      <p:bldP spid="49" grpId="1"/>
      <p:bldP spid="53" grpId="0"/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9528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" name="TextBox 5">
            <a:hlinkClick r:id="" action="ppaction://noaction">
              <a:snd r:embed="rId5" name="f6_0.wav"/>
            </a:hlinkClick>
            <a:extLst>
              <a:ext uri="{FF2B5EF4-FFF2-40B4-BE49-F238E27FC236}">
                <a16:creationId xmlns:a16="http://schemas.microsoft.com/office/drawing/2014/main" id="{D8FA714A-DAAF-4C83-B7F2-75FD592DC163}"/>
              </a:ext>
            </a:extLst>
          </p:cNvPr>
          <p:cNvSpPr txBox="1"/>
          <p:nvPr/>
        </p:nvSpPr>
        <p:spPr>
          <a:xfrm>
            <a:off x="112867" y="142615"/>
            <a:ext cx="107873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diario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Sofía: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Sofía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sobre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ella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 y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56" name="Picture 2" descr="Notebook, Diary, Paper, Blank, Ruled, Marker, Bookmark">
            <a:extLst>
              <a:ext uri="{FF2B5EF4-FFF2-40B4-BE49-F238E27FC236}">
                <a16:creationId xmlns:a16="http://schemas.microsoft.com/office/drawing/2014/main" id="{D7593446-B0CD-439A-A616-E887CCF811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97"/>
          <a:stretch/>
        </p:blipFill>
        <p:spPr bwMode="auto">
          <a:xfrm>
            <a:off x="-113442" y="1333672"/>
            <a:ext cx="6273800" cy="567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7115C7F1-C057-4F95-B537-4E76302F2F52}"/>
              </a:ext>
            </a:extLst>
          </p:cNvPr>
          <p:cNvSpPr txBox="1"/>
          <p:nvPr/>
        </p:nvSpPr>
        <p:spPr>
          <a:xfrm>
            <a:off x="308427" y="1968486"/>
            <a:ext cx="51435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[E]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Nada con un sombrero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el mar.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[1]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Hablo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con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Ángela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la casa.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[2]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Camino con una amiga por el pueblo.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0BF7205-51B9-40B7-A36A-0CD528C6D595}"/>
              </a:ext>
            </a:extLst>
          </p:cNvPr>
          <p:cNvSpPr txBox="1"/>
          <p:nvPr/>
        </p:nvSpPr>
        <p:spPr>
          <a:xfrm>
            <a:off x="319836" y="3996582"/>
            <a:ext cx="524695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[3]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Canto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inglés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la casa.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[4]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Compro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un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globo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la playa.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756A607-02D8-49A7-AD9A-4D6D9B4862E8}"/>
              </a:ext>
            </a:extLst>
          </p:cNvPr>
          <p:cNvSpPr txBox="1"/>
          <p:nvPr/>
        </p:nvSpPr>
        <p:spPr>
          <a:xfrm>
            <a:off x="319836" y="5140527"/>
            <a:ext cx="52662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prstClr val="black"/>
              </a:buClr>
              <a:buSzPts val="1200"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[5] </a:t>
            </a:r>
            <a:r>
              <a:rPr lang="en-US" sz="2000" dirty="0" err="1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Necesito</a:t>
            </a:r>
            <a:r>
              <a:rPr lang="en-US" sz="2000" dirty="0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una </a:t>
            </a:r>
            <a:r>
              <a:rPr lang="en-US" sz="2000" dirty="0" err="1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botella</a:t>
            </a:r>
            <a:r>
              <a:rPr lang="en-US" sz="2000" dirty="0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en</a:t>
            </a:r>
            <a:r>
              <a:rPr lang="en-US" sz="2000" dirty="0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la </a:t>
            </a:r>
            <a:r>
              <a:rPr lang="en-US" sz="2000" dirty="0" err="1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montaña</a:t>
            </a:r>
            <a:r>
              <a:rPr lang="en-US" sz="2000" dirty="0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  <a:p>
            <a:pPr>
              <a:buClr>
                <a:prstClr val="black"/>
              </a:buClr>
              <a:buSzPts val="1200"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[6]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Camina</a:t>
            </a:r>
            <a:r>
              <a:rPr lang="en-US" sz="2000" dirty="0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con </a:t>
            </a:r>
            <a:r>
              <a:rPr lang="en-US" sz="2000" dirty="0" err="1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uniforme</a:t>
            </a:r>
            <a:r>
              <a:rPr lang="en-US" sz="2000" dirty="0">
                <a:solidFill>
                  <a:srgbClr val="002060"/>
                </a:solidFill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por la playa.</a:t>
            </a:r>
          </a:p>
        </p:txBody>
      </p:sp>
      <p:graphicFrame>
        <p:nvGraphicFramePr>
          <p:cNvPr id="70" name="Table 3">
            <a:extLst>
              <a:ext uri="{FF2B5EF4-FFF2-40B4-BE49-F238E27FC236}">
                <a16:creationId xmlns:a16="http://schemas.microsoft.com/office/drawing/2014/main" id="{1E362633-3623-4BBD-BCB9-F6D6B76EC2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8634066"/>
              </p:ext>
            </p:extLst>
          </p:nvPr>
        </p:nvGraphicFramePr>
        <p:xfrm>
          <a:off x="5586039" y="1741488"/>
          <a:ext cx="6497104" cy="4707378"/>
        </p:xfrm>
        <a:graphic>
          <a:graphicData uri="http://schemas.openxmlformats.org/drawingml/2006/table">
            <a:tbl>
              <a:tblPr firstRow="1" bandRow="1"/>
              <a:tblGrid>
                <a:gridCol w="613228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5883876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</a:tblGrid>
              <a:tr h="647403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He swims with __ hat in ___  _______.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647403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 talk to </a:t>
                      </a:r>
                      <a:r>
                        <a:rPr lang="en-GB" sz="2400" b="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Ángela</a:t>
                      </a: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in ____  ________.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647403">
                <a:tc>
                  <a:txBody>
                    <a:bodyPr/>
                    <a:lstStyle/>
                    <a:p>
                      <a:pPr algn="ctr"/>
                      <a:endParaRPr lang="en-GB" sz="2400" b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_____  ___  __ friend ______ the village.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647403">
                <a:tc>
                  <a:txBody>
                    <a:bodyPr/>
                    <a:lstStyle/>
                    <a:p>
                      <a:pPr algn="ctr"/>
                      <a:endParaRPr lang="en-GB" sz="2400" b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 sing in English ___  ____ ________.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647403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 buy __ balloon ___ ____ _______.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  <a:tr h="647403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 ______ a bottle ____ the __________.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346702"/>
                  </a:ext>
                </a:extLst>
              </a:tr>
              <a:tr h="742350">
                <a:tc>
                  <a:txBody>
                    <a:bodyPr/>
                    <a:lstStyle/>
                    <a:p>
                      <a:pPr algn="ctr"/>
                      <a:endParaRPr lang="en-GB" sz="24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 ______ ______ uniform _______ ____ beach.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2339766"/>
                  </a:ext>
                </a:extLst>
              </a:tr>
            </a:tbl>
          </a:graphicData>
        </a:graphic>
      </p:graphicFrame>
      <p:sp>
        <p:nvSpPr>
          <p:cNvPr id="83" name="TextBox 82">
            <a:extLst>
              <a:ext uri="{FF2B5EF4-FFF2-40B4-BE49-F238E27FC236}">
                <a16:creationId xmlns:a16="http://schemas.microsoft.com/office/drawing/2014/main" id="{6D7A4B60-4C6B-42C4-9DFB-5A572A685744}"/>
              </a:ext>
            </a:extLst>
          </p:cNvPr>
          <p:cNvSpPr txBox="1"/>
          <p:nvPr/>
        </p:nvSpPr>
        <p:spPr>
          <a:xfrm>
            <a:off x="8405977" y="1811509"/>
            <a:ext cx="421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1E8D16A3-24AA-4BDE-A2FA-0D7D427326DC}"/>
              </a:ext>
            </a:extLst>
          </p:cNvPr>
          <p:cNvSpPr txBox="1"/>
          <p:nvPr/>
        </p:nvSpPr>
        <p:spPr>
          <a:xfrm>
            <a:off x="9702271" y="1811509"/>
            <a:ext cx="755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98791610-3DAD-47B0-8C45-B7A224315CC3}"/>
              </a:ext>
            </a:extLst>
          </p:cNvPr>
          <p:cNvSpPr txBox="1"/>
          <p:nvPr/>
        </p:nvSpPr>
        <p:spPr>
          <a:xfrm>
            <a:off x="10457401" y="1811509"/>
            <a:ext cx="755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sea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EAC5AAB-3208-4B4F-A5D5-5CA11353A299}"/>
              </a:ext>
            </a:extLst>
          </p:cNvPr>
          <p:cNvSpPr txBox="1"/>
          <p:nvPr/>
        </p:nvSpPr>
        <p:spPr>
          <a:xfrm>
            <a:off x="6330835" y="2445167"/>
            <a:ext cx="755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B6F8D314-91F2-47A0-B701-967C5E6E26DD}"/>
              </a:ext>
            </a:extLst>
          </p:cNvPr>
          <p:cNvSpPr txBox="1"/>
          <p:nvPr/>
        </p:nvSpPr>
        <p:spPr>
          <a:xfrm>
            <a:off x="9139640" y="2470800"/>
            <a:ext cx="755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A9BCCCB2-0128-4C74-95FA-4EF33A738BEF}"/>
              </a:ext>
            </a:extLst>
          </p:cNvPr>
          <p:cNvSpPr txBox="1"/>
          <p:nvPr/>
        </p:nvSpPr>
        <p:spPr>
          <a:xfrm>
            <a:off x="9937468" y="2452831"/>
            <a:ext cx="1282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house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5CC1F990-096E-4D9D-8C0B-F0E99570DB1B}"/>
              </a:ext>
            </a:extLst>
          </p:cNvPr>
          <p:cNvSpPr txBox="1"/>
          <p:nvPr/>
        </p:nvSpPr>
        <p:spPr>
          <a:xfrm>
            <a:off x="6397644" y="3137072"/>
            <a:ext cx="1066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walk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7090959B-EFDF-46FC-9D1F-1EA69DDB17B7}"/>
              </a:ext>
            </a:extLst>
          </p:cNvPr>
          <p:cNvSpPr txBox="1"/>
          <p:nvPr/>
        </p:nvSpPr>
        <p:spPr>
          <a:xfrm>
            <a:off x="7205290" y="3128199"/>
            <a:ext cx="1282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with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067D696-B0CB-4369-B114-2192E893C3EC}"/>
              </a:ext>
            </a:extLst>
          </p:cNvPr>
          <p:cNvSpPr txBox="1"/>
          <p:nvPr/>
        </p:nvSpPr>
        <p:spPr>
          <a:xfrm>
            <a:off x="7954471" y="3109273"/>
            <a:ext cx="91006" cy="476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F1263C2-7F25-4CF3-AD79-C74DA450DB52}"/>
              </a:ext>
            </a:extLst>
          </p:cNvPr>
          <p:cNvSpPr txBox="1"/>
          <p:nvPr/>
        </p:nvSpPr>
        <p:spPr>
          <a:xfrm>
            <a:off x="9132475" y="3144755"/>
            <a:ext cx="1282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around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0D535C18-D079-4441-AD32-394B952E95B5}"/>
              </a:ext>
            </a:extLst>
          </p:cNvPr>
          <p:cNvSpPr txBox="1"/>
          <p:nvPr/>
        </p:nvSpPr>
        <p:spPr>
          <a:xfrm>
            <a:off x="6397881" y="3762663"/>
            <a:ext cx="755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0EB6A55-59FF-4A4B-B8F5-75F6F0389F8C}"/>
              </a:ext>
            </a:extLst>
          </p:cNvPr>
          <p:cNvSpPr txBox="1"/>
          <p:nvPr/>
        </p:nvSpPr>
        <p:spPr>
          <a:xfrm>
            <a:off x="8803238" y="3791436"/>
            <a:ext cx="2409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897548F-E1C0-43E7-9108-6EB5C5B8F4FF}"/>
              </a:ext>
            </a:extLst>
          </p:cNvPr>
          <p:cNvSpPr txBox="1"/>
          <p:nvPr/>
        </p:nvSpPr>
        <p:spPr>
          <a:xfrm>
            <a:off x="9347089" y="3777285"/>
            <a:ext cx="2409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6D22F86-E339-46E9-B57D-304BE6B1A440}"/>
              </a:ext>
            </a:extLst>
          </p:cNvPr>
          <p:cNvSpPr txBox="1"/>
          <p:nvPr/>
        </p:nvSpPr>
        <p:spPr>
          <a:xfrm>
            <a:off x="10115839" y="3743776"/>
            <a:ext cx="2409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house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5E4AA357-170F-4E1D-A356-1C3EA9162CBB}"/>
              </a:ext>
            </a:extLst>
          </p:cNvPr>
          <p:cNvSpPr txBox="1"/>
          <p:nvPr/>
        </p:nvSpPr>
        <p:spPr>
          <a:xfrm>
            <a:off x="7031570" y="4429799"/>
            <a:ext cx="663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6D49E393-91D3-4914-A022-974CED988DD6}"/>
              </a:ext>
            </a:extLst>
          </p:cNvPr>
          <p:cNvSpPr txBox="1"/>
          <p:nvPr/>
        </p:nvSpPr>
        <p:spPr>
          <a:xfrm>
            <a:off x="8718956" y="4418756"/>
            <a:ext cx="2409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B5D747B5-E300-450A-87EE-329D683F1903}"/>
              </a:ext>
            </a:extLst>
          </p:cNvPr>
          <p:cNvSpPr txBox="1"/>
          <p:nvPr/>
        </p:nvSpPr>
        <p:spPr>
          <a:xfrm>
            <a:off x="9261042" y="4435835"/>
            <a:ext cx="2409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024F48F4-57F6-467D-B4E7-D08E71B29CED}"/>
              </a:ext>
            </a:extLst>
          </p:cNvPr>
          <p:cNvSpPr txBox="1"/>
          <p:nvPr/>
        </p:nvSpPr>
        <p:spPr>
          <a:xfrm>
            <a:off x="9870833" y="4411001"/>
            <a:ext cx="2409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beach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992C7AF6-2744-4069-8626-0411F4AF4427}"/>
              </a:ext>
            </a:extLst>
          </p:cNvPr>
          <p:cNvSpPr txBox="1"/>
          <p:nvPr/>
        </p:nvSpPr>
        <p:spPr>
          <a:xfrm>
            <a:off x="6236158" y="5599758"/>
            <a:ext cx="15183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CF2E6D2C-882F-4A0B-B35E-7B0C9918F40E}"/>
              </a:ext>
            </a:extLst>
          </p:cNvPr>
          <p:cNvSpPr txBox="1"/>
          <p:nvPr/>
        </p:nvSpPr>
        <p:spPr>
          <a:xfrm>
            <a:off x="6735114" y="5608631"/>
            <a:ext cx="10193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walks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E5556B2F-98B0-4000-BE55-6321755DBB9D}"/>
              </a:ext>
            </a:extLst>
          </p:cNvPr>
          <p:cNvSpPr txBox="1"/>
          <p:nvPr/>
        </p:nvSpPr>
        <p:spPr>
          <a:xfrm>
            <a:off x="7700952" y="5624176"/>
            <a:ext cx="124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with/in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0C9F2E1-F83A-49D3-9127-094F20A618B0}"/>
              </a:ext>
            </a:extLst>
          </p:cNvPr>
          <p:cNvSpPr txBox="1"/>
          <p:nvPr/>
        </p:nvSpPr>
        <p:spPr>
          <a:xfrm>
            <a:off x="10070829" y="5599757"/>
            <a:ext cx="124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along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1301810-E1D9-4960-AB42-3371701E7DD8}"/>
              </a:ext>
            </a:extLst>
          </p:cNvPr>
          <p:cNvSpPr txBox="1"/>
          <p:nvPr/>
        </p:nvSpPr>
        <p:spPr>
          <a:xfrm>
            <a:off x="11191454" y="5609665"/>
            <a:ext cx="823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977ED7EC-79ED-4134-9D9B-C8FCBF6DE0DB}"/>
              </a:ext>
            </a:extLst>
          </p:cNvPr>
          <p:cNvSpPr txBox="1"/>
          <p:nvPr/>
        </p:nvSpPr>
        <p:spPr>
          <a:xfrm>
            <a:off x="6253102" y="5041301"/>
            <a:ext cx="421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BF9C5CE2-8F96-4B59-B464-BA65294504A8}"/>
              </a:ext>
            </a:extLst>
          </p:cNvPr>
          <p:cNvSpPr txBox="1"/>
          <p:nvPr/>
        </p:nvSpPr>
        <p:spPr>
          <a:xfrm>
            <a:off x="6523177" y="5069294"/>
            <a:ext cx="1231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need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274C3CAD-D2E9-4CFE-BF1B-80CCB0DD376D}"/>
              </a:ext>
            </a:extLst>
          </p:cNvPr>
          <p:cNvSpPr txBox="1"/>
          <p:nvPr/>
        </p:nvSpPr>
        <p:spPr>
          <a:xfrm>
            <a:off x="8814124" y="5089759"/>
            <a:ext cx="456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48A8EF3B-6E1F-4E35-944E-AEFAA80B9207}"/>
              </a:ext>
            </a:extLst>
          </p:cNvPr>
          <p:cNvSpPr txBox="1"/>
          <p:nvPr/>
        </p:nvSpPr>
        <p:spPr>
          <a:xfrm>
            <a:off x="9937468" y="5076574"/>
            <a:ext cx="24092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mountains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4CC6EEC-4DDD-43C9-89B8-992FC9694D3A}"/>
              </a:ext>
            </a:extLst>
          </p:cNvPr>
          <p:cNvSpPr txBox="1"/>
          <p:nvPr/>
        </p:nvSpPr>
        <p:spPr>
          <a:xfrm>
            <a:off x="9151730" y="409134"/>
            <a:ext cx="1923750" cy="646331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sobre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about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lla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she / her*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Picture 4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18829E95-7F8D-474A-8559-84E42347F7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4462" y="669674"/>
            <a:ext cx="558026" cy="1060011"/>
          </a:xfrm>
          <a:prstGeom prst="rect">
            <a:avLst/>
          </a:prstGeom>
        </p:spPr>
      </p:pic>
      <p:sp>
        <p:nvSpPr>
          <p:cNvPr id="47" name="Rectangle 46">
            <a:hlinkClick r:id="" action="ppaction://noaction">
              <a:snd r:embed="rId8" name="f6_1.wav"/>
            </a:hlinkClick>
            <a:extLst>
              <a:ext uri="{FF2B5EF4-FFF2-40B4-BE49-F238E27FC236}">
                <a16:creationId xmlns:a16="http://schemas.microsoft.com/office/drawing/2014/main" id="{731E471B-D923-40D6-B861-3A88AE49F995}"/>
              </a:ext>
            </a:extLst>
          </p:cNvPr>
          <p:cNvSpPr/>
          <p:nvPr/>
        </p:nvSpPr>
        <p:spPr>
          <a:xfrm>
            <a:off x="5681118" y="1857435"/>
            <a:ext cx="421308" cy="470468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48" name="Rectangle 47">
            <a:hlinkClick r:id="" action="ppaction://noaction">
              <a:snd r:embed="rId9" name="f6_2.wav"/>
            </a:hlinkClick>
            <a:extLst>
              <a:ext uri="{FF2B5EF4-FFF2-40B4-BE49-F238E27FC236}">
                <a16:creationId xmlns:a16="http://schemas.microsoft.com/office/drawing/2014/main" id="{A5086572-BBE5-47B3-A462-3AEAE234466E}"/>
              </a:ext>
            </a:extLst>
          </p:cNvPr>
          <p:cNvSpPr/>
          <p:nvPr/>
        </p:nvSpPr>
        <p:spPr>
          <a:xfrm>
            <a:off x="5684161" y="2522977"/>
            <a:ext cx="421308" cy="470468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9" name="Rectangle 48">
            <a:hlinkClick r:id="" action="ppaction://noaction">
              <a:snd r:embed="rId10" name="f6_3.wav"/>
            </a:hlinkClick>
            <a:extLst>
              <a:ext uri="{FF2B5EF4-FFF2-40B4-BE49-F238E27FC236}">
                <a16:creationId xmlns:a16="http://schemas.microsoft.com/office/drawing/2014/main" id="{AC8E6BA4-BA74-4748-A963-2B5C6EB2FAD8}"/>
              </a:ext>
            </a:extLst>
          </p:cNvPr>
          <p:cNvSpPr/>
          <p:nvPr/>
        </p:nvSpPr>
        <p:spPr>
          <a:xfrm>
            <a:off x="5681118" y="3171665"/>
            <a:ext cx="421308" cy="470468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0" name="Rectangle 49">
            <a:hlinkClick r:id="" action="ppaction://noaction">
              <a:snd r:embed="rId11" name="f6_4.wav"/>
            </a:hlinkClick>
            <a:extLst>
              <a:ext uri="{FF2B5EF4-FFF2-40B4-BE49-F238E27FC236}">
                <a16:creationId xmlns:a16="http://schemas.microsoft.com/office/drawing/2014/main" id="{FB13B334-5DA2-4BC9-96E9-702F8187359B}"/>
              </a:ext>
            </a:extLst>
          </p:cNvPr>
          <p:cNvSpPr/>
          <p:nvPr/>
        </p:nvSpPr>
        <p:spPr>
          <a:xfrm>
            <a:off x="5691631" y="3817441"/>
            <a:ext cx="421308" cy="470468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1" name="Rectangle 50">
            <a:hlinkClick r:id="" action="ppaction://noaction">
              <a:snd r:embed="rId12" name="f6_5.wav"/>
            </a:hlinkClick>
            <a:extLst>
              <a:ext uri="{FF2B5EF4-FFF2-40B4-BE49-F238E27FC236}">
                <a16:creationId xmlns:a16="http://schemas.microsoft.com/office/drawing/2014/main" id="{5E2E99B4-0F26-41E8-8CA4-75BCA5A00B5A}"/>
              </a:ext>
            </a:extLst>
          </p:cNvPr>
          <p:cNvSpPr/>
          <p:nvPr/>
        </p:nvSpPr>
        <p:spPr>
          <a:xfrm>
            <a:off x="5685786" y="4493550"/>
            <a:ext cx="421308" cy="470468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2" name="Rectangle 51">
            <a:hlinkClick r:id="" action="ppaction://noaction">
              <a:snd r:embed="rId13" name="f6_6.wav"/>
            </a:hlinkClick>
            <a:extLst>
              <a:ext uri="{FF2B5EF4-FFF2-40B4-BE49-F238E27FC236}">
                <a16:creationId xmlns:a16="http://schemas.microsoft.com/office/drawing/2014/main" id="{B64FCBC8-CE63-462A-9059-A888F460410C}"/>
              </a:ext>
            </a:extLst>
          </p:cNvPr>
          <p:cNvSpPr/>
          <p:nvPr/>
        </p:nvSpPr>
        <p:spPr>
          <a:xfrm>
            <a:off x="5681118" y="5136072"/>
            <a:ext cx="421308" cy="470468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53" name="Rectangle 52">
            <a:hlinkClick r:id="" action="ppaction://noaction">
              <a:snd r:embed="rId14" name="f6_7.wav"/>
            </a:hlinkClick>
            <a:extLst>
              <a:ext uri="{FF2B5EF4-FFF2-40B4-BE49-F238E27FC236}">
                <a16:creationId xmlns:a16="http://schemas.microsoft.com/office/drawing/2014/main" id="{75251BE8-27D9-41D5-8DC6-FF157DB79D5F}"/>
              </a:ext>
            </a:extLst>
          </p:cNvPr>
          <p:cNvSpPr/>
          <p:nvPr/>
        </p:nvSpPr>
        <p:spPr>
          <a:xfrm>
            <a:off x="5681118" y="5826188"/>
            <a:ext cx="421308" cy="470468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37311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4" grpId="0"/>
      <p:bldP spid="85" grpId="0"/>
      <p:bldP spid="86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10470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sz="3200" dirty="0"/>
          </a:p>
        </p:txBody>
      </p:sp>
      <p:sp>
        <p:nvSpPr>
          <p:cNvPr id="21" name="Google Shape;390;p8">
            <a:extLst>
              <a:ext uri="{FF2B5EF4-FFF2-40B4-BE49-F238E27FC236}">
                <a16:creationId xmlns:a16="http://schemas.microsoft.com/office/drawing/2014/main" id="{A1EAA857-8629-4E39-AC8E-9FD9C09D97CA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Title 1">
            <a:extLst>
              <a:ext uri="{FF2B5EF4-FFF2-40B4-BE49-F238E27FC236}">
                <a16:creationId xmlns:a16="http://schemas.microsoft.com/office/drawing/2014/main" id="{3D26DF06-E38B-45BA-A8BF-EEB91C1B28D6}"/>
              </a:ext>
            </a:extLst>
          </p:cNvPr>
          <p:cNvSpPr txBox="1">
            <a:spLocks/>
          </p:cNvSpPr>
          <p:nvPr/>
        </p:nvSpPr>
        <p:spPr>
          <a:xfrm>
            <a:off x="3221203" y="-2118"/>
            <a:ext cx="10515600" cy="770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Knowing who does what</a:t>
            </a:r>
          </a:p>
        </p:txBody>
      </p:sp>
      <p:pic>
        <p:nvPicPr>
          <p:cNvPr id="66" name="Google Shape;170;p8" descr="Jigsaw, Puzzle, Piece, Game, Concept, Solution">
            <a:extLst>
              <a:ext uri="{FF2B5EF4-FFF2-40B4-BE49-F238E27FC236}">
                <a16:creationId xmlns:a16="http://schemas.microsoft.com/office/drawing/2014/main" id="{4E7BC434-5E2E-4AC3-8B3D-888038BC77B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6CE23422-951D-43E3-8715-0F6EFD1E6DE4}"/>
              </a:ext>
            </a:extLst>
          </p:cNvPr>
          <p:cNvSpPr txBox="1">
            <a:spLocks/>
          </p:cNvSpPr>
          <p:nvPr/>
        </p:nvSpPr>
        <p:spPr>
          <a:xfrm>
            <a:off x="2335263" y="-864283"/>
            <a:ext cx="10515600" cy="770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1E4E79"/>
              </a:buClr>
              <a:buSzPts val="8625"/>
              <a:buFont typeface="Century Gothic"/>
              <a:buNone/>
            </a:pP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3" name="Google Shape;170;p8" descr="Jigsaw, Puzzle, Piece, Game, Concept, Solution">
            <a:extLst>
              <a:ext uri="{FF2B5EF4-FFF2-40B4-BE49-F238E27FC236}">
                <a16:creationId xmlns:a16="http://schemas.microsoft.com/office/drawing/2014/main" id="{BAF2041A-48DF-4C93-92A3-D4902A35DC6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83;p8">
            <a:extLst>
              <a:ext uri="{FF2B5EF4-FFF2-40B4-BE49-F238E27FC236}">
                <a16:creationId xmlns:a16="http://schemas.microsoft.com/office/drawing/2014/main" id="{BB2DD130-9C32-445A-8D59-02334F220B0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7882" y="5799868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2F0CD30-35EA-4EE4-ABE1-D6D2E0F8F9C0}"/>
              </a:ext>
            </a:extLst>
          </p:cNvPr>
          <p:cNvSpPr txBox="1"/>
          <p:nvPr/>
        </p:nvSpPr>
        <p:spPr>
          <a:xfrm>
            <a:off x="204235" y="767367"/>
            <a:ext cx="6608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[–</a:t>
            </a:r>
            <a:r>
              <a:rPr lang="en-GB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verbs: ‘I’ versus ‘s/he, it’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3AF7DDB-756A-478D-9C76-6C554EF41D87}"/>
              </a:ext>
            </a:extLst>
          </p:cNvPr>
          <p:cNvSpPr txBox="1"/>
          <p:nvPr/>
        </p:nvSpPr>
        <p:spPr>
          <a:xfrm>
            <a:off x="721487" y="5318271"/>
            <a:ext cx="61942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Llev</a:t>
            </a: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un sombrero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montaña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BC4B043-4F07-4B91-B297-F452FE3F0BC8}"/>
              </a:ext>
            </a:extLst>
          </p:cNvPr>
          <p:cNvSpPr txBox="1"/>
          <p:nvPr/>
        </p:nvSpPr>
        <p:spPr>
          <a:xfrm>
            <a:off x="721486" y="5864068"/>
            <a:ext cx="5629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wear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 hat in the mountain(s).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3075D87-6F02-4748-8B5C-662F176CD95A}"/>
              </a:ext>
            </a:extLst>
          </p:cNvPr>
          <p:cNvSpPr txBox="1"/>
          <p:nvPr/>
        </p:nvSpPr>
        <p:spPr>
          <a:xfrm>
            <a:off x="4140200" y="4245130"/>
            <a:ext cx="370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Ejemplo: 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llevar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BD2D7C5C-BA13-43BD-AC12-924FC626E090}"/>
              </a:ext>
            </a:extLst>
          </p:cNvPr>
          <p:cNvSpPr/>
          <p:nvPr/>
        </p:nvSpPr>
        <p:spPr>
          <a:xfrm>
            <a:off x="6495136" y="76217"/>
            <a:ext cx="3848100" cy="1417186"/>
          </a:xfrm>
          <a:prstGeom prst="wedgeRoundRectCallout">
            <a:avLst>
              <a:gd name="adj1" fmla="val -31896"/>
              <a:gd name="adj2" fmla="val 7192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⚠</a:t>
            </a:r>
            <a:r>
              <a:rPr lang="en-GB" sz="23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We don’t need pronouns because the verb ending tells us who is doing the action.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C23521E-8CF4-4BBA-BF7E-2B21F0410F10}"/>
              </a:ext>
            </a:extLst>
          </p:cNvPr>
          <p:cNvSpPr txBox="1"/>
          <p:nvPr/>
        </p:nvSpPr>
        <p:spPr>
          <a:xfrm>
            <a:off x="204235" y="1815197"/>
            <a:ext cx="126481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In Spanish, the words for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’ and ‘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s/he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’ (pronouns) are often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unnecessary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.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1BF0F90-C11C-4651-B1BA-D937CDEB88F4}"/>
              </a:ext>
            </a:extLst>
          </p:cNvPr>
          <p:cNvSpPr txBox="1"/>
          <p:nvPr/>
        </p:nvSpPr>
        <p:spPr>
          <a:xfrm>
            <a:off x="190230" y="2891494"/>
            <a:ext cx="12851762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‘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with a verb, we remove –</a:t>
            </a:r>
            <a:r>
              <a:rPr lang="en-GB" sz="2800" kern="12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and add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-o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Google Shape;171;p8">
            <a:extLst>
              <a:ext uri="{FF2B5EF4-FFF2-40B4-BE49-F238E27FC236}">
                <a16:creationId xmlns:a16="http://schemas.microsoft.com/office/drawing/2014/main" id="{4DC4F7AE-4031-4E70-A481-5561FD9EDFD9}"/>
              </a:ext>
            </a:extLst>
          </p:cNvPr>
          <p:cNvSpPr txBox="1"/>
          <p:nvPr/>
        </p:nvSpPr>
        <p:spPr>
          <a:xfrm>
            <a:off x="1784477" y="4709805"/>
            <a:ext cx="1145594" cy="4770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5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endParaRPr sz="2500" b="1" dirty="0">
              <a:solidFill>
                <a:srgbClr val="002060"/>
              </a:solidFill>
            </a:endParaRPr>
          </a:p>
        </p:txBody>
      </p:sp>
      <p:sp>
        <p:nvSpPr>
          <p:cNvPr id="33" name="Google Shape;171;p8">
            <a:extLst>
              <a:ext uri="{FF2B5EF4-FFF2-40B4-BE49-F238E27FC236}">
                <a16:creationId xmlns:a16="http://schemas.microsoft.com/office/drawing/2014/main" id="{3F36E5C4-3AE3-452F-ACB7-A7265DAE1253}"/>
              </a:ext>
            </a:extLst>
          </p:cNvPr>
          <p:cNvSpPr txBox="1"/>
          <p:nvPr/>
        </p:nvSpPr>
        <p:spPr>
          <a:xfrm>
            <a:off x="8842255" y="4695950"/>
            <a:ext cx="1689938" cy="4770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500" b="1" dirty="0">
                <a:solidFill>
                  <a:srgbClr val="002060"/>
                </a:solidFill>
                <a:latin typeface="Century Gothic"/>
                <a:sym typeface="Century Gothic"/>
              </a:rPr>
              <a:t>s/he, it</a:t>
            </a:r>
            <a:endParaRPr sz="2500" b="1" dirty="0">
              <a:solidFill>
                <a:srgbClr val="002060"/>
              </a:solidFill>
            </a:endParaRPr>
          </a:p>
        </p:txBody>
      </p:sp>
      <p:pic>
        <p:nvPicPr>
          <p:cNvPr id="34" name="Google Shape;183;p8">
            <a:extLst>
              <a:ext uri="{FF2B5EF4-FFF2-40B4-BE49-F238E27FC236}">
                <a16:creationId xmlns:a16="http://schemas.microsoft.com/office/drawing/2014/main" id="{4F671CA9-B8E2-4D2A-B977-65866D02822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21298" y="5772760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85F7C4B-873D-4964-A58D-57FB4709B036}"/>
              </a:ext>
            </a:extLst>
          </p:cNvPr>
          <p:cNvSpPr txBox="1"/>
          <p:nvPr/>
        </p:nvSpPr>
        <p:spPr>
          <a:xfrm>
            <a:off x="6809322" y="5318271"/>
            <a:ext cx="6748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LLev</a:t>
            </a:r>
            <a:r>
              <a:rPr lang="en-GB" sz="2800" b="1" noProof="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uniforme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el pueblo.</a:t>
            </a:r>
            <a:endParaRPr kumimoji="0" lang="en-GB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6F979E6-ACA8-4260-B3C6-1446432708C6}"/>
              </a:ext>
            </a:extLst>
          </p:cNvPr>
          <p:cNvSpPr txBox="1"/>
          <p:nvPr/>
        </p:nvSpPr>
        <p:spPr>
          <a:xfrm>
            <a:off x="6809322" y="5862031"/>
            <a:ext cx="5816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S/he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wears a uniform in the village.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5FC2125-39BD-4500-9045-7DE1EE877B67}"/>
              </a:ext>
            </a:extLst>
          </p:cNvPr>
          <p:cNvSpPr txBox="1"/>
          <p:nvPr/>
        </p:nvSpPr>
        <p:spPr>
          <a:xfrm>
            <a:off x="102436" y="3642370"/>
            <a:ext cx="12851762" cy="517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To mean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‘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s/he, it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’ </a:t>
            </a:r>
            <a:r>
              <a:rPr lang="en-GB" sz="2800" kern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with a verb,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we remove –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ar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and add </a:t>
            </a: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–a</a:t>
            </a:r>
            <a:r>
              <a:rPr lang="en-GB" sz="2800" dirty="0">
                <a:solidFill>
                  <a:srgbClr val="92D05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.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A2C0FDE-EBB3-4552-A2BD-809E4703FCE2}"/>
              </a:ext>
            </a:extLst>
          </p:cNvPr>
          <p:cNvCxnSpPr>
            <a:cxnSpLocks/>
          </p:cNvCxnSpPr>
          <p:nvPr/>
        </p:nvCxnSpPr>
        <p:spPr>
          <a:xfrm>
            <a:off x="6372091" y="4509817"/>
            <a:ext cx="437231" cy="0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D746B1A-5FB8-4A6B-87DE-9B66FB1F18B3}"/>
              </a:ext>
            </a:extLst>
          </p:cNvPr>
          <p:cNvCxnSpPr>
            <a:cxnSpLocks/>
          </p:cNvCxnSpPr>
          <p:nvPr/>
        </p:nvCxnSpPr>
        <p:spPr>
          <a:xfrm>
            <a:off x="6350772" y="4589646"/>
            <a:ext cx="458550" cy="0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936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7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7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7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 animBg="1"/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6BAEF-8EAF-4934-944C-3F1767C20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945" y="96564"/>
            <a:ext cx="2506012" cy="563783"/>
          </a:xfrm>
        </p:spPr>
        <p:txBody>
          <a:bodyPr/>
          <a:lstStyle/>
          <a:p>
            <a:pPr lvl="0">
              <a:lnSpc>
                <a:spcPct val="100000"/>
              </a:lnSpc>
              <a:defRPr/>
            </a:pP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3: </a:t>
            </a:r>
            <a:endParaRPr lang="en-GB" dirty="0"/>
          </a:p>
        </p:txBody>
      </p:sp>
      <p:sp>
        <p:nvSpPr>
          <p:cNvPr id="56" name="Google Shape;390;p8">
            <a:extLst>
              <a:ext uri="{FF2B5EF4-FFF2-40B4-BE49-F238E27FC236}">
                <a16:creationId xmlns:a16="http://schemas.microsoft.com/office/drawing/2014/main" id="{278FB546-801B-4FC4-BA26-4F43642401D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Title 1">
            <a:extLst>
              <a:ext uri="{FF2B5EF4-FFF2-40B4-BE49-F238E27FC236}">
                <a16:creationId xmlns:a16="http://schemas.microsoft.com/office/drawing/2014/main" id="{C6D024B9-2B2E-400C-9BE9-FAC1A04FAA93}"/>
              </a:ext>
            </a:extLst>
          </p:cNvPr>
          <p:cNvSpPr txBox="1">
            <a:spLocks/>
          </p:cNvSpPr>
          <p:nvPr/>
        </p:nvSpPr>
        <p:spPr>
          <a:xfrm>
            <a:off x="9628603" y="770421"/>
            <a:ext cx="2557539" cy="472364"/>
          </a:xfrm>
          <a:prstGeom prst="rect">
            <a:avLst/>
          </a:prstGeom>
          <a:solidFill>
            <a:srgbClr val="91EAD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>
                <a:solidFill>
                  <a:srgbClr val="002060"/>
                </a:solidFill>
                <a:latin typeface="Century Gothic" panose="020B0502020202020204" pitchFamily="34" charset="0"/>
              </a:rPr>
              <a:t>escuchar y escribir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9" name="Google Shape;221;p10">
            <a:extLst>
              <a:ext uri="{FF2B5EF4-FFF2-40B4-BE49-F238E27FC236}">
                <a16:creationId xmlns:a16="http://schemas.microsoft.com/office/drawing/2014/main" id="{4D411941-D7F1-4F80-B54B-677FD178DEB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41878" y="-163112"/>
            <a:ext cx="1166103" cy="1183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Picture 2" descr="Pen, Write, Pencil, Writing Tool, Work, Message, Blue">
            <a:extLst>
              <a:ext uri="{FF2B5EF4-FFF2-40B4-BE49-F238E27FC236}">
                <a16:creationId xmlns:a16="http://schemas.microsoft.com/office/drawing/2014/main" id="{2A1C70CA-8509-47F6-A59A-F22D440B81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3847" y="124468"/>
            <a:ext cx="620192" cy="62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" name="Table 3">
            <a:extLst>
              <a:ext uri="{FF2B5EF4-FFF2-40B4-BE49-F238E27FC236}">
                <a16:creationId xmlns:a16="http://schemas.microsoft.com/office/drawing/2014/main" id="{1A1C857F-CC89-479A-A186-0E02F3F389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3006317"/>
              </p:ext>
            </p:extLst>
          </p:nvPr>
        </p:nvGraphicFramePr>
        <p:xfrm>
          <a:off x="183355" y="1760410"/>
          <a:ext cx="8676637" cy="4912411"/>
        </p:xfrm>
        <a:graphic>
          <a:graphicData uri="http://schemas.openxmlformats.org/drawingml/2006/table">
            <a:tbl>
              <a:tblPr firstRow="1" bandRow="1"/>
              <a:tblGrid>
                <a:gridCol w="1339601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7337036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</a:tblGrid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verbo en español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9468464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u="none" strike="noStrik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__________ a mi amigo </a:t>
                      </a:r>
                      <a:r>
                        <a:rPr lang="en-US" sz="2800" b="0" i="0" u="none" strike="noStrik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en</a:t>
                      </a:r>
                      <a:r>
                        <a:rPr lang="en-US" sz="2800" b="0" i="0" u="none" strike="noStrik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la </a:t>
                      </a:r>
                      <a:r>
                        <a:rPr lang="en-US" sz="2800" b="0" i="0" u="none" strike="noStrik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clase</a:t>
                      </a:r>
                      <a:endParaRPr lang="en-US" sz="2800" b="0" i="0" u="none" strike="noStrik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anchor="b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u="none" strike="noStrik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__________ </a:t>
                      </a:r>
                      <a:r>
                        <a:rPr lang="en-US" sz="2800" b="0" i="0" u="none" strike="noStrik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en</a:t>
                      </a:r>
                      <a:r>
                        <a:rPr lang="en-US" sz="2800" b="0" i="0" u="none" strike="noStrik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inglés</a:t>
                      </a:r>
                      <a:r>
                        <a:rPr lang="en-US" sz="2800" b="0" i="0" u="none" strike="noStrik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con el </a:t>
                      </a:r>
                      <a:r>
                        <a:rPr lang="en-US" sz="2800" b="0" i="0" u="none" strike="noStrik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profesor</a:t>
                      </a:r>
                      <a:endParaRPr lang="en-US" sz="2800" b="0" i="0" u="none" strike="noStrik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anchor="b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0" i="0" u="none" strike="noStrik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__________ una </a:t>
                      </a:r>
                      <a:r>
                        <a:rPr lang="en-US" sz="2800" b="0" i="0" u="none" strike="noStrik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tarta</a:t>
                      </a:r>
                      <a:r>
                        <a:rPr lang="en-US" sz="2800" b="0" i="0" u="none" strike="noStrik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en</a:t>
                      </a:r>
                      <a:r>
                        <a:rPr lang="en-US" sz="2800" b="0" i="0" u="none" strike="noStrik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playa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0" i="0" u="none" strike="noStrik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__________ el </a:t>
                      </a:r>
                      <a:r>
                        <a:rPr lang="en-US" sz="2800" b="0" i="0" u="none" strike="noStrik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cuaderno</a:t>
                      </a:r>
                      <a:r>
                        <a:rPr lang="en-US" sz="2800" b="0" i="0" u="none" strike="noStrik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en</a:t>
                      </a:r>
                      <a:r>
                        <a:rPr lang="en-US" sz="2800" b="0" i="0" u="none" strike="noStrik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la excursion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0" i="0" u="none" strike="noStrik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__________ 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por la </a:t>
                      </a:r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montaña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b="0" i="0" u="none" strike="noStrik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__________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con</a:t>
                      </a:r>
                      <a:r>
                        <a:rPr lang="en-US" sz="2800" b="0" i="0" u="none" strike="noStrik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un familiar </a:t>
                      </a:r>
                      <a:r>
                        <a:rPr lang="en-US" sz="2800" b="0" i="0" u="none" strike="noStrike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en</a:t>
                      </a:r>
                      <a:r>
                        <a:rPr lang="en-US" sz="2800" b="0" i="0" u="none" strike="noStrik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el pueblo</a:t>
                      </a:r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346702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6" name="f8_2.wav"/>
            </a:hlinkClick>
            <a:extLst>
              <a:ext uri="{FF2B5EF4-FFF2-40B4-BE49-F238E27FC236}">
                <a16:creationId xmlns:a16="http://schemas.microsoft.com/office/drawing/2014/main" id="{A5AD4ADB-593A-4641-A1A1-FE3E4B3438ED}"/>
              </a:ext>
            </a:extLst>
          </p:cNvPr>
          <p:cNvSpPr txBox="1"/>
          <p:nvPr/>
        </p:nvSpPr>
        <p:spPr>
          <a:xfrm>
            <a:off x="181227" y="1221155"/>
            <a:ext cx="71927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Escucha y escribe el verbo.</a:t>
            </a:r>
          </a:p>
        </p:txBody>
      </p:sp>
      <p:sp>
        <p:nvSpPr>
          <p:cNvPr id="21" name="Rectangle 20">
            <a:hlinkClick r:id="" action="ppaction://noaction">
              <a:snd r:embed="rId7" name="f8_4.wav"/>
            </a:hlinkClick>
            <a:extLst>
              <a:ext uri="{FF2B5EF4-FFF2-40B4-BE49-F238E27FC236}">
                <a16:creationId xmlns:a16="http://schemas.microsoft.com/office/drawing/2014/main" id="{4C3ACB43-64EF-4F78-8330-312CA1D0B18E}"/>
              </a:ext>
            </a:extLst>
          </p:cNvPr>
          <p:cNvSpPr/>
          <p:nvPr/>
        </p:nvSpPr>
        <p:spPr>
          <a:xfrm>
            <a:off x="386450" y="2541281"/>
            <a:ext cx="746057" cy="523220"/>
          </a:xfrm>
          <a:prstGeom prst="rect">
            <a:avLst/>
          </a:prstGeom>
          <a:solidFill>
            <a:srgbClr val="91EAD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22" name="Rectangle 21">
            <a:hlinkClick r:id="" action="ppaction://noaction">
              <a:snd r:embed="rId8" name="f8_5.wav"/>
            </a:hlinkClick>
            <a:extLst>
              <a:ext uri="{FF2B5EF4-FFF2-40B4-BE49-F238E27FC236}">
                <a16:creationId xmlns:a16="http://schemas.microsoft.com/office/drawing/2014/main" id="{C64A7831-3914-4642-B606-5AA2D95BC5DE}"/>
              </a:ext>
            </a:extLst>
          </p:cNvPr>
          <p:cNvSpPr/>
          <p:nvPr/>
        </p:nvSpPr>
        <p:spPr>
          <a:xfrm>
            <a:off x="386451" y="3206144"/>
            <a:ext cx="746057" cy="523220"/>
          </a:xfrm>
          <a:prstGeom prst="rect">
            <a:avLst/>
          </a:prstGeom>
          <a:solidFill>
            <a:srgbClr val="91EAD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3" name="Rectangle 22">
            <a:hlinkClick r:id="" action="ppaction://noaction">
              <a:snd r:embed="rId9" name="f8_6.wav"/>
            </a:hlinkClick>
            <a:extLst>
              <a:ext uri="{FF2B5EF4-FFF2-40B4-BE49-F238E27FC236}">
                <a16:creationId xmlns:a16="http://schemas.microsoft.com/office/drawing/2014/main" id="{DAB5C7B3-6D86-4E60-84C0-B2D52F29154A}"/>
              </a:ext>
            </a:extLst>
          </p:cNvPr>
          <p:cNvSpPr/>
          <p:nvPr/>
        </p:nvSpPr>
        <p:spPr>
          <a:xfrm>
            <a:off x="386451" y="3912728"/>
            <a:ext cx="746057" cy="523220"/>
          </a:xfrm>
          <a:prstGeom prst="rect">
            <a:avLst/>
          </a:prstGeom>
          <a:solidFill>
            <a:srgbClr val="91EAD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4" name="Rectangle 23">
            <a:hlinkClick r:id="" action="ppaction://noaction">
              <a:snd r:embed="rId10" name="f8_7.wav"/>
            </a:hlinkClick>
            <a:extLst>
              <a:ext uri="{FF2B5EF4-FFF2-40B4-BE49-F238E27FC236}">
                <a16:creationId xmlns:a16="http://schemas.microsoft.com/office/drawing/2014/main" id="{2F6D0A1B-3397-4515-8A76-9B55F5D4854B}"/>
              </a:ext>
            </a:extLst>
          </p:cNvPr>
          <p:cNvSpPr/>
          <p:nvPr/>
        </p:nvSpPr>
        <p:spPr>
          <a:xfrm>
            <a:off x="397971" y="4627716"/>
            <a:ext cx="746057" cy="523220"/>
          </a:xfrm>
          <a:prstGeom prst="rect">
            <a:avLst/>
          </a:prstGeom>
          <a:solidFill>
            <a:srgbClr val="91EAD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5" name="Rectangle 24">
            <a:hlinkClick r:id="" action="ppaction://noaction">
              <a:snd r:embed="rId11" name="f8_8.wav"/>
            </a:hlinkClick>
            <a:extLst>
              <a:ext uri="{FF2B5EF4-FFF2-40B4-BE49-F238E27FC236}">
                <a16:creationId xmlns:a16="http://schemas.microsoft.com/office/drawing/2014/main" id="{505949DA-E678-4C90-B995-FB211D464655}"/>
              </a:ext>
            </a:extLst>
          </p:cNvPr>
          <p:cNvSpPr/>
          <p:nvPr/>
        </p:nvSpPr>
        <p:spPr>
          <a:xfrm>
            <a:off x="386449" y="5302877"/>
            <a:ext cx="746057" cy="523220"/>
          </a:xfrm>
          <a:prstGeom prst="rect">
            <a:avLst/>
          </a:prstGeom>
          <a:solidFill>
            <a:srgbClr val="91EAD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1" name="Rectangle 30">
            <a:hlinkClick r:id="" action="ppaction://noaction">
              <a:snd r:embed="rId12" name="f8_9.wav"/>
            </a:hlinkClick>
            <a:extLst>
              <a:ext uri="{FF2B5EF4-FFF2-40B4-BE49-F238E27FC236}">
                <a16:creationId xmlns:a16="http://schemas.microsoft.com/office/drawing/2014/main" id="{E54D507E-7F08-4F44-8F70-FEA692F494B7}"/>
              </a:ext>
            </a:extLst>
          </p:cNvPr>
          <p:cNvSpPr/>
          <p:nvPr/>
        </p:nvSpPr>
        <p:spPr>
          <a:xfrm>
            <a:off x="386448" y="6022694"/>
            <a:ext cx="746057" cy="523220"/>
          </a:xfrm>
          <a:prstGeom prst="rect">
            <a:avLst/>
          </a:prstGeom>
          <a:solidFill>
            <a:srgbClr val="91EAD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33" name="TextBox 32">
            <a:hlinkClick r:id="" action="ppaction://noaction">
              <a:snd r:embed="rId13" name="f8_1.wav"/>
            </a:hlinkClick>
            <a:extLst>
              <a:ext uri="{FF2B5EF4-FFF2-40B4-BE49-F238E27FC236}">
                <a16:creationId xmlns:a16="http://schemas.microsoft.com/office/drawing/2014/main" id="{5EE8C5D4-36B6-4141-A2F6-AE7CB9511F63}"/>
              </a:ext>
            </a:extLst>
          </p:cNvPr>
          <p:cNvSpPr txBox="1"/>
          <p:nvPr/>
        </p:nvSpPr>
        <p:spPr>
          <a:xfrm>
            <a:off x="2944738" y="84510"/>
            <a:ext cx="68378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Sofía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habla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con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mamá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Elena sobre*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ella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* y el primo Luis.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80584C2-C349-4D70-8AEC-8DB2388AAFC5}"/>
              </a:ext>
            </a:extLst>
          </p:cNvPr>
          <p:cNvSpPr txBox="1"/>
          <p:nvPr/>
        </p:nvSpPr>
        <p:spPr>
          <a:xfrm>
            <a:off x="10268250" y="6087579"/>
            <a:ext cx="1923750" cy="646331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sobre </a:t>
            </a:r>
            <a:r>
              <a:rPr lang="en-GB" dirty="0">
                <a:solidFill>
                  <a:srgbClr val="002060"/>
                </a:solidFill>
                <a:latin typeface="Century Gothic" panose="020B0502020202020204" pitchFamily="34" charset="0"/>
              </a:rPr>
              <a:t>= about </a:t>
            </a:r>
            <a:r>
              <a:rPr lang="en-GB" b="1" dirty="0">
                <a:solidFill>
                  <a:srgbClr val="002060"/>
                </a:solidFill>
                <a:latin typeface="Century Gothic" panose="020B0502020202020204" pitchFamily="34" charset="0"/>
              </a:rPr>
              <a:t>e</a:t>
            </a:r>
            <a:r>
              <a:rPr lang="en-GB" sz="1800" b="1" noProof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lla</a:t>
            </a:r>
            <a:r>
              <a:rPr lang="en-GB" sz="18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8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= she / her*</a:t>
            </a:r>
            <a:endParaRPr lang="en-GB" dirty="0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906D6DB-24D6-486D-8D7E-C9CCD3AC72BD}"/>
              </a:ext>
            </a:extLst>
          </p:cNvPr>
          <p:cNvSpPr txBox="1"/>
          <p:nvPr/>
        </p:nvSpPr>
        <p:spPr>
          <a:xfrm>
            <a:off x="5428143" y="1228271"/>
            <a:ext cx="71927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¿Es una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pregunta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o una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respuesta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B4716C0-8BC1-4686-99A4-D75F64C26300}"/>
              </a:ext>
            </a:extLst>
          </p:cNvPr>
          <p:cNvSpPr txBox="1"/>
          <p:nvPr/>
        </p:nvSpPr>
        <p:spPr>
          <a:xfrm>
            <a:off x="8987617" y="1744375"/>
            <a:ext cx="71927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Escribe</a:t>
            </a: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¿?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o </a:t>
            </a:r>
            <a:r>
              <a:rPr lang="en-GB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DAB33EC-0C2C-496D-93AB-F1C2EB0063B3}"/>
              </a:ext>
            </a:extLst>
          </p:cNvPr>
          <p:cNvSpPr txBox="1"/>
          <p:nvPr/>
        </p:nvSpPr>
        <p:spPr>
          <a:xfrm>
            <a:off x="1712684" y="2640824"/>
            <a:ext cx="1949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Escucho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B84DB7FC-1F54-4CF3-8028-EC99733B9147}"/>
              </a:ext>
            </a:extLst>
          </p:cNvPr>
          <p:cNvSpPr txBox="1"/>
          <p:nvPr/>
        </p:nvSpPr>
        <p:spPr>
          <a:xfrm>
            <a:off x="1741713" y="3324238"/>
            <a:ext cx="1949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Canta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FDA56A5-7BAC-45EF-B98E-59266F2D7096}"/>
              </a:ext>
            </a:extLst>
          </p:cNvPr>
          <p:cNvSpPr txBox="1"/>
          <p:nvPr/>
        </p:nvSpPr>
        <p:spPr>
          <a:xfrm>
            <a:off x="1741711" y="4022166"/>
            <a:ext cx="1949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Compra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5CCA897-FA48-4E47-835E-CB991972073B}"/>
              </a:ext>
            </a:extLst>
          </p:cNvPr>
          <p:cNvSpPr txBox="1"/>
          <p:nvPr/>
        </p:nvSpPr>
        <p:spPr>
          <a:xfrm>
            <a:off x="1712683" y="4705580"/>
            <a:ext cx="1949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Necesito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95E689F-9BC8-4FDE-9C5B-15BA70C2490D}"/>
              </a:ext>
            </a:extLst>
          </p:cNvPr>
          <p:cNvSpPr txBox="1"/>
          <p:nvPr/>
        </p:nvSpPr>
        <p:spPr>
          <a:xfrm>
            <a:off x="1712682" y="5457124"/>
            <a:ext cx="1949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Camina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8FAA0AF-706C-4A90-9750-5EF03E0FE29B}"/>
              </a:ext>
            </a:extLst>
          </p:cNvPr>
          <p:cNvSpPr txBox="1"/>
          <p:nvPr/>
        </p:nvSpPr>
        <p:spPr>
          <a:xfrm>
            <a:off x="1741710" y="6121386"/>
            <a:ext cx="1949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Hablo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307CFB0-D82A-4D9D-8E36-87AD4C593D07}"/>
              </a:ext>
            </a:extLst>
          </p:cNvPr>
          <p:cNvSpPr txBox="1"/>
          <p:nvPr/>
        </p:nvSpPr>
        <p:spPr>
          <a:xfrm>
            <a:off x="7417724" y="2642274"/>
            <a:ext cx="1949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2CD73AA4-34DC-4582-9990-24E18DC968DC}"/>
              </a:ext>
            </a:extLst>
          </p:cNvPr>
          <p:cNvSpPr txBox="1"/>
          <p:nvPr/>
        </p:nvSpPr>
        <p:spPr>
          <a:xfrm>
            <a:off x="1488994" y="3269946"/>
            <a:ext cx="746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¿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F61E816F-7BE3-4C34-8545-CD1B388B7890}"/>
              </a:ext>
            </a:extLst>
          </p:cNvPr>
          <p:cNvSpPr txBox="1"/>
          <p:nvPr/>
        </p:nvSpPr>
        <p:spPr>
          <a:xfrm>
            <a:off x="7678728" y="3347147"/>
            <a:ext cx="1949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?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95688332-925E-49CE-85DD-D0320F017D03}"/>
              </a:ext>
            </a:extLst>
          </p:cNvPr>
          <p:cNvSpPr txBox="1"/>
          <p:nvPr/>
        </p:nvSpPr>
        <p:spPr>
          <a:xfrm>
            <a:off x="6703790" y="3995588"/>
            <a:ext cx="1949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3DFFC04-E657-4B9A-9D00-7867CFDF8BB6}"/>
              </a:ext>
            </a:extLst>
          </p:cNvPr>
          <p:cNvSpPr txBox="1"/>
          <p:nvPr/>
        </p:nvSpPr>
        <p:spPr>
          <a:xfrm>
            <a:off x="1488994" y="4669295"/>
            <a:ext cx="1949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¿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89BE609-7452-42BC-A602-FF6E800BF105}"/>
              </a:ext>
            </a:extLst>
          </p:cNvPr>
          <p:cNvSpPr txBox="1"/>
          <p:nvPr/>
        </p:nvSpPr>
        <p:spPr>
          <a:xfrm>
            <a:off x="8219955" y="4756379"/>
            <a:ext cx="1949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?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052ACF5-09D5-4E2D-850C-D3338A34CACE}"/>
              </a:ext>
            </a:extLst>
          </p:cNvPr>
          <p:cNvSpPr txBox="1"/>
          <p:nvPr/>
        </p:nvSpPr>
        <p:spPr>
          <a:xfrm>
            <a:off x="6225090" y="5483252"/>
            <a:ext cx="1949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?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0EF357A-F5D0-4856-ABAE-FEC48B71BB75}"/>
              </a:ext>
            </a:extLst>
          </p:cNvPr>
          <p:cNvSpPr txBox="1"/>
          <p:nvPr/>
        </p:nvSpPr>
        <p:spPr>
          <a:xfrm>
            <a:off x="8295392" y="6115116"/>
            <a:ext cx="1949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.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21323E-A82D-442C-AC1F-9E0291B2F763}"/>
              </a:ext>
            </a:extLst>
          </p:cNvPr>
          <p:cNvSpPr/>
          <p:nvPr/>
        </p:nvSpPr>
        <p:spPr>
          <a:xfrm>
            <a:off x="1489994" y="5437972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¿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600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8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31" grpId="0" animBg="1"/>
      <p:bldP spid="69" grpId="0"/>
      <p:bldP spid="70" grpId="0"/>
      <p:bldP spid="71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3" grpId="0"/>
      <p:bldP spid="84" grpId="0"/>
      <p:bldP spid="87" grpId="0"/>
      <p:bldP spid="90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790" y="104701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Follow up 4: </a:t>
            </a:r>
            <a:endParaRPr lang="en-GB" sz="3200" dirty="0"/>
          </a:p>
        </p:txBody>
      </p:sp>
      <p:sp>
        <p:nvSpPr>
          <p:cNvPr id="21" name="Google Shape;390;p8">
            <a:extLst>
              <a:ext uri="{FF2B5EF4-FFF2-40B4-BE49-F238E27FC236}">
                <a16:creationId xmlns:a16="http://schemas.microsoft.com/office/drawing/2014/main" id="{A1EAA857-8629-4E39-AC8E-9FD9C09D97CA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60" name="Table 3">
            <a:extLst>
              <a:ext uri="{FF2B5EF4-FFF2-40B4-BE49-F238E27FC236}">
                <a16:creationId xmlns:a16="http://schemas.microsoft.com/office/drawing/2014/main" id="{ACFCD670-C2C2-41A0-AA4B-1863CA104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8618663"/>
              </p:ext>
            </p:extLst>
          </p:nvPr>
        </p:nvGraphicFramePr>
        <p:xfrm>
          <a:off x="119277" y="1447171"/>
          <a:ext cx="11945658" cy="5303520"/>
        </p:xfrm>
        <a:graphic>
          <a:graphicData uri="http://schemas.openxmlformats.org/drawingml/2006/table">
            <a:tbl>
              <a:tblPr firstRow="1" bandRow="1"/>
              <a:tblGrid>
                <a:gridCol w="687713">
                  <a:extLst>
                    <a:ext uri="{9D8B030D-6E8A-4147-A177-3AD203B41FA5}">
                      <a16:colId xmlns:a16="http://schemas.microsoft.com/office/drawing/2014/main" val="4110209462"/>
                    </a:ext>
                  </a:extLst>
                </a:gridCol>
                <a:gridCol w="4446917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  <a:gridCol w="6811028">
                  <a:extLst>
                    <a:ext uri="{9D8B030D-6E8A-4147-A177-3AD203B41FA5}">
                      <a16:colId xmlns:a16="http://schemas.microsoft.com/office/drawing/2014/main" val="4022143723"/>
                    </a:ext>
                  </a:extLst>
                </a:gridCol>
              </a:tblGrid>
              <a:tr h="8388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 u="none" strike="noStrik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anchor="b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2600" b="0" i="0" u="none" strike="noStrike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Escucho a mi amigo en la clase.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i="0" u="none" strike="noStrik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___ _______ to my friend in __________.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9468464"/>
                  </a:ext>
                </a:extLst>
              </a:tr>
              <a:tr h="8388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b="0" i="0" u="none" strike="noStrike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anchor="b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2600" b="0" i="0" u="none" strike="noStrike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¿Canta en inglés con el profesor?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i="0" u="none" strike="noStrik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¿ _____ he _____ ___ ________ with  ___ (male) ___________?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6312899"/>
                  </a:ext>
                </a:extLst>
              </a:tr>
              <a:tr h="838841">
                <a:tc>
                  <a:txBody>
                    <a:bodyPr/>
                    <a:lstStyle/>
                    <a:p>
                      <a:pPr algn="l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AR" sz="2600" b="0" i="0" u="none" strike="noStrike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Compra una tarta en la playa</a:t>
                      </a:r>
                      <a:endParaRPr lang="es-AR" sz="2600" b="1" noProof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600" b="0" i="0" u="none" strike="noStrik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___ _______  a cake ___ _____ __________.</a:t>
                      </a:r>
                      <a:endParaRPr lang="en-GB" sz="26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6388269"/>
                  </a:ext>
                </a:extLst>
              </a:tr>
              <a:tr h="838841">
                <a:tc>
                  <a:txBody>
                    <a:bodyPr/>
                    <a:lstStyle/>
                    <a:p>
                      <a:pPr algn="l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AR" sz="2600" b="0" i="0" u="none" strike="noStrike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¿Necesito el cuaderno en la excursión*?</a:t>
                      </a:r>
                      <a:endParaRPr lang="es-AR" sz="2600" b="1" noProof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600" b="0" i="0" u="none" strike="noStrik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¿ ___  ___  _______ ___ ________  ________ on  the trip?</a:t>
                      </a:r>
                      <a:endParaRPr lang="en-GB" sz="26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4881690"/>
                  </a:ext>
                </a:extLst>
              </a:tr>
              <a:tr h="838841">
                <a:tc>
                  <a:txBody>
                    <a:bodyPr/>
                    <a:lstStyle/>
                    <a:p>
                      <a:pPr algn="l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AR" sz="2600" b="0" i="0" u="none" strike="noStrike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¿Camina por la montaña</a:t>
                      </a:r>
                      <a:r>
                        <a:rPr lang="es-AR" sz="260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?</a:t>
                      </a:r>
                      <a:endParaRPr lang="es-AR" sz="2600" b="1" noProof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i="0" u="none" strike="noStrik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¿ _____  ____  _____  _______ </a:t>
                      </a:r>
                      <a:r>
                        <a:rPr lang="en-GB" sz="2600" b="0" i="0" u="none" strike="noStrik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the mountain(s)?</a:t>
                      </a:r>
                      <a:endParaRPr lang="en-GB" sz="26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9698585"/>
                  </a:ext>
                </a:extLst>
              </a:tr>
              <a:tr h="880535">
                <a:tc>
                  <a:txBody>
                    <a:bodyPr/>
                    <a:lstStyle/>
                    <a:p>
                      <a:pPr algn="l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b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AR" sz="2600" b="0" i="0" u="none" strike="noStrike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Hablo </a:t>
                      </a:r>
                      <a:r>
                        <a:rPr lang="es-AR" sz="2600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con</a:t>
                      </a:r>
                      <a:r>
                        <a:rPr lang="es-AR" sz="2600" b="0" i="0" u="none" strike="noStrike" noProof="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 un familiar en el pueblo.</a:t>
                      </a:r>
                      <a:endParaRPr lang="es-AR" sz="2600" b="1" noProof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0" i="0" u="none" strike="noStrike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  <a:ea typeface="Century Gothic"/>
                          <a:cs typeface="Century Gothic"/>
                          <a:sym typeface="Century Gothic"/>
                        </a:rPr>
                        <a:t>__ _____ to a _________ in ___ __________.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0608411"/>
                  </a:ext>
                </a:extLst>
              </a:tr>
            </a:tbl>
          </a:graphicData>
        </a:graphic>
      </p:graphicFrame>
      <p:sp>
        <p:nvSpPr>
          <p:cNvPr id="64" name="Title 1">
            <a:extLst>
              <a:ext uri="{FF2B5EF4-FFF2-40B4-BE49-F238E27FC236}">
                <a16:creationId xmlns:a16="http://schemas.microsoft.com/office/drawing/2014/main" id="{20C1A1D9-A0AD-40D5-B8F1-408B1238B0F1}"/>
              </a:ext>
            </a:extLst>
          </p:cNvPr>
          <p:cNvSpPr txBox="1">
            <a:spLocks/>
          </p:cNvSpPr>
          <p:nvPr/>
        </p:nvSpPr>
        <p:spPr>
          <a:xfrm>
            <a:off x="10199109" y="959256"/>
            <a:ext cx="186972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Lee y </a:t>
            </a:r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escribir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5" name="Google Shape;282;p13" descr="Reading, Book, Symbol, Icon, Reader, Man">
            <a:extLst>
              <a:ext uri="{FF2B5EF4-FFF2-40B4-BE49-F238E27FC236}">
                <a16:creationId xmlns:a16="http://schemas.microsoft.com/office/drawing/2014/main" id="{D7DA8019-01FE-4400-A2C3-20636136B86A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0393549" y="82488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pic>
        <p:nvPicPr>
          <p:cNvPr id="66" name="Picture 2" descr="Pen, Write, Pencil, Writing Tool, Work, Message, Blue">
            <a:extLst>
              <a:ext uri="{FF2B5EF4-FFF2-40B4-BE49-F238E27FC236}">
                <a16:creationId xmlns:a16="http://schemas.microsoft.com/office/drawing/2014/main" id="{DDE1FD16-3E6F-442A-85F2-D7491200E2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6027" y="104701"/>
            <a:ext cx="782801" cy="78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DA128E07-CE3F-42F4-8EEC-2B4575C21799}"/>
              </a:ext>
            </a:extLst>
          </p:cNvPr>
          <p:cNvSpPr txBox="1"/>
          <p:nvPr/>
        </p:nvSpPr>
        <p:spPr>
          <a:xfrm>
            <a:off x="5465552" y="1609345"/>
            <a:ext cx="4213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D0543E5C-1273-4FB2-88A3-5BC1DD9B15FE}"/>
              </a:ext>
            </a:extLst>
          </p:cNvPr>
          <p:cNvSpPr txBox="1"/>
          <p:nvPr/>
        </p:nvSpPr>
        <p:spPr>
          <a:xfrm>
            <a:off x="5924960" y="1609345"/>
            <a:ext cx="1106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listen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4C3DC99-6192-4ADA-875D-2F6135884CEA}"/>
              </a:ext>
            </a:extLst>
          </p:cNvPr>
          <p:cNvSpPr txBox="1"/>
          <p:nvPr/>
        </p:nvSpPr>
        <p:spPr>
          <a:xfrm>
            <a:off x="9645760" y="1598334"/>
            <a:ext cx="1106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class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6176873A-B07B-4ADA-909C-DEED00ECB086}"/>
              </a:ext>
            </a:extLst>
          </p:cNvPr>
          <p:cNvSpPr txBox="1"/>
          <p:nvPr/>
        </p:nvSpPr>
        <p:spPr>
          <a:xfrm>
            <a:off x="5542650" y="2306129"/>
            <a:ext cx="1106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Does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C120703-EA90-4E7D-8BB1-EF9665100DED}"/>
              </a:ext>
            </a:extLst>
          </p:cNvPr>
          <p:cNvSpPr txBox="1"/>
          <p:nvPr/>
        </p:nvSpPr>
        <p:spPr>
          <a:xfrm>
            <a:off x="7059807" y="2299138"/>
            <a:ext cx="1106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sing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184989AC-E17D-46CF-87C4-71979BC5F5CB}"/>
              </a:ext>
            </a:extLst>
          </p:cNvPr>
          <p:cNvSpPr txBox="1"/>
          <p:nvPr/>
        </p:nvSpPr>
        <p:spPr>
          <a:xfrm>
            <a:off x="7976208" y="2306129"/>
            <a:ext cx="681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CA4B85F-2E78-43C6-AD8E-50EA5DFDF72C}"/>
              </a:ext>
            </a:extLst>
          </p:cNvPr>
          <p:cNvSpPr txBox="1"/>
          <p:nvPr/>
        </p:nvSpPr>
        <p:spPr>
          <a:xfrm>
            <a:off x="8543082" y="2306129"/>
            <a:ext cx="1758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English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CC13A2D-5221-4B4C-99C2-B090915A3E69}"/>
              </a:ext>
            </a:extLst>
          </p:cNvPr>
          <p:cNvSpPr txBox="1"/>
          <p:nvPr/>
        </p:nvSpPr>
        <p:spPr>
          <a:xfrm>
            <a:off x="10697619" y="2325086"/>
            <a:ext cx="1758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the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E77134E-5E33-4ECF-95ED-B0ADD12821A4}"/>
              </a:ext>
            </a:extLst>
          </p:cNvPr>
          <p:cNvSpPr txBox="1"/>
          <p:nvPr/>
        </p:nvSpPr>
        <p:spPr>
          <a:xfrm>
            <a:off x="6649348" y="2714214"/>
            <a:ext cx="1758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teacher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80B8DAB-B531-4037-B93C-5E3567DBF34D}"/>
              </a:ext>
            </a:extLst>
          </p:cNvPr>
          <p:cNvSpPr txBox="1"/>
          <p:nvPr/>
        </p:nvSpPr>
        <p:spPr>
          <a:xfrm>
            <a:off x="5292366" y="3338840"/>
            <a:ext cx="803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He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A1970C7-CBCF-4D00-BCE4-2D70394F0BD2}"/>
              </a:ext>
            </a:extLst>
          </p:cNvPr>
          <p:cNvSpPr txBox="1"/>
          <p:nvPr/>
        </p:nvSpPr>
        <p:spPr>
          <a:xfrm>
            <a:off x="6038848" y="3371850"/>
            <a:ext cx="1106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buys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C8620EA-E43C-4EC2-A837-DB6542C0AE52}"/>
              </a:ext>
            </a:extLst>
          </p:cNvPr>
          <p:cNvSpPr txBox="1"/>
          <p:nvPr/>
        </p:nvSpPr>
        <p:spPr>
          <a:xfrm>
            <a:off x="8500489" y="3371850"/>
            <a:ext cx="681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on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130B521F-C533-4071-985A-36772D18FE6F}"/>
              </a:ext>
            </a:extLst>
          </p:cNvPr>
          <p:cNvSpPr txBox="1"/>
          <p:nvPr/>
        </p:nvSpPr>
        <p:spPr>
          <a:xfrm>
            <a:off x="9124950" y="3380720"/>
            <a:ext cx="910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the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FC3D181-49F7-4079-915C-9D3C76EA0EDE}"/>
              </a:ext>
            </a:extLst>
          </p:cNvPr>
          <p:cNvSpPr txBox="1"/>
          <p:nvPr/>
        </p:nvSpPr>
        <p:spPr>
          <a:xfrm>
            <a:off x="9992872" y="3366992"/>
            <a:ext cx="1475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beach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49AD677-9FB6-429C-84C7-155576018CB3}"/>
              </a:ext>
            </a:extLst>
          </p:cNvPr>
          <p:cNvSpPr txBox="1"/>
          <p:nvPr/>
        </p:nvSpPr>
        <p:spPr>
          <a:xfrm>
            <a:off x="5479758" y="4058108"/>
            <a:ext cx="803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</a:rPr>
              <a:t>Do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F029D8F-6BAF-4CDB-87F9-27E90E61B036}"/>
              </a:ext>
            </a:extLst>
          </p:cNvPr>
          <p:cNvSpPr txBox="1"/>
          <p:nvPr/>
        </p:nvSpPr>
        <p:spPr>
          <a:xfrm>
            <a:off x="6421821" y="4060797"/>
            <a:ext cx="4361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698707A-9486-446B-8691-FBF1192EF2CC}"/>
              </a:ext>
            </a:extLst>
          </p:cNvPr>
          <p:cNvSpPr txBox="1"/>
          <p:nvPr/>
        </p:nvSpPr>
        <p:spPr>
          <a:xfrm>
            <a:off x="7107858" y="4048536"/>
            <a:ext cx="1106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need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67A435F-ADDC-4E0B-B121-F894EB1D7D6E}"/>
              </a:ext>
            </a:extLst>
          </p:cNvPr>
          <p:cNvSpPr txBox="1"/>
          <p:nvPr/>
        </p:nvSpPr>
        <p:spPr>
          <a:xfrm>
            <a:off x="8193536" y="4076914"/>
            <a:ext cx="8036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</a:rPr>
              <a:t>the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8F54478D-A971-461A-9A7D-EB068E1D9A47}"/>
              </a:ext>
            </a:extLst>
          </p:cNvPr>
          <p:cNvSpPr txBox="1"/>
          <p:nvPr/>
        </p:nvSpPr>
        <p:spPr>
          <a:xfrm>
            <a:off x="8801469" y="4076914"/>
            <a:ext cx="1802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exercise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384D288F-40C6-4851-BFCA-A3598935642C}"/>
              </a:ext>
            </a:extLst>
          </p:cNvPr>
          <p:cNvSpPr txBox="1"/>
          <p:nvPr/>
        </p:nvSpPr>
        <p:spPr>
          <a:xfrm>
            <a:off x="10439907" y="4067342"/>
            <a:ext cx="1106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book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8417E09-EC87-4344-997C-7EBF40C1EA47}"/>
              </a:ext>
            </a:extLst>
          </p:cNvPr>
          <p:cNvSpPr txBox="1"/>
          <p:nvPr/>
        </p:nvSpPr>
        <p:spPr>
          <a:xfrm>
            <a:off x="5538946" y="4987045"/>
            <a:ext cx="1280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</a:rPr>
              <a:t>Does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BE38F3D-4F6E-49EB-97C7-524C5C54B8CC}"/>
              </a:ext>
            </a:extLst>
          </p:cNvPr>
          <p:cNvSpPr txBox="1"/>
          <p:nvPr/>
        </p:nvSpPr>
        <p:spPr>
          <a:xfrm>
            <a:off x="6649348" y="4967226"/>
            <a:ext cx="629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he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B54BC86-2B0E-4FE6-BC43-41DE1F996002}"/>
              </a:ext>
            </a:extLst>
          </p:cNvPr>
          <p:cNvSpPr txBox="1"/>
          <p:nvPr/>
        </p:nvSpPr>
        <p:spPr>
          <a:xfrm>
            <a:off x="7376953" y="4967226"/>
            <a:ext cx="1106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walk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FA06F66-8BCA-485C-A469-4812FF85C28F}"/>
              </a:ext>
            </a:extLst>
          </p:cNvPr>
          <p:cNvSpPr txBox="1"/>
          <p:nvPr/>
        </p:nvSpPr>
        <p:spPr>
          <a:xfrm>
            <a:off x="8355059" y="4974504"/>
            <a:ext cx="1595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through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34A890CB-4209-4384-8184-4911C73AF374}"/>
              </a:ext>
            </a:extLst>
          </p:cNvPr>
          <p:cNvSpPr txBox="1"/>
          <p:nvPr/>
        </p:nvSpPr>
        <p:spPr>
          <a:xfrm>
            <a:off x="5317084" y="6047750"/>
            <a:ext cx="1106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I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A8B9C3F-E1C0-44C6-9E50-54DEB99EE0AD}"/>
              </a:ext>
            </a:extLst>
          </p:cNvPr>
          <p:cNvSpPr txBox="1"/>
          <p:nvPr/>
        </p:nvSpPr>
        <p:spPr>
          <a:xfrm>
            <a:off x="5760550" y="6027931"/>
            <a:ext cx="913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talk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4EFD6CC0-F189-49D9-8D4D-32DC2AA8D5C8}"/>
              </a:ext>
            </a:extLst>
          </p:cNvPr>
          <p:cNvSpPr txBox="1"/>
          <p:nvPr/>
        </p:nvSpPr>
        <p:spPr>
          <a:xfrm>
            <a:off x="7422332" y="6018423"/>
            <a:ext cx="1785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relative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67FB159D-8A8E-4C3C-8363-8BC0F05BBE69}"/>
              </a:ext>
            </a:extLst>
          </p:cNvPr>
          <p:cNvSpPr txBox="1"/>
          <p:nvPr/>
        </p:nvSpPr>
        <p:spPr>
          <a:xfrm>
            <a:off x="9198610" y="6028700"/>
            <a:ext cx="885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the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74E0A48F-BC67-4429-B727-E4A5126A67E1}"/>
              </a:ext>
            </a:extLst>
          </p:cNvPr>
          <p:cNvSpPr txBox="1"/>
          <p:nvPr/>
        </p:nvSpPr>
        <p:spPr>
          <a:xfrm>
            <a:off x="10077558" y="6028146"/>
            <a:ext cx="16475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village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98" name="Rectangle 97">
            <a:hlinkClick r:id="" action="ppaction://noaction">
              <a:snd r:embed="rId6" name="f8_4.wav"/>
            </a:hlinkClick>
            <a:extLst>
              <a:ext uri="{FF2B5EF4-FFF2-40B4-BE49-F238E27FC236}">
                <a16:creationId xmlns:a16="http://schemas.microsoft.com/office/drawing/2014/main" id="{B4D3AA4F-415A-40DA-AADE-510C16FF27D7}"/>
              </a:ext>
            </a:extLst>
          </p:cNvPr>
          <p:cNvSpPr/>
          <p:nvPr/>
        </p:nvSpPr>
        <p:spPr>
          <a:xfrm>
            <a:off x="194675" y="1618459"/>
            <a:ext cx="487966" cy="523220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99" name="Rectangle 98">
            <a:hlinkClick r:id="" action="ppaction://noaction">
              <a:snd r:embed="rId7" name="f8_5.wav"/>
            </a:hlinkClick>
            <a:extLst>
              <a:ext uri="{FF2B5EF4-FFF2-40B4-BE49-F238E27FC236}">
                <a16:creationId xmlns:a16="http://schemas.microsoft.com/office/drawing/2014/main" id="{A2F5380F-91D6-4ED0-BD5C-4CE53F681F88}"/>
              </a:ext>
            </a:extLst>
          </p:cNvPr>
          <p:cNvSpPr/>
          <p:nvPr/>
        </p:nvSpPr>
        <p:spPr>
          <a:xfrm>
            <a:off x="213725" y="2512990"/>
            <a:ext cx="487966" cy="523220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00" name="Rectangle 99">
            <a:hlinkClick r:id="" action="ppaction://noaction">
              <a:snd r:embed="rId8" name="f8_6.wav"/>
            </a:hlinkClick>
            <a:extLst>
              <a:ext uri="{FF2B5EF4-FFF2-40B4-BE49-F238E27FC236}">
                <a16:creationId xmlns:a16="http://schemas.microsoft.com/office/drawing/2014/main" id="{87611688-8BA5-4710-AC65-39F75789939C}"/>
              </a:ext>
            </a:extLst>
          </p:cNvPr>
          <p:cNvSpPr/>
          <p:nvPr/>
        </p:nvSpPr>
        <p:spPr>
          <a:xfrm>
            <a:off x="213725" y="3392792"/>
            <a:ext cx="487966" cy="523220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01" name="Rectangle 100">
            <a:hlinkClick r:id="" action="ppaction://noaction">
              <a:snd r:embed="rId9" name="f8_7.wav"/>
            </a:hlinkClick>
            <a:extLst>
              <a:ext uri="{FF2B5EF4-FFF2-40B4-BE49-F238E27FC236}">
                <a16:creationId xmlns:a16="http://schemas.microsoft.com/office/drawing/2014/main" id="{C82F277C-4F48-4BF9-8F4E-71ECFA498378}"/>
              </a:ext>
            </a:extLst>
          </p:cNvPr>
          <p:cNvSpPr/>
          <p:nvPr/>
        </p:nvSpPr>
        <p:spPr>
          <a:xfrm>
            <a:off x="206196" y="4295200"/>
            <a:ext cx="487966" cy="523220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02" name="Rectangle 101">
            <a:hlinkClick r:id="" action="ppaction://noaction">
              <a:snd r:embed="rId10" name="f8_8.wav"/>
            </a:hlinkClick>
            <a:extLst>
              <a:ext uri="{FF2B5EF4-FFF2-40B4-BE49-F238E27FC236}">
                <a16:creationId xmlns:a16="http://schemas.microsoft.com/office/drawing/2014/main" id="{BA11DEBD-FA73-4429-A3F8-EFC2B83114C3}"/>
              </a:ext>
            </a:extLst>
          </p:cNvPr>
          <p:cNvSpPr/>
          <p:nvPr/>
        </p:nvSpPr>
        <p:spPr>
          <a:xfrm>
            <a:off x="213725" y="5124194"/>
            <a:ext cx="487966" cy="523220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03" name="Rectangle 102">
            <a:hlinkClick r:id="" action="ppaction://noaction">
              <a:snd r:embed="rId11" name="f8_9.wav"/>
            </a:hlinkClick>
            <a:extLst>
              <a:ext uri="{FF2B5EF4-FFF2-40B4-BE49-F238E27FC236}">
                <a16:creationId xmlns:a16="http://schemas.microsoft.com/office/drawing/2014/main" id="{5A3DABC8-A3A0-4660-AE3D-7FB52BFE8B28}"/>
              </a:ext>
            </a:extLst>
          </p:cNvPr>
          <p:cNvSpPr/>
          <p:nvPr/>
        </p:nvSpPr>
        <p:spPr>
          <a:xfrm>
            <a:off x="206196" y="6027657"/>
            <a:ext cx="487966" cy="523220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D31870A5-6D1C-4660-BFD9-AC408C1184AF}"/>
              </a:ext>
            </a:extLst>
          </p:cNvPr>
          <p:cNvSpPr txBox="1"/>
          <p:nvPr/>
        </p:nvSpPr>
        <p:spPr>
          <a:xfrm>
            <a:off x="194675" y="860380"/>
            <a:ext cx="71927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Traduce las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frases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95143F2-1802-4F68-93F6-D35366D5A41E}"/>
              </a:ext>
            </a:extLst>
          </p:cNvPr>
          <p:cNvSpPr txBox="1"/>
          <p:nvPr/>
        </p:nvSpPr>
        <p:spPr>
          <a:xfrm>
            <a:off x="7629271" y="298797"/>
            <a:ext cx="2696528" cy="400110"/>
          </a:xfrm>
          <a:prstGeom prst="rect">
            <a:avLst/>
          </a:prstGeom>
          <a:solidFill>
            <a:srgbClr val="C4E59F"/>
          </a:solidFill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excursión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 = trip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42480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90" grpId="0"/>
      <p:bldP spid="91" grpId="0"/>
      <p:bldP spid="93" grpId="0"/>
      <p:bldP spid="94" grpId="0"/>
      <p:bldP spid="95" grpId="0"/>
      <p:bldP spid="96" grpId="0"/>
      <p:bldP spid="9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5763</TotalTime>
  <Words>2985</Words>
  <Application>Microsoft Office PowerPoint</Application>
  <PresentationFormat>Widescreen</PresentationFormat>
  <Paragraphs>608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docs-Century Gothic</vt:lpstr>
      <vt:lpstr>Arial</vt:lpstr>
      <vt:lpstr>Calibri</vt:lpstr>
      <vt:lpstr>Calibri Light</vt:lpstr>
      <vt:lpstr>Century Gothic</vt:lpstr>
      <vt:lpstr>Modern Love</vt:lpstr>
      <vt:lpstr>Segoe Print</vt:lpstr>
      <vt:lpstr>Tw Cen MT</vt:lpstr>
      <vt:lpstr>Office Theme</vt:lpstr>
      <vt:lpstr>Saying what I and others do</vt:lpstr>
      <vt:lpstr>Follow up 1 </vt:lpstr>
      <vt:lpstr>Follow up 2: </vt:lpstr>
      <vt:lpstr>en &amp; por</vt:lpstr>
      <vt:lpstr>leer y hablar</vt:lpstr>
      <vt:lpstr>leer</vt:lpstr>
      <vt:lpstr>Follow up 3: </vt:lpstr>
      <vt:lpstr>Follow up 3: </vt:lpstr>
      <vt:lpstr>Follow up 4: </vt:lpstr>
      <vt:lpstr>Follow up 5:</vt:lpstr>
      <vt:lpstr>Follow up 5 </vt:lpstr>
      <vt:lpstr>to print</vt:lpstr>
      <vt:lpstr>Follow up EXTRA: </vt:lpstr>
      <vt:lpstr>Follow up EXTRA 2: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Saying what I and others have</dc:title>
  <dc:creator>Paula Vázquez-Valero</dc:creator>
  <cp:lastModifiedBy>Rachel Hawkes</cp:lastModifiedBy>
  <cp:revision>36</cp:revision>
  <dcterms:created xsi:type="dcterms:W3CDTF">2022-01-09T12:56:32Z</dcterms:created>
  <dcterms:modified xsi:type="dcterms:W3CDTF">2022-01-17T06:49:17Z</dcterms:modified>
</cp:coreProperties>
</file>