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598" r:id="rId3"/>
    <p:sldId id="599" r:id="rId4"/>
    <p:sldId id="567" r:id="rId5"/>
    <p:sldId id="568" r:id="rId6"/>
    <p:sldId id="600" r:id="rId7"/>
    <p:sldId id="525" r:id="rId8"/>
    <p:sldId id="601" r:id="rId9"/>
    <p:sldId id="602" r:id="rId10"/>
    <p:sldId id="603" r:id="rId11"/>
    <p:sldId id="521" r:id="rId12"/>
    <p:sldId id="492" r:id="rId13"/>
    <p:sldId id="396" r:id="rId14"/>
    <p:sldId id="5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91EAD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5582" autoAdjust="0"/>
  </p:normalViewPr>
  <p:slideViewPr>
    <p:cSldViewPr snapToGrid="0">
      <p:cViewPr varScale="1">
        <p:scale>
          <a:sx n="59" d="100"/>
          <a:sy n="59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SSC [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and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-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caminar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[514]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nadar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[3604]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montaña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playa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[1475]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pueblo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en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por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familiar [1922] globo [3765] silla [1271] tarta [&gt;5000] regalo [1986] bonito [891] pequeño [202] rojo [534] amarillo [1381]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ser [7] soy [7] es [7] siempre [96] normalmente [1696] (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recycle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adjectives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)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[72]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briefly to the next slide to show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05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28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[go] in contrast with [</a:t>
            </a:r>
            <a:r>
              <a:rPr lang="en-GB" b="0" dirty="0" err="1"/>
              <a:t>ga</a:t>
            </a:r>
            <a:r>
              <a:rPr lang="en-GB" b="0" dirty="0"/>
              <a:t>]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</a:t>
            </a:r>
            <a:r>
              <a:rPr lang="en-GB" dirty="0" err="1"/>
              <a:t>table</a:t>
            </a:r>
            <a:r>
              <a:rPr lang="en-GB" dirty="0"/>
              <a:t>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ga</a:t>
            </a:r>
            <a:r>
              <a:rPr lang="en-GB" b="0" dirty="0"/>
              <a:t>] [go]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Elicit responses from students. Answers are animated (one click per word).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[E] </a:t>
            </a:r>
            <a:r>
              <a:rPr lang="en-GB" dirty="0" err="1"/>
              <a:t>mago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negar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pegar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algo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pagar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fuego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words in Part A are unknown to pupils (pictures are provided to clarify meaning). In Part B, we include both the two source words (</a:t>
            </a:r>
            <a:r>
              <a:rPr lang="en-GB" dirty="0" err="1"/>
              <a:t>lago</a:t>
            </a:r>
            <a:r>
              <a:rPr lang="en-GB" dirty="0"/>
              <a:t> / </a:t>
            </a:r>
            <a:r>
              <a:rPr lang="en-GB" dirty="0" err="1"/>
              <a:t>ganar</a:t>
            </a:r>
            <a:r>
              <a:rPr lang="en-GB" dirty="0"/>
              <a:t>) and a words already encountered in the SOW (</a:t>
            </a:r>
            <a:r>
              <a:rPr lang="en-GB" dirty="0" err="1"/>
              <a:t>gato</a:t>
            </a:r>
            <a:r>
              <a:rPr lang="en-GB" dirty="0"/>
              <a:t>, </a:t>
            </a:r>
            <a:r>
              <a:rPr lang="en-GB" dirty="0" err="1"/>
              <a:t>tengo</a:t>
            </a:r>
            <a:r>
              <a:rPr lang="en-GB" dirty="0"/>
              <a:t>, </a:t>
            </a:r>
            <a:r>
              <a:rPr lang="en-GB" dirty="0" err="1"/>
              <a:t>domingo</a:t>
            </a:r>
            <a:r>
              <a:rPr lang="en-GB" dirty="0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Mago </a:t>
            </a:r>
            <a:r>
              <a:rPr lang="en-GB" dirty="0"/>
              <a:t>[4573] </a:t>
            </a:r>
            <a:r>
              <a:rPr lang="en-GB" b="1" dirty="0" err="1"/>
              <a:t>negar</a:t>
            </a:r>
            <a:r>
              <a:rPr lang="en-GB" dirty="0"/>
              <a:t> [770] </a:t>
            </a:r>
            <a:r>
              <a:rPr lang="en-GB" b="1" dirty="0"/>
              <a:t>pegar</a:t>
            </a:r>
            <a:r>
              <a:rPr lang="en-GB" sz="800" b="0" dirty="0"/>
              <a:t>1</a:t>
            </a:r>
            <a:r>
              <a:rPr lang="en-GB" b="1" dirty="0"/>
              <a:t> </a:t>
            </a:r>
            <a:r>
              <a:rPr lang="en-GB" dirty="0"/>
              <a:t>[1135] </a:t>
            </a:r>
            <a:r>
              <a:rPr lang="en-GB" b="1" dirty="0"/>
              <a:t>algo</a:t>
            </a:r>
            <a:r>
              <a:rPr lang="en-GB" dirty="0"/>
              <a:t> [110] </a:t>
            </a:r>
            <a:r>
              <a:rPr lang="en-GB" b="1" dirty="0" err="1"/>
              <a:t>juego</a:t>
            </a:r>
            <a:r>
              <a:rPr lang="en-GB" dirty="0"/>
              <a:t> [409] </a:t>
            </a:r>
            <a:r>
              <a:rPr lang="en-GB" b="1" dirty="0" err="1"/>
              <a:t>pagar</a:t>
            </a:r>
            <a:r>
              <a:rPr lang="en-GB" dirty="0"/>
              <a:t> [377] </a:t>
            </a:r>
            <a:r>
              <a:rPr lang="en-GB" b="1" dirty="0" err="1"/>
              <a:t>fuego</a:t>
            </a:r>
            <a:r>
              <a:rPr lang="en-GB" dirty="0"/>
              <a:t> [884]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recall of definite and indefinite articles with previously taught vocabulary; to practise written recall of word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Do E of part A with pupils and click to correct.</a:t>
            </a:r>
            <a:br>
              <a:rPr lang="en-GB" b="0" dirty="0"/>
            </a:br>
            <a:r>
              <a:rPr lang="en-GB" b="0" dirty="0"/>
              <a:t>2. Pupils write 1 – 6 and complete them (Note: they do not need to copy out the nouns as well).</a:t>
            </a:r>
            <a:br>
              <a:rPr lang="en-GB" b="0" dirty="0"/>
            </a:br>
            <a:r>
              <a:rPr lang="en-GB" b="0" dirty="0"/>
              <a:t>3. Click to feed back responses.</a:t>
            </a:r>
            <a:br>
              <a:rPr lang="en-GB" b="0" dirty="0"/>
            </a:br>
            <a:r>
              <a:rPr lang="en-GB" b="0" dirty="0"/>
              <a:t>4. Click to bring up part B of the activity.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Do E with pupils to model the task.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Pupils write 1-6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reveal the answers in number order next to the matching pictures.</a:t>
            </a:r>
            <a:br>
              <a:rPr lang="en-GB" b="0" dirty="0"/>
            </a:br>
            <a:r>
              <a:rPr lang="en-GB" b="0" dirty="0"/>
              <a:t>8. Draw pupils’ attention to the callout about ‘el/la familiar’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9. If required, click audio buttons to reinforce the new 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22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two key prepositions </a:t>
            </a:r>
            <a:r>
              <a:rPr lang="en-GB" b="1" dirty="0" err="1"/>
              <a:t>en</a:t>
            </a:r>
            <a:r>
              <a:rPr lang="en-GB" b="0" dirty="0"/>
              <a:t> and </a:t>
            </a:r>
            <a:r>
              <a:rPr lang="en-GB" b="1" dirty="0"/>
              <a:t>por.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and elicit pupil translations, 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77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using the correct preposition (</a:t>
            </a:r>
            <a:r>
              <a:rPr lang="en-GB" b="0" dirty="0" err="1"/>
              <a:t>en</a:t>
            </a:r>
            <a:r>
              <a:rPr lang="en-GB" b="0" dirty="0"/>
              <a:t>/por) in a supported, oral interpreting task.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 English sentence prompt.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say the sentence aloud, selecting the correct verb and preposition.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indicate the correct verb and preposition.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for the rest of the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86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and key vocabulary (including possible translations for ‘por’); </a:t>
            </a:r>
            <a:br>
              <a:rPr lang="en-GB" b="0" baseline="0" dirty="0"/>
            </a:br>
            <a:r>
              <a:rPr lang="en-GB" b="0" baseline="0" dirty="0"/>
              <a:t>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with pupils to model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1-6, writing the translation in English.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elicit each sentence in Spanish from pupils to practise reading aloud, then click each audio button to hear each sentence.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transcription of correct verb forms (1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singular); to practise aural recognition of question and statement intonation patterns.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title / context of the activity.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x1 to bring up instruction in Spanish. First time they listen to it, pupils to write the verb. Second time, pupils should identify whether the sentences are a statement or a question and write the appropriate punctuation.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the example with them. Click to listen and bring up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listen to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</a:t>
            </a:r>
            <a:r>
              <a:rPr lang="en-GB" dirty="0"/>
              <a:t>: Follow up 4 focuses on understanding the meaning of these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US" sz="1200" b="1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[E]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Escucho a mi amigo en la clase.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[1]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¿Canta en inglés con el profesor?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[2]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Compra una tarta en </a:t>
            </a:r>
            <a:r>
              <a:rPr lang="en-GB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playa.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[3]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¿Necesito el cuaderno en la excursión?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[4]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¿Camina por la montaña?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[5]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Hablo con un familiar en el pueblo.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sz="1200" b="0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00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reading comprehension of 1</a:t>
            </a:r>
            <a:r>
              <a:rPr lang="en-GB" b="0" baseline="30000" dirty="0"/>
              <a:t>st</a:t>
            </a:r>
            <a:r>
              <a:rPr lang="en-GB" b="0" dirty="0"/>
              <a:t> &amp; 3</a:t>
            </a:r>
            <a:r>
              <a:rPr lang="en-GB" b="0" baseline="30000" dirty="0"/>
              <a:t>rd</a:t>
            </a:r>
            <a:r>
              <a:rPr lang="en-GB" b="0" dirty="0"/>
              <a:t> person singular forms of –</a:t>
            </a:r>
            <a:r>
              <a:rPr lang="en-GB" b="0" dirty="0" err="1"/>
              <a:t>ar</a:t>
            </a:r>
            <a:r>
              <a:rPr lang="en-GB" b="0" dirty="0"/>
              <a:t> verbs (including questions as well as vocabulary for this week and previous weeks)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pupils. Paying attention to the verb ending and the number of spaces provided.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do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Go through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If desired, click to listen to audio.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US" sz="1000" b="1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[E]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Escucho a mi amigo en la clase.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[1]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¿Canta en inglés con el profesor?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[2]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Compra una tarta en </a:t>
            </a:r>
            <a:r>
              <a:rPr lang="en-GB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playa.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[3]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¿Necesito el cuaderno en la excursión?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[4]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¿Camina por la montaña?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[5]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Hablo con un familiar en el pueblo.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3.png"/><Relationship Id="rId26" Type="http://schemas.openxmlformats.org/officeDocument/2006/relationships/audio" Target="../media/audio15.wav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image" Target="../media/image8.png"/><Relationship Id="rId10" Type="http://schemas.openxmlformats.org/officeDocument/2006/relationships/audio" Target="../media/audio8.wav"/><Relationship Id="rId19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7.png"/><Relationship Id="rId27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audio" Target="../media/audio25.wav"/><Relationship Id="rId3" Type="http://schemas.openxmlformats.org/officeDocument/2006/relationships/image" Target="../media/image12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image" Target="../media/image14.png"/><Relationship Id="rId15" Type="http://schemas.openxmlformats.org/officeDocument/2006/relationships/image" Target="../media/image15.jpeg"/><Relationship Id="rId10" Type="http://schemas.openxmlformats.org/officeDocument/2006/relationships/audio" Target="../media/audio20.wav"/><Relationship Id="rId19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3" Type="http://schemas.openxmlformats.org/officeDocument/2006/relationships/image" Target="../media/image22.png"/><Relationship Id="rId7" Type="http://schemas.openxmlformats.org/officeDocument/2006/relationships/image" Target="../media/image23.gif"/><Relationship Id="rId12" Type="http://schemas.openxmlformats.org/officeDocument/2006/relationships/audio" Target="../media/audio3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0" Type="http://schemas.openxmlformats.org/officeDocument/2006/relationships/audio" Target="../media/audio29.wav"/><Relationship Id="rId4" Type="http://schemas.microsoft.com/office/2007/relationships/hdphoto" Target="../media/hdphoto1.wdp"/><Relationship Id="rId9" Type="http://schemas.openxmlformats.org/officeDocument/2006/relationships/audio" Target="../media/audio28.wav"/><Relationship Id="rId14" Type="http://schemas.openxmlformats.org/officeDocument/2006/relationships/audio" Target="../media/audio3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3" Type="http://schemas.openxmlformats.org/officeDocument/2006/relationships/audio" Target="../media/audio34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image" Target="../media/image29.png"/><Relationship Id="rId10" Type="http://schemas.openxmlformats.org/officeDocument/2006/relationships/audio" Target="../media/audio39.wav"/><Relationship Id="rId4" Type="http://schemas.openxmlformats.org/officeDocument/2006/relationships/image" Target="../media/image28.png"/><Relationship Id="rId9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image" Target="../media/image22.png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image" Target="../media/image29.png"/><Relationship Id="rId10" Type="http://schemas.openxmlformats.org/officeDocument/2006/relationships/audio" Target="../media/audio40.wav"/><Relationship Id="rId4" Type="http://schemas.microsoft.com/office/2007/relationships/hdphoto" Target="../media/hdphoto1.wdp"/><Relationship Id="rId9" Type="http://schemas.openxmlformats.org/officeDocument/2006/relationships/audio" Target="../media/audio3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205786" y="977015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95239" y="4791496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7615367" y="1067255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Turno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8FDB7-C34D-46A2-8B32-73CCFE7D1D98}"/>
              </a:ext>
            </a:extLst>
          </p:cNvPr>
          <p:cNvSpPr txBox="1"/>
          <p:nvPr/>
        </p:nvSpPr>
        <p:spPr>
          <a:xfrm>
            <a:off x="979050" y="1628853"/>
            <a:ext cx="6094979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(¿?)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83380" y="5460428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126" y="1818461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155" y="1604422"/>
            <a:ext cx="486903" cy="521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E95DA-7214-4E71-9936-95F7F9F32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287" y="2452862"/>
            <a:ext cx="4580294" cy="2412223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" y="5490398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8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84106" y="263206"/>
            <a:ext cx="8079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Luis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44725"/>
          <a:stretch/>
        </p:blipFill>
        <p:spPr>
          <a:xfrm>
            <a:off x="4231984" y="5712402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063"/>
          <a:stretch/>
        </p:blipFill>
        <p:spPr>
          <a:xfrm>
            <a:off x="4566334" y="4976383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prompt card to ask questions. 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he walk along the beach?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card to answer ‘yes’ or ‘no. 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4EAE186-70B3-4E0E-8DB6-AAF24C42FC45}"/>
              </a:ext>
            </a:extLst>
          </p:cNvPr>
          <p:cNvSpPr/>
          <p:nvPr/>
        </p:nvSpPr>
        <p:spPr>
          <a:xfrm>
            <a:off x="6004133" y="5562140"/>
            <a:ext cx="6094979" cy="50950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 swap roles.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913D9F-AE10-4205-ABBE-575ECB3459B5}"/>
              </a:ext>
            </a:extLst>
          </p:cNvPr>
          <p:cNvGrpSpPr/>
          <p:nvPr/>
        </p:nvGrpSpPr>
        <p:grpSpPr>
          <a:xfrm>
            <a:off x="515030" y="2982952"/>
            <a:ext cx="3246087" cy="3543243"/>
            <a:chOff x="322002" y="3821930"/>
            <a:chExt cx="3372949" cy="29135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7FAE5B7-2700-44BC-9004-8903A34F1B4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64" name="Rounded Rectangle 11">
                <a:extLst>
                  <a:ext uri="{FF2B5EF4-FFF2-40B4-BE49-F238E27FC236}">
                    <a16:creationId xmlns:a16="http://schemas.microsoft.com/office/drawing/2014/main" id="{76897E70-8F07-40CE-9F23-CE1A417A833D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19933EA-9FBE-4D46-B584-6AB575493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3EE397-3E69-4217-A472-432F2DAD5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45FB781-6588-4B18-A9D1-EB532A884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13F456-74A2-46A2-9EC3-9BB243EE662A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DD0D77-5F09-4722-8964-A729AA535944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43421B-62AB-403C-A398-5FF5E56FFBB8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1A5306E-2A3D-41F5-A8AD-4F0063990E2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BFB305E-4D1A-4F1D-9FDD-A1F4DEA65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9AC4EC-711D-438A-8A11-736461023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5628921-DFF5-47CB-BD00-69C3281E766C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1BC212A-CEB9-460B-9855-9C965CBA7608}"/>
              </a:ext>
            </a:extLst>
          </p:cNvPr>
          <p:cNvSpPr txBox="1"/>
          <p:nvPr/>
        </p:nvSpPr>
        <p:spPr>
          <a:xfrm>
            <a:off x="515030" y="2002130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42F38B-9731-42AC-BC73-16F8B960666A}"/>
              </a:ext>
            </a:extLst>
          </p:cNvPr>
          <p:cNvSpPr txBox="1"/>
          <p:nvPr/>
        </p:nvSpPr>
        <p:spPr>
          <a:xfrm>
            <a:off x="1336122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E3B298C-2B6E-4837-B028-19A5480061F1}"/>
              </a:ext>
            </a:extLst>
          </p:cNvPr>
          <p:cNvSpPr txBox="1"/>
          <p:nvPr/>
        </p:nvSpPr>
        <p:spPr>
          <a:xfrm>
            <a:off x="1322283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67C99E-6606-4BE3-BA07-D9A33A4A7F36}"/>
              </a:ext>
            </a:extLst>
          </p:cNvPr>
          <p:cNvSpPr txBox="1"/>
          <p:nvPr/>
        </p:nvSpPr>
        <p:spPr>
          <a:xfrm>
            <a:off x="1304914" y="518317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need (a bottle)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D0F196-731B-4E9D-B1F1-81E77D4B51DF}"/>
              </a:ext>
            </a:extLst>
          </p:cNvPr>
          <p:cNvSpPr txBox="1"/>
          <p:nvPr/>
        </p:nvSpPr>
        <p:spPr>
          <a:xfrm>
            <a:off x="1293645" y="451656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wear (uniform)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BD57021-80F7-4BDA-93D3-777C6BA00A7B}"/>
              </a:ext>
            </a:extLst>
          </p:cNvPr>
          <p:cNvSpPr txBox="1"/>
          <p:nvPr/>
        </p:nvSpPr>
        <p:spPr>
          <a:xfrm>
            <a:off x="1253115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267092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</a:t>
            </a:r>
          </a:p>
        </p:txBody>
      </p:sp>
      <p:pic>
        <p:nvPicPr>
          <p:cNvPr id="145" name="Picture 144" descr="Shape, arrow&#10;&#10;Description automatically generated">
            <a:extLst>
              <a:ext uri="{FF2B5EF4-FFF2-40B4-BE49-F238E27FC236}">
                <a16:creationId xmlns:a16="http://schemas.microsoft.com/office/drawing/2014/main" id="{03B4D6D6-0AB1-4C67-9E7A-BB2B96A79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3" y="3279997"/>
            <a:ext cx="494008" cy="323378"/>
          </a:xfrm>
          <a:prstGeom prst="rect">
            <a:avLst/>
          </a:prstGeom>
        </p:spPr>
      </p:pic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6342CD9F-C20C-4353-A688-6C2B50F3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8" y="5296111"/>
            <a:ext cx="494008" cy="323378"/>
          </a:xfrm>
          <a:prstGeom prst="rect">
            <a:avLst/>
          </a:prstGeom>
        </p:spPr>
      </p:pic>
      <p:pic>
        <p:nvPicPr>
          <p:cNvPr id="147" name="Picture 146" descr="Shape, arrow&#10;&#10;Description automatically generated">
            <a:extLst>
              <a:ext uri="{FF2B5EF4-FFF2-40B4-BE49-F238E27FC236}">
                <a16:creationId xmlns:a16="http://schemas.microsoft.com/office/drawing/2014/main" id="{8BA1727B-4C9D-4FDD-AA9D-B9BCCDE27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4" y="4620490"/>
            <a:ext cx="494008" cy="323378"/>
          </a:xfrm>
          <a:prstGeom prst="rect">
            <a:avLst/>
          </a:prstGeom>
        </p:spPr>
      </p:pic>
      <p:pic>
        <p:nvPicPr>
          <p:cNvPr id="148" name="Picture 147" descr="Shape, arrow&#10;&#10;Description automatically generated">
            <a:extLst>
              <a:ext uri="{FF2B5EF4-FFF2-40B4-BE49-F238E27FC236}">
                <a16:creationId xmlns:a16="http://schemas.microsoft.com/office/drawing/2014/main" id="{0A798A19-9CEE-49B8-8E71-0B2EF3BC1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50" y="5743084"/>
            <a:ext cx="486903" cy="521381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E626B5B8-4CE1-4579-A855-5037721C8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23" y="3772525"/>
            <a:ext cx="486903" cy="521381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40F21E5C-0011-4D13-A659-E83491F844E4}"/>
              </a:ext>
            </a:extLst>
          </p:cNvPr>
          <p:cNvSpPr txBox="1"/>
          <p:nvPr/>
        </p:nvSpPr>
        <p:spPr>
          <a:xfrm>
            <a:off x="6843943" y="2000411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EEF4258-F015-4BA8-86EE-DEDF63B3D42D}"/>
              </a:ext>
            </a:extLst>
          </p:cNvPr>
          <p:cNvGrpSpPr/>
          <p:nvPr/>
        </p:nvGrpSpPr>
        <p:grpSpPr>
          <a:xfrm>
            <a:off x="6570774" y="2982952"/>
            <a:ext cx="3246087" cy="3543243"/>
            <a:chOff x="322002" y="3821930"/>
            <a:chExt cx="3372949" cy="291358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354EAE1B-CB6E-4B0D-B8AC-CB8AA4913874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155" name="Rounded Rectangle 11">
                <a:extLst>
                  <a:ext uri="{FF2B5EF4-FFF2-40B4-BE49-F238E27FC236}">
                    <a16:creationId xmlns:a16="http://schemas.microsoft.com/office/drawing/2014/main" id="{1448B614-96CD-433B-906B-2637A4209F8C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4A45DB7-A3D3-4A7D-A1CA-4D6983510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64E5C64-20D9-48D3-913D-9432A7DE7C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74235A1-F6EF-4FBA-BEA6-9ED31A6C0E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E5F3D22-EF5B-498B-B8E8-B7CAA8440610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935EF2F-4233-433C-82D8-ED7432F0F441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FEDD348-3847-4497-B76D-467BD8167C95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C5105C5-D0A3-42C5-83D0-465E7F8E91B1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1D35ACD-1496-4221-BC4A-03632F7C6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07A94C7-BBD2-49B8-A7E8-1391739B8B0D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6AF5BF2-18E7-48EC-AB18-90292288FDFB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8BDA35C-D402-4DE8-B740-467EA07DCD6B}"/>
              </a:ext>
            </a:extLst>
          </p:cNvPr>
          <p:cNvSpPr txBox="1"/>
          <p:nvPr/>
        </p:nvSpPr>
        <p:spPr>
          <a:xfrm>
            <a:off x="7391866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EBDD62D-E967-4B9D-B937-DF3216DB38DF}"/>
              </a:ext>
            </a:extLst>
          </p:cNvPr>
          <p:cNvSpPr txBox="1"/>
          <p:nvPr/>
        </p:nvSpPr>
        <p:spPr>
          <a:xfrm>
            <a:off x="7378027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sing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83DCF83-0ABC-4AAD-86EB-E04672C8349C}"/>
              </a:ext>
            </a:extLst>
          </p:cNvPr>
          <p:cNvSpPr txBox="1"/>
          <p:nvPr/>
        </p:nvSpPr>
        <p:spPr>
          <a:xfrm>
            <a:off x="7293498" y="451043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speak (Spanish)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BDDBDDD-4519-4058-8AA8-747FA02700C6}"/>
              </a:ext>
            </a:extLst>
          </p:cNvPr>
          <p:cNvSpPr txBox="1"/>
          <p:nvPr/>
        </p:nvSpPr>
        <p:spPr>
          <a:xfrm>
            <a:off x="7374324" y="516427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buy a fruit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BFF30D5-EBC8-4E50-8F53-68BB1566885F}"/>
              </a:ext>
            </a:extLst>
          </p:cNvPr>
          <p:cNvSpPr txBox="1"/>
          <p:nvPr/>
        </p:nvSpPr>
        <p:spPr>
          <a:xfrm>
            <a:off x="7308859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wear (uniform)</a:t>
            </a:r>
          </a:p>
        </p:txBody>
      </p:sp>
      <p:pic>
        <p:nvPicPr>
          <p:cNvPr id="170" name="Picture 169" descr="Shape, arrow&#10;&#10;Description automatically generated">
            <a:extLst>
              <a:ext uri="{FF2B5EF4-FFF2-40B4-BE49-F238E27FC236}">
                <a16:creationId xmlns:a16="http://schemas.microsoft.com/office/drawing/2014/main" id="{92D6F8AB-DF3A-4A3A-A9A6-47506D9AF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97" y="3279997"/>
            <a:ext cx="494008" cy="323378"/>
          </a:xfrm>
          <a:prstGeom prst="rect">
            <a:avLst/>
          </a:prstGeom>
        </p:spPr>
      </p:pic>
      <p:pic>
        <p:nvPicPr>
          <p:cNvPr id="171" name="Picture 170" descr="Shape, arrow&#10;&#10;Description automatically generated">
            <a:extLst>
              <a:ext uri="{FF2B5EF4-FFF2-40B4-BE49-F238E27FC236}">
                <a16:creationId xmlns:a16="http://schemas.microsoft.com/office/drawing/2014/main" id="{B7DF1CA0-8B12-4AA3-A089-F33A4B33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368" y="3969228"/>
            <a:ext cx="494008" cy="323378"/>
          </a:xfrm>
          <a:prstGeom prst="rect">
            <a:avLst/>
          </a:prstGeom>
        </p:spPr>
      </p:pic>
      <p:pic>
        <p:nvPicPr>
          <p:cNvPr id="172" name="Picture 171" descr="Shape, arrow&#10;&#10;Description automatically generated">
            <a:extLst>
              <a:ext uri="{FF2B5EF4-FFF2-40B4-BE49-F238E27FC236}">
                <a16:creationId xmlns:a16="http://schemas.microsoft.com/office/drawing/2014/main" id="{E21A7407-9B05-43BD-B9A7-DA57DC8A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194" y="5293888"/>
            <a:ext cx="494008" cy="323378"/>
          </a:xfrm>
          <a:prstGeom prst="rect">
            <a:avLst/>
          </a:prstGeom>
        </p:spPr>
      </p:pic>
      <p:pic>
        <p:nvPicPr>
          <p:cNvPr id="173" name="Picture 172" descr="Shape, arrow&#10;&#10;Description automatically generated">
            <a:extLst>
              <a:ext uri="{FF2B5EF4-FFF2-40B4-BE49-F238E27FC236}">
                <a16:creationId xmlns:a16="http://schemas.microsoft.com/office/drawing/2014/main" id="{4CB787FE-3D80-4F1E-A13E-4E62F83EA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644" y="5743084"/>
            <a:ext cx="486903" cy="521381"/>
          </a:xfrm>
          <a:prstGeom prst="rect">
            <a:avLst/>
          </a:prstGeom>
        </p:spPr>
      </p:pic>
      <p:pic>
        <p:nvPicPr>
          <p:cNvPr id="174" name="Picture 173" descr="Shape, arrow&#10;&#10;Description automatically generated">
            <a:extLst>
              <a:ext uri="{FF2B5EF4-FFF2-40B4-BE49-F238E27FC236}">
                <a16:creationId xmlns:a16="http://schemas.microsoft.com/office/drawing/2014/main" id="{1F895336-DB9F-498E-9828-1ACA14BDC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197" y="4422589"/>
            <a:ext cx="486903" cy="5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27" y="4927476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76" y="71171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484742" y="4339021"/>
            <a:ext cx="534712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44863" y="642313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20C98-5948-4329-A56F-75459AAD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95" y="1227088"/>
            <a:ext cx="3222467" cy="1765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F3901-FA16-4481-A5BD-30D4C87E1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04" y="1286010"/>
            <a:ext cx="3014365" cy="301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72A9F-DD19-4406-A83E-E4085869A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96" y="4872931"/>
            <a:ext cx="3367392" cy="1845146"/>
          </a:xfrm>
          <a:prstGeom prst="rect">
            <a:avLst/>
          </a:prstGeom>
        </p:spPr>
      </p:pic>
      <p:pic>
        <p:nvPicPr>
          <p:cNvPr id="4098" name="Picture 2" descr="Ear, Listen, Hear, Gossip, Sound">
            <a:extLst>
              <a:ext uri="{FF2B5EF4-FFF2-40B4-BE49-F238E27FC236}">
                <a16:creationId xmlns:a16="http://schemas.microsoft.com/office/drawing/2014/main" id="{0CFD2C5F-1D86-42BF-8919-2278608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0" y="4401333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Ear, Listen, Hear, Gossip, Sound">
            <a:extLst>
              <a:ext uri="{FF2B5EF4-FFF2-40B4-BE49-F238E27FC236}">
                <a16:creationId xmlns:a16="http://schemas.microsoft.com/office/drawing/2014/main" id="{4EE11396-8932-42DE-ACD1-D49CDC0B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85" y="689877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8C7EB-3C9B-4EC1-8182-57151E26C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709" y="1790127"/>
            <a:ext cx="2830303" cy="1829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F810B-7E84-4BC5-B128-E201E71AF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4900" y="4769942"/>
            <a:ext cx="3024256" cy="1829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215B4F-F19F-40DF-9B3F-19B4B878D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581" y="3735763"/>
            <a:ext cx="2982314" cy="298231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220285E-4675-413A-880B-1C8E9992FC8F}"/>
              </a:ext>
            </a:extLst>
          </p:cNvPr>
          <p:cNvSpPr txBox="1"/>
          <p:nvPr/>
        </p:nvSpPr>
        <p:spPr>
          <a:xfrm>
            <a:off x="7010309" y="311666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Google Shape;319;p15" descr="Speech Icon, Voice, Talking, Audio, Speech">
            <a:extLst>
              <a:ext uri="{FF2B5EF4-FFF2-40B4-BE49-F238E27FC236}">
                <a16:creationId xmlns:a16="http://schemas.microsoft.com/office/drawing/2014/main" id="{84E3D082-F653-4FC6-BD24-FE6F3F8AF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204" y="3211887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2048972E-D098-4FD9-A0B0-CAFEAD5F0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680" y="763265"/>
            <a:ext cx="494008" cy="323378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B4705E58-6448-4AFA-B98D-047724EEFB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1709" y="549226"/>
            <a:ext cx="486903" cy="521381"/>
          </a:xfrm>
          <a:prstGeom prst="rect">
            <a:avLst/>
          </a:prstGeom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297BF86C-1FA3-4BB2-A067-D28E8D3254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6562" y="3296123"/>
            <a:ext cx="494008" cy="323378"/>
          </a:xfrm>
          <a:prstGeom prst="rect">
            <a:avLst/>
          </a:prstGeom>
        </p:spPr>
      </p:pic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FCCD43A5-3F38-4B6D-BD43-C1893B6EC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5591" y="3082084"/>
            <a:ext cx="486903" cy="52138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7A00212-387B-482B-A778-499643627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516274" y="1613616"/>
            <a:ext cx="323334" cy="999831"/>
          </a:xfrm>
          <a:prstGeom prst="rect">
            <a:avLst/>
          </a:prstGeom>
        </p:spPr>
      </p:pic>
      <p:pic>
        <p:nvPicPr>
          <p:cNvPr id="74" name="Picture 7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E4E8B6-B224-4275-A4E6-774C54D260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55" y="5305430"/>
            <a:ext cx="515983" cy="980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80819-8A75-4F82-B61D-732FC2A9F5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0638" y="4427560"/>
            <a:ext cx="2017951" cy="99983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5E3D682-2A2A-4174-B780-5D0DA0928A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4049" y="682675"/>
            <a:ext cx="201795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759986"/>
              </p:ext>
            </p:extLst>
          </p:nvPr>
        </p:nvGraphicFramePr>
        <p:xfrm>
          <a:off x="229819" y="968968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roja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amarillos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2800" b="1" baseline="3000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pequeñas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7310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24790" y="484791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66593" y="6200798"/>
            <a:ext cx="284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walk, walking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7898" y="6200797"/>
            <a:ext cx="2981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(to swim, swimming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25889" y="6186828"/>
            <a:ext cx="284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sea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0834" y="5376720"/>
            <a:ext cx="274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mountain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59121" y="5429425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beach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25889" y="5352270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village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7059" y="4600865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513773" y="4580047"/>
            <a:ext cx="232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(f)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288746" y="4610824"/>
            <a:ext cx="339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around, along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1" y="3780081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from, of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93207" y="3791255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pretty (f)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26872" y="37970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small (f)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666593" y="298535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red (f)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13773" y="29783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yellow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244590" y="296139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relative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6" y="214369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chair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62776" y="2149982"/>
            <a:ext cx="300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 (trait)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10213" y="217668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(trait)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73550" y="1415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(trait)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98904" y="135001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25889" y="1387896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usually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41195"/>
              </p:ext>
            </p:extLst>
          </p:nvPr>
        </p:nvGraphicFramePr>
        <p:xfrm>
          <a:off x="255116" y="925653"/>
          <a:ext cx="1026048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52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yellow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relative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8174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 2: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57088" y="469335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702643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6643" y="61441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40856" y="61441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mar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2643" y="53281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39773" y="5287696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pueblo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738699" y="3749823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525294" y="3742542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62315" y="36992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60890" y="293249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25294" y="29304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1" y="29606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/ la familiar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730175" y="21247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44876" y="1287987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61292" y="127384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51040" y="1242469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15" name="f2_00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656438" y="665849"/>
            <a:ext cx="54448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palabras 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alfabético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Google Shape;157;p2">
            <a:hlinkClick r:id="" action="ppaction://noaction">
              <a:snd r:embed="rId16" name="f2_0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6426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72705" y="1799763"/>
          <a:ext cx="5240388" cy="49657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15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360314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ma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ne _  _ 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pa _ _  r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fue _ _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838338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05985" y="244605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0" name="f2_00E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96525" y="24011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8667" y="308305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8668" y="37239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17891" y="49967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62157" y="43514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3695216" y="2402234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429405" y="4295354"/>
            <a:ext cx="6671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619016" y="4889958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11" name="f2_1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205116" y="303296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3" name="f2_2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207141" y="3696026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3" name="f2_3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92872" y="430499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8" name="f2_4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205116" y="49549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3379" y="3691565"/>
            <a:ext cx="6285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1009058" y="127392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29" y="122969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551755" y="3034032"/>
            <a:ext cx="7335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a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2" name="f2_5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192242" y="557703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93587" y="56049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B5ED8C-D293-4C04-B519-082B1D41B369}"/>
              </a:ext>
            </a:extLst>
          </p:cNvPr>
          <p:cNvSpPr txBox="1"/>
          <p:nvPr/>
        </p:nvSpPr>
        <p:spPr>
          <a:xfrm>
            <a:off x="3606805" y="5556080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56;p20">
            <a:extLst>
              <a:ext uri="{FF2B5EF4-FFF2-40B4-BE49-F238E27FC236}">
                <a16:creationId xmlns:a16="http://schemas.microsoft.com/office/drawing/2014/main" id="{FA5336C0-0092-4E21-B6F7-FC5BF5A3ECB7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72999" y="624800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54">
            <a:hlinkClick r:id="" action="ppaction://noaction">
              <a:snd r:embed="rId5" name="f2_6.wav"/>
            </a:hlinkClick>
            <a:extLst>
              <a:ext uri="{FF2B5EF4-FFF2-40B4-BE49-F238E27FC236}">
                <a16:creationId xmlns:a16="http://schemas.microsoft.com/office/drawing/2014/main" id="{3CDAE561-02FF-4870-8F17-4FFDB3BC66AD}"/>
              </a:ext>
            </a:extLst>
          </p:cNvPr>
          <p:cNvSpPr/>
          <p:nvPr/>
        </p:nvSpPr>
        <p:spPr>
          <a:xfrm>
            <a:off x="192242" y="61911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CC1CB1-234E-409B-BA43-48989F801AA8}"/>
              </a:ext>
            </a:extLst>
          </p:cNvPr>
          <p:cNvSpPr txBox="1"/>
          <p:nvPr/>
        </p:nvSpPr>
        <p:spPr>
          <a:xfrm>
            <a:off x="3681870" y="6160813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2" descr="Mago, Magia, Misterio, Truco, Mágico, Espejismo">
            <a:extLst>
              <a:ext uri="{FF2B5EF4-FFF2-40B4-BE49-F238E27FC236}">
                <a16:creationId xmlns:a16="http://schemas.microsoft.com/office/drawing/2014/main" id="{5268A994-C2CF-47FF-8285-E599378D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34" y="2402238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No, Negativo, Dedo, Mano, Guardar">
            <a:extLst>
              <a:ext uri="{FF2B5EF4-FFF2-40B4-BE49-F238E27FC236}">
                <a16:creationId xmlns:a16="http://schemas.microsoft.com/office/drawing/2014/main" id="{4FAA2ECE-5265-49AE-BAD0-F9B5CDED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31" y="3048319"/>
            <a:ext cx="743773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Bordo, Juego, Diagonal, Victoria, Tic, Dedo Del Pie">
            <a:extLst>
              <a:ext uri="{FF2B5EF4-FFF2-40B4-BE49-F238E27FC236}">
                <a16:creationId xmlns:a16="http://schemas.microsoft.com/office/drawing/2014/main" id="{D1C445B3-5482-462B-81B6-238C3A30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4996769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Adhesive, Glue, Paste, Art Supplies">
            <a:extLst>
              <a:ext uri="{FF2B5EF4-FFF2-40B4-BE49-F238E27FC236}">
                <a16:creationId xmlns:a16="http://schemas.microsoft.com/office/drawing/2014/main" id="{9BBBD16A-2A97-425B-BB70-D5A9B827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59" y="3723011"/>
            <a:ext cx="888229" cy="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A12FB-5AF3-44A4-B339-6FCD871081EB}"/>
              </a:ext>
            </a:extLst>
          </p:cNvPr>
          <p:cNvSpPr txBox="1"/>
          <p:nvPr/>
        </p:nvSpPr>
        <p:spPr>
          <a:xfrm>
            <a:off x="4073738" y="4425318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[something]</a:t>
            </a:r>
          </a:p>
        </p:txBody>
      </p:sp>
      <p:pic>
        <p:nvPicPr>
          <p:cNvPr id="69" name="Picture 12" descr="Las Compras En Línea, Tarjeta De Crédito">
            <a:extLst>
              <a:ext uri="{FF2B5EF4-FFF2-40B4-BE49-F238E27FC236}">
                <a16:creationId xmlns:a16="http://schemas.microsoft.com/office/drawing/2014/main" id="{03779BBB-EFAA-4192-9E70-D096F289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4552625" y="5634666"/>
            <a:ext cx="698075" cy="4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Koster, Fuego">
            <a:extLst>
              <a:ext uri="{FF2B5EF4-FFF2-40B4-BE49-F238E27FC236}">
                <a16:creationId xmlns:a16="http://schemas.microsoft.com/office/drawing/2014/main" id="{8945844B-B3A0-44F5-9D50-D8EEF6D1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56" y="6186975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26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6899268" y="61847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53;p2">
            <a:hlinkClick r:id="" action="ppaction://noaction">
              <a:snd r:embed="rId26" name="e.wav"/>
            </a:hlinkClick>
            <a:extLst>
              <a:ext uri="{FF2B5EF4-FFF2-40B4-BE49-F238E27FC236}">
                <a16:creationId xmlns:a16="http://schemas.microsoft.com/office/drawing/2014/main" id="{2C81B26F-32FC-4DCF-908E-C4DDC1FB8684}"/>
              </a:ext>
            </a:extLst>
          </p:cNvPr>
          <p:cNvSpPr txBox="1"/>
          <p:nvPr/>
        </p:nvSpPr>
        <p:spPr>
          <a:xfrm>
            <a:off x="9224112" y="62902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[go]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9;p5">
            <a:extLst>
              <a:ext uri="{FF2B5EF4-FFF2-40B4-BE49-F238E27FC236}">
                <a16:creationId xmlns:a16="http://schemas.microsoft.com/office/drawing/2014/main" id="{19944AA5-DEFB-443E-AA63-D7ADFBDA8F41}"/>
              </a:ext>
            </a:extLst>
          </p:cNvPr>
          <p:cNvSpPr txBox="1"/>
          <p:nvPr/>
        </p:nvSpPr>
        <p:spPr>
          <a:xfrm>
            <a:off x="8320713" y="3591978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3E186E-187C-433A-A151-3B0728DC72D8}"/>
              </a:ext>
            </a:extLst>
          </p:cNvPr>
          <p:cNvSpPr txBox="1"/>
          <p:nvPr/>
        </p:nvSpPr>
        <p:spPr>
          <a:xfrm>
            <a:off x="6541450" y="21485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4E7C868-1C7E-425B-BC9C-6C94C8231E97}"/>
              </a:ext>
            </a:extLst>
          </p:cNvPr>
          <p:cNvSpPr txBox="1"/>
          <p:nvPr/>
        </p:nvSpPr>
        <p:spPr>
          <a:xfrm>
            <a:off x="9150534" y="2128689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C0491E-DA37-4EA0-B78A-8241500A98EE}"/>
              </a:ext>
            </a:extLst>
          </p:cNvPr>
          <p:cNvSpPr txBox="1"/>
          <p:nvPr/>
        </p:nvSpPr>
        <p:spPr>
          <a:xfrm>
            <a:off x="5496257" y="253177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5C68BD-8C63-45E6-BE89-EF95A76A0D85}"/>
              </a:ext>
            </a:extLst>
          </p:cNvPr>
          <p:cNvSpPr txBox="1"/>
          <p:nvPr/>
        </p:nvSpPr>
        <p:spPr>
          <a:xfrm>
            <a:off x="9117595" y="302139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57E996-38AC-4F18-8A82-823C26DBBA02}"/>
              </a:ext>
            </a:extLst>
          </p:cNvPr>
          <p:cNvSpPr txBox="1"/>
          <p:nvPr/>
        </p:nvSpPr>
        <p:spPr>
          <a:xfrm>
            <a:off x="5831997" y="35548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C29522-E8F1-4773-B80B-39EAFD3C73B4}"/>
              </a:ext>
            </a:extLst>
          </p:cNvPr>
          <p:cNvSpPr txBox="1"/>
          <p:nvPr/>
        </p:nvSpPr>
        <p:spPr>
          <a:xfrm>
            <a:off x="9789516" y="165940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D7CE42-083C-4C0F-9704-BA7616B626D6}"/>
              </a:ext>
            </a:extLst>
          </p:cNvPr>
          <p:cNvSpPr txBox="1"/>
          <p:nvPr/>
        </p:nvSpPr>
        <p:spPr>
          <a:xfrm>
            <a:off x="8136362" y="165858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FC2BC07-D9CA-421B-AD7B-C78E701DCCA8}"/>
              </a:ext>
            </a:extLst>
          </p:cNvPr>
          <p:cNvSpPr txBox="1"/>
          <p:nvPr/>
        </p:nvSpPr>
        <p:spPr>
          <a:xfrm>
            <a:off x="7820896" y="2609109"/>
            <a:ext cx="1141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CCBD1F-22E1-4016-93AA-02700AEE13F2}"/>
              </a:ext>
            </a:extLst>
          </p:cNvPr>
          <p:cNvSpPr txBox="1"/>
          <p:nvPr/>
        </p:nvSpPr>
        <p:spPr>
          <a:xfrm>
            <a:off x="9897885" y="26109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C32F58-1CDC-4D7A-B70A-E8C3C72B6446}"/>
              </a:ext>
            </a:extLst>
          </p:cNvPr>
          <p:cNvSpPr txBox="1"/>
          <p:nvPr/>
        </p:nvSpPr>
        <p:spPr>
          <a:xfrm>
            <a:off x="6375897" y="297962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855FD8-8F92-4B4D-8D07-480647225ED0}"/>
              </a:ext>
            </a:extLst>
          </p:cNvPr>
          <p:cNvCxnSpPr>
            <a:cxnSpLocks/>
          </p:cNvCxnSpPr>
          <p:nvPr/>
        </p:nvCxnSpPr>
        <p:spPr>
          <a:xfrm flipV="1">
            <a:off x="5514031" y="4304999"/>
            <a:ext cx="5411015" cy="98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5445277" y="164376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1" name="Picture 7">
            <a:extLst>
              <a:ext uri="{FF2B5EF4-FFF2-40B4-BE49-F238E27FC236}">
                <a16:creationId xmlns:a16="http://schemas.microsoft.com/office/drawing/2014/main" id="{1FA75926-CD79-4CE2-BBF3-81B9337C120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68" y="4623344"/>
            <a:ext cx="424226" cy="46900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185A093-52CF-40EB-A498-010CA995FC95}"/>
              </a:ext>
            </a:extLst>
          </p:cNvPr>
          <p:cNvSpPr txBox="1"/>
          <p:nvPr/>
        </p:nvSpPr>
        <p:spPr>
          <a:xfrm>
            <a:off x="6094915" y="44833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B46EE9-D1DC-47D6-A9FD-C5BB0B6B1C42}"/>
              </a:ext>
            </a:extLst>
          </p:cNvPr>
          <p:cNvSpPr txBox="1"/>
          <p:nvPr/>
        </p:nvSpPr>
        <p:spPr>
          <a:xfrm>
            <a:off x="6049590" y="50202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B120F2-2A8A-4D82-BCEB-2941E173D1E1}"/>
              </a:ext>
            </a:extLst>
          </p:cNvPr>
          <p:cNvSpPr txBox="1"/>
          <p:nvPr/>
        </p:nvSpPr>
        <p:spPr>
          <a:xfrm>
            <a:off x="6025203" y="555706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F9BAE6-4755-484E-8F24-5EDE42336362}"/>
              </a:ext>
            </a:extLst>
          </p:cNvPr>
          <p:cNvSpPr txBox="1"/>
          <p:nvPr/>
        </p:nvSpPr>
        <p:spPr>
          <a:xfrm>
            <a:off x="5988934" y="609391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EF9250-A96D-47B7-965C-FAA619669E4F}"/>
              </a:ext>
            </a:extLst>
          </p:cNvPr>
          <p:cNvSpPr txBox="1"/>
          <p:nvPr/>
        </p:nvSpPr>
        <p:spPr>
          <a:xfrm>
            <a:off x="8127106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34524D-D4BC-462B-9A9F-6B0F9E84D957}"/>
              </a:ext>
            </a:extLst>
          </p:cNvPr>
          <p:cNvSpPr txBox="1"/>
          <p:nvPr/>
        </p:nvSpPr>
        <p:spPr>
          <a:xfrm>
            <a:off x="8081781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jueg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5AF1C8-2B69-4B3E-B85C-9B55948A02C0}"/>
              </a:ext>
            </a:extLst>
          </p:cNvPr>
          <p:cNvSpPr txBox="1"/>
          <p:nvPr/>
        </p:nvSpPr>
        <p:spPr>
          <a:xfrm>
            <a:off x="8057394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9D19DA-7FCE-45ED-B1ED-FED91CACA28E}"/>
              </a:ext>
            </a:extLst>
          </p:cNvPr>
          <p:cNvSpPr txBox="1"/>
          <p:nvPr/>
        </p:nvSpPr>
        <p:spPr>
          <a:xfrm>
            <a:off x="8021125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41BEEE-279A-44BD-A45C-28181F09CFF8}"/>
              </a:ext>
            </a:extLst>
          </p:cNvPr>
          <p:cNvSpPr txBox="1"/>
          <p:nvPr/>
        </p:nvSpPr>
        <p:spPr>
          <a:xfrm>
            <a:off x="9843820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4DC89E-AFC9-4476-8FCF-3665725EF181}"/>
              </a:ext>
            </a:extLst>
          </p:cNvPr>
          <p:cNvSpPr txBox="1"/>
          <p:nvPr/>
        </p:nvSpPr>
        <p:spPr>
          <a:xfrm>
            <a:off x="9798495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2B838FD-8463-490A-AB67-DD49D18DA1DC}"/>
              </a:ext>
            </a:extLst>
          </p:cNvPr>
          <p:cNvSpPr txBox="1"/>
          <p:nvPr/>
        </p:nvSpPr>
        <p:spPr>
          <a:xfrm>
            <a:off x="9774108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4CAD423-95C4-4623-A001-3C3E76780325}"/>
              </a:ext>
            </a:extLst>
          </p:cNvPr>
          <p:cNvSpPr txBox="1"/>
          <p:nvPr/>
        </p:nvSpPr>
        <p:spPr>
          <a:xfrm>
            <a:off x="9737839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157;p2">
            <a:extLst>
              <a:ext uri="{FF2B5EF4-FFF2-40B4-BE49-F238E27FC236}">
                <a16:creationId xmlns:a16="http://schemas.microsoft.com/office/drawing/2014/main" id="{ED0365CD-D967-40CE-B4CB-C3C90ED67C72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2_0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4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3" dur="4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95" grpId="0" animBg="1"/>
      <p:bldP spid="37" grpId="0" animBg="1"/>
      <p:bldP spid="36" grpId="0" animBg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100" grpId="0"/>
      <p:bldP spid="100" grpId="1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4" grpId="0"/>
      <p:bldP spid="115" grpId="0"/>
      <p:bldP spid="116" grpId="0"/>
      <p:bldP spid="117" grpId="0" animBg="1"/>
      <p:bldP spid="118" grpId="0" animBg="1"/>
      <p:bldP spid="119" grpId="0" animBg="1"/>
      <p:bldP spid="119" grpId="1" animBg="1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resent">
            <a:extLst>
              <a:ext uri="{FF2B5EF4-FFF2-40B4-BE49-F238E27FC236}">
                <a16:creationId xmlns:a16="http://schemas.microsoft.com/office/drawing/2014/main" id="{64BBA939-EE90-4B8B-8E51-8F025D1B5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47" y="2290047"/>
            <a:ext cx="1321936" cy="973827"/>
          </a:xfrm>
          <a:prstGeom prst="rect">
            <a:avLst/>
          </a:prstGeom>
        </p:spPr>
      </p:pic>
      <p:pic>
        <p:nvPicPr>
          <p:cNvPr id="52" name="Picture 4" descr="Naturaleza, Montaña, Cielo, Árbol, Paisaje, Lago">
            <a:extLst>
              <a:ext uri="{FF2B5EF4-FFF2-40B4-BE49-F238E27FC236}">
                <a16:creationId xmlns:a16="http://schemas.microsoft.com/office/drawing/2014/main" id="{7D1B9BC5-9C34-4B03-B97A-2B688003B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6995621" y="4000242"/>
            <a:ext cx="1589033" cy="128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4BE7A1F2-3F55-4617-B9F0-0CB2E2EBC804}"/>
              </a:ext>
            </a:extLst>
          </p:cNvPr>
          <p:cNvGraphicFramePr>
            <a:graphicFrameLocks noGrp="1"/>
          </p:cNvGraphicFramePr>
          <p:nvPr/>
        </p:nvGraphicFramePr>
        <p:xfrm>
          <a:off x="176911" y="1608655"/>
          <a:ext cx="6436475" cy="5078512"/>
        </p:xfrm>
        <a:graphic>
          <a:graphicData uri="http://schemas.openxmlformats.org/drawingml/2006/table">
            <a:tbl>
              <a:tblPr firstRow="1" bandRow="1"/>
              <a:tblGrid>
                <a:gridCol w="73748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65979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3039188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0147DE-076A-497D-A009-16B6D462E41B}"/>
              </a:ext>
            </a:extLst>
          </p:cNvPr>
          <p:cNvSpPr txBox="1">
            <a:spLocks/>
          </p:cNvSpPr>
          <p:nvPr/>
        </p:nvSpPr>
        <p:spPr>
          <a:xfrm>
            <a:off x="10431110" y="1127121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Brain, Idea, Think, Creativity">
            <a:extLst>
              <a:ext uri="{FF2B5EF4-FFF2-40B4-BE49-F238E27FC236}">
                <a16:creationId xmlns:a16="http://schemas.microsoft.com/office/drawing/2014/main" id="{3F68433A-A9D5-43CB-931E-FF3779B8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hlinkClick r:id="" action="ppaction://noaction">
              <a:snd r:embed="rId6" name="f4_1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142836" y="895039"/>
            <a:ext cx="7414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“un” / “una” o “el” / “la”.</a:t>
            </a:r>
          </a:p>
        </p:txBody>
      </p:sp>
      <p:sp>
        <p:nvSpPr>
          <p:cNvPr id="34" name="Rectangle 33">
            <a:hlinkClick r:id="" action="ppaction://noaction">
              <a:snd r:embed="rId7" name="f4_3.wav"/>
            </a:hlinkClick>
            <a:extLst>
              <a:ext uri="{FF2B5EF4-FFF2-40B4-BE49-F238E27FC236}">
                <a16:creationId xmlns:a16="http://schemas.microsoft.com/office/drawing/2014/main" id="{A616604D-C05C-4F07-85AA-18D75A204DB3}"/>
              </a:ext>
            </a:extLst>
          </p:cNvPr>
          <p:cNvSpPr/>
          <p:nvPr/>
        </p:nvSpPr>
        <p:spPr>
          <a:xfrm>
            <a:off x="278501" y="231479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5" name="Rectangle 34">
            <a:hlinkClick r:id="" action="ppaction://noaction">
              <a:snd r:embed="rId8" name="f4_4.wav"/>
            </a:hlinkClick>
            <a:extLst>
              <a:ext uri="{FF2B5EF4-FFF2-40B4-BE49-F238E27FC236}">
                <a16:creationId xmlns:a16="http://schemas.microsoft.com/office/drawing/2014/main" id="{04747047-72B1-41E8-9F55-ACCD5F9413A2}"/>
              </a:ext>
            </a:extLst>
          </p:cNvPr>
          <p:cNvSpPr/>
          <p:nvPr/>
        </p:nvSpPr>
        <p:spPr>
          <a:xfrm>
            <a:off x="278501" y="2934142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Rectangle 35">
            <a:hlinkClick r:id="" action="ppaction://noaction">
              <a:snd r:embed="rId9" name="f4_5.wav"/>
            </a:hlinkClick>
            <a:extLst>
              <a:ext uri="{FF2B5EF4-FFF2-40B4-BE49-F238E27FC236}">
                <a16:creationId xmlns:a16="http://schemas.microsoft.com/office/drawing/2014/main" id="{53D65E17-1ED6-4F36-BAE8-12DDA8C2A26C}"/>
              </a:ext>
            </a:extLst>
          </p:cNvPr>
          <p:cNvSpPr/>
          <p:nvPr/>
        </p:nvSpPr>
        <p:spPr>
          <a:xfrm>
            <a:off x="279391" y="3591588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 36">
            <a:hlinkClick r:id="" action="ppaction://noaction">
              <a:snd r:embed="rId10" name="f4_6.wav"/>
            </a:hlinkClick>
            <a:extLst>
              <a:ext uri="{FF2B5EF4-FFF2-40B4-BE49-F238E27FC236}">
                <a16:creationId xmlns:a16="http://schemas.microsoft.com/office/drawing/2014/main" id="{B9AE36FE-AC7D-41BD-9233-9EC651D3E6B5}"/>
              </a:ext>
            </a:extLst>
          </p:cNvPr>
          <p:cNvSpPr/>
          <p:nvPr/>
        </p:nvSpPr>
        <p:spPr>
          <a:xfrm>
            <a:off x="279391" y="4210934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Rectangle 37">
            <a:hlinkClick r:id="" action="ppaction://noaction">
              <a:snd r:embed="rId11" name="f4_7.wav"/>
            </a:hlinkClick>
            <a:extLst>
              <a:ext uri="{FF2B5EF4-FFF2-40B4-BE49-F238E27FC236}">
                <a16:creationId xmlns:a16="http://schemas.microsoft.com/office/drawing/2014/main" id="{67A31A91-AF8A-4D8F-A264-F044551F8BDB}"/>
              </a:ext>
            </a:extLst>
          </p:cNvPr>
          <p:cNvSpPr/>
          <p:nvPr/>
        </p:nvSpPr>
        <p:spPr>
          <a:xfrm>
            <a:off x="278501" y="486838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Rectangle 38">
            <a:hlinkClick r:id="" action="ppaction://noaction">
              <a:snd r:embed="rId12" name="f4_8.wav"/>
            </a:hlinkClick>
            <a:extLst>
              <a:ext uri="{FF2B5EF4-FFF2-40B4-BE49-F238E27FC236}">
                <a16:creationId xmlns:a16="http://schemas.microsoft.com/office/drawing/2014/main" id="{CC091997-EBFD-49E6-A0AE-2D375BB52580}"/>
              </a:ext>
            </a:extLst>
          </p:cNvPr>
          <p:cNvSpPr/>
          <p:nvPr/>
        </p:nvSpPr>
        <p:spPr>
          <a:xfrm>
            <a:off x="278501" y="548772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Rectangle 39">
            <a:hlinkClick r:id="" action="ppaction://noaction">
              <a:snd r:embed="rId13" name="f4_9.wav"/>
            </a:hlinkClick>
            <a:extLst>
              <a:ext uri="{FF2B5EF4-FFF2-40B4-BE49-F238E27FC236}">
                <a16:creationId xmlns:a16="http://schemas.microsoft.com/office/drawing/2014/main" id="{B369B21A-4952-40D5-B788-2D270227ABA6}"/>
              </a:ext>
            </a:extLst>
          </p:cNvPr>
          <p:cNvSpPr/>
          <p:nvPr/>
        </p:nvSpPr>
        <p:spPr>
          <a:xfrm>
            <a:off x="295282" y="611477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69FDFD-1BEE-48A3-9348-3280EE27A0C5}"/>
              </a:ext>
            </a:extLst>
          </p:cNvPr>
          <p:cNvSpPr txBox="1"/>
          <p:nvPr/>
        </p:nvSpPr>
        <p:spPr>
          <a:xfrm>
            <a:off x="900385" y="228643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DF8D28-5F69-4BC4-B2F8-AC4579DF0B84}"/>
              </a:ext>
            </a:extLst>
          </p:cNvPr>
          <p:cNvSpPr txBox="1"/>
          <p:nvPr/>
        </p:nvSpPr>
        <p:spPr>
          <a:xfrm>
            <a:off x="3845297" y="226841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5DCED9-2107-4ED5-939F-CAC2C4E8A125}"/>
              </a:ext>
            </a:extLst>
          </p:cNvPr>
          <p:cNvSpPr txBox="1"/>
          <p:nvPr/>
        </p:nvSpPr>
        <p:spPr>
          <a:xfrm>
            <a:off x="1063973" y="291566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07E4D-3C79-4695-AD2B-465C190A7B30}"/>
              </a:ext>
            </a:extLst>
          </p:cNvPr>
          <p:cNvSpPr txBox="1"/>
          <p:nvPr/>
        </p:nvSpPr>
        <p:spPr>
          <a:xfrm>
            <a:off x="3956230" y="29110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A14A18-2173-4A94-BFBB-4716ECDCAF8C}"/>
              </a:ext>
            </a:extLst>
          </p:cNvPr>
          <p:cNvSpPr txBox="1"/>
          <p:nvPr/>
        </p:nvSpPr>
        <p:spPr>
          <a:xfrm>
            <a:off x="1337931" y="354465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D3D797-24F0-440B-B497-A40E79B6D6C4}"/>
              </a:ext>
            </a:extLst>
          </p:cNvPr>
          <p:cNvSpPr txBox="1"/>
          <p:nvPr/>
        </p:nvSpPr>
        <p:spPr>
          <a:xfrm>
            <a:off x="4270112" y="354837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3F7820-C692-450F-869D-90948EC4EB66}"/>
              </a:ext>
            </a:extLst>
          </p:cNvPr>
          <p:cNvSpPr txBox="1"/>
          <p:nvPr/>
        </p:nvSpPr>
        <p:spPr>
          <a:xfrm>
            <a:off x="1297929" y="419969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4FF9EC-8CF7-4B17-8883-99055EBEA334}"/>
              </a:ext>
            </a:extLst>
          </p:cNvPr>
          <p:cNvSpPr txBox="1"/>
          <p:nvPr/>
        </p:nvSpPr>
        <p:spPr>
          <a:xfrm>
            <a:off x="4146775" y="41981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86D4F-617C-46BB-A445-30BE6509CAD1}"/>
              </a:ext>
            </a:extLst>
          </p:cNvPr>
          <p:cNvSpPr txBox="1"/>
          <p:nvPr/>
        </p:nvSpPr>
        <p:spPr>
          <a:xfrm>
            <a:off x="1195608" y="48262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A53AA2-A532-42A1-985E-DA37720157BC}"/>
              </a:ext>
            </a:extLst>
          </p:cNvPr>
          <p:cNvSpPr txBox="1"/>
          <p:nvPr/>
        </p:nvSpPr>
        <p:spPr>
          <a:xfrm>
            <a:off x="3956229" y="481854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30DBF6-95FE-416E-B4B8-DD9B310917B6}"/>
              </a:ext>
            </a:extLst>
          </p:cNvPr>
          <p:cNvSpPr txBox="1"/>
          <p:nvPr/>
        </p:nvSpPr>
        <p:spPr>
          <a:xfrm>
            <a:off x="1072972" y="54617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B3569E-5491-4429-8DAD-1F8FD2105061}"/>
              </a:ext>
            </a:extLst>
          </p:cNvPr>
          <p:cNvSpPr txBox="1"/>
          <p:nvPr/>
        </p:nvSpPr>
        <p:spPr>
          <a:xfrm>
            <a:off x="3886609" y="54569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C9499A-7C99-4649-8C88-D5D5EB69C2F0}"/>
              </a:ext>
            </a:extLst>
          </p:cNvPr>
          <p:cNvSpPr txBox="1"/>
          <p:nvPr/>
        </p:nvSpPr>
        <p:spPr>
          <a:xfrm>
            <a:off x="1072971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A31E21-CCDE-481E-994D-0DDBAD5120D7}"/>
              </a:ext>
            </a:extLst>
          </p:cNvPr>
          <p:cNvSpPr txBox="1"/>
          <p:nvPr/>
        </p:nvSpPr>
        <p:spPr>
          <a:xfrm>
            <a:off x="3925629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59" name="TextBox 58">
            <a:hlinkClick r:id="" action="ppaction://noaction">
              <a:snd r:embed="rId14" name="f4_2.wav"/>
            </a:hlinkClick>
            <a:extLst>
              <a:ext uri="{FF2B5EF4-FFF2-40B4-BE49-F238E27FC236}">
                <a16:creationId xmlns:a16="http://schemas.microsoft.com/office/drawing/2014/main" id="{F6BCC7AD-F951-47D6-8857-D5D71CE89D7E}"/>
              </a:ext>
            </a:extLst>
          </p:cNvPr>
          <p:cNvSpPr txBox="1"/>
          <p:nvPr/>
        </p:nvSpPr>
        <p:spPr>
          <a:xfrm>
            <a:off x="6812765" y="1574929"/>
            <a:ext cx="4431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0" name="Picture 26" descr="Beach, Water, Sea, Ocean, Summer, Travel">
            <a:extLst>
              <a:ext uri="{FF2B5EF4-FFF2-40B4-BE49-F238E27FC236}">
                <a16:creationId xmlns:a16="http://schemas.microsoft.com/office/drawing/2014/main" id="{16A69C9A-E5D0-45B6-BD3B-298D96B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79" y="2321829"/>
            <a:ext cx="1460616" cy="9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6890D-B611-445A-993A-BB98C665D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2161" y="2321829"/>
            <a:ext cx="1330344" cy="942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12AD8D-7D0B-41BC-A10A-F29C3D36CC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3332" y="5434173"/>
            <a:ext cx="992802" cy="128795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C6EB03FA-D786-4E92-BF30-2EA46D9AB463}"/>
              </a:ext>
            </a:extLst>
          </p:cNvPr>
          <p:cNvSpPr/>
          <p:nvPr/>
        </p:nvSpPr>
        <p:spPr>
          <a:xfrm>
            <a:off x="7923540" y="2934142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3" name="Rectangle 82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F85E05C4-905A-44C9-9B9C-32FC15A5028B}"/>
              </a:ext>
            </a:extLst>
          </p:cNvPr>
          <p:cNvSpPr/>
          <p:nvPr/>
        </p:nvSpPr>
        <p:spPr>
          <a:xfrm>
            <a:off x="9857162" y="2905784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5" name="Rectangle 84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0EDD4E41-F758-4EBA-B28F-2FC6AED4E95A}"/>
              </a:ext>
            </a:extLst>
          </p:cNvPr>
          <p:cNvSpPr/>
          <p:nvPr/>
        </p:nvSpPr>
        <p:spPr>
          <a:xfrm>
            <a:off x="11619470" y="28915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7" name="Rectangle 86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ACF61C3-B439-40CA-9177-783CE53E8399}"/>
              </a:ext>
            </a:extLst>
          </p:cNvPr>
          <p:cNvSpPr/>
          <p:nvPr/>
        </p:nvSpPr>
        <p:spPr>
          <a:xfrm>
            <a:off x="8137520" y="48752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E409A51-47C6-4BB3-B6D3-567AB5B8A5C0}"/>
              </a:ext>
            </a:extLst>
          </p:cNvPr>
          <p:cNvSpPr/>
          <p:nvPr/>
        </p:nvSpPr>
        <p:spPr>
          <a:xfrm>
            <a:off x="10431110" y="48206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Rectangle 88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DC8FC5BB-34DC-4EBE-8FC9-AAF7EFFCCE82}"/>
              </a:ext>
            </a:extLst>
          </p:cNvPr>
          <p:cNvSpPr/>
          <p:nvPr/>
        </p:nvSpPr>
        <p:spPr>
          <a:xfrm>
            <a:off x="9425558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0" name="Rectangle 89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5DFDC4DD-BCAB-4391-8442-C926002BF324}"/>
              </a:ext>
            </a:extLst>
          </p:cNvPr>
          <p:cNvSpPr/>
          <p:nvPr/>
        </p:nvSpPr>
        <p:spPr>
          <a:xfrm>
            <a:off x="11478021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0649B4-031B-4E2B-AE27-CA744F8FCD1E}"/>
              </a:ext>
            </a:extLst>
          </p:cNvPr>
          <p:cNvSpPr txBox="1"/>
          <p:nvPr/>
        </p:nvSpPr>
        <p:spPr>
          <a:xfrm>
            <a:off x="7909902" y="2888543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BB8FE-E3BF-46EA-8DF5-1F28C2C00518}"/>
              </a:ext>
            </a:extLst>
          </p:cNvPr>
          <p:cNvSpPr txBox="1"/>
          <p:nvPr/>
        </p:nvSpPr>
        <p:spPr>
          <a:xfrm>
            <a:off x="9914952" y="288854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48A5B1-4E0B-4552-803E-0F20E73FA0EE}"/>
              </a:ext>
            </a:extLst>
          </p:cNvPr>
          <p:cNvSpPr txBox="1"/>
          <p:nvPr/>
        </p:nvSpPr>
        <p:spPr>
          <a:xfrm>
            <a:off x="11682646" y="2863220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45A8D5-1624-4B23-9868-EF7C5CC58FE3}"/>
              </a:ext>
            </a:extLst>
          </p:cNvPr>
          <p:cNvSpPr txBox="1"/>
          <p:nvPr/>
        </p:nvSpPr>
        <p:spPr>
          <a:xfrm>
            <a:off x="8215938" y="486426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BDE147-8B46-4A9C-A2AE-6C828C7A28AB}"/>
              </a:ext>
            </a:extLst>
          </p:cNvPr>
          <p:cNvSpPr txBox="1"/>
          <p:nvPr/>
        </p:nvSpPr>
        <p:spPr>
          <a:xfrm>
            <a:off x="10499269" y="4811664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70F8AAD-AAAF-4235-AA84-BA28B98E1FDE}"/>
              </a:ext>
            </a:extLst>
          </p:cNvPr>
          <p:cNvSpPr txBox="1"/>
          <p:nvPr/>
        </p:nvSpPr>
        <p:spPr>
          <a:xfrm>
            <a:off x="9443597" y="6216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505C63-B9E6-4F1E-9D61-BA0CF309E2F9}"/>
              </a:ext>
            </a:extLst>
          </p:cNvPr>
          <p:cNvSpPr txBox="1"/>
          <p:nvPr/>
        </p:nvSpPr>
        <p:spPr>
          <a:xfrm>
            <a:off x="11508649" y="617774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62" name="Picture 18" descr="Ciudad, Pueblo, Región, Casas, Arquitectura, Comunidad">
            <a:extLst>
              <a:ext uri="{FF2B5EF4-FFF2-40B4-BE49-F238E27FC236}">
                <a16:creationId xmlns:a16="http://schemas.microsoft.com/office/drawing/2014/main" id="{8FB91751-4A35-4530-B0A9-D182B823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69" y="3789571"/>
            <a:ext cx="2000319" cy="108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893E9-F20B-484A-88C2-52A3E09574A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0" r="34855"/>
          <a:stretch/>
        </p:blipFill>
        <p:spPr>
          <a:xfrm flipH="1">
            <a:off x="8864639" y="5475921"/>
            <a:ext cx="423099" cy="1316516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0FE770CC-60A3-444E-A077-BECA36242164}"/>
              </a:ext>
            </a:extLst>
          </p:cNvPr>
          <p:cNvSpPr/>
          <p:nvPr/>
        </p:nvSpPr>
        <p:spPr>
          <a:xfrm>
            <a:off x="6337461" y="110219"/>
            <a:ext cx="4357912" cy="696379"/>
          </a:xfrm>
          <a:prstGeom prst="wedgeRoundRectCallout">
            <a:avLst>
              <a:gd name="adj1" fmla="val 21739"/>
              <a:gd name="adj2" fmla="val 48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familiar = the (male) relative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familiar = the (female) relative</a:t>
            </a:r>
          </a:p>
        </p:txBody>
      </p:sp>
    </p:spTree>
    <p:extLst>
      <p:ext uri="{BB962C8B-B14F-4D97-AF65-F5344CB8AC3E}">
        <p14:creationId xmlns:p14="http://schemas.microsoft.com/office/powerpoint/2010/main" val="32821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7" grpId="0"/>
      <p:bldP spid="58" grpId="0"/>
      <p:bldP spid="59" grpId="0"/>
      <p:bldP spid="82" grpId="0" animBg="1"/>
      <p:bldP spid="8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/>
      <p:bldP spid="95" grpId="0"/>
      <p:bldP spid="96" grpId="0"/>
      <p:bldP spid="97" grpId="0"/>
      <p:bldP spid="102" grpId="0"/>
      <p:bldP spid="103" grpId="0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 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74124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[prepositions]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535743"/>
            <a:ext cx="117132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‘in’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Spanish, we use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‘en’.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684446-6705-494C-9F33-6AE7821EF01C}"/>
              </a:ext>
            </a:extLst>
          </p:cNvPr>
          <p:cNvSpPr txBox="1"/>
          <p:nvPr/>
        </p:nvSpPr>
        <p:spPr>
          <a:xfrm>
            <a:off x="156938" y="4066211"/>
            <a:ext cx="11987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‘Por’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 preposition that is often used with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 of movement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99C674-137C-407C-B39C-560FD4134B6A}"/>
              </a:ext>
            </a:extLst>
          </p:cNvPr>
          <p:cNvSpPr txBox="1"/>
          <p:nvPr/>
        </p:nvSpPr>
        <p:spPr>
          <a:xfrm>
            <a:off x="967439" y="2331995"/>
            <a:ext cx="796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mar.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D98C961C-2D98-403A-B3F5-78957B27A7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23" y="322464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CA85F9-8D1B-4E21-9713-9A0DB8E1D3E6}"/>
              </a:ext>
            </a:extLst>
          </p:cNvPr>
          <p:cNvSpPr txBox="1"/>
          <p:nvPr/>
        </p:nvSpPr>
        <p:spPr>
          <a:xfrm>
            <a:off x="967440" y="3269070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sea.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1D07A4-C76A-4377-A047-87998364DBF7}"/>
              </a:ext>
            </a:extLst>
          </p:cNvPr>
          <p:cNvSpPr txBox="1"/>
          <p:nvPr/>
        </p:nvSpPr>
        <p:spPr>
          <a:xfrm>
            <a:off x="174123" y="4583071"/>
            <a:ext cx="1037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be translated in different ways in English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D025ADD-102F-41AB-BA31-55D068B9C173}"/>
              </a:ext>
            </a:extLst>
          </p:cNvPr>
          <p:cNvSpPr txBox="1"/>
          <p:nvPr/>
        </p:nvSpPr>
        <p:spPr>
          <a:xfrm>
            <a:off x="967438" y="5184025"/>
            <a:ext cx="796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playa.</a:t>
            </a:r>
          </a:p>
        </p:txBody>
      </p:sp>
      <p:pic>
        <p:nvPicPr>
          <p:cNvPr id="77" name="Google Shape;183;p8">
            <a:extLst>
              <a:ext uri="{FF2B5EF4-FFF2-40B4-BE49-F238E27FC236}">
                <a16:creationId xmlns:a16="http://schemas.microsoft.com/office/drawing/2014/main" id="{080887C6-368B-4B99-9914-C12E8EB9E7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602491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102EA4D-8AF3-4119-8AC3-C7D54E4CA371}"/>
              </a:ext>
            </a:extLst>
          </p:cNvPr>
          <p:cNvSpPr txBox="1"/>
          <p:nvPr/>
        </p:nvSpPr>
        <p:spPr>
          <a:xfrm>
            <a:off x="967440" y="6138132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beach.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9AA523-D3BB-4949-A8B7-7D56BA7CD341}"/>
              </a:ext>
            </a:extLst>
          </p:cNvPr>
          <p:cNvSpPr txBox="1"/>
          <p:nvPr/>
        </p:nvSpPr>
        <p:spPr>
          <a:xfrm>
            <a:off x="6676927" y="5243280"/>
            <a:ext cx="796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pueblo.</a:t>
            </a:r>
          </a:p>
        </p:txBody>
      </p:sp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5CD9B8B8-4739-4C70-8704-F92B49B8DD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3170" y="60557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DCC67F8-61F1-4155-89BA-1785316DA25A}"/>
              </a:ext>
            </a:extLst>
          </p:cNvPr>
          <p:cNvSpPr txBox="1"/>
          <p:nvPr/>
        </p:nvSpPr>
        <p:spPr>
          <a:xfrm>
            <a:off x="6726373" y="6166636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village.</a:t>
            </a: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3D0780C4-2327-445D-A949-A9D26122A53E}"/>
              </a:ext>
            </a:extLst>
          </p:cNvPr>
          <p:cNvSpPr/>
          <p:nvPr/>
        </p:nvSpPr>
        <p:spPr>
          <a:xfrm>
            <a:off x="7145567" y="2142925"/>
            <a:ext cx="4999135" cy="1332245"/>
          </a:xfrm>
          <a:prstGeom prst="wedgeRoundRectCallout">
            <a:avLst>
              <a:gd name="adj1" fmla="val 1881"/>
              <a:gd name="adj2" fmla="val 986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decide which translation is best by looking at the context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  <p:bldP spid="46" grpId="0"/>
      <p:bldP spid="75" grpId="0"/>
      <p:bldP spid="78" grpId="0"/>
      <p:bldP spid="82" grpId="0"/>
      <p:bldP spid="96" grpId="0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8534" y="8481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014" y="903192"/>
            <a:ext cx="1906688" cy="472364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</a:p>
        </p:txBody>
      </p:sp>
      <p:pic>
        <p:nvPicPr>
          <p:cNvPr id="19" name="Google Shape;282;p13" descr="Reading, Book, Symbol, Icon, Reader, Man">
            <a:extLst>
              <a:ext uri="{FF2B5EF4-FFF2-40B4-BE49-F238E27FC236}">
                <a16:creationId xmlns:a16="http://schemas.microsoft.com/office/drawing/2014/main" id="{E6281FAB-E3CB-46C0-9E31-BA72328E935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27612" y="585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5E34AD-CB39-45D7-AC99-1D294CA7D306}"/>
              </a:ext>
            </a:extLst>
          </p:cNvPr>
          <p:cNvSpPr txBox="1"/>
          <p:nvPr/>
        </p:nvSpPr>
        <p:spPr>
          <a:xfrm>
            <a:off x="-187522" y="307858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2D0F-0E2E-4FD5-A07B-14B3CFB9C262}"/>
              </a:ext>
            </a:extLst>
          </p:cNvPr>
          <p:cNvSpPr txBox="1"/>
          <p:nvPr/>
        </p:nvSpPr>
        <p:spPr>
          <a:xfrm>
            <a:off x="-361620" y="46033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EBD95-8B49-4E54-A1BA-0DA2A7EF3F40}"/>
              </a:ext>
            </a:extLst>
          </p:cNvPr>
          <p:cNvGrpSpPr/>
          <p:nvPr/>
        </p:nvGrpSpPr>
        <p:grpSpPr>
          <a:xfrm>
            <a:off x="6475537" y="3275402"/>
            <a:ext cx="2796118" cy="2378142"/>
            <a:chOff x="12619505" y="-5608862"/>
            <a:chExt cx="4316623" cy="2655985"/>
          </a:xfrm>
        </p:grpSpPr>
        <p:pic>
          <p:nvPicPr>
            <p:cNvPr id="23" name="Picture 26" descr="Beach, Water, Sea, Ocean, Summer, Travel">
              <a:extLst>
                <a:ext uri="{FF2B5EF4-FFF2-40B4-BE49-F238E27FC236}">
                  <a16:creationId xmlns:a16="http://schemas.microsoft.com/office/drawing/2014/main" id="{F3C4E244-615D-4966-A7BA-05EDDCE4D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2030" y="-5608862"/>
              <a:ext cx="2817426" cy="188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1243D-FFDE-41C2-90D5-A2570C7373A5}"/>
                </a:ext>
              </a:extLst>
            </p:cNvPr>
            <p:cNvSpPr txBox="1"/>
            <p:nvPr/>
          </p:nvSpPr>
          <p:spPr>
            <a:xfrm>
              <a:off x="12619505" y="-3605972"/>
              <a:ext cx="4316623" cy="653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 mar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966F2-9C6A-4B11-B6C0-949EA1B05E42}"/>
              </a:ext>
            </a:extLst>
          </p:cNvPr>
          <p:cNvGrpSpPr/>
          <p:nvPr/>
        </p:nvGrpSpPr>
        <p:grpSpPr>
          <a:xfrm>
            <a:off x="5832047" y="3096884"/>
            <a:ext cx="3961122" cy="2813994"/>
            <a:chOff x="-763647" y="-5250392"/>
            <a:chExt cx="4683261" cy="3078592"/>
          </a:xfrm>
        </p:grpSpPr>
        <p:pic>
          <p:nvPicPr>
            <p:cNvPr id="27" name="Picture 18" descr="Ciudad, Pueblo, Región, Casas, Arquitectura, Comunidad">
              <a:extLst>
                <a:ext uri="{FF2B5EF4-FFF2-40B4-BE49-F238E27FC236}">
                  <a16:creationId xmlns:a16="http://schemas.microsoft.com/office/drawing/2014/main" id="{5027B50E-66E1-4985-AD47-B0C3C374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3647" y="-5250392"/>
              <a:ext cx="4683261" cy="2341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6E31AC-8C14-4ED5-9EAE-96E63AD2F33A}"/>
                </a:ext>
              </a:extLst>
            </p:cNvPr>
            <p:cNvSpPr txBox="1"/>
            <p:nvPr/>
          </p:nvSpPr>
          <p:spPr>
            <a:xfrm>
              <a:off x="-739880" y="-3484995"/>
              <a:ext cx="4507120" cy="131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el pueblo</a:t>
              </a:r>
              <a:b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4" descr="Naturaleza, Montaña, Cielo, Árbol, Paisaje, Lago">
            <a:extLst>
              <a:ext uri="{FF2B5EF4-FFF2-40B4-BE49-F238E27FC236}">
                <a16:creationId xmlns:a16="http://schemas.microsoft.com/office/drawing/2014/main" id="{5CC0A472-AA54-4BC3-B6F1-5883FF864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6333573" y="3026438"/>
            <a:ext cx="2847258" cy="22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BACBB6-0175-4D39-8D6B-1A97F1345E7E}"/>
              </a:ext>
            </a:extLst>
          </p:cNvPr>
          <p:cNvSpPr txBox="1"/>
          <p:nvPr/>
        </p:nvSpPr>
        <p:spPr>
          <a:xfrm>
            <a:off x="5747390" y="5249671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3A20CF-848A-4AC3-B30E-F90BDA290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9013" y="3725219"/>
            <a:ext cx="1544532" cy="293395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706DB3-90D8-4148-ABD8-BDC2610ADDFB}"/>
              </a:ext>
            </a:extLst>
          </p:cNvPr>
          <p:cNvSpPr/>
          <p:nvPr/>
        </p:nvSpPr>
        <p:spPr>
          <a:xfrm>
            <a:off x="3282752" y="2996804"/>
            <a:ext cx="1096642" cy="103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7F72FB-6BA8-4B60-AC8F-1A17D4FCF8C7}"/>
              </a:ext>
            </a:extLst>
          </p:cNvPr>
          <p:cNvSpPr/>
          <p:nvPr/>
        </p:nvSpPr>
        <p:spPr>
          <a:xfrm>
            <a:off x="3298628" y="4416298"/>
            <a:ext cx="1096642" cy="1037778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296D02-A0FD-45F8-B133-4F426983F1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58" y="4649324"/>
            <a:ext cx="527765" cy="4450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7C87AB-C5A6-48B7-BBF6-6965CA7D2D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44" y="3429000"/>
            <a:ext cx="527765" cy="4450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E9030A-1678-4B32-945B-B8D620F3EF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05" y="3134984"/>
            <a:ext cx="527765" cy="4450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4287B-DB21-451A-A708-CE96C5797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67" y="4765226"/>
            <a:ext cx="527765" cy="4450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73CFA4-0154-4966-B72D-D37A99AAA2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23" y="3134984"/>
            <a:ext cx="527765" cy="4450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124D41F-3E47-4752-A8FB-B06BEFCC1E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8" y="4765226"/>
            <a:ext cx="527765" cy="445052"/>
          </a:xfrm>
          <a:prstGeom prst="rect">
            <a:avLst/>
          </a:prstGeom>
        </p:spPr>
      </p:pic>
      <p:pic>
        <p:nvPicPr>
          <p:cNvPr id="48" name="Picture 4" descr="Łódź, Lago, Articulación, Agua, Playa, Velero, Globo">
            <a:extLst>
              <a:ext uri="{FF2B5EF4-FFF2-40B4-BE49-F238E27FC236}">
                <a16:creationId xmlns:a16="http://schemas.microsoft.com/office/drawing/2014/main" id="{C162334A-6F23-4506-874B-D6B1570A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06" y="3399013"/>
            <a:ext cx="2382467" cy="168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27ECC73-B9C7-4CBE-821E-A700C886EF23}"/>
              </a:ext>
            </a:extLst>
          </p:cNvPr>
          <p:cNvSpPr txBox="1"/>
          <p:nvPr/>
        </p:nvSpPr>
        <p:spPr>
          <a:xfrm>
            <a:off x="5799770" y="5091550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AF31875-4C84-4BBB-AD85-280178C90B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87" y="4649324"/>
            <a:ext cx="527765" cy="4450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3D409AD-D70E-40D9-812E-516F2279AC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01" y="3408865"/>
            <a:ext cx="527765" cy="445052"/>
          </a:xfrm>
          <a:prstGeom prst="rect">
            <a:avLst/>
          </a:prstGeom>
        </p:spPr>
      </p:pic>
      <p:pic>
        <p:nvPicPr>
          <p:cNvPr id="52" name="Picture 2" descr="Playa, Tropical, Paisaje, Azul, Oceano, Mar, Cielo">
            <a:extLst>
              <a:ext uri="{FF2B5EF4-FFF2-40B4-BE49-F238E27FC236}">
                <a16:creationId xmlns:a16="http://schemas.microsoft.com/office/drawing/2014/main" id="{7DCFE55D-00D8-4208-9358-E3A09550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85" y="2964032"/>
            <a:ext cx="2793125" cy="22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6CA3DE3-040A-462F-AEE9-CD52EBD18DB4}"/>
              </a:ext>
            </a:extLst>
          </p:cNvPr>
          <p:cNvSpPr txBox="1"/>
          <p:nvPr/>
        </p:nvSpPr>
        <p:spPr>
          <a:xfrm>
            <a:off x="5890662" y="5234795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playa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3F1F854-AE7E-4FBE-878D-FAA5B33CF0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40" y="3129775"/>
            <a:ext cx="527765" cy="4450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7C90512-3EAE-408C-B8AD-6C831072DB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99" y="4763583"/>
            <a:ext cx="527765" cy="445052"/>
          </a:xfrm>
          <a:prstGeom prst="rect">
            <a:avLst/>
          </a:prstGeom>
        </p:spPr>
      </p:pic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A5D7CBCD-93EA-4529-A87C-8566D8E4FDA1}"/>
              </a:ext>
            </a:extLst>
          </p:cNvPr>
          <p:cNvSpPr/>
          <p:nvPr/>
        </p:nvSpPr>
        <p:spPr>
          <a:xfrm>
            <a:off x="10101932" y="2407570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5F78BD-EA75-49B1-B4EE-DAC5BC692D41}"/>
              </a:ext>
            </a:extLst>
          </p:cNvPr>
          <p:cNvSpPr txBox="1"/>
          <p:nvPr/>
        </p:nvSpPr>
        <p:spPr>
          <a:xfrm>
            <a:off x="7653460" y="6099162"/>
            <a:ext cx="3155573" cy="52322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in the sea.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3CCFF1-5749-42A8-88A9-A838DCEF14D9}"/>
              </a:ext>
            </a:extLst>
          </p:cNvPr>
          <p:cNvSpPr txBox="1"/>
          <p:nvPr/>
        </p:nvSpPr>
        <p:spPr>
          <a:xfrm>
            <a:off x="6255678" y="6105935"/>
            <a:ext cx="454337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around the village.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8AD9E1-2294-4DD8-BE78-229122B42625}"/>
              </a:ext>
            </a:extLst>
          </p:cNvPr>
          <p:cNvSpPr txBox="1"/>
          <p:nvPr/>
        </p:nvSpPr>
        <p:spPr>
          <a:xfrm>
            <a:off x="4379394" y="6099872"/>
            <a:ext cx="642964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in / through the mountain(s).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8A52E4-C634-449E-9A78-0E4CAF74CF01}"/>
              </a:ext>
            </a:extLst>
          </p:cNvPr>
          <p:cNvSpPr txBox="1"/>
          <p:nvPr/>
        </p:nvSpPr>
        <p:spPr>
          <a:xfrm>
            <a:off x="4395270" y="6114748"/>
            <a:ext cx="642011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in the lake.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C74986-EC0F-4DE1-8603-C44F09A8F60E}"/>
              </a:ext>
            </a:extLst>
          </p:cNvPr>
          <p:cNvSpPr txBox="1"/>
          <p:nvPr/>
        </p:nvSpPr>
        <p:spPr>
          <a:xfrm>
            <a:off x="4373487" y="6126788"/>
            <a:ext cx="64496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along the beach.</a:t>
            </a:r>
          </a:p>
        </p:txBody>
      </p:sp>
      <p:sp>
        <p:nvSpPr>
          <p:cNvPr id="65" name="Google Shape;169;p8">
            <a:extLst>
              <a:ext uri="{FF2B5EF4-FFF2-40B4-BE49-F238E27FC236}">
                <a16:creationId xmlns:a16="http://schemas.microsoft.com/office/drawing/2014/main" id="{3AE1D67A-B7A0-4F85-8669-0D7ED1C14B51}"/>
              </a:ext>
            </a:extLst>
          </p:cNvPr>
          <p:cNvSpPr txBox="1"/>
          <p:nvPr/>
        </p:nvSpPr>
        <p:spPr>
          <a:xfrm>
            <a:off x="47298" y="-10021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las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6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9" grpId="0"/>
      <p:bldP spid="49" grpId="1"/>
      <p:bldP spid="53" grpId="0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f6_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787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sobre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Picture 2" descr="Notebook, Diary, Paper, Blank, Ruled, Marker, Bookmark">
            <a:extLst>
              <a:ext uri="{FF2B5EF4-FFF2-40B4-BE49-F238E27FC236}">
                <a16:creationId xmlns:a16="http://schemas.microsoft.com/office/drawing/2014/main" id="{D7593446-B0CD-439A-A616-E887CCF8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7"/>
          <a:stretch/>
        </p:blipFill>
        <p:spPr bwMode="auto">
          <a:xfrm>
            <a:off x="-113442" y="1333672"/>
            <a:ext cx="6273800" cy="56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115C7F1-C057-4F95-B537-4E76302F2F52}"/>
              </a:ext>
            </a:extLst>
          </p:cNvPr>
          <p:cNvSpPr txBox="1"/>
          <p:nvPr/>
        </p:nvSpPr>
        <p:spPr>
          <a:xfrm>
            <a:off x="308427" y="1968486"/>
            <a:ext cx="5143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[E]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Nada con un sombrero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mar.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[1]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Hablo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Ángela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[2]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Camino con una amiga por el pueblo.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BF7205-51B9-40B7-A36A-0CD528C6D595}"/>
              </a:ext>
            </a:extLst>
          </p:cNvPr>
          <p:cNvSpPr txBox="1"/>
          <p:nvPr/>
        </p:nvSpPr>
        <p:spPr>
          <a:xfrm>
            <a:off x="319836" y="3996582"/>
            <a:ext cx="52469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[3]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inglés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[4]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Compro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globo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playa.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56A607-02D8-49A7-AD9A-4D6D9B4862E8}"/>
              </a:ext>
            </a:extLst>
          </p:cNvPr>
          <p:cNvSpPr txBox="1"/>
          <p:nvPr/>
        </p:nvSpPr>
        <p:spPr>
          <a:xfrm>
            <a:off x="319836" y="5140527"/>
            <a:ext cx="5266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[5]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Necesito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botella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montaña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[6]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uniforme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por la playa.</a:t>
            </a:r>
          </a:p>
        </p:txBody>
      </p:sp>
      <p:graphicFrame>
        <p:nvGraphicFramePr>
          <p:cNvPr id="70" name="Table 3">
            <a:extLst>
              <a:ext uri="{FF2B5EF4-FFF2-40B4-BE49-F238E27FC236}">
                <a16:creationId xmlns:a16="http://schemas.microsoft.com/office/drawing/2014/main" id="{1E362633-3623-4BBD-BCB9-F6D6B76EC2D7}"/>
              </a:ext>
            </a:extLst>
          </p:cNvPr>
          <p:cNvGraphicFramePr>
            <a:graphicFrameLocks noGrp="1"/>
          </p:cNvGraphicFramePr>
          <p:nvPr/>
        </p:nvGraphicFramePr>
        <p:xfrm>
          <a:off x="5586039" y="1741488"/>
          <a:ext cx="6497104" cy="4707378"/>
        </p:xfrm>
        <a:graphic>
          <a:graphicData uri="http://schemas.openxmlformats.org/drawingml/2006/table">
            <a:tbl>
              <a:tblPr firstRow="1" bandRow="1"/>
              <a:tblGrid>
                <a:gridCol w="61322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88387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swims with __ hat in ___  _______.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talk to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____ 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_____  ___  __ friend ______ the village.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sing in English ___  ____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buy __ balloon ___ ____ _______.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______ a bottle ____ the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74235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______ ______ uniform _______ ____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339766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6D7A4B60-4C6B-42C4-9DFB-5A572A685744}"/>
              </a:ext>
            </a:extLst>
          </p:cNvPr>
          <p:cNvSpPr txBox="1"/>
          <p:nvPr/>
        </p:nvSpPr>
        <p:spPr>
          <a:xfrm>
            <a:off x="8405977" y="1811509"/>
            <a:ext cx="42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8D16A3-24AA-4BDE-A2FA-0D7D427326DC}"/>
              </a:ext>
            </a:extLst>
          </p:cNvPr>
          <p:cNvSpPr txBox="1"/>
          <p:nvPr/>
        </p:nvSpPr>
        <p:spPr>
          <a:xfrm>
            <a:off x="9702271" y="1811509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8791610-3DAD-47B0-8C45-B7A224315CC3}"/>
              </a:ext>
            </a:extLst>
          </p:cNvPr>
          <p:cNvSpPr txBox="1"/>
          <p:nvPr/>
        </p:nvSpPr>
        <p:spPr>
          <a:xfrm>
            <a:off x="10457401" y="1811509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EAC5AAB-3208-4B4F-A5D5-5CA11353A299}"/>
              </a:ext>
            </a:extLst>
          </p:cNvPr>
          <p:cNvSpPr txBox="1"/>
          <p:nvPr/>
        </p:nvSpPr>
        <p:spPr>
          <a:xfrm>
            <a:off x="6330835" y="2445167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F8D314-91F2-47A0-B701-967C5E6E26DD}"/>
              </a:ext>
            </a:extLst>
          </p:cNvPr>
          <p:cNvSpPr txBox="1"/>
          <p:nvPr/>
        </p:nvSpPr>
        <p:spPr>
          <a:xfrm>
            <a:off x="9139640" y="2470800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BCCCB2-0128-4C74-95FA-4EF33A738BEF}"/>
              </a:ext>
            </a:extLst>
          </p:cNvPr>
          <p:cNvSpPr txBox="1"/>
          <p:nvPr/>
        </p:nvSpPr>
        <p:spPr>
          <a:xfrm>
            <a:off x="9937468" y="2452831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C1F990-096E-4D9D-8C0B-F0E99570DB1B}"/>
              </a:ext>
            </a:extLst>
          </p:cNvPr>
          <p:cNvSpPr txBox="1"/>
          <p:nvPr/>
        </p:nvSpPr>
        <p:spPr>
          <a:xfrm>
            <a:off x="6397644" y="3137072"/>
            <a:ext cx="106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walk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090959B-EFDF-46FC-9D1F-1EA69DDB17B7}"/>
              </a:ext>
            </a:extLst>
          </p:cNvPr>
          <p:cNvSpPr txBox="1"/>
          <p:nvPr/>
        </p:nvSpPr>
        <p:spPr>
          <a:xfrm>
            <a:off x="7205290" y="3128199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067D696-B0CB-4369-B114-2192E893C3EC}"/>
              </a:ext>
            </a:extLst>
          </p:cNvPr>
          <p:cNvSpPr txBox="1"/>
          <p:nvPr/>
        </p:nvSpPr>
        <p:spPr>
          <a:xfrm>
            <a:off x="7954471" y="3109273"/>
            <a:ext cx="91006" cy="47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F1263C2-7F25-4CF3-AD79-C74DA450DB52}"/>
              </a:ext>
            </a:extLst>
          </p:cNvPr>
          <p:cNvSpPr txBox="1"/>
          <p:nvPr/>
        </p:nvSpPr>
        <p:spPr>
          <a:xfrm>
            <a:off x="9132475" y="3144755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D535C18-D079-4441-AD32-394B952E95B5}"/>
              </a:ext>
            </a:extLst>
          </p:cNvPr>
          <p:cNvSpPr txBox="1"/>
          <p:nvPr/>
        </p:nvSpPr>
        <p:spPr>
          <a:xfrm>
            <a:off x="6397881" y="3762663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0EB6A55-59FF-4A4B-B8F5-75F6F0389F8C}"/>
              </a:ext>
            </a:extLst>
          </p:cNvPr>
          <p:cNvSpPr txBox="1"/>
          <p:nvPr/>
        </p:nvSpPr>
        <p:spPr>
          <a:xfrm>
            <a:off x="8803238" y="379143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897548F-E1C0-43E7-9108-6EB5C5B8F4FF}"/>
              </a:ext>
            </a:extLst>
          </p:cNvPr>
          <p:cNvSpPr txBox="1"/>
          <p:nvPr/>
        </p:nvSpPr>
        <p:spPr>
          <a:xfrm>
            <a:off x="9347089" y="3777285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6D22F86-E339-46E9-B57D-304BE6B1A440}"/>
              </a:ext>
            </a:extLst>
          </p:cNvPr>
          <p:cNvSpPr txBox="1"/>
          <p:nvPr/>
        </p:nvSpPr>
        <p:spPr>
          <a:xfrm>
            <a:off x="10115839" y="374377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E4AA357-170F-4E1D-A356-1C3EA9162CBB}"/>
              </a:ext>
            </a:extLst>
          </p:cNvPr>
          <p:cNvSpPr txBox="1"/>
          <p:nvPr/>
        </p:nvSpPr>
        <p:spPr>
          <a:xfrm>
            <a:off x="7031570" y="4429799"/>
            <a:ext cx="66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D49E393-91D3-4914-A022-974CED988DD6}"/>
              </a:ext>
            </a:extLst>
          </p:cNvPr>
          <p:cNvSpPr txBox="1"/>
          <p:nvPr/>
        </p:nvSpPr>
        <p:spPr>
          <a:xfrm>
            <a:off x="8718956" y="441875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5D747B5-E300-450A-87EE-329D683F1903}"/>
              </a:ext>
            </a:extLst>
          </p:cNvPr>
          <p:cNvSpPr txBox="1"/>
          <p:nvPr/>
        </p:nvSpPr>
        <p:spPr>
          <a:xfrm>
            <a:off x="9261042" y="4435835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24F48F4-57F6-467D-B4E7-D08E71B29CED}"/>
              </a:ext>
            </a:extLst>
          </p:cNvPr>
          <p:cNvSpPr txBox="1"/>
          <p:nvPr/>
        </p:nvSpPr>
        <p:spPr>
          <a:xfrm>
            <a:off x="9870833" y="4411001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2C7AF6-2744-4069-8626-0411F4AF4427}"/>
              </a:ext>
            </a:extLst>
          </p:cNvPr>
          <p:cNvSpPr txBox="1"/>
          <p:nvPr/>
        </p:nvSpPr>
        <p:spPr>
          <a:xfrm>
            <a:off x="6236158" y="5599758"/>
            <a:ext cx="151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F2E6D2C-882F-4A0B-B35E-7B0C9918F40E}"/>
              </a:ext>
            </a:extLst>
          </p:cNvPr>
          <p:cNvSpPr txBox="1"/>
          <p:nvPr/>
        </p:nvSpPr>
        <p:spPr>
          <a:xfrm>
            <a:off x="6735114" y="5608631"/>
            <a:ext cx="10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walks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556B2F-98B0-4000-BE55-6321755DBB9D}"/>
              </a:ext>
            </a:extLst>
          </p:cNvPr>
          <p:cNvSpPr txBox="1"/>
          <p:nvPr/>
        </p:nvSpPr>
        <p:spPr>
          <a:xfrm>
            <a:off x="7700952" y="5624176"/>
            <a:ext cx="124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with/in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0C9F2E1-F83A-49D3-9127-094F20A618B0}"/>
              </a:ext>
            </a:extLst>
          </p:cNvPr>
          <p:cNvSpPr txBox="1"/>
          <p:nvPr/>
        </p:nvSpPr>
        <p:spPr>
          <a:xfrm>
            <a:off x="10070829" y="5599757"/>
            <a:ext cx="124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along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1301810-E1D9-4960-AB42-3371701E7DD8}"/>
              </a:ext>
            </a:extLst>
          </p:cNvPr>
          <p:cNvSpPr txBox="1"/>
          <p:nvPr/>
        </p:nvSpPr>
        <p:spPr>
          <a:xfrm>
            <a:off x="11191454" y="5609665"/>
            <a:ext cx="82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77ED7EC-79ED-4134-9D9B-C8FCBF6DE0DB}"/>
              </a:ext>
            </a:extLst>
          </p:cNvPr>
          <p:cNvSpPr txBox="1"/>
          <p:nvPr/>
        </p:nvSpPr>
        <p:spPr>
          <a:xfrm>
            <a:off x="6253102" y="5041301"/>
            <a:ext cx="42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F9C5CE2-8F96-4B59-B464-BA65294504A8}"/>
              </a:ext>
            </a:extLst>
          </p:cNvPr>
          <p:cNvSpPr txBox="1"/>
          <p:nvPr/>
        </p:nvSpPr>
        <p:spPr>
          <a:xfrm>
            <a:off x="6523177" y="5069294"/>
            <a:ext cx="123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74C3CAD-D2E9-4CFE-BF1B-80CCB0DD376D}"/>
              </a:ext>
            </a:extLst>
          </p:cNvPr>
          <p:cNvSpPr txBox="1"/>
          <p:nvPr/>
        </p:nvSpPr>
        <p:spPr>
          <a:xfrm>
            <a:off x="8814124" y="5089759"/>
            <a:ext cx="45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8A8EF3B-6E1F-4E35-944E-AEFAA80B9207}"/>
              </a:ext>
            </a:extLst>
          </p:cNvPr>
          <p:cNvSpPr txBox="1"/>
          <p:nvPr/>
        </p:nvSpPr>
        <p:spPr>
          <a:xfrm>
            <a:off x="9937468" y="5076574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CC6EEC-4DDD-43C9-89B8-992FC9694D3A}"/>
              </a:ext>
            </a:extLst>
          </p:cNvPr>
          <p:cNvSpPr txBox="1"/>
          <p:nvPr/>
        </p:nvSpPr>
        <p:spPr>
          <a:xfrm>
            <a:off x="9151730" y="409134"/>
            <a:ext cx="1923750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about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she / her*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8829E95-7F8D-474A-8559-84E42347F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462" y="669674"/>
            <a:ext cx="558026" cy="1060011"/>
          </a:xfrm>
          <a:prstGeom prst="rect">
            <a:avLst/>
          </a:prstGeom>
        </p:spPr>
      </p:pic>
      <p:sp>
        <p:nvSpPr>
          <p:cNvPr id="47" name="Rectangle 46">
            <a:hlinkClick r:id="" action="ppaction://noaction">
              <a:snd r:embed="rId8" name="f6_1.wav"/>
            </a:hlinkClick>
            <a:extLst>
              <a:ext uri="{FF2B5EF4-FFF2-40B4-BE49-F238E27FC236}">
                <a16:creationId xmlns:a16="http://schemas.microsoft.com/office/drawing/2014/main" id="{731E471B-D923-40D6-B861-3A88AE49F995}"/>
              </a:ext>
            </a:extLst>
          </p:cNvPr>
          <p:cNvSpPr/>
          <p:nvPr/>
        </p:nvSpPr>
        <p:spPr>
          <a:xfrm>
            <a:off x="5681118" y="185743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8" name="Rectangle 47">
            <a:hlinkClick r:id="" action="ppaction://noaction">
              <a:snd r:embed="rId9" name="f6_2.wav"/>
            </a:hlinkClick>
            <a:extLst>
              <a:ext uri="{FF2B5EF4-FFF2-40B4-BE49-F238E27FC236}">
                <a16:creationId xmlns:a16="http://schemas.microsoft.com/office/drawing/2014/main" id="{A5086572-BBE5-47B3-A462-3AEAE234466E}"/>
              </a:ext>
            </a:extLst>
          </p:cNvPr>
          <p:cNvSpPr/>
          <p:nvPr/>
        </p:nvSpPr>
        <p:spPr>
          <a:xfrm>
            <a:off x="5684161" y="2522977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Rectangle 48">
            <a:hlinkClick r:id="" action="ppaction://noaction">
              <a:snd r:embed="rId10" name="f6_3.wav"/>
            </a:hlinkClick>
            <a:extLst>
              <a:ext uri="{FF2B5EF4-FFF2-40B4-BE49-F238E27FC236}">
                <a16:creationId xmlns:a16="http://schemas.microsoft.com/office/drawing/2014/main" id="{AC8E6BA4-BA74-4748-A963-2B5C6EB2FAD8}"/>
              </a:ext>
            </a:extLst>
          </p:cNvPr>
          <p:cNvSpPr/>
          <p:nvPr/>
        </p:nvSpPr>
        <p:spPr>
          <a:xfrm>
            <a:off x="5681118" y="317166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Rectangle 49">
            <a:hlinkClick r:id="" action="ppaction://noaction">
              <a:snd r:embed="rId11" name="f6_4.wav"/>
            </a:hlinkClick>
            <a:extLst>
              <a:ext uri="{FF2B5EF4-FFF2-40B4-BE49-F238E27FC236}">
                <a16:creationId xmlns:a16="http://schemas.microsoft.com/office/drawing/2014/main" id="{FB13B334-5DA2-4BC9-96E9-702F8187359B}"/>
              </a:ext>
            </a:extLst>
          </p:cNvPr>
          <p:cNvSpPr/>
          <p:nvPr/>
        </p:nvSpPr>
        <p:spPr>
          <a:xfrm>
            <a:off x="5691631" y="381744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2" name="f6_5.wav"/>
            </a:hlinkClick>
            <a:extLst>
              <a:ext uri="{FF2B5EF4-FFF2-40B4-BE49-F238E27FC236}">
                <a16:creationId xmlns:a16="http://schemas.microsoft.com/office/drawing/2014/main" id="{5E2E99B4-0F26-41E8-8CA4-75BCA5A00B5A}"/>
              </a:ext>
            </a:extLst>
          </p:cNvPr>
          <p:cNvSpPr/>
          <p:nvPr/>
        </p:nvSpPr>
        <p:spPr>
          <a:xfrm>
            <a:off x="5685786" y="4493550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2" name="Rectangle 51">
            <a:hlinkClick r:id="" action="ppaction://noaction">
              <a:snd r:embed="rId13" name="f6_6.wav"/>
            </a:hlinkClick>
            <a:extLst>
              <a:ext uri="{FF2B5EF4-FFF2-40B4-BE49-F238E27FC236}">
                <a16:creationId xmlns:a16="http://schemas.microsoft.com/office/drawing/2014/main" id="{B64FCBC8-CE63-462A-9059-A888F460410C}"/>
              </a:ext>
            </a:extLst>
          </p:cNvPr>
          <p:cNvSpPr/>
          <p:nvPr/>
        </p:nvSpPr>
        <p:spPr>
          <a:xfrm>
            <a:off x="5681118" y="513607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3" name="Rectangle 52">
            <a:hlinkClick r:id="" action="ppaction://noaction">
              <a:snd r:embed="rId14" name="f6_7.wav"/>
            </a:hlinkClick>
            <a:extLst>
              <a:ext uri="{FF2B5EF4-FFF2-40B4-BE49-F238E27FC236}">
                <a16:creationId xmlns:a16="http://schemas.microsoft.com/office/drawing/2014/main" id="{75251BE8-27D9-41D5-8DC6-FF157DB79D5F}"/>
              </a:ext>
            </a:extLst>
          </p:cNvPr>
          <p:cNvSpPr/>
          <p:nvPr/>
        </p:nvSpPr>
        <p:spPr>
          <a:xfrm>
            <a:off x="5681118" y="5826188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321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BB2DD130-9C32-445A-8D59-02334F220B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882" y="57998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F7DDB-756A-478D-9C76-6C554EF41D87}"/>
              </a:ext>
            </a:extLst>
          </p:cNvPr>
          <p:cNvSpPr txBox="1"/>
          <p:nvPr/>
        </p:nvSpPr>
        <p:spPr>
          <a:xfrm>
            <a:off x="721487" y="5318271"/>
            <a:ext cx="619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C4B043-4F07-4B91-B297-F452FE3F0BC8}"/>
              </a:ext>
            </a:extLst>
          </p:cNvPr>
          <p:cNvSpPr txBox="1"/>
          <p:nvPr/>
        </p:nvSpPr>
        <p:spPr>
          <a:xfrm>
            <a:off x="721487" y="5864068"/>
            <a:ext cx="565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wear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hat in the mountain(s).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75D87-6F02-4748-8B5C-662F176CD95A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95136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4DC4F7AE-4031-4E70-A481-5561FD9EDFD9}"/>
              </a:ext>
            </a:extLst>
          </p:cNvPr>
          <p:cNvSpPr txBox="1"/>
          <p:nvPr/>
        </p:nvSpPr>
        <p:spPr>
          <a:xfrm>
            <a:off x="1784477" y="470980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F36E5C4-3AE3-452F-ACB7-A7265DAE1253}"/>
              </a:ext>
            </a:extLst>
          </p:cNvPr>
          <p:cNvSpPr txBox="1"/>
          <p:nvPr/>
        </p:nvSpPr>
        <p:spPr>
          <a:xfrm>
            <a:off x="8842255" y="4695950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4F671CA9-B8E2-4D2A-B977-65866D0282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298" y="57727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5F7C4B-873D-4964-A58D-57FB4709B036}"/>
              </a:ext>
            </a:extLst>
          </p:cNvPr>
          <p:cNvSpPr txBox="1"/>
          <p:nvPr/>
        </p:nvSpPr>
        <p:spPr>
          <a:xfrm>
            <a:off x="6809322" y="5318271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lang="en-GB" sz="28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pueblo.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F979E6-ACA8-4260-B3C6-1446432708C6}"/>
              </a:ext>
            </a:extLst>
          </p:cNvPr>
          <p:cNvSpPr txBox="1"/>
          <p:nvPr/>
        </p:nvSpPr>
        <p:spPr>
          <a:xfrm>
            <a:off x="6809322" y="5862031"/>
            <a:ext cx="5816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wears a uniform in the village.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C0FDE-EBB3-4552-A2BD-809E4703FCE2}"/>
              </a:ext>
            </a:extLst>
          </p:cNvPr>
          <p:cNvCxnSpPr>
            <a:cxnSpLocks/>
          </p:cNvCxnSpPr>
          <p:nvPr/>
        </p:nvCxnSpPr>
        <p:spPr>
          <a:xfrm>
            <a:off x="6372091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746B1A-5FB8-4A6B-87DE-9B66FB1F18B3}"/>
              </a:ext>
            </a:extLst>
          </p:cNvPr>
          <p:cNvCxnSpPr>
            <a:cxnSpLocks/>
          </p:cNvCxnSpPr>
          <p:nvPr/>
        </p:nvCxnSpPr>
        <p:spPr>
          <a:xfrm>
            <a:off x="6350772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3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C6D024B9-2B2E-400C-9BE9-FAC1A04FAA93}"/>
              </a:ext>
            </a:extLst>
          </p:cNvPr>
          <p:cNvSpPr txBox="1">
            <a:spLocks/>
          </p:cNvSpPr>
          <p:nvPr/>
        </p:nvSpPr>
        <p:spPr>
          <a:xfrm>
            <a:off x="9628603" y="770421"/>
            <a:ext cx="2557539" cy="47236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 y 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9" name="Google Shape;221;p10">
            <a:extLst>
              <a:ext uri="{FF2B5EF4-FFF2-40B4-BE49-F238E27FC236}">
                <a16:creationId xmlns:a16="http://schemas.microsoft.com/office/drawing/2014/main" id="{4D411941-D7F1-4F80-B54B-677FD178DE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1878" y="-163112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Picture 2" descr="Pen, Write, Pencil, Writing Tool, Work, Message, Blue">
            <a:extLst>
              <a:ext uri="{FF2B5EF4-FFF2-40B4-BE49-F238E27FC236}">
                <a16:creationId xmlns:a16="http://schemas.microsoft.com/office/drawing/2014/main" id="{2A1C70CA-8509-47F6-A59A-F22D440B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847" y="124468"/>
            <a:ext cx="620192" cy="62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1A1C857F-CC89-479A-A186-0E02F3F3895E}"/>
              </a:ext>
            </a:extLst>
          </p:cNvPr>
          <p:cNvGraphicFramePr>
            <a:graphicFrameLocks noGrp="1"/>
          </p:cNvGraphicFramePr>
          <p:nvPr/>
        </p:nvGraphicFramePr>
        <p:xfrm>
          <a:off x="183355" y="1760410"/>
          <a:ext cx="8676637" cy="4912411"/>
        </p:xfrm>
        <a:graphic>
          <a:graphicData uri="http://schemas.openxmlformats.org/drawingml/2006/table">
            <a:tbl>
              <a:tblPr firstRow="1" bandRow="1"/>
              <a:tblGrid>
                <a:gridCol w="133960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3703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 en español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6846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a mi amigo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clase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 el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profesor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una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tarta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playa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el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cuaderno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excursion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 la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montaña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un familiar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el pueblo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6" name="f8_2.wav"/>
            </a:hlinkClick>
            <a:extLst>
              <a:ext uri="{FF2B5EF4-FFF2-40B4-BE49-F238E27FC236}">
                <a16:creationId xmlns:a16="http://schemas.microsoft.com/office/drawing/2014/main" id="{A5AD4ADB-593A-4641-A1A1-FE3E4B3438ED}"/>
              </a:ext>
            </a:extLst>
          </p:cNvPr>
          <p:cNvSpPr txBox="1"/>
          <p:nvPr/>
        </p:nvSpPr>
        <p:spPr>
          <a:xfrm>
            <a:off x="181227" y="1221155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el verbo.</a:t>
            </a:r>
          </a:p>
        </p:txBody>
      </p:sp>
      <p:sp>
        <p:nvSpPr>
          <p:cNvPr id="21" name="Rectangle 20">
            <a:hlinkClick r:id="" action="ppaction://noaction">
              <a:snd r:embed="rId7" name="f8_4.wav"/>
            </a:hlinkClick>
            <a:extLst>
              <a:ext uri="{FF2B5EF4-FFF2-40B4-BE49-F238E27FC236}">
                <a16:creationId xmlns:a16="http://schemas.microsoft.com/office/drawing/2014/main" id="{4C3ACB43-64EF-4F78-8330-312CA1D0B18E}"/>
              </a:ext>
            </a:extLst>
          </p:cNvPr>
          <p:cNvSpPr/>
          <p:nvPr/>
        </p:nvSpPr>
        <p:spPr>
          <a:xfrm>
            <a:off x="386450" y="2541281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2" name="Rectangle 21">
            <a:hlinkClick r:id="" action="ppaction://noaction">
              <a:snd r:embed="rId8" name="f8_5.wav"/>
            </a:hlinkClick>
            <a:extLst>
              <a:ext uri="{FF2B5EF4-FFF2-40B4-BE49-F238E27FC236}">
                <a16:creationId xmlns:a16="http://schemas.microsoft.com/office/drawing/2014/main" id="{C64A7831-3914-4642-B606-5AA2D95BC5DE}"/>
              </a:ext>
            </a:extLst>
          </p:cNvPr>
          <p:cNvSpPr/>
          <p:nvPr/>
        </p:nvSpPr>
        <p:spPr>
          <a:xfrm>
            <a:off x="386451" y="3206144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Rectangle 22">
            <a:hlinkClick r:id="" action="ppaction://noaction">
              <a:snd r:embed="rId9" name="f8_6.wav"/>
            </a:hlinkClick>
            <a:extLst>
              <a:ext uri="{FF2B5EF4-FFF2-40B4-BE49-F238E27FC236}">
                <a16:creationId xmlns:a16="http://schemas.microsoft.com/office/drawing/2014/main" id="{DAB5C7B3-6D86-4E60-84C0-B2D52F29154A}"/>
              </a:ext>
            </a:extLst>
          </p:cNvPr>
          <p:cNvSpPr/>
          <p:nvPr/>
        </p:nvSpPr>
        <p:spPr>
          <a:xfrm>
            <a:off x="386451" y="3912728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>
            <a:hlinkClick r:id="" action="ppaction://noaction">
              <a:snd r:embed="rId10" name="f8_7.wav"/>
            </a:hlinkClick>
            <a:extLst>
              <a:ext uri="{FF2B5EF4-FFF2-40B4-BE49-F238E27FC236}">
                <a16:creationId xmlns:a16="http://schemas.microsoft.com/office/drawing/2014/main" id="{2F6D0A1B-3397-4515-8A76-9B55F5D4854B}"/>
              </a:ext>
            </a:extLst>
          </p:cNvPr>
          <p:cNvSpPr/>
          <p:nvPr/>
        </p:nvSpPr>
        <p:spPr>
          <a:xfrm>
            <a:off x="397971" y="4627716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Rectangle 24">
            <a:hlinkClick r:id="" action="ppaction://noaction">
              <a:snd r:embed="rId11" name="f8_8.wav"/>
            </a:hlinkClick>
            <a:extLst>
              <a:ext uri="{FF2B5EF4-FFF2-40B4-BE49-F238E27FC236}">
                <a16:creationId xmlns:a16="http://schemas.microsoft.com/office/drawing/2014/main" id="{505949DA-E678-4C90-B995-FB211D464655}"/>
              </a:ext>
            </a:extLst>
          </p:cNvPr>
          <p:cNvSpPr/>
          <p:nvPr/>
        </p:nvSpPr>
        <p:spPr>
          <a:xfrm>
            <a:off x="386449" y="5302877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12" name="f8_9.wav"/>
            </a:hlinkClick>
            <a:extLst>
              <a:ext uri="{FF2B5EF4-FFF2-40B4-BE49-F238E27FC236}">
                <a16:creationId xmlns:a16="http://schemas.microsoft.com/office/drawing/2014/main" id="{E54D507E-7F08-4F44-8F70-FEA692F494B7}"/>
              </a:ext>
            </a:extLst>
          </p:cNvPr>
          <p:cNvSpPr/>
          <p:nvPr/>
        </p:nvSpPr>
        <p:spPr>
          <a:xfrm>
            <a:off x="386448" y="6022694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hlinkClick r:id="" action="ppaction://noaction">
              <a:snd r:embed="rId13" name="f8_1.wav"/>
            </a:hlinkClick>
            <a:extLst>
              <a:ext uri="{FF2B5EF4-FFF2-40B4-BE49-F238E27FC236}">
                <a16:creationId xmlns:a16="http://schemas.microsoft.com/office/drawing/2014/main" id="{5EE8C5D4-36B6-4141-A2F6-AE7CB9511F63}"/>
              </a:ext>
            </a:extLst>
          </p:cNvPr>
          <p:cNvSpPr txBox="1"/>
          <p:nvPr/>
        </p:nvSpPr>
        <p:spPr>
          <a:xfrm>
            <a:off x="2944738" y="84510"/>
            <a:ext cx="6837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Elena sobre*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y el primo Luis.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584C2-C349-4D70-8AEC-8DB2388AAFC5}"/>
              </a:ext>
            </a:extLst>
          </p:cNvPr>
          <p:cNvSpPr txBox="1"/>
          <p:nvPr/>
        </p:nvSpPr>
        <p:spPr>
          <a:xfrm>
            <a:off x="10268250" y="6087579"/>
            <a:ext cx="1923750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about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she / her*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906D6DB-24D6-486D-8D7E-C9CCD3AC72BD}"/>
              </a:ext>
            </a:extLst>
          </p:cNvPr>
          <p:cNvSpPr txBox="1"/>
          <p:nvPr/>
        </p:nvSpPr>
        <p:spPr>
          <a:xfrm>
            <a:off x="5428143" y="1228271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respuesta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4716C0-8BC1-4686-99A4-D75F64C26300}"/>
              </a:ext>
            </a:extLst>
          </p:cNvPr>
          <p:cNvSpPr txBox="1"/>
          <p:nvPr/>
        </p:nvSpPr>
        <p:spPr>
          <a:xfrm>
            <a:off x="8987617" y="1744375"/>
            <a:ext cx="7192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AB33EC-0C2C-496D-93AB-F1C2EB0063B3}"/>
              </a:ext>
            </a:extLst>
          </p:cNvPr>
          <p:cNvSpPr txBox="1"/>
          <p:nvPr/>
        </p:nvSpPr>
        <p:spPr>
          <a:xfrm>
            <a:off x="1712684" y="264082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4DB7FC-1F54-4CF3-8028-EC99733B9147}"/>
              </a:ext>
            </a:extLst>
          </p:cNvPr>
          <p:cNvSpPr txBox="1"/>
          <p:nvPr/>
        </p:nvSpPr>
        <p:spPr>
          <a:xfrm>
            <a:off x="1741713" y="3324238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DA56A5-7BAC-45EF-B98E-59266F2D7096}"/>
              </a:ext>
            </a:extLst>
          </p:cNvPr>
          <p:cNvSpPr txBox="1"/>
          <p:nvPr/>
        </p:nvSpPr>
        <p:spPr>
          <a:xfrm>
            <a:off x="1741711" y="402216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CCA897-FA48-4E47-835E-CB991972073B}"/>
              </a:ext>
            </a:extLst>
          </p:cNvPr>
          <p:cNvSpPr txBox="1"/>
          <p:nvPr/>
        </p:nvSpPr>
        <p:spPr>
          <a:xfrm>
            <a:off x="1712683" y="4705580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Necesito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5E689F-9BC8-4FDE-9C5B-15BA70C2490D}"/>
              </a:ext>
            </a:extLst>
          </p:cNvPr>
          <p:cNvSpPr txBox="1"/>
          <p:nvPr/>
        </p:nvSpPr>
        <p:spPr>
          <a:xfrm>
            <a:off x="1712682" y="545712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FAA0AF-706C-4A90-9750-5EF03E0FE29B}"/>
              </a:ext>
            </a:extLst>
          </p:cNvPr>
          <p:cNvSpPr txBox="1"/>
          <p:nvPr/>
        </p:nvSpPr>
        <p:spPr>
          <a:xfrm>
            <a:off x="1741710" y="612138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07CFB0-D82A-4D9D-8E36-87AD4C593D07}"/>
              </a:ext>
            </a:extLst>
          </p:cNvPr>
          <p:cNvSpPr txBox="1"/>
          <p:nvPr/>
        </p:nvSpPr>
        <p:spPr>
          <a:xfrm>
            <a:off x="7417724" y="264227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D73AA4-34DC-4582-9990-24E18DC968DC}"/>
              </a:ext>
            </a:extLst>
          </p:cNvPr>
          <p:cNvSpPr txBox="1"/>
          <p:nvPr/>
        </p:nvSpPr>
        <p:spPr>
          <a:xfrm>
            <a:off x="1488994" y="3269946"/>
            <a:ext cx="74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1E816F-7BE3-4C34-8545-CD1B388B7890}"/>
              </a:ext>
            </a:extLst>
          </p:cNvPr>
          <p:cNvSpPr txBox="1"/>
          <p:nvPr/>
        </p:nvSpPr>
        <p:spPr>
          <a:xfrm>
            <a:off x="7678728" y="3347147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5688332-925E-49CE-85DD-D0320F017D03}"/>
              </a:ext>
            </a:extLst>
          </p:cNvPr>
          <p:cNvSpPr txBox="1"/>
          <p:nvPr/>
        </p:nvSpPr>
        <p:spPr>
          <a:xfrm>
            <a:off x="6703790" y="3995588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DFFC04-E657-4B9A-9D00-7867CFDF8BB6}"/>
              </a:ext>
            </a:extLst>
          </p:cNvPr>
          <p:cNvSpPr txBox="1"/>
          <p:nvPr/>
        </p:nvSpPr>
        <p:spPr>
          <a:xfrm>
            <a:off x="1488994" y="4669295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89BE609-7452-42BC-A602-FF6E800BF105}"/>
              </a:ext>
            </a:extLst>
          </p:cNvPr>
          <p:cNvSpPr txBox="1"/>
          <p:nvPr/>
        </p:nvSpPr>
        <p:spPr>
          <a:xfrm>
            <a:off x="8219955" y="4756379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052ACF5-09D5-4E2D-850C-D3338A34CACE}"/>
              </a:ext>
            </a:extLst>
          </p:cNvPr>
          <p:cNvSpPr txBox="1"/>
          <p:nvPr/>
        </p:nvSpPr>
        <p:spPr>
          <a:xfrm>
            <a:off x="6225090" y="5483252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EF357A-F5D0-4856-ABAE-FEC48B71BB75}"/>
              </a:ext>
            </a:extLst>
          </p:cNvPr>
          <p:cNvSpPr txBox="1"/>
          <p:nvPr/>
        </p:nvSpPr>
        <p:spPr>
          <a:xfrm>
            <a:off x="8295392" y="611511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1323E-A82D-442C-AC1F-9E0291B2F763}"/>
              </a:ext>
            </a:extLst>
          </p:cNvPr>
          <p:cNvSpPr/>
          <p:nvPr/>
        </p:nvSpPr>
        <p:spPr>
          <a:xfrm>
            <a:off x="1489994" y="543797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7" grpId="0"/>
      <p:bldP spid="9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3">
            <a:extLst>
              <a:ext uri="{FF2B5EF4-FFF2-40B4-BE49-F238E27FC236}">
                <a16:creationId xmlns:a16="http://schemas.microsoft.com/office/drawing/2014/main" id="{ACFCD670-C2C2-41A0-AA4B-1863CA104363}"/>
              </a:ext>
            </a:extLst>
          </p:cNvPr>
          <p:cNvGraphicFramePr>
            <a:graphicFrameLocks noGrp="1"/>
          </p:cNvGraphicFramePr>
          <p:nvPr/>
        </p:nvGraphicFramePr>
        <p:xfrm>
          <a:off x="119277" y="1447171"/>
          <a:ext cx="11945658" cy="5303520"/>
        </p:xfrm>
        <a:graphic>
          <a:graphicData uri="http://schemas.openxmlformats.org/drawingml/2006/table">
            <a:tbl>
              <a:tblPr firstRow="1" bandRow="1"/>
              <a:tblGrid>
                <a:gridCol w="687713">
                  <a:extLst>
                    <a:ext uri="{9D8B030D-6E8A-4147-A177-3AD203B41FA5}">
                      <a16:colId xmlns:a16="http://schemas.microsoft.com/office/drawing/2014/main" val="4110209462"/>
                    </a:ext>
                  </a:extLst>
                </a:gridCol>
                <a:gridCol w="4446917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6811028">
                  <a:extLst>
                    <a:ext uri="{9D8B030D-6E8A-4147-A177-3AD203B41FA5}">
                      <a16:colId xmlns:a16="http://schemas.microsoft.com/office/drawing/2014/main" val="4022143723"/>
                    </a:ext>
                  </a:extLst>
                </a:gridCol>
              </a:tblGrid>
              <a:tr h="838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Escucho a mi amigo en la clase.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to my friend in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68464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¿Canta en inglés con el profesor?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_____ he _____ ___ ________ with  ___ (male) ___________?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312899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Compra una tarta en la playa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 a cake ___ _____ __________.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388269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¿Necesito el cuaderno en la excursión*?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  ___  _______ ___ ________  ________ on  the trip?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81690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¿Camina por la montaña</a:t>
                      </a:r>
                      <a:r>
                        <a:rPr lang="es-AR" sz="2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_____  ____  _____  _______ </a:t>
                      </a:r>
                      <a:r>
                        <a:rPr lang="en-GB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the mountain(s)?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698585"/>
                  </a:ext>
                </a:extLst>
              </a:tr>
              <a:tr h="880535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Hablo </a:t>
                      </a:r>
                      <a:r>
                        <a:rPr lang="es-AR" sz="2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con</a:t>
                      </a: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un familiar en el pueblo.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 _____ to a _________ in ___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608411"/>
                  </a:ext>
                </a:extLst>
              </a:tr>
            </a:tbl>
          </a:graphicData>
        </a:graphic>
      </p:graphicFrame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A128E07-CE3F-42F4-8EEC-2B4575C21799}"/>
              </a:ext>
            </a:extLst>
          </p:cNvPr>
          <p:cNvSpPr txBox="1"/>
          <p:nvPr/>
        </p:nvSpPr>
        <p:spPr>
          <a:xfrm>
            <a:off x="5465552" y="1609345"/>
            <a:ext cx="42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543E5C-1273-4FB2-88A3-5BC1DD9B15FE}"/>
              </a:ext>
            </a:extLst>
          </p:cNvPr>
          <p:cNvSpPr txBox="1"/>
          <p:nvPr/>
        </p:nvSpPr>
        <p:spPr>
          <a:xfrm>
            <a:off x="5924960" y="1609345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C3DC99-6192-4ADA-875D-2F6135884CEA}"/>
              </a:ext>
            </a:extLst>
          </p:cNvPr>
          <p:cNvSpPr txBox="1"/>
          <p:nvPr/>
        </p:nvSpPr>
        <p:spPr>
          <a:xfrm>
            <a:off x="9645760" y="1598334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76873A-B07B-4ADA-909C-DEED00ECB086}"/>
              </a:ext>
            </a:extLst>
          </p:cNvPr>
          <p:cNvSpPr txBox="1"/>
          <p:nvPr/>
        </p:nvSpPr>
        <p:spPr>
          <a:xfrm>
            <a:off x="5542650" y="2306129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120703-EA90-4E7D-8BB1-EF9665100DED}"/>
              </a:ext>
            </a:extLst>
          </p:cNvPr>
          <p:cNvSpPr txBox="1"/>
          <p:nvPr/>
        </p:nvSpPr>
        <p:spPr>
          <a:xfrm>
            <a:off x="7059807" y="2299138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989AC-E17D-46CF-87C4-71979BC5F5CB}"/>
              </a:ext>
            </a:extLst>
          </p:cNvPr>
          <p:cNvSpPr txBox="1"/>
          <p:nvPr/>
        </p:nvSpPr>
        <p:spPr>
          <a:xfrm>
            <a:off x="7976208" y="2306129"/>
            <a:ext cx="6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A4B85F-2E78-43C6-AD8E-50EA5DFDF72C}"/>
              </a:ext>
            </a:extLst>
          </p:cNvPr>
          <p:cNvSpPr txBox="1"/>
          <p:nvPr/>
        </p:nvSpPr>
        <p:spPr>
          <a:xfrm>
            <a:off x="8543082" y="2306129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C13A2D-5221-4B4C-99C2-B090915A3E69}"/>
              </a:ext>
            </a:extLst>
          </p:cNvPr>
          <p:cNvSpPr txBox="1"/>
          <p:nvPr/>
        </p:nvSpPr>
        <p:spPr>
          <a:xfrm>
            <a:off x="10697619" y="2325086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134E-5E33-4ECF-95ED-B0ADD12821A4}"/>
              </a:ext>
            </a:extLst>
          </p:cNvPr>
          <p:cNvSpPr txBox="1"/>
          <p:nvPr/>
        </p:nvSpPr>
        <p:spPr>
          <a:xfrm>
            <a:off x="6649348" y="2714214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0B8DAB-B531-4037-B93C-5E3567DBF34D}"/>
              </a:ext>
            </a:extLst>
          </p:cNvPr>
          <p:cNvSpPr txBox="1"/>
          <p:nvPr/>
        </p:nvSpPr>
        <p:spPr>
          <a:xfrm>
            <a:off x="5292366" y="3338840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1970C7-CBCF-4D00-BCE4-2D70394F0BD2}"/>
              </a:ext>
            </a:extLst>
          </p:cNvPr>
          <p:cNvSpPr txBox="1"/>
          <p:nvPr/>
        </p:nvSpPr>
        <p:spPr>
          <a:xfrm>
            <a:off x="6038848" y="3371850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buys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8620EA-E43C-4EC2-A837-DB6542C0AE52}"/>
              </a:ext>
            </a:extLst>
          </p:cNvPr>
          <p:cNvSpPr txBox="1"/>
          <p:nvPr/>
        </p:nvSpPr>
        <p:spPr>
          <a:xfrm>
            <a:off x="8500489" y="3371850"/>
            <a:ext cx="6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0B521F-C533-4071-985A-36772D18FE6F}"/>
              </a:ext>
            </a:extLst>
          </p:cNvPr>
          <p:cNvSpPr txBox="1"/>
          <p:nvPr/>
        </p:nvSpPr>
        <p:spPr>
          <a:xfrm>
            <a:off x="9124950" y="3380720"/>
            <a:ext cx="91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C3D181-49F7-4079-915C-9D3C76EA0EDE}"/>
              </a:ext>
            </a:extLst>
          </p:cNvPr>
          <p:cNvSpPr txBox="1"/>
          <p:nvPr/>
        </p:nvSpPr>
        <p:spPr>
          <a:xfrm>
            <a:off x="9992872" y="3366992"/>
            <a:ext cx="147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49AD677-9FB6-429C-84C7-155576018CB3}"/>
              </a:ext>
            </a:extLst>
          </p:cNvPr>
          <p:cNvSpPr txBox="1"/>
          <p:nvPr/>
        </p:nvSpPr>
        <p:spPr>
          <a:xfrm>
            <a:off x="5479758" y="4058108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029D8F-6BAF-4CDB-87F9-27E90E61B036}"/>
              </a:ext>
            </a:extLst>
          </p:cNvPr>
          <p:cNvSpPr txBox="1"/>
          <p:nvPr/>
        </p:nvSpPr>
        <p:spPr>
          <a:xfrm>
            <a:off x="6421821" y="4060797"/>
            <a:ext cx="43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698707A-9486-446B-8691-FBF1192EF2CC}"/>
              </a:ext>
            </a:extLst>
          </p:cNvPr>
          <p:cNvSpPr txBox="1"/>
          <p:nvPr/>
        </p:nvSpPr>
        <p:spPr>
          <a:xfrm>
            <a:off x="7107858" y="4048536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7A435F-ADDC-4E0B-B121-F894EB1D7D6E}"/>
              </a:ext>
            </a:extLst>
          </p:cNvPr>
          <p:cNvSpPr txBox="1"/>
          <p:nvPr/>
        </p:nvSpPr>
        <p:spPr>
          <a:xfrm>
            <a:off x="8193536" y="4076914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F54478D-A971-461A-9A7D-EB068E1D9A47}"/>
              </a:ext>
            </a:extLst>
          </p:cNvPr>
          <p:cNvSpPr txBox="1"/>
          <p:nvPr/>
        </p:nvSpPr>
        <p:spPr>
          <a:xfrm>
            <a:off x="8801469" y="4076914"/>
            <a:ext cx="180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exercise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4D288F-40C6-4851-BFCA-A3598935642C}"/>
              </a:ext>
            </a:extLst>
          </p:cNvPr>
          <p:cNvSpPr txBox="1"/>
          <p:nvPr/>
        </p:nvSpPr>
        <p:spPr>
          <a:xfrm>
            <a:off x="10439907" y="4067342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417E09-EC87-4344-997C-7EBF40C1EA47}"/>
              </a:ext>
            </a:extLst>
          </p:cNvPr>
          <p:cNvSpPr txBox="1"/>
          <p:nvPr/>
        </p:nvSpPr>
        <p:spPr>
          <a:xfrm>
            <a:off x="5538946" y="4987045"/>
            <a:ext cx="12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E38F3D-4F6E-49EB-97C7-524C5C54B8CC}"/>
              </a:ext>
            </a:extLst>
          </p:cNvPr>
          <p:cNvSpPr txBox="1"/>
          <p:nvPr/>
        </p:nvSpPr>
        <p:spPr>
          <a:xfrm>
            <a:off x="6649348" y="4967226"/>
            <a:ext cx="62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54BC86-2B0E-4FE6-BC43-41DE1F996002}"/>
              </a:ext>
            </a:extLst>
          </p:cNvPr>
          <p:cNvSpPr txBox="1"/>
          <p:nvPr/>
        </p:nvSpPr>
        <p:spPr>
          <a:xfrm>
            <a:off x="7376953" y="4967226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walk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A06F66-8BCA-485C-A469-4812FF85C28F}"/>
              </a:ext>
            </a:extLst>
          </p:cNvPr>
          <p:cNvSpPr txBox="1"/>
          <p:nvPr/>
        </p:nvSpPr>
        <p:spPr>
          <a:xfrm>
            <a:off x="8355059" y="4974504"/>
            <a:ext cx="159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through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A890CB-4209-4384-8184-4911C73AF374}"/>
              </a:ext>
            </a:extLst>
          </p:cNvPr>
          <p:cNvSpPr txBox="1"/>
          <p:nvPr/>
        </p:nvSpPr>
        <p:spPr>
          <a:xfrm>
            <a:off x="5317084" y="6047750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A8B9C3F-E1C0-44C6-9E50-54DEB99EE0AD}"/>
              </a:ext>
            </a:extLst>
          </p:cNvPr>
          <p:cNvSpPr txBox="1"/>
          <p:nvPr/>
        </p:nvSpPr>
        <p:spPr>
          <a:xfrm>
            <a:off x="5760550" y="6027931"/>
            <a:ext cx="91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FD6CC0-F189-49D9-8D4D-32DC2AA8D5C8}"/>
              </a:ext>
            </a:extLst>
          </p:cNvPr>
          <p:cNvSpPr txBox="1"/>
          <p:nvPr/>
        </p:nvSpPr>
        <p:spPr>
          <a:xfrm>
            <a:off x="7422332" y="6018423"/>
            <a:ext cx="178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relative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FB159D-8A8E-4C3C-8363-8BC0F05BBE69}"/>
              </a:ext>
            </a:extLst>
          </p:cNvPr>
          <p:cNvSpPr txBox="1"/>
          <p:nvPr/>
        </p:nvSpPr>
        <p:spPr>
          <a:xfrm>
            <a:off x="9198610" y="6028700"/>
            <a:ext cx="88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4E0A48F-BC67-4429-B727-E4A5126A67E1}"/>
              </a:ext>
            </a:extLst>
          </p:cNvPr>
          <p:cNvSpPr txBox="1"/>
          <p:nvPr/>
        </p:nvSpPr>
        <p:spPr>
          <a:xfrm>
            <a:off x="10077558" y="6028146"/>
            <a:ext cx="164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village</a:t>
            </a:r>
          </a:p>
        </p:txBody>
      </p:sp>
      <p:sp>
        <p:nvSpPr>
          <p:cNvPr id="98" name="Rectangle 97">
            <a:hlinkClick r:id="" action="ppaction://noaction">
              <a:snd r:embed="rId6" name="f8_4.wav"/>
            </a:hlinkClick>
            <a:extLst>
              <a:ext uri="{FF2B5EF4-FFF2-40B4-BE49-F238E27FC236}">
                <a16:creationId xmlns:a16="http://schemas.microsoft.com/office/drawing/2014/main" id="{B4D3AA4F-415A-40DA-AADE-510C16FF27D7}"/>
              </a:ext>
            </a:extLst>
          </p:cNvPr>
          <p:cNvSpPr/>
          <p:nvPr/>
        </p:nvSpPr>
        <p:spPr>
          <a:xfrm>
            <a:off x="194675" y="1618459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9" name="Rectangle 98">
            <a:hlinkClick r:id="" action="ppaction://noaction">
              <a:snd r:embed="rId7" name="f8_5.wav"/>
            </a:hlinkClick>
            <a:extLst>
              <a:ext uri="{FF2B5EF4-FFF2-40B4-BE49-F238E27FC236}">
                <a16:creationId xmlns:a16="http://schemas.microsoft.com/office/drawing/2014/main" id="{A2F5380F-91D6-4ED0-BD5C-4CE53F681F88}"/>
              </a:ext>
            </a:extLst>
          </p:cNvPr>
          <p:cNvSpPr/>
          <p:nvPr/>
        </p:nvSpPr>
        <p:spPr>
          <a:xfrm>
            <a:off x="213725" y="2512990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Rectangle 99">
            <a:hlinkClick r:id="" action="ppaction://noaction">
              <a:snd r:embed="rId8" name="f8_6.wav"/>
            </a:hlinkClick>
            <a:extLst>
              <a:ext uri="{FF2B5EF4-FFF2-40B4-BE49-F238E27FC236}">
                <a16:creationId xmlns:a16="http://schemas.microsoft.com/office/drawing/2014/main" id="{87611688-8BA5-4710-AC65-39F75789939C}"/>
              </a:ext>
            </a:extLst>
          </p:cNvPr>
          <p:cNvSpPr/>
          <p:nvPr/>
        </p:nvSpPr>
        <p:spPr>
          <a:xfrm>
            <a:off x="213725" y="3392792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Rectangle 100">
            <a:hlinkClick r:id="" action="ppaction://noaction">
              <a:snd r:embed="rId9" name="f8_7.wav"/>
            </a:hlinkClick>
            <a:extLst>
              <a:ext uri="{FF2B5EF4-FFF2-40B4-BE49-F238E27FC236}">
                <a16:creationId xmlns:a16="http://schemas.microsoft.com/office/drawing/2014/main" id="{C82F277C-4F48-4BF9-8F4E-71ECFA498378}"/>
              </a:ext>
            </a:extLst>
          </p:cNvPr>
          <p:cNvSpPr/>
          <p:nvPr/>
        </p:nvSpPr>
        <p:spPr>
          <a:xfrm>
            <a:off x="206196" y="4295200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" name="Rectangle 101">
            <a:hlinkClick r:id="" action="ppaction://noaction">
              <a:snd r:embed="rId10" name="f8_8.wav"/>
            </a:hlinkClick>
            <a:extLst>
              <a:ext uri="{FF2B5EF4-FFF2-40B4-BE49-F238E27FC236}">
                <a16:creationId xmlns:a16="http://schemas.microsoft.com/office/drawing/2014/main" id="{BA11DEBD-FA73-4429-A3F8-EFC2B83114C3}"/>
              </a:ext>
            </a:extLst>
          </p:cNvPr>
          <p:cNvSpPr/>
          <p:nvPr/>
        </p:nvSpPr>
        <p:spPr>
          <a:xfrm>
            <a:off x="213725" y="5124194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Rectangle 102">
            <a:hlinkClick r:id="" action="ppaction://noaction">
              <a:snd r:embed="rId11" name="f8_9.wav"/>
            </a:hlinkClick>
            <a:extLst>
              <a:ext uri="{FF2B5EF4-FFF2-40B4-BE49-F238E27FC236}">
                <a16:creationId xmlns:a16="http://schemas.microsoft.com/office/drawing/2014/main" id="{5A3DABC8-A3A0-4660-AE3D-7FB52BFE8B28}"/>
              </a:ext>
            </a:extLst>
          </p:cNvPr>
          <p:cNvSpPr/>
          <p:nvPr/>
        </p:nvSpPr>
        <p:spPr>
          <a:xfrm>
            <a:off x="206196" y="6027657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Traduce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5143F2-1802-4F68-93F6-D35366D5A41E}"/>
              </a:ext>
            </a:extLst>
          </p:cNvPr>
          <p:cNvSpPr txBox="1"/>
          <p:nvPr/>
        </p:nvSpPr>
        <p:spPr>
          <a:xfrm>
            <a:off x="7629271" y="298797"/>
            <a:ext cx="269652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= trip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7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3" grpId="0"/>
      <p:bldP spid="94" grpId="0"/>
      <p:bldP spid="95" grpId="0"/>
      <p:bldP spid="96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5707</TotalTime>
  <Words>2948</Words>
  <Application>Microsoft Office PowerPoint</Application>
  <PresentationFormat>Widescreen</PresentationFormat>
  <Paragraphs>604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Tw Cen MT</vt:lpstr>
      <vt:lpstr>Office Theme</vt:lpstr>
      <vt:lpstr>Saying what I and others do</vt:lpstr>
      <vt:lpstr>Follow up 1 </vt:lpstr>
      <vt:lpstr>Follow up 2: </vt:lpstr>
      <vt:lpstr>en &amp; por</vt:lpstr>
      <vt:lpstr>leer y hablar</vt:lpstr>
      <vt:lpstr>leer</vt:lpstr>
      <vt:lpstr>Follow up 3: </vt:lpstr>
      <vt:lpstr>Follow up 3: </vt:lpstr>
      <vt:lpstr>Follow up 4: </vt:lpstr>
      <vt:lpstr>Follow up 5:</vt:lpstr>
      <vt:lpstr>Follow up 5 </vt:lpstr>
      <vt:lpstr>to print</vt:lpstr>
      <vt:lpstr>Follow up EXTRA: </vt:lpstr>
      <vt:lpstr>Follow up EXTRA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25</cp:revision>
  <dcterms:created xsi:type="dcterms:W3CDTF">2022-01-09T12:56:32Z</dcterms:created>
  <dcterms:modified xsi:type="dcterms:W3CDTF">2022-01-17T06:48:06Z</dcterms:modified>
</cp:coreProperties>
</file>