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9" r:id="rId2"/>
    <p:sldId id="391" r:id="rId3"/>
    <p:sldId id="258" r:id="rId4"/>
    <p:sldId id="561" r:id="rId5"/>
    <p:sldId id="562" r:id="rId6"/>
    <p:sldId id="550" r:id="rId7"/>
    <p:sldId id="547" r:id="rId8"/>
    <p:sldId id="553" r:id="rId9"/>
    <p:sldId id="564" r:id="rId10"/>
    <p:sldId id="548" r:id="rId11"/>
    <p:sldId id="3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59F"/>
    <a:srgbClr val="D5F7FF"/>
    <a:srgbClr val="FF4791"/>
    <a:srgbClr val="FFD5FF"/>
    <a:srgbClr val="FF0066"/>
    <a:srgbClr val="BDD3FF"/>
    <a:srgbClr val="FFEBFF"/>
    <a:srgbClr val="2D3E56"/>
    <a:srgbClr val="222F41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7" autoAdjust="0"/>
    <p:restoredTop sz="55582" autoAdjust="0"/>
  </p:normalViewPr>
  <p:slideViewPr>
    <p:cSldViewPr snapToGrid="0">
      <p:cViewPr varScale="1">
        <p:scale>
          <a:sx n="59" d="100"/>
          <a:sy n="59" d="100"/>
        </p:scale>
        <p:origin x="203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[l] and [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 (new words in bold):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llevar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[101]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comprar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[361]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película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[944]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sombrero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[2290]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uniforme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[2796]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con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[14]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tienes [19] botella [1878]  estuche [&gt;5000] libro [230] pregunta [507] respuesta [488] sacapuntas [&gt;5000] 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elegante [2742] feliz [908] triste [1371]  ¿dónde? [161]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amarillo [&gt;5000] llama [3059] camello [&gt;5000] collar [4362] lavar [1676] llover [2134] paloma [3182] lobo [3816]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[l] [</a:t>
            </a:r>
            <a:r>
              <a:rPr lang="en-GB" b="1" dirty="0" err="1"/>
              <a:t>ll</a:t>
            </a:r>
            <a:r>
              <a:rPr lang="en-GB" b="1" dirty="0"/>
              <a:t>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ll</a:t>
            </a:r>
            <a:r>
              <a:rPr lang="en-GB" b="1" dirty="0"/>
              <a:t>] [l]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libro</a:t>
            </a:r>
            <a:r>
              <a:rPr lang="en-GB" dirty="0"/>
              <a:t>: use two hands to pretend to open a book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llamar</a:t>
            </a:r>
            <a:r>
              <a:rPr lang="en-GB" dirty="0"/>
              <a:t>: with your right hand, pretend to answer the phone, then repeat with the left hand. Two gestures = two syllables of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0" dirty="0"/>
              <a:t>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ll</a:t>
            </a:r>
            <a:r>
              <a:rPr lang="en-GB" b="0" dirty="0"/>
              <a:t>] in contrast with [l] in familiar and a few unfamiliar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pronounces [</a:t>
            </a:r>
            <a:r>
              <a:rPr lang="en-GB" b="0" dirty="0" err="1"/>
              <a:t>ll</a:t>
            </a:r>
            <a:r>
              <a:rPr lang="en-GB" b="0" dirty="0"/>
              <a:t>] in an English way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  <a:br>
              <a:rPr lang="en-GB" b="0" dirty="0"/>
            </a:br>
            <a:r>
              <a:rPr lang="en-GB" b="0" dirty="0"/>
              <a:t>4. Click on each word to hear the audio,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 too much.  They have 5 seconds per word.  If preferred, remove the timer altogether.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amarillo [&gt;5000] llama [3059] camello [&gt;5000] collar [4362] lavar [1676] llover [2134] paloma [3182] lobo [3816]</a:t>
            </a:r>
            <a:endParaRPr lang="en-GB" sz="1200" b="0" i="0" kern="1200" baseline="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baseline="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417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weekend and weekday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Then the Spanish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new and revisited vocabulary for this week.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Pupils</a:t>
            </a:r>
            <a:r>
              <a:rPr lang="en-GB" b="0" baseline="0" dirty="0"/>
              <a:t> either work in pairs or chorally as a class, reading the Spanish words out loud, including the correct article, and the English meanings.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person singular for –</a:t>
            </a:r>
            <a:r>
              <a:rPr lang="en-GB" b="0" dirty="0" err="1"/>
              <a:t>ar</a:t>
            </a:r>
            <a:r>
              <a:rPr lang="en-GB" b="0" dirty="0"/>
              <a:t> verbs, building on the concept of the infinitive.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person singular verbs VS. infinitive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hablo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Is it the general meaning or does it refer to ‘I’?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Ask pupils to translate the verbs into English. 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Remind students about the translation of the infinitive form of the verb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desired, click on the green buttons to hear audio for each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3rd person singular for –</a:t>
            </a:r>
            <a:r>
              <a:rPr lang="en-GB" b="0" dirty="0" err="1"/>
              <a:t>ar</a:t>
            </a:r>
            <a:r>
              <a:rPr lang="en-GB" b="0" dirty="0"/>
              <a:t> verbs, contrasting with the 1</a:t>
            </a:r>
            <a:r>
              <a:rPr lang="en-GB" b="0" baseline="30000" dirty="0"/>
              <a:t>st</a:t>
            </a:r>
            <a:r>
              <a:rPr lang="en-GB" b="0" dirty="0"/>
              <a:t> person singular.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4572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aural recognition of 1</a:t>
            </a:r>
            <a:r>
              <a:rPr lang="en-GB" baseline="30000" dirty="0"/>
              <a:t>st</a:t>
            </a:r>
            <a:r>
              <a:rPr lang="en-GB" baseline="0" dirty="0"/>
              <a:t> vs. 3</a:t>
            </a:r>
            <a:r>
              <a:rPr lang="en-GB" baseline="30000" dirty="0"/>
              <a:t>rd</a:t>
            </a:r>
            <a:r>
              <a:rPr lang="en-GB" baseline="0" dirty="0"/>
              <a:t> person singular.</a:t>
            </a:r>
          </a:p>
          <a:p>
            <a:pPr marL="0" indent="0"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tick whether they can hear the 1</a:t>
            </a:r>
            <a:r>
              <a:rPr lang="en-GB" b="0" baseline="30000" dirty="0"/>
              <a:t>st</a:t>
            </a:r>
            <a:r>
              <a:rPr lang="en-GB" b="0" dirty="0"/>
              <a:t> or 3</a:t>
            </a:r>
            <a:r>
              <a:rPr lang="en-GB" b="0" baseline="30000" dirty="0"/>
              <a:t>rd</a:t>
            </a:r>
            <a:r>
              <a:rPr lang="en-GB" b="0" dirty="0"/>
              <a:t> person singular.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the example with them.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Play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Go through answers for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part 2 of the task- this time pupils write the verb and note any extra information in English.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Habla con una amiga.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Llevo</a:t>
            </a:r>
            <a:r>
              <a:rPr lang="en-GB" b="0" dirty="0"/>
              <a:t> </a:t>
            </a:r>
            <a:r>
              <a:rPr lang="en-GB" b="0" dirty="0" err="1"/>
              <a:t>uniforme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Necesita</a:t>
            </a:r>
            <a:r>
              <a:rPr lang="en-GB" b="0" dirty="0"/>
              <a:t> un </a:t>
            </a:r>
            <a:r>
              <a:rPr lang="en-GB" b="0" dirty="0" err="1"/>
              <a:t>estuche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Compro</a:t>
            </a:r>
            <a:r>
              <a:rPr lang="en-GB" b="0" dirty="0"/>
              <a:t> una mochila.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Compra</a:t>
            </a:r>
            <a:r>
              <a:rPr lang="en-GB" b="0" dirty="0"/>
              <a:t> una </a:t>
            </a:r>
            <a:r>
              <a:rPr lang="en-GB" b="0" dirty="0" err="1"/>
              <a:t>tarta</a:t>
            </a:r>
            <a:r>
              <a:rPr lang="en-GB" b="0" dirty="0"/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Hablo</a:t>
            </a:r>
            <a:r>
              <a:rPr lang="en-GB" b="0" dirty="0"/>
              <a:t> en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3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7.wav"/><Relationship Id="rId18" Type="http://schemas.openxmlformats.org/officeDocument/2006/relationships/image" Target="../media/image35.gif"/><Relationship Id="rId3" Type="http://schemas.openxmlformats.org/officeDocument/2006/relationships/audio" Target="../media/audio38.wav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audio" Target="../media/audio45.wav"/><Relationship Id="rId5" Type="http://schemas.openxmlformats.org/officeDocument/2006/relationships/audio" Target="../media/audio40.wav"/><Relationship Id="rId15" Type="http://schemas.openxmlformats.org/officeDocument/2006/relationships/image" Target="../media/image33.png"/><Relationship Id="rId10" Type="http://schemas.openxmlformats.org/officeDocument/2006/relationships/audio" Target="../media/audio44.wav"/><Relationship Id="rId19" Type="http://schemas.openxmlformats.org/officeDocument/2006/relationships/image" Target="../media/image2.gif"/><Relationship Id="rId4" Type="http://schemas.openxmlformats.org/officeDocument/2006/relationships/audio" Target="../media/audio39.wav"/><Relationship Id="rId9" Type="http://schemas.openxmlformats.org/officeDocument/2006/relationships/audio" Target="../media/audio43.wav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1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audio" Target="../media/audio5.wav"/><Relationship Id="rId12" Type="http://schemas.openxmlformats.org/officeDocument/2006/relationships/image" Target="../media/image10.jpeg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audio" Target="../media/audio9.wav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audio" Target="../media/audio8.wav"/><Relationship Id="rId19" Type="http://schemas.openxmlformats.org/officeDocument/2006/relationships/audio" Target="../media/audio12.wav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17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audio" Target="../media/audio15.wav"/><Relationship Id="rId15" Type="http://schemas.openxmlformats.org/officeDocument/2006/relationships/image" Target="../media/image19.png"/><Relationship Id="rId10" Type="http://schemas.openxmlformats.org/officeDocument/2006/relationships/audio" Target="../media/audio20.wav"/><Relationship Id="rId4" Type="http://schemas.openxmlformats.org/officeDocument/2006/relationships/audio" Target="../media/audio14.wav"/><Relationship Id="rId9" Type="http://schemas.openxmlformats.org/officeDocument/2006/relationships/audio" Target="../media/audio19.wav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image" Target="../media/image2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33.wav"/><Relationship Id="rId18" Type="http://schemas.openxmlformats.org/officeDocument/2006/relationships/image" Target="../media/image31.png"/><Relationship Id="rId3" Type="http://schemas.openxmlformats.org/officeDocument/2006/relationships/audio" Target="../media/audio26.wav"/><Relationship Id="rId7" Type="http://schemas.openxmlformats.org/officeDocument/2006/relationships/audio" Target="../media/audio28.wav"/><Relationship Id="rId12" Type="http://schemas.openxmlformats.org/officeDocument/2006/relationships/audio" Target="../media/audio32.wav"/><Relationship Id="rId1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31.wav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10" Type="http://schemas.openxmlformats.org/officeDocument/2006/relationships/audio" Target="../media/audio30.wav"/><Relationship Id="rId4" Type="http://schemas.openxmlformats.org/officeDocument/2006/relationships/audio" Target="../media/audio27.wav"/><Relationship Id="rId9" Type="http://schemas.openxmlformats.org/officeDocument/2006/relationships/audio" Target="../media/audio29.wav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4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4" Type="http://schemas.openxmlformats.org/officeDocument/2006/relationships/audio" Target="../media/audio3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Google Shape;258;p34">
            <a:extLst>
              <a:ext uri="{FF2B5EF4-FFF2-40B4-BE49-F238E27FC236}">
                <a16:creationId xmlns:a16="http://schemas.microsoft.com/office/drawing/2014/main" id="{AE7CB4B6-A2F6-460E-966B-200831CF5D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944672"/>
              </p:ext>
            </p:extLst>
          </p:nvPr>
        </p:nvGraphicFramePr>
        <p:xfrm>
          <a:off x="4704743" y="1994612"/>
          <a:ext cx="2016186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16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Verbo en español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6" name="Action Button: Blank 5">
            <a:hlinkClick r:id="" action="ppaction://noaction" highlightClick="1">
              <a:snd r:embed="rId7" name="E1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8" name="E2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9" name="E3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0" name="E4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1" name="E5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2" name="E6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hlinkClick r:id="" action="ppaction://noaction">
              <a:snd r:embed="rId13" name="Sofia_compara.wav"/>
            </a:hlinkClick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139442" y="144313"/>
            <a:ext cx="851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Sofía compara su* semana* con Luis. </a:t>
            </a:r>
            <a:endParaRPr lang="es-AR" sz="2800" b="1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4780627" y="3072785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habla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4875318" y="4276443"/>
            <a:ext cx="348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necesita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4812613" y="3629700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llevo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4875318" y="4907645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compro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4832553" y="5521377"/>
            <a:ext cx="262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compra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794452" y="6206220"/>
            <a:ext cx="27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hablo</a:t>
            </a:r>
          </a:p>
        </p:txBody>
      </p:sp>
      <p:graphicFrame>
        <p:nvGraphicFramePr>
          <p:cNvPr id="39" name="Google Shape;258;p34">
            <a:extLst>
              <a:ext uri="{FF2B5EF4-FFF2-40B4-BE49-F238E27FC236}">
                <a16:creationId xmlns:a16="http://schemas.microsoft.com/office/drawing/2014/main" id="{7C614441-367C-4E13-9D1D-1CAFE694A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5945293"/>
              </p:ext>
            </p:extLst>
          </p:nvPr>
        </p:nvGraphicFramePr>
        <p:xfrm>
          <a:off x="824568" y="1978995"/>
          <a:ext cx="3680890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61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 (I)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primo Luis (he)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557EA27-E0FB-45A5-98DE-3E461AF38136}"/>
              </a:ext>
            </a:extLst>
          </p:cNvPr>
          <p:cNvSpPr txBox="1"/>
          <p:nvPr/>
        </p:nvSpPr>
        <p:spPr>
          <a:xfrm>
            <a:off x="884690" y="1353965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EAC3BA-0EE3-4ED6-AE58-6DFCF7DF99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51" y="1353965"/>
            <a:ext cx="527765" cy="4450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8BD3C5-7985-4C80-931A-3B1C7D69F7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63" y="2983592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CD736-9121-442C-ADEA-2CB81C1993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61" y="3631453"/>
            <a:ext cx="527765" cy="549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FF7B7D-F6B5-4791-A761-8D867075C3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79" y="4252092"/>
            <a:ext cx="527765" cy="5497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7C21E-7F06-43D2-A1F4-83573A7A72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75" y="4851703"/>
            <a:ext cx="527765" cy="5497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958AEB-5D51-4132-99FA-7E0305E156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80" y="5530015"/>
            <a:ext cx="527765" cy="549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D74AE4-D5BC-4F2D-B90C-97D04C28E0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85" y="6128328"/>
            <a:ext cx="527765" cy="54975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5307B3E-19FC-49BB-879F-4D928665F785}"/>
              </a:ext>
            </a:extLst>
          </p:cNvPr>
          <p:cNvSpPr txBox="1"/>
          <p:nvPr/>
        </p:nvSpPr>
        <p:spPr>
          <a:xfrm>
            <a:off x="146387" y="728905"/>
            <a:ext cx="851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¿Quién</a:t>
            </a:r>
            <a:r>
              <a:rPr kumimoji="0" lang="es-AR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es? </a:t>
            </a:r>
            <a:endParaRPr lang="es-AR" sz="28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8" name="Picture 2" descr="Bandera, España, Español">
            <a:extLst>
              <a:ext uri="{FF2B5EF4-FFF2-40B4-BE49-F238E27FC236}">
                <a16:creationId xmlns:a16="http://schemas.microsoft.com/office/drawing/2014/main" id="{5AED6064-BF94-4784-9C1C-D61D9C3F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49" y="2541359"/>
            <a:ext cx="433897" cy="2778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D951E6F-FD24-45B6-B4A1-D01422F91F25}"/>
              </a:ext>
            </a:extLst>
          </p:cNvPr>
          <p:cNvSpPr txBox="1"/>
          <p:nvPr/>
        </p:nvSpPr>
        <p:spPr>
          <a:xfrm>
            <a:off x="2367333" y="733536"/>
            <a:ext cx="72666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</a:t>
            </a: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y marca.</a:t>
            </a:r>
            <a:endParaRPr lang="es-AR" sz="28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5" name="Google Shape;258;p34">
            <a:extLst>
              <a:ext uri="{FF2B5EF4-FFF2-40B4-BE49-F238E27FC236}">
                <a16:creationId xmlns:a16="http://schemas.microsoft.com/office/drawing/2014/main" id="{8C28CA62-781A-4B05-ACB8-C1C77702F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889155"/>
              </p:ext>
            </p:extLst>
          </p:nvPr>
        </p:nvGraphicFramePr>
        <p:xfrm>
          <a:off x="6796254" y="1998159"/>
          <a:ext cx="2775361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5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Info 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6" name="Picture 16" descr="United, Flag, Kingdom, British, Great, Britain">
            <a:extLst>
              <a:ext uri="{FF2B5EF4-FFF2-40B4-BE49-F238E27FC236}">
                <a16:creationId xmlns:a16="http://schemas.microsoft.com/office/drawing/2014/main" id="{36988705-A0DB-4CA6-B39F-ADBE98D0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216" y="227585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up, Icons, Medal, Win, Game, The Competition, Award">
            <a:extLst>
              <a:ext uri="{FF2B5EF4-FFF2-40B4-BE49-F238E27FC236}">
                <a16:creationId xmlns:a16="http://schemas.microsoft.com/office/drawing/2014/main" id="{7F5A6E90-BB0E-4A9F-9988-4F00A171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651" y="1618341"/>
            <a:ext cx="807438" cy="80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CA025D7-3BAD-487B-95E1-094E6F5953A0}"/>
              </a:ext>
            </a:extLst>
          </p:cNvPr>
          <p:cNvSpPr txBox="1"/>
          <p:nvPr/>
        </p:nvSpPr>
        <p:spPr>
          <a:xfrm>
            <a:off x="6911479" y="2992820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</a:t>
            </a:r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with</a:t>
            </a:r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) a </a:t>
            </a:r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friend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AD2566-4E67-4FEB-9D89-9ECF5C1A686C}"/>
              </a:ext>
            </a:extLst>
          </p:cNvPr>
          <p:cNvSpPr txBox="1"/>
          <p:nvPr/>
        </p:nvSpPr>
        <p:spPr>
          <a:xfrm>
            <a:off x="6938417" y="3668567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uniform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502813-60B6-4997-A862-D79844B58F7E}"/>
              </a:ext>
            </a:extLst>
          </p:cNvPr>
          <p:cNvSpPr txBox="1"/>
          <p:nvPr/>
        </p:nvSpPr>
        <p:spPr>
          <a:xfrm>
            <a:off x="7004018" y="4314250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pencil</a:t>
            </a:r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case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615F9D-DAEF-4B06-8FE4-C4197810540A}"/>
              </a:ext>
            </a:extLst>
          </p:cNvPr>
          <p:cNvSpPr txBox="1"/>
          <p:nvPr/>
        </p:nvSpPr>
        <p:spPr>
          <a:xfrm>
            <a:off x="7004018" y="4902873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school</a:t>
            </a:r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bag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9359CA-0D72-4ABB-B845-6879302C7D68}"/>
              </a:ext>
            </a:extLst>
          </p:cNvPr>
          <p:cNvSpPr txBox="1"/>
          <p:nvPr/>
        </p:nvSpPr>
        <p:spPr>
          <a:xfrm>
            <a:off x="7028085" y="5531667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cake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049655-36BF-48A9-932C-D6ADEE8C1F4D}"/>
              </a:ext>
            </a:extLst>
          </p:cNvPr>
          <p:cNvSpPr txBox="1"/>
          <p:nvPr/>
        </p:nvSpPr>
        <p:spPr>
          <a:xfrm>
            <a:off x="7004018" y="618220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</a:t>
            </a:r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Spanish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984E783-C8FA-457E-A64F-9F6F8521CD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9833302" y="253433"/>
            <a:ext cx="441098" cy="1363989"/>
          </a:xfrm>
          <a:prstGeom prst="rect">
            <a:avLst/>
          </a:prstGeom>
        </p:spPr>
      </p:pic>
      <p:pic>
        <p:nvPicPr>
          <p:cNvPr id="50" name="Picture 4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FE4AF6E-43AC-4253-9654-1D99B94E8D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9887" y="152578"/>
            <a:ext cx="746792" cy="141858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7563AD6-824D-4842-908B-D1DD8FBC2F4B}"/>
              </a:ext>
            </a:extLst>
          </p:cNvPr>
          <p:cNvSpPr txBox="1"/>
          <p:nvPr/>
        </p:nvSpPr>
        <p:spPr>
          <a:xfrm>
            <a:off x="9654263" y="6165163"/>
            <a:ext cx="2471209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s-AR" sz="1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su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= </a:t>
            </a:r>
            <a:r>
              <a:rPr lang="es-AR" sz="18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his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/</a:t>
            </a:r>
            <a:r>
              <a:rPr lang="es-AR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h</a:t>
            </a:r>
            <a:r>
              <a:rPr lang="es-AR" sz="18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er</a:t>
            </a:r>
            <a:endParaRPr lang="es-AR" sz="1800" dirty="0">
              <a:solidFill>
                <a:srgbClr val="002060"/>
              </a:solidFill>
              <a:latin typeface="Century Gothic" panose="020B0502020202020204" pitchFamily="34" charset="0"/>
              <a:sym typeface="Century Gothic"/>
            </a:endParaRPr>
          </a:p>
          <a:p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(la) </a:t>
            </a:r>
            <a:r>
              <a:rPr lang="es-AR" sz="1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semana </a:t>
            </a:r>
            <a:r>
              <a:rPr lang="es-AR" sz="1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= </a:t>
            </a:r>
            <a:r>
              <a:rPr lang="es-AR" sz="1800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week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8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ien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scucha_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90" grpId="0"/>
      <p:bldP spid="91" grpId="0"/>
      <p:bldP spid="92" grpId="0"/>
      <p:bldP spid="93" grpId="0"/>
      <p:bldP spid="94" grpId="0"/>
      <p:bldP spid="96" grpId="0"/>
      <p:bldP spid="40" grpId="0"/>
      <p:bldP spid="48" grpId="0"/>
      <p:bldP spid="48" grpId="1"/>
      <p:bldP spid="54" grpId="0" animBg="1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891801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Infinitives: -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ar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 verbs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[l]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 do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336036" y="3621756"/>
            <a:ext cx="203881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15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74846" y="3737248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F4791-B4B3-4D51-9227-A56ACC7F7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7316" y="3687753"/>
            <a:ext cx="2130163" cy="2130163"/>
          </a:xfrm>
          <a:prstGeom prst="roundRect">
            <a:avLst/>
          </a:prstGeom>
        </p:spPr>
      </p:pic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336036" y="928190"/>
            <a:ext cx="203881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[l]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528117" y="928190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ibro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Libro, Leyendo, Verbos, Libro Azul, Los Libros Azules">
            <a:extLst>
              <a:ext uri="{FF2B5EF4-FFF2-40B4-BE49-F238E27FC236}">
                <a16:creationId xmlns:a16="http://schemas.microsoft.com/office/drawing/2014/main" id="{510B12EF-5AAB-4E27-99E9-D64C517A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19" y="654961"/>
            <a:ext cx="2725393" cy="213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sc_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sc_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la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la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051436" y="-14334"/>
            <a:ext cx="13512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7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7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7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2" name="Picture 4" descr="Llama, Linda, Perú, Animal, Animales Andinos, Campo">
            <a:extLst>
              <a:ext uri="{FF2B5EF4-FFF2-40B4-BE49-F238E27FC236}">
                <a16:creationId xmlns:a16="http://schemas.microsoft.com/office/drawing/2014/main" id="{C97BA17C-61E1-4795-8278-7BC169A73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8" y="1420736"/>
            <a:ext cx="1351280" cy="19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54746B-F03B-4CC7-8A9D-AC7068048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64" y="4618718"/>
            <a:ext cx="2400565" cy="2007870"/>
          </a:xfrm>
          <a:prstGeom prst="rect">
            <a:avLst/>
          </a:prstGeom>
        </p:spPr>
      </p:pic>
      <p:pic>
        <p:nvPicPr>
          <p:cNvPr id="2056" name="Picture 8" descr="Nubes, Lluvia, Lloviendo, Tiempo, Tormenta">
            <a:extLst>
              <a:ext uri="{FF2B5EF4-FFF2-40B4-BE49-F238E27FC236}">
                <a16:creationId xmlns:a16="http://schemas.microsoft.com/office/drawing/2014/main" id="{BA037D71-C62A-441A-AB30-CABC43BBC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486" y="1040969"/>
            <a:ext cx="1526480" cy="196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" action="ppaction://noaction">
              <a:snd r:embed="rId7" name="amarillo.wav"/>
            </a:hlinkClick>
            <a:extLst>
              <a:ext uri="{FF2B5EF4-FFF2-40B4-BE49-F238E27FC236}">
                <a16:creationId xmlns:a16="http://schemas.microsoft.com/office/drawing/2014/main" id="{7CAE2548-05A9-4ECB-AA79-6ACE3AA24563}"/>
              </a:ext>
            </a:extLst>
          </p:cNvPr>
          <p:cNvSpPr txBox="1"/>
          <p:nvPr/>
        </p:nvSpPr>
        <p:spPr>
          <a:xfrm>
            <a:off x="236918" y="5854257"/>
            <a:ext cx="256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</a:t>
            </a:r>
            <a:endParaRPr lang="en-GB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hlinkClick r:id="" action="ppaction://noaction">
              <a:snd r:embed="rId8" name="llama.wav"/>
            </a:hlinkClick>
            <a:extLst>
              <a:ext uri="{FF2B5EF4-FFF2-40B4-BE49-F238E27FC236}">
                <a16:creationId xmlns:a16="http://schemas.microsoft.com/office/drawing/2014/main" id="{5AA97901-0649-42E4-9ADA-FC302D20C76F}"/>
              </a:ext>
            </a:extLst>
          </p:cNvPr>
          <p:cNvSpPr txBox="1"/>
          <p:nvPr/>
        </p:nvSpPr>
        <p:spPr>
          <a:xfrm>
            <a:off x="252069" y="3353408"/>
            <a:ext cx="1848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llama</a:t>
            </a:r>
          </a:p>
        </p:txBody>
      </p:sp>
      <p:sp>
        <p:nvSpPr>
          <p:cNvPr id="26" name="TextBox 25">
            <a:hlinkClick r:id="" action="ppaction://noaction">
              <a:snd r:embed="rId9" name="collar.wav"/>
            </a:hlinkClick>
            <a:extLst>
              <a:ext uri="{FF2B5EF4-FFF2-40B4-BE49-F238E27FC236}">
                <a16:creationId xmlns:a16="http://schemas.microsoft.com/office/drawing/2014/main" id="{0A6D25F8-B9A1-4EAB-A2E2-7E47DF964E1B}"/>
              </a:ext>
            </a:extLst>
          </p:cNvPr>
          <p:cNvSpPr txBox="1"/>
          <p:nvPr/>
        </p:nvSpPr>
        <p:spPr>
          <a:xfrm>
            <a:off x="5721087" y="2880943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collar</a:t>
            </a:r>
          </a:p>
        </p:txBody>
      </p:sp>
      <p:sp>
        <p:nvSpPr>
          <p:cNvPr id="30" name="TextBox 29">
            <a:hlinkClick r:id="" action="ppaction://noaction">
              <a:snd r:embed="rId10" name="paloma.wav"/>
            </a:hlinkClick>
            <a:extLst>
              <a:ext uri="{FF2B5EF4-FFF2-40B4-BE49-F238E27FC236}">
                <a16:creationId xmlns:a16="http://schemas.microsoft.com/office/drawing/2014/main" id="{D34B8C5E-4ACF-4804-8621-F1E381170D73}"/>
              </a:ext>
            </a:extLst>
          </p:cNvPr>
          <p:cNvSpPr txBox="1"/>
          <p:nvPr/>
        </p:nvSpPr>
        <p:spPr>
          <a:xfrm>
            <a:off x="2978475" y="5855572"/>
            <a:ext cx="2547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paloma</a:t>
            </a:r>
          </a:p>
        </p:txBody>
      </p:sp>
      <p:sp>
        <p:nvSpPr>
          <p:cNvPr id="31" name="TextBox 30">
            <a:hlinkClick r:id="" action="ppaction://noaction">
              <a:snd r:embed="rId11" name="llover.wav"/>
            </a:hlinkClick>
            <a:extLst>
              <a:ext uri="{FF2B5EF4-FFF2-40B4-BE49-F238E27FC236}">
                <a16:creationId xmlns:a16="http://schemas.microsoft.com/office/drawing/2014/main" id="{C1286754-B1CC-48CB-88AC-C7B812AA3881}"/>
              </a:ext>
            </a:extLst>
          </p:cNvPr>
          <p:cNvSpPr txBox="1"/>
          <p:nvPr/>
        </p:nvSpPr>
        <p:spPr>
          <a:xfrm>
            <a:off x="8425105" y="2976942"/>
            <a:ext cx="1762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llover</a:t>
            </a:r>
            <a:endParaRPr lang="en-GB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Lobo, El Lobo Ibérico, Subespecie, Animales">
            <a:extLst>
              <a:ext uri="{FF2B5EF4-FFF2-40B4-BE49-F238E27FC236}">
                <a16:creationId xmlns:a16="http://schemas.microsoft.com/office/drawing/2014/main" id="{38325038-8A19-4C50-AC49-623E15924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15851"/>
          <a:stretch/>
        </p:blipFill>
        <p:spPr bwMode="auto">
          <a:xfrm>
            <a:off x="2636923" y="1171226"/>
            <a:ext cx="2391203" cy="196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hlinkClick r:id="" action="ppaction://noaction">
              <a:snd r:embed="rId13" name="lobo.wav"/>
            </a:hlinkClick>
            <a:extLst>
              <a:ext uri="{FF2B5EF4-FFF2-40B4-BE49-F238E27FC236}">
                <a16:creationId xmlns:a16="http://schemas.microsoft.com/office/drawing/2014/main" id="{694C1AC5-2303-4263-91DA-163DF5C28210}"/>
              </a:ext>
            </a:extLst>
          </p:cNvPr>
          <p:cNvSpPr txBox="1"/>
          <p:nvPr/>
        </p:nvSpPr>
        <p:spPr>
          <a:xfrm>
            <a:off x="3129635" y="3176610"/>
            <a:ext cx="153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lobo</a:t>
            </a:r>
          </a:p>
        </p:txBody>
      </p:sp>
      <p:pic>
        <p:nvPicPr>
          <p:cNvPr id="1026" name="Picture 2" descr="Perlas, Collar, Joyas, Joya, Accesorios, Moda, Clásico">
            <a:extLst>
              <a:ext uri="{FF2B5EF4-FFF2-40B4-BE49-F238E27FC236}">
                <a16:creationId xmlns:a16="http://schemas.microsoft.com/office/drawing/2014/main" id="{8CC68216-4B18-4E22-82EB-18710704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930" y="1274093"/>
            <a:ext cx="2540142" cy="165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hón, Paloma, Animal, Pájaro, Vuelo, Volador, Alas">
            <a:extLst>
              <a:ext uri="{FF2B5EF4-FFF2-40B4-BE49-F238E27FC236}">
                <a16:creationId xmlns:a16="http://schemas.microsoft.com/office/drawing/2014/main" id="{81AA26B7-BB97-4F99-9C33-56B9F24A2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85" y="4126846"/>
            <a:ext cx="1831814" cy="16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varse Las Manos, Jabón, Higiene, Lavado A Mano">
            <a:extLst>
              <a:ext uri="{FF2B5EF4-FFF2-40B4-BE49-F238E27FC236}">
                <a16:creationId xmlns:a16="http://schemas.microsoft.com/office/drawing/2014/main" id="{70DB9C02-B056-4C45-A9E5-524C849A2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28" y="3858829"/>
            <a:ext cx="1946015" cy="19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hlinkClick r:id="" action="ppaction://noaction">
              <a:snd r:embed="rId17" name="lavar.wav"/>
            </a:hlinkClick>
            <a:extLst>
              <a:ext uri="{FF2B5EF4-FFF2-40B4-BE49-F238E27FC236}">
                <a16:creationId xmlns:a16="http://schemas.microsoft.com/office/drawing/2014/main" id="{6AB60E5C-9C6E-497A-BD5F-FEC1A7FB2C22}"/>
              </a:ext>
            </a:extLst>
          </p:cNvPr>
          <p:cNvSpPr txBox="1"/>
          <p:nvPr/>
        </p:nvSpPr>
        <p:spPr>
          <a:xfrm>
            <a:off x="5930243" y="5854257"/>
            <a:ext cx="1675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lavar</a:t>
            </a:r>
            <a:endParaRPr lang="en-GB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2" name="Picture 8" descr="Camello, Dos, Jorobas, Desierto, Animal, Largo, Cuello">
            <a:extLst>
              <a:ext uri="{FF2B5EF4-FFF2-40B4-BE49-F238E27FC236}">
                <a16:creationId xmlns:a16="http://schemas.microsoft.com/office/drawing/2014/main" id="{12BCADD7-499B-4242-B71F-4E2DA9E0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364" y="4280093"/>
            <a:ext cx="2148770" cy="16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hlinkClick r:id="" action="ppaction://noaction">
              <a:snd r:embed="rId19" name="camello.wav"/>
            </a:hlinkClick>
            <a:extLst>
              <a:ext uri="{FF2B5EF4-FFF2-40B4-BE49-F238E27FC236}">
                <a16:creationId xmlns:a16="http://schemas.microsoft.com/office/drawing/2014/main" id="{8A2EFB75-1FBE-4E91-9811-BB299C938AAD}"/>
              </a:ext>
            </a:extLst>
          </p:cNvPr>
          <p:cNvSpPr txBox="1"/>
          <p:nvPr/>
        </p:nvSpPr>
        <p:spPr>
          <a:xfrm>
            <a:off x="8009979" y="5885754"/>
            <a:ext cx="2629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camello</a:t>
            </a:r>
            <a:endParaRPr lang="en-GB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Google Shape;108;p3">
            <a:extLst>
              <a:ext uri="{FF2B5EF4-FFF2-40B4-BE49-F238E27FC236}">
                <a16:creationId xmlns:a16="http://schemas.microsoft.com/office/drawing/2014/main" id="{F7FF088B-91A8-41A9-8D09-A48C5707761D}"/>
              </a:ext>
            </a:extLst>
          </p:cNvPr>
          <p:cNvSpPr txBox="1"/>
          <p:nvPr/>
        </p:nvSpPr>
        <p:spPr>
          <a:xfrm>
            <a:off x="32031" y="-20054"/>
            <a:ext cx="203881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7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[l]</a:t>
            </a:r>
            <a:endParaRPr sz="7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Picture 10" descr="Lámina, Oro, Moneda, Metal, Dorado, Redondo, 3D">
            <a:extLst>
              <a:ext uri="{FF2B5EF4-FFF2-40B4-BE49-F238E27FC236}">
                <a16:creationId xmlns:a16="http://schemas.microsoft.com/office/drawing/2014/main" id="{31CCB8D8-8D25-4A85-A31E-96D7123C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236" y="415124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387;p19">
            <a:extLst>
              <a:ext uri="{FF2B5EF4-FFF2-40B4-BE49-F238E27FC236}">
                <a16:creationId xmlns:a16="http://schemas.microsoft.com/office/drawing/2014/main" id="{28B005CE-3CBC-4A69-9667-C9E0E49161DA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6" name="Google Shape;389;p19">
            <a:extLst>
              <a:ext uri="{FF2B5EF4-FFF2-40B4-BE49-F238E27FC236}">
                <a16:creationId xmlns:a16="http://schemas.microsoft.com/office/drawing/2014/main" id="{D937A260-D408-4E08-B224-84930E3E2D15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90;p19">
            <a:extLst>
              <a:ext uri="{FF2B5EF4-FFF2-40B4-BE49-F238E27FC236}">
                <a16:creationId xmlns:a16="http://schemas.microsoft.com/office/drawing/2014/main" id="{E963D24D-F780-49B3-BC2E-BB451413DDD4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91;p19">
            <a:extLst>
              <a:ext uri="{FF2B5EF4-FFF2-40B4-BE49-F238E27FC236}">
                <a16:creationId xmlns:a16="http://schemas.microsoft.com/office/drawing/2014/main" id="{6D9F967F-5089-4E24-8380-175B247B8C59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5;p19">
            <a:extLst>
              <a:ext uri="{FF2B5EF4-FFF2-40B4-BE49-F238E27FC236}">
                <a16:creationId xmlns:a16="http://schemas.microsoft.com/office/drawing/2014/main" id="{AF42E18F-6B9E-4BC0-A37C-9D111242B614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0" name="Google Shape;388;p19">
            <a:extLst>
              <a:ext uri="{FF2B5EF4-FFF2-40B4-BE49-F238E27FC236}">
                <a16:creationId xmlns:a16="http://schemas.microsoft.com/office/drawing/2014/main" id="{0EC2D722-6B1B-479A-A526-E80245208CEF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45741-634A-49C9-801D-19D57D4EB10C}"/>
              </a:ext>
            </a:extLst>
          </p:cNvPr>
          <p:cNvSpPr txBox="1"/>
          <p:nvPr/>
        </p:nvSpPr>
        <p:spPr>
          <a:xfrm>
            <a:off x="11737137" y="2362043"/>
            <a:ext cx="799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858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-38100" y="0"/>
            <a:ext cx="2953053" cy="646331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551911-F850-46A8-A357-887C1E233142}"/>
              </a:ext>
            </a:extLst>
          </p:cNvPr>
          <p:cNvSpPr txBox="1"/>
          <p:nvPr/>
        </p:nvSpPr>
        <p:spPr>
          <a:xfrm>
            <a:off x="1561664" y="1538398"/>
            <a:ext cx="2429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10122414" y="1538398"/>
            <a:ext cx="2084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sombrero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466818" y="545085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comprar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6283304" y="1520462"/>
            <a:ext cx="2429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película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A199C0-957D-495C-B2F2-C9230033B14F}"/>
              </a:ext>
            </a:extLst>
          </p:cNvPr>
          <p:cNvGrpSpPr/>
          <p:nvPr/>
        </p:nvGrpSpPr>
        <p:grpSpPr>
          <a:xfrm>
            <a:off x="-2601" y="1047396"/>
            <a:ext cx="2084225" cy="2255368"/>
            <a:chOff x="302198" y="974826"/>
            <a:chExt cx="2084225" cy="2255368"/>
          </a:xfrm>
        </p:grpSpPr>
        <p:pic>
          <p:nvPicPr>
            <p:cNvPr id="23" name="Picture 2" descr="Muchachas, Estudiantes, Libros, Escuela, Uniforme">
              <a:extLst>
                <a:ext uri="{FF2B5EF4-FFF2-40B4-BE49-F238E27FC236}">
                  <a16:creationId xmlns:a16="http://schemas.microsoft.com/office/drawing/2014/main" id="{F6ECD9D5-D126-4DCB-A9A1-E223C5A672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4" t="12878" r="28413"/>
            <a:stretch/>
          </p:blipFill>
          <p:spPr bwMode="auto">
            <a:xfrm>
              <a:off x="685757" y="974826"/>
              <a:ext cx="1277257" cy="164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FC9E78-DD68-4E56-ACE7-8035822C3710}"/>
                </a:ext>
              </a:extLst>
            </p:cNvPr>
            <p:cNvSpPr txBox="1"/>
            <p:nvPr/>
          </p:nvSpPr>
          <p:spPr>
            <a:xfrm>
              <a:off x="302198" y="2706974"/>
              <a:ext cx="20842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uniform]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7CA06B-E733-4DF5-AD1A-8F35874FC4A2}"/>
              </a:ext>
            </a:extLst>
          </p:cNvPr>
          <p:cNvGrpSpPr/>
          <p:nvPr/>
        </p:nvGrpSpPr>
        <p:grpSpPr>
          <a:xfrm>
            <a:off x="8522014" y="1443917"/>
            <a:ext cx="1743710" cy="1644982"/>
            <a:chOff x="-165827" y="3894256"/>
            <a:chExt cx="2777067" cy="226694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8636CCC-B1B7-4166-AFCC-BF770C97B1EC}"/>
                </a:ext>
              </a:extLst>
            </p:cNvPr>
            <p:cNvSpPr txBox="1"/>
            <p:nvPr/>
          </p:nvSpPr>
          <p:spPr>
            <a:xfrm>
              <a:off x="-165827" y="563797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hat]</a:t>
              </a:r>
            </a:p>
          </p:txBody>
        </p:sp>
        <p:pic>
          <p:nvPicPr>
            <p:cNvPr id="6146" name="Picture 2" descr="Sombrero, Sombrero De Terciopelo, Negro, Borde, Pliegue">
              <a:extLst>
                <a:ext uri="{FF2B5EF4-FFF2-40B4-BE49-F238E27FC236}">
                  <a16:creationId xmlns:a16="http://schemas.microsoft.com/office/drawing/2014/main" id="{218A8CD2-7BAA-4336-933B-3D555234A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090" y="3894256"/>
              <a:ext cx="2132052" cy="1572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084E77-4BEC-422D-A947-477437C7DE69}"/>
              </a:ext>
            </a:extLst>
          </p:cNvPr>
          <p:cNvGrpSpPr/>
          <p:nvPr/>
        </p:nvGrpSpPr>
        <p:grpSpPr>
          <a:xfrm>
            <a:off x="1275874" y="3584444"/>
            <a:ext cx="2895794" cy="2932881"/>
            <a:chOff x="1025675" y="238433"/>
            <a:chExt cx="2895794" cy="2932881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1025675" y="2217207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buy, buying]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491D47-9110-403C-8CE2-5E7B22674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25162" y="238433"/>
              <a:ext cx="2196307" cy="187876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57CC6A-BA27-41EB-85F3-CC0FEC9741BD}"/>
              </a:ext>
            </a:extLst>
          </p:cNvPr>
          <p:cNvGrpSpPr/>
          <p:nvPr/>
        </p:nvGrpSpPr>
        <p:grpSpPr>
          <a:xfrm>
            <a:off x="3745104" y="1450938"/>
            <a:ext cx="2887284" cy="1843076"/>
            <a:chOff x="3650140" y="4498111"/>
            <a:chExt cx="2887284" cy="184307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89BDFC0-3C4F-4E81-A732-F1E5FE6246D5}"/>
                </a:ext>
              </a:extLst>
            </p:cNvPr>
            <p:cNvSpPr txBox="1"/>
            <p:nvPr/>
          </p:nvSpPr>
          <p:spPr>
            <a:xfrm>
              <a:off x="3650140" y="581796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film]</a:t>
              </a:r>
            </a:p>
          </p:txBody>
        </p:sp>
        <p:pic>
          <p:nvPicPr>
            <p:cNvPr id="6156" name="Picture 12" descr="Demostración, Proyector, Proyector De Cine, Cine">
              <a:extLst>
                <a:ext uri="{FF2B5EF4-FFF2-40B4-BE49-F238E27FC236}">
                  <a16:creationId xmlns:a16="http://schemas.microsoft.com/office/drawing/2014/main" id="{BD746C52-CEF1-44D7-87E2-29F506423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744" y="4498111"/>
              <a:ext cx="2273680" cy="1153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1C1B19E-743C-41DF-8210-391CEE443B5F}"/>
              </a:ext>
            </a:extLst>
          </p:cNvPr>
          <p:cNvSpPr txBox="1"/>
          <p:nvPr/>
        </p:nvSpPr>
        <p:spPr>
          <a:xfrm>
            <a:off x="8434829" y="563551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E8ECF6-09F1-43F7-932B-E5FB9CBFAEC5}"/>
              </a:ext>
            </a:extLst>
          </p:cNvPr>
          <p:cNvGrpSpPr/>
          <p:nvPr/>
        </p:nvGrpSpPr>
        <p:grpSpPr>
          <a:xfrm>
            <a:off x="6243885" y="3871908"/>
            <a:ext cx="2777067" cy="2830075"/>
            <a:chOff x="6243885" y="3871908"/>
            <a:chExt cx="2777067" cy="28300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78E3C1-A4F4-4483-86F2-10B39DC4CA8C}"/>
                </a:ext>
              </a:extLst>
            </p:cNvPr>
            <p:cNvSpPr txBox="1"/>
            <p:nvPr/>
          </p:nvSpPr>
          <p:spPr>
            <a:xfrm>
              <a:off x="6243885" y="5747876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wear, wearing]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C516395-B75A-4CD0-A3D9-408B395C5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684046" y="3871908"/>
              <a:ext cx="2102591" cy="1727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fo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licu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mbre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mpr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lev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el bocad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el bocad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la pel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la pel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la 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la 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5_el pegam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5_el pegame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la 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5_la 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6" grpId="0"/>
      <p:bldP spid="66" grpId="1"/>
      <p:bldP spid="72" grpId="0"/>
      <p:bldP spid="72" grpId="1"/>
      <p:bldP spid="74" grpId="0"/>
      <p:bldP spid="74" grpId="1"/>
      <p:bldP spid="43" grpId="0"/>
      <p:bldP spid="4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0CEF09-E974-4B93-A3AE-D9447CC7A7E2}"/>
              </a:ext>
            </a:extLst>
          </p:cNvPr>
          <p:cNvCxnSpPr>
            <a:cxnSpLocks/>
          </p:cNvCxnSpPr>
          <p:nvPr/>
        </p:nvCxnSpPr>
        <p:spPr>
          <a:xfrm flipV="1">
            <a:off x="-95250" y="5659281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Picture 13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D43279A-35D4-42FB-9186-0BCFEEE00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2270" y="1569552"/>
            <a:ext cx="2177196" cy="413574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DF9A9F-1B1A-4DF1-A45B-7DA3696949D9}"/>
              </a:ext>
            </a:extLst>
          </p:cNvPr>
          <p:cNvGrpSpPr/>
          <p:nvPr/>
        </p:nvGrpSpPr>
        <p:grpSpPr>
          <a:xfrm>
            <a:off x="4742645" y="4921348"/>
            <a:ext cx="2129167" cy="1020364"/>
            <a:chOff x="7190901" y="5669650"/>
            <a:chExt cx="2129167" cy="1020364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C63166B2-EDDA-4D60-BD93-945E13253D97}"/>
                </a:ext>
              </a:extLst>
            </p:cNvPr>
            <p:cNvSpPr/>
            <p:nvPr/>
          </p:nvSpPr>
          <p:spPr>
            <a:xfrm>
              <a:off x="7190901" y="5669650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0731E3B-B3F5-47AB-879F-0AF66FD6F532}"/>
                </a:ext>
              </a:extLst>
            </p:cNvPr>
            <p:cNvSpPr txBox="1"/>
            <p:nvPr/>
          </p:nvSpPr>
          <p:spPr>
            <a:xfrm>
              <a:off x="7219813" y="5674351"/>
              <a:ext cx="2047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</a:t>
              </a:r>
              <a:r>
                <a:rPr lang="en-GB" sz="3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libro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book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7F20990-6476-4273-89C4-7B6721337AB6}"/>
              </a:ext>
            </a:extLst>
          </p:cNvPr>
          <p:cNvGrpSpPr/>
          <p:nvPr/>
        </p:nvGrpSpPr>
        <p:grpSpPr>
          <a:xfrm>
            <a:off x="4696600" y="4998427"/>
            <a:ext cx="2129167" cy="1020365"/>
            <a:chOff x="5060068" y="1581479"/>
            <a:chExt cx="1561753" cy="92086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0BB76F5-95ED-46D4-A79A-935D2C3BDD3B}"/>
                </a:ext>
              </a:extLst>
            </p:cNvPr>
            <p:cNvSpPr/>
            <p:nvPr/>
          </p:nvSpPr>
          <p:spPr>
            <a:xfrm>
              <a:off x="5060068" y="158147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B373A2-3B76-4678-A6A5-4D0CB38B4834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camisa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shirt</a:t>
              </a:r>
            </a:p>
          </p:txBody>
        </p:sp>
      </p:grpSp>
      <p:pic>
        <p:nvPicPr>
          <p:cNvPr id="81" name="Picture 4" descr="Escritorio, Educación, Escuela">
            <a:extLst>
              <a:ext uri="{FF2B5EF4-FFF2-40B4-BE49-F238E27FC236}">
                <a16:creationId xmlns:a16="http://schemas.microsoft.com/office/drawing/2014/main" id="{185E37EE-5FC8-4FC0-9D0D-1C9E575C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78" y="2838776"/>
            <a:ext cx="4160849" cy="2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3B20492-BE9B-49C9-B6F2-DE9FF15DA169}"/>
              </a:ext>
            </a:extLst>
          </p:cNvPr>
          <p:cNvGrpSpPr/>
          <p:nvPr/>
        </p:nvGrpSpPr>
        <p:grpSpPr>
          <a:xfrm>
            <a:off x="4591500" y="4917661"/>
            <a:ext cx="2232179" cy="1121892"/>
            <a:chOff x="4984508" y="1444935"/>
            <a:chExt cx="1637313" cy="101249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39C0379-FA37-4DF0-9085-44DD939F87D2}"/>
                </a:ext>
              </a:extLst>
            </p:cNvPr>
            <p:cNvSpPr/>
            <p:nvPr/>
          </p:nvSpPr>
          <p:spPr>
            <a:xfrm>
              <a:off x="5060068" y="158147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D799A78-3AF0-438F-A021-1684CA3024D9}"/>
                </a:ext>
              </a:extLst>
            </p:cNvPr>
            <p:cNvSpPr txBox="1"/>
            <p:nvPr/>
          </p:nvSpPr>
          <p:spPr>
            <a:xfrm>
              <a:off x="4984508" y="1444935"/>
              <a:ext cx="1501995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teléfono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phone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D76927-1F77-4B91-80F2-081641524131}"/>
              </a:ext>
            </a:extLst>
          </p:cNvPr>
          <p:cNvGrpSpPr/>
          <p:nvPr/>
        </p:nvGrpSpPr>
        <p:grpSpPr>
          <a:xfrm>
            <a:off x="4686087" y="5159038"/>
            <a:ext cx="2129167" cy="970596"/>
            <a:chOff x="3294152" y="1946331"/>
            <a:chExt cx="1561753" cy="87595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AA238F2-B985-48AD-8C53-E04C3320D98A}"/>
                </a:ext>
              </a:extLst>
            </p:cNvPr>
            <p:cNvSpPr/>
            <p:nvPr/>
          </p:nvSpPr>
          <p:spPr>
            <a:xfrm>
              <a:off x="3294152" y="1946331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CCE7D16-A78F-4F77-8B9E-749F8445EAE5}"/>
                </a:ext>
              </a:extLst>
            </p:cNvPr>
            <p:cNvSpPr txBox="1"/>
            <p:nvPr/>
          </p:nvSpPr>
          <p:spPr>
            <a:xfrm>
              <a:off x="3315359" y="1950575"/>
              <a:ext cx="1501995" cy="805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bicicleta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bicycle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029" y="1127122"/>
            <a:ext cx="1347765" cy="402356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141" y="205715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" action="ppaction://noaction">
              <a:snd r:embed="rId6" name="Orden_vocab_Sofia.wav"/>
            </a:hlinkClick>
            <a:extLst>
              <a:ext uri="{FF2B5EF4-FFF2-40B4-BE49-F238E27FC236}">
                <a16:creationId xmlns:a16="http://schemas.microsoft.com/office/drawing/2014/main" id="{D7E10A60-63E6-4560-AA34-6741F68E8714}"/>
              </a:ext>
            </a:extLst>
          </p:cNvPr>
          <p:cNvSpPr txBox="1"/>
          <p:nvPr/>
        </p:nvSpPr>
        <p:spPr>
          <a:xfrm flipH="1">
            <a:off x="113043" y="620157"/>
            <a:ext cx="9388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has mixed up all her flashcards.</a:t>
            </a:r>
          </a:p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33003B-4A3E-4BCF-B8D2-14D9BA47DE48}"/>
              </a:ext>
            </a:extLst>
          </p:cNvPr>
          <p:cNvGrpSpPr/>
          <p:nvPr/>
        </p:nvGrpSpPr>
        <p:grpSpPr>
          <a:xfrm>
            <a:off x="116111" y="2838340"/>
            <a:ext cx="4160849" cy="2929528"/>
            <a:chOff x="-1" y="2838340"/>
            <a:chExt cx="4160849" cy="2929528"/>
          </a:xfrm>
        </p:grpSpPr>
        <p:pic>
          <p:nvPicPr>
            <p:cNvPr id="5124" name="Picture 4" descr="Escritorio, Educación, Escuela">
              <a:extLst>
                <a:ext uri="{FF2B5EF4-FFF2-40B4-BE49-F238E27FC236}">
                  <a16:creationId xmlns:a16="http://schemas.microsoft.com/office/drawing/2014/main" id="{E5590F4E-B7CD-494F-9745-0FBE9F332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838340"/>
              <a:ext cx="4160849" cy="28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1D5291-54B8-4FEB-B864-6B379616122A}"/>
                </a:ext>
              </a:extLst>
            </p:cNvPr>
            <p:cNvSpPr txBox="1"/>
            <p:nvPr/>
          </p:nvSpPr>
          <p:spPr>
            <a:xfrm>
              <a:off x="1536398" y="4998427"/>
              <a:ext cx="15348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DDD8F40-ECFA-41B2-A1D2-66DD7F1AB7D1}"/>
              </a:ext>
            </a:extLst>
          </p:cNvPr>
          <p:cNvSpPr txBox="1"/>
          <p:nvPr/>
        </p:nvSpPr>
        <p:spPr>
          <a:xfrm>
            <a:off x="8820500" y="5017247"/>
            <a:ext cx="1408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81F48E-DD1C-4DA0-A26B-1FAD4193DD5A}"/>
              </a:ext>
            </a:extLst>
          </p:cNvPr>
          <p:cNvGrpSpPr/>
          <p:nvPr/>
        </p:nvGrpSpPr>
        <p:grpSpPr>
          <a:xfrm>
            <a:off x="4707912" y="5146038"/>
            <a:ext cx="2084859" cy="1044554"/>
            <a:chOff x="7280358" y="3528887"/>
            <a:chExt cx="1451757" cy="11340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368CDD2-FEF6-4D31-8CE4-E907E1C1E44B}"/>
                </a:ext>
              </a:extLst>
            </p:cNvPr>
            <p:cNvSpPr/>
            <p:nvPr/>
          </p:nvSpPr>
          <p:spPr>
            <a:xfrm>
              <a:off x="7280358" y="3609185"/>
              <a:ext cx="1451757" cy="1053788"/>
            </a:xfrm>
            <a:custGeom>
              <a:avLst/>
              <a:gdLst>
                <a:gd name="connsiteX0" fmla="*/ 0 w 1451757"/>
                <a:gd name="connsiteY0" fmla="*/ 175635 h 1053788"/>
                <a:gd name="connsiteX1" fmla="*/ 175635 w 1451757"/>
                <a:gd name="connsiteY1" fmla="*/ 0 h 1053788"/>
                <a:gd name="connsiteX2" fmla="*/ 747888 w 1451757"/>
                <a:gd name="connsiteY2" fmla="*/ 0 h 1053788"/>
                <a:gd name="connsiteX3" fmla="*/ 1276122 w 1451757"/>
                <a:gd name="connsiteY3" fmla="*/ 0 h 1053788"/>
                <a:gd name="connsiteX4" fmla="*/ 1451757 w 1451757"/>
                <a:gd name="connsiteY4" fmla="*/ 175635 h 1053788"/>
                <a:gd name="connsiteX5" fmla="*/ 1451757 w 1451757"/>
                <a:gd name="connsiteY5" fmla="*/ 512844 h 1053788"/>
                <a:gd name="connsiteX6" fmla="*/ 1451757 w 1451757"/>
                <a:gd name="connsiteY6" fmla="*/ 878153 h 1053788"/>
                <a:gd name="connsiteX7" fmla="*/ 1276122 w 1451757"/>
                <a:gd name="connsiteY7" fmla="*/ 1053788 h 1053788"/>
                <a:gd name="connsiteX8" fmla="*/ 758893 w 1451757"/>
                <a:gd name="connsiteY8" fmla="*/ 1053788 h 1053788"/>
                <a:gd name="connsiteX9" fmla="*/ 175635 w 1451757"/>
                <a:gd name="connsiteY9" fmla="*/ 1053788 h 1053788"/>
                <a:gd name="connsiteX10" fmla="*/ 0 w 1451757"/>
                <a:gd name="connsiteY10" fmla="*/ 878153 h 1053788"/>
                <a:gd name="connsiteX11" fmla="*/ 0 w 1451757"/>
                <a:gd name="connsiteY11" fmla="*/ 519869 h 1053788"/>
                <a:gd name="connsiteX12" fmla="*/ 0 w 1451757"/>
                <a:gd name="connsiteY12" fmla="*/ 175635 h 105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757" h="1053788" fill="none" extrusionOk="0">
                  <a:moveTo>
                    <a:pt x="0" y="175635"/>
                  </a:moveTo>
                  <a:cubicBezTo>
                    <a:pt x="8646" y="76625"/>
                    <a:pt x="85539" y="-13831"/>
                    <a:pt x="175635" y="0"/>
                  </a:cubicBezTo>
                  <a:cubicBezTo>
                    <a:pt x="393413" y="-10212"/>
                    <a:pt x="524994" y="-27853"/>
                    <a:pt x="747888" y="0"/>
                  </a:cubicBezTo>
                  <a:cubicBezTo>
                    <a:pt x="970782" y="27853"/>
                    <a:pt x="1030722" y="13391"/>
                    <a:pt x="1276122" y="0"/>
                  </a:cubicBezTo>
                  <a:cubicBezTo>
                    <a:pt x="1374259" y="-19132"/>
                    <a:pt x="1457412" y="84013"/>
                    <a:pt x="1451757" y="175635"/>
                  </a:cubicBezTo>
                  <a:cubicBezTo>
                    <a:pt x="1437963" y="254008"/>
                    <a:pt x="1439699" y="407633"/>
                    <a:pt x="1451757" y="512844"/>
                  </a:cubicBezTo>
                  <a:cubicBezTo>
                    <a:pt x="1463815" y="618055"/>
                    <a:pt x="1440045" y="777036"/>
                    <a:pt x="1451757" y="878153"/>
                  </a:cubicBezTo>
                  <a:cubicBezTo>
                    <a:pt x="1451838" y="978510"/>
                    <a:pt x="1366084" y="1042970"/>
                    <a:pt x="1276122" y="1053788"/>
                  </a:cubicBezTo>
                  <a:cubicBezTo>
                    <a:pt x="1105931" y="1065502"/>
                    <a:pt x="965152" y="1042147"/>
                    <a:pt x="758893" y="1053788"/>
                  </a:cubicBezTo>
                  <a:cubicBezTo>
                    <a:pt x="552634" y="1065429"/>
                    <a:pt x="406573" y="1058769"/>
                    <a:pt x="175635" y="1053788"/>
                  </a:cubicBezTo>
                  <a:cubicBezTo>
                    <a:pt x="97862" y="1064256"/>
                    <a:pt x="2391" y="976170"/>
                    <a:pt x="0" y="878153"/>
                  </a:cubicBezTo>
                  <a:cubicBezTo>
                    <a:pt x="-12840" y="765211"/>
                    <a:pt x="-17042" y="660296"/>
                    <a:pt x="0" y="519869"/>
                  </a:cubicBezTo>
                  <a:cubicBezTo>
                    <a:pt x="17042" y="379442"/>
                    <a:pt x="8580" y="328752"/>
                    <a:pt x="0" y="175635"/>
                  </a:cubicBezTo>
                  <a:close/>
                </a:path>
                <a:path w="1451757" h="1053788" stroke="0" extrusionOk="0">
                  <a:moveTo>
                    <a:pt x="0" y="175635"/>
                  </a:moveTo>
                  <a:cubicBezTo>
                    <a:pt x="5530" y="73794"/>
                    <a:pt x="65338" y="-3361"/>
                    <a:pt x="175635" y="0"/>
                  </a:cubicBezTo>
                  <a:cubicBezTo>
                    <a:pt x="353567" y="-22711"/>
                    <a:pt x="515128" y="-8727"/>
                    <a:pt x="692864" y="0"/>
                  </a:cubicBezTo>
                  <a:cubicBezTo>
                    <a:pt x="870600" y="8727"/>
                    <a:pt x="1136393" y="334"/>
                    <a:pt x="1276122" y="0"/>
                  </a:cubicBezTo>
                  <a:cubicBezTo>
                    <a:pt x="1356597" y="8489"/>
                    <a:pt x="1442418" y="85477"/>
                    <a:pt x="1451757" y="175635"/>
                  </a:cubicBezTo>
                  <a:cubicBezTo>
                    <a:pt x="1438828" y="314953"/>
                    <a:pt x="1436586" y="416343"/>
                    <a:pt x="1451757" y="540944"/>
                  </a:cubicBezTo>
                  <a:cubicBezTo>
                    <a:pt x="1466928" y="665545"/>
                    <a:pt x="1443741" y="728815"/>
                    <a:pt x="1451757" y="878153"/>
                  </a:cubicBezTo>
                  <a:cubicBezTo>
                    <a:pt x="1474430" y="980139"/>
                    <a:pt x="1360095" y="1061426"/>
                    <a:pt x="1276122" y="1053788"/>
                  </a:cubicBezTo>
                  <a:cubicBezTo>
                    <a:pt x="1054529" y="1066008"/>
                    <a:pt x="977456" y="1068307"/>
                    <a:pt x="747888" y="1053788"/>
                  </a:cubicBezTo>
                  <a:cubicBezTo>
                    <a:pt x="518320" y="1039269"/>
                    <a:pt x="353769" y="1044394"/>
                    <a:pt x="175635" y="1053788"/>
                  </a:cubicBezTo>
                  <a:cubicBezTo>
                    <a:pt x="81230" y="1058277"/>
                    <a:pt x="17862" y="988131"/>
                    <a:pt x="0" y="878153"/>
                  </a:cubicBezTo>
                  <a:cubicBezTo>
                    <a:pt x="-14889" y="760821"/>
                    <a:pt x="17055" y="682385"/>
                    <a:pt x="0" y="533919"/>
                  </a:cubicBezTo>
                  <a:cubicBezTo>
                    <a:pt x="-17055" y="385453"/>
                    <a:pt x="-15910" y="325671"/>
                    <a:pt x="0" y="17563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874ECCC-95F3-41DA-BC54-71DF08A8ED29}"/>
                </a:ext>
              </a:extLst>
            </p:cNvPr>
            <p:cNvSpPr txBox="1"/>
            <p:nvPr/>
          </p:nvSpPr>
          <p:spPr>
            <a:xfrm>
              <a:off x="7349623" y="3528887"/>
              <a:ext cx="1299592" cy="1102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8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tarta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cake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5E2CFD-8435-4812-B1FC-8D5CED45401C}"/>
              </a:ext>
            </a:extLst>
          </p:cNvPr>
          <p:cNvGrpSpPr/>
          <p:nvPr/>
        </p:nvGrpSpPr>
        <p:grpSpPr>
          <a:xfrm>
            <a:off x="4604559" y="5212465"/>
            <a:ext cx="2337150" cy="1020366"/>
            <a:chOff x="5025999" y="3636364"/>
            <a:chExt cx="1586266" cy="92086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12F9C5E-5FE5-4269-B510-1FF08B1CA7E5}"/>
                </a:ext>
              </a:extLst>
            </p:cNvPr>
            <p:cNvSpPr/>
            <p:nvPr/>
          </p:nvSpPr>
          <p:spPr>
            <a:xfrm>
              <a:off x="5050512" y="3636364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8B027BC-BFBC-4E8B-856B-1DF258085C0A}"/>
                </a:ext>
              </a:extLst>
            </p:cNvPr>
            <p:cNvSpPr txBox="1"/>
            <p:nvPr/>
          </p:nvSpPr>
          <p:spPr>
            <a:xfrm>
              <a:off x="5025999" y="3640609"/>
              <a:ext cx="1561753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8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película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film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8EDC53-9F50-418D-92D8-9F6C6AA3CCC2}"/>
              </a:ext>
            </a:extLst>
          </p:cNvPr>
          <p:cNvGrpSpPr/>
          <p:nvPr/>
        </p:nvGrpSpPr>
        <p:grpSpPr>
          <a:xfrm>
            <a:off x="4627618" y="5199043"/>
            <a:ext cx="2283794" cy="1021952"/>
            <a:chOff x="5070828" y="2444866"/>
            <a:chExt cx="1586179" cy="9223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B1AD9FB-3DF6-46CA-8695-CF12FECE7DD6}"/>
                </a:ext>
              </a:extLst>
            </p:cNvPr>
            <p:cNvSpPr/>
            <p:nvPr/>
          </p:nvSpPr>
          <p:spPr>
            <a:xfrm>
              <a:off x="5095254" y="2491216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50465D9-52F9-4AA0-98E0-9C2BF25F5004}"/>
                </a:ext>
              </a:extLst>
            </p:cNvPr>
            <p:cNvSpPr txBox="1"/>
            <p:nvPr/>
          </p:nvSpPr>
          <p:spPr>
            <a:xfrm>
              <a:off x="5070828" y="2444866"/>
              <a:ext cx="1561753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caballo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horse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57974C5-96AC-4148-8923-1B04A91FC6CB}"/>
              </a:ext>
            </a:extLst>
          </p:cNvPr>
          <p:cNvGrpSpPr/>
          <p:nvPr/>
        </p:nvGrpSpPr>
        <p:grpSpPr>
          <a:xfrm>
            <a:off x="4647019" y="5301441"/>
            <a:ext cx="2195881" cy="1019850"/>
            <a:chOff x="5011133" y="2458259"/>
            <a:chExt cx="1610688" cy="920402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C6D1F7C0-172E-499B-BFC5-FB26A00F20F2}"/>
                </a:ext>
              </a:extLst>
            </p:cNvPr>
            <p:cNvSpPr/>
            <p:nvPr/>
          </p:nvSpPr>
          <p:spPr>
            <a:xfrm>
              <a:off x="5060068" y="245825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B85D97B-70FD-4672-B64D-2CBE115F5C93}"/>
                </a:ext>
              </a:extLst>
            </p:cNvPr>
            <p:cNvSpPr txBox="1"/>
            <p:nvPr/>
          </p:nvSpPr>
          <p:spPr>
            <a:xfrm>
              <a:off x="5011133" y="2462038"/>
              <a:ext cx="1501995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sombrero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hat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BE8B8E3-9666-4D23-8FD6-623972A77587}"/>
              </a:ext>
            </a:extLst>
          </p:cNvPr>
          <p:cNvGrpSpPr/>
          <p:nvPr/>
        </p:nvGrpSpPr>
        <p:grpSpPr>
          <a:xfrm>
            <a:off x="4693233" y="5382708"/>
            <a:ext cx="2129167" cy="1015662"/>
            <a:chOff x="5060068" y="1581479"/>
            <a:chExt cx="1561753" cy="10748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9596AEE-9F5A-498A-BB3B-EB9E712591E8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908A7A1-5A46-4254-AA47-87BC21B08A4C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uniforme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uniform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A89B6BC-9255-4069-8E98-637DE748071B}"/>
              </a:ext>
            </a:extLst>
          </p:cNvPr>
          <p:cNvGrpSpPr/>
          <p:nvPr/>
        </p:nvGrpSpPr>
        <p:grpSpPr>
          <a:xfrm>
            <a:off x="4528773" y="-1229174"/>
            <a:ext cx="2129167" cy="1015662"/>
            <a:chOff x="5060068" y="1581479"/>
            <a:chExt cx="1561753" cy="1074812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04F70479-2445-4888-B221-F7E1E613180B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2DCF313-D845-4443-A60D-A0717647ADD9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uniforme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uniform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B18180-56A5-4D4F-9448-2DEF5CC014BC}"/>
              </a:ext>
            </a:extLst>
          </p:cNvPr>
          <p:cNvGrpSpPr/>
          <p:nvPr/>
        </p:nvGrpSpPr>
        <p:grpSpPr>
          <a:xfrm>
            <a:off x="4485434" y="-1198282"/>
            <a:ext cx="2129167" cy="1020365"/>
            <a:chOff x="1015899" y="-3190537"/>
            <a:chExt cx="2129167" cy="1020365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12B78EBD-2B5F-4BDD-9A6C-8C83B03A7643}"/>
                </a:ext>
              </a:extLst>
            </p:cNvPr>
            <p:cNvSpPr/>
            <p:nvPr/>
          </p:nvSpPr>
          <p:spPr>
            <a:xfrm>
              <a:off x="1015899" y="-3190537"/>
              <a:ext cx="2129167" cy="970595"/>
            </a:xfrm>
            <a:custGeom>
              <a:avLst/>
              <a:gdLst>
                <a:gd name="connsiteX0" fmla="*/ 0 w 2129167"/>
                <a:gd name="connsiteY0" fmla="*/ 161769 h 970595"/>
                <a:gd name="connsiteX1" fmla="*/ 161769 w 2129167"/>
                <a:gd name="connsiteY1" fmla="*/ 0 h 970595"/>
                <a:gd name="connsiteX2" fmla="*/ 799758 w 2129167"/>
                <a:gd name="connsiteY2" fmla="*/ 0 h 970595"/>
                <a:gd name="connsiteX3" fmla="*/ 1365522 w 2129167"/>
                <a:gd name="connsiteY3" fmla="*/ 0 h 970595"/>
                <a:gd name="connsiteX4" fmla="*/ 1967398 w 2129167"/>
                <a:gd name="connsiteY4" fmla="*/ 0 h 970595"/>
                <a:gd name="connsiteX5" fmla="*/ 2129167 w 2129167"/>
                <a:gd name="connsiteY5" fmla="*/ 161769 h 970595"/>
                <a:gd name="connsiteX6" fmla="*/ 2129167 w 2129167"/>
                <a:gd name="connsiteY6" fmla="*/ 808826 h 970595"/>
                <a:gd name="connsiteX7" fmla="*/ 1967398 w 2129167"/>
                <a:gd name="connsiteY7" fmla="*/ 970595 h 970595"/>
                <a:gd name="connsiteX8" fmla="*/ 1419691 w 2129167"/>
                <a:gd name="connsiteY8" fmla="*/ 970595 h 970595"/>
                <a:gd name="connsiteX9" fmla="*/ 853927 w 2129167"/>
                <a:gd name="connsiteY9" fmla="*/ 970595 h 970595"/>
                <a:gd name="connsiteX10" fmla="*/ 161769 w 2129167"/>
                <a:gd name="connsiteY10" fmla="*/ 970595 h 970595"/>
                <a:gd name="connsiteX11" fmla="*/ 0 w 2129167"/>
                <a:gd name="connsiteY11" fmla="*/ 808826 h 970595"/>
                <a:gd name="connsiteX12" fmla="*/ 0 w 2129167"/>
                <a:gd name="connsiteY12" fmla="*/ 161769 h 9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5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58077" y="448294"/>
                    <a:pt x="2110821" y="509212"/>
                    <a:pt x="2129167" y="808826"/>
                  </a:cubicBezTo>
                  <a:cubicBezTo>
                    <a:pt x="2129489" y="911505"/>
                    <a:pt x="2053547" y="965686"/>
                    <a:pt x="1967398" y="970595"/>
                  </a:cubicBezTo>
                  <a:cubicBezTo>
                    <a:pt x="1856884" y="958917"/>
                    <a:pt x="1632122" y="963618"/>
                    <a:pt x="1419691" y="970595"/>
                  </a:cubicBezTo>
                  <a:cubicBezTo>
                    <a:pt x="1207260" y="977572"/>
                    <a:pt x="1039372" y="976505"/>
                    <a:pt x="853927" y="970595"/>
                  </a:cubicBezTo>
                  <a:cubicBezTo>
                    <a:pt x="668482" y="964685"/>
                    <a:pt x="506408" y="988010"/>
                    <a:pt x="161769" y="970595"/>
                  </a:cubicBezTo>
                  <a:cubicBezTo>
                    <a:pt x="70065" y="965653"/>
                    <a:pt x="-21203" y="896004"/>
                    <a:pt x="0" y="808826"/>
                  </a:cubicBezTo>
                  <a:cubicBezTo>
                    <a:pt x="-18730" y="531615"/>
                    <a:pt x="-11408" y="346245"/>
                    <a:pt x="0" y="161769"/>
                  </a:cubicBezTo>
                  <a:close/>
                </a:path>
                <a:path w="2129167" h="970595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5639" y="470217"/>
                    <a:pt x="2100854" y="563609"/>
                    <a:pt x="2129167" y="808826"/>
                  </a:cubicBezTo>
                  <a:cubicBezTo>
                    <a:pt x="2150066" y="902764"/>
                    <a:pt x="2047017" y="976296"/>
                    <a:pt x="1967398" y="970595"/>
                  </a:cubicBezTo>
                  <a:cubicBezTo>
                    <a:pt x="1711307" y="947702"/>
                    <a:pt x="1637685" y="984965"/>
                    <a:pt x="1401634" y="970595"/>
                  </a:cubicBezTo>
                  <a:cubicBezTo>
                    <a:pt x="1165583" y="956225"/>
                    <a:pt x="1066406" y="951435"/>
                    <a:pt x="835870" y="970595"/>
                  </a:cubicBezTo>
                  <a:cubicBezTo>
                    <a:pt x="605334" y="989755"/>
                    <a:pt x="315406" y="956037"/>
                    <a:pt x="161769" y="970595"/>
                  </a:cubicBezTo>
                  <a:cubicBezTo>
                    <a:pt x="77598" y="968052"/>
                    <a:pt x="5190" y="878582"/>
                    <a:pt x="0" y="808826"/>
                  </a:cubicBezTo>
                  <a:cubicBezTo>
                    <a:pt x="12062" y="547952"/>
                    <a:pt x="9931" y="332882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61D56F5-3E46-4075-9120-1801F3987E8F}"/>
                </a:ext>
              </a:extLst>
            </p:cNvPr>
            <p:cNvSpPr txBox="1"/>
            <p:nvPr/>
          </p:nvSpPr>
          <p:spPr>
            <a:xfrm>
              <a:off x="1044811" y="-3185834"/>
              <a:ext cx="2047698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sombrero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hat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F668CA4-F165-47C5-9483-C6C329677B48}"/>
              </a:ext>
            </a:extLst>
          </p:cNvPr>
          <p:cNvGrpSpPr/>
          <p:nvPr/>
        </p:nvGrpSpPr>
        <p:grpSpPr>
          <a:xfrm>
            <a:off x="4391685" y="-1273020"/>
            <a:ext cx="2337153" cy="1020365"/>
            <a:chOff x="5035554" y="1581479"/>
            <a:chExt cx="1586267" cy="920867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BDB9D13C-4590-4493-9951-E58DA161A670}"/>
                </a:ext>
              </a:extLst>
            </p:cNvPr>
            <p:cNvSpPr/>
            <p:nvPr/>
          </p:nvSpPr>
          <p:spPr>
            <a:xfrm>
              <a:off x="5060068" y="158147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0E65746-3922-4D19-835F-F7D7696B6CF6}"/>
                </a:ext>
              </a:extLst>
            </p:cNvPr>
            <p:cNvSpPr txBox="1"/>
            <p:nvPr/>
          </p:nvSpPr>
          <p:spPr>
            <a:xfrm>
              <a:off x="5035554" y="1585723"/>
              <a:ext cx="1561753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</a:t>
              </a:r>
              <a:r>
                <a:rPr lang="en-GB" sz="28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película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film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420CD7A-F050-467C-8C93-06E6C56E9C47}"/>
              </a:ext>
            </a:extLst>
          </p:cNvPr>
          <p:cNvGrpSpPr/>
          <p:nvPr/>
        </p:nvGrpSpPr>
        <p:grpSpPr>
          <a:xfrm>
            <a:off x="4454571" y="-1236055"/>
            <a:ext cx="2248624" cy="1015662"/>
            <a:chOff x="2795395" y="98894"/>
            <a:chExt cx="1561753" cy="916623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8208CD-3C5B-4363-BB0F-CD41E98FE941}"/>
                </a:ext>
              </a:extLst>
            </p:cNvPr>
            <p:cNvSpPr/>
            <p:nvPr/>
          </p:nvSpPr>
          <p:spPr>
            <a:xfrm>
              <a:off x="2795396" y="118612"/>
              <a:ext cx="1506867" cy="875950"/>
            </a:xfrm>
            <a:custGeom>
              <a:avLst/>
              <a:gdLst>
                <a:gd name="connsiteX0" fmla="*/ 0 w 1506867"/>
                <a:gd name="connsiteY0" fmla="*/ 145995 h 875950"/>
                <a:gd name="connsiteX1" fmla="*/ 145995 w 1506867"/>
                <a:gd name="connsiteY1" fmla="*/ 0 h 875950"/>
                <a:gd name="connsiteX2" fmla="*/ 716987 w 1506867"/>
                <a:gd name="connsiteY2" fmla="*/ 0 h 875950"/>
                <a:gd name="connsiteX3" fmla="*/ 1360872 w 1506867"/>
                <a:gd name="connsiteY3" fmla="*/ 0 h 875950"/>
                <a:gd name="connsiteX4" fmla="*/ 1506867 w 1506867"/>
                <a:gd name="connsiteY4" fmla="*/ 145995 h 875950"/>
                <a:gd name="connsiteX5" fmla="*/ 1506867 w 1506867"/>
                <a:gd name="connsiteY5" fmla="*/ 729955 h 875950"/>
                <a:gd name="connsiteX6" fmla="*/ 1360872 w 1506867"/>
                <a:gd name="connsiteY6" fmla="*/ 875950 h 875950"/>
                <a:gd name="connsiteX7" fmla="*/ 729136 w 1506867"/>
                <a:gd name="connsiteY7" fmla="*/ 875950 h 875950"/>
                <a:gd name="connsiteX8" fmla="*/ 145995 w 1506867"/>
                <a:gd name="connsiteY8" fmla="*/ 875950 h 875950"/>
                <a:gd name="connsiteX9" fmla="*/ 0 w 1506867"/>
                <a:gd name="connsiteY9" fmla="*/ 729955 h 875950"/>
                <a:gd name="connsiteX10" fmla="*/ 0 w 1506867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6867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300778" y="-173"/>
                    <a:pt x="432668" y="-24099"/>
                    <a:pt x="716987" y="0"/>
                  </a:cubicBezTo>
                  <a:cubicBezTo>
                    <a:pt x="1001306" y="24099"/>
                    <a:pt x="1133821" y="4791"/>
                    <a:pt x="1360872" y="0"/>
                  </a:cubicBezTo>
                  <a:cubicBezTo>
                    <a:pt x="1433107" y="8896"/>
                    <a:pt x="1504492" y="82487"/>
                    <a:pt x="1506867" y="145995"/>
                  </a:cubicBezTo>
                  <a:cubicBezTo>
                    <a:pt x="1485881" y="328830"/>
                    <a:pt x="1511905" y="523113"/>
                    <a:pt x="1506867" y="729955"/>
                  </a:cubicBezTo>
                  <a:cubicBezTo>
                    <a:pt x="1498478" y="817570"/>
                    <a:pt x="1436994" y="870523"/>
                    <a:pt x="1360872" y="875950"/>
                  </a:cubicBezTo>
                  <a:cubicBezTo>
                    <a:pt x="1187655" y="890312"/>
                    <a:pt x="904782" y="850212"/>
                    <a:pt x="729136" y="875950"/>
                  </a:cubicBezTo>
                  <a:cubicBezTo>
                    <a:pt x="553490" y="901688"/>
                    <a:pt x="333794" y="894470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06867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323183" y="-6466"/>
                    <a:pt x="506992" y="-26414"/>
                    <a:pt x="716987" y="0"/>
                  </a:cubicBezTo>
                  <a:cubicBezTo>
                    <a:pt x="926982" y="26414"/>
                    <a:pt x="1135965" y="4908"/>
                    <a:pt x="1360872" y="0"/>
                  </a:cubicBezTo>
                  <a:cubicBezTo>
                    <a:pt x="1437185" y="2218"/>
                    <a:pt x="1494229" y="74624"/>
                    <a:pt x="1506867" y="145995"/>
                  </a:cubicBezTo>
                  <a:cubicBezTo>
                    <a:pt x="1488325" y="402826"/>
                    <a:pt x="1482464" y="590405"/>
                    <a:pt x="1506867" y="729955"/>
                  </a:cubicBezTo>
                  <a:cubicBezTo>
                    <a:pt x="1497221" y="823510"/>
                    <a:pt x="1438040" y="871754"/>
                    <a:pt x="1360872" y="875950"/>
                  </a:cubicBezTo>
                  <a:cubicBezTo>
                    <a:pt x="1194959" y="864926"/>
                    <a:pt x="947596" y="880442"/>
                    <a:pt x="753434" y="875950"/>
                  </a:cubicBezTo>
                  <a:cubicBezTo>
                    <a:pt x="559272" y="871458"/>
                    <a:pt x="327636" y="850380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3FC0AB8-CA34-422D-ADB5-A8C6D23C9C91}"/>
                </a:ext>
              </a:extLst>
            </p:cNvPr>
            <p:cNvSpPr txBox="1"/>
            <p:nvPr/>
          </p:nvSpPr>
          <p:spPr>
            <a:xfrm>
              <a:off x="2795395" y="98894"/>
              <a:ext cx="1561753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caballo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horse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6758E2-BE28-47AE-BEC6-D5A31973F81F}"/>
              </a:ext>
            </a:extLst>
          </p:cNvPr>
          <p:cNvGrpSpPr/>
          <p:nvPr/>
        </p:nvGrpSpPr>
        <p:grpSpPr>
          <a:xfrm>
            <a:off x="4391685" y="-1343894"/>
            <a:ext cx="2332458" cy="1036735"/>
            <a:chOff x="3748789" y="-3814313"/>
            <a:chExt cx="2332458" cy="103673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94C75014-84C6-4336-8B2C-ED5DE26E59D9}"/>
                </a:ext>
              </a:extLst>
            </p:cNvPr>
            <p:cNvSpPr/>
            <p:nvPr/>
          </p:nvSpPr>
          <p:spPr>
            <a:xfrm>
              <a:off x="3890585" y="-3748173"/>
              <a:ext cx="2084858" cy="970595"/>
            </a:xfrm>
            <a:custGeom>
              <a:avLst/>
              <a:gdLst>
                <a:gd name="connsiteX0" fmla="*/ 0 w 2084858"/>
                <a:gd name="connsiteY0" fmla="*/ 161769 h 970595"/>
                <a:gd name="connsiteX1" fmla="*/ 161769 w 2084858"/>
                <a:gd name="connsiteY1" fmla="*/ 0 h 970595"/>
                <a:gd name="connsiteX2" fmla="*/ 784102 w 2084858"/>
                <a:gd name="connsiteY2" fmla="*/ 0 h 970595"/>
                <a:gd name="connsiteX3" fmla="*/ 1335982 w 2084858"/>
                <a:gd name="connsiteY3" fmla="*/ 0 h 970595"/>
                <a:gd name="connsiteX4" fmla="*/ 1923089 w 2084858"/>
                <a:gd name="connsiteY4" fmla="*/ 0 h 970595"/>
                <a:gd name="connsiteX5" fmla="*/ 2084858 w 2084858"/>
                <a:gd name="connsiteY5" fmla="*/ 161769 h 970595"/>
                <a:gd name="connsiteX6" fmla="*/ 2084858 w 2084858"/>
                <a:gd name="connsiteY6" fmla="*/ 808826 h 970595"/>
                <a:gd name="connsiteX7" fmla="*/ 1923089 w 2084858"/>
                <a:gd name="connsiteY7" fmla="*/ 970595 h 970595"/>
                <a:gd name="connsiteX8" fmla="*/ 1388822 w 2084858"/>
                <a:gd name="connsiteY8" fmla="*/ 970595 h 970595"/>
                <a:gd name="connsiteX9" fmla="*/ 836942 w 2084858"/>
                <a:gd name="connsiteY9" fmla="*/ 970595 h 970595"/>
                <a:gd name="connsiteX10" fmla="*/ 161769 w 2084858"/>
                <a:gd name="connsiteY10" fmla="*/ 970595 h 970595"/>
                <a:gd name="connsiteX11" fmla="*/ 0 w 2084858"/>
                <a:gd name="connsiteY11" fmla="*/ 808826 h 970595"/>
                <a:gd name="connsiteX12" fmla="*/ 0 w 2084858"/>
                <a:gd name="connsiteY12" fmla="*/ 161769 h 9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4858" h="970595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406814" y="22219"/>
                    <a:pt x="621331" y="6952"/>
                    <a:pt x="784102" y="0"/>
                  </a:cubicBezTo>
                  <a:cubicBezTo>
                    <a:pt x="946873" y="-6952"/>
                    <a:pt x="1092990" y="-8199"/>
                    <a:pt x="1335982" y="0"/>
                  </a:cubicBezTo>
                  <a:cubicBezTo>
                    <a:pt x="1578974" y="8199"/>
                    <a:pt x="1778162" y="2896"/>
                    <a:pt x="1923089" y="0"/>
                  </a:cubicBezTo>
                  <a:cubicBezTo>
                    <a:pt x="2008060" y="3640"/>
                    <a:pt x="2078678" y="64988"/>
                    <a:pt x="2084858" y="161769"/>
                  </a:cubicBezTo>
                  <a:cubicBezTo>
                    <a:pt x="2113768" y="448294"/>
                    <a:pt x="2066512" y="509212"/>
                    <a:pt x="2084858" y="808826"/>
                  </a:cubicBezTo>
                  <a:cubicBezTo>
                    <a:pt x="2085180" y="911505"/>
                    <a:pt x="2009238" y="965686"/>
                    <a:pt x="1923089" y="970595"/>
                  </a:cubicBezTo>
                  <a:cubicBezTo>
                    <a:pt x="1676201" y="957726"/>
                    <a:pt x="1651406" y="991713"/>
                    <a:pt x="1388822" y="970595"/>
                  </a:cubicBezTo>
                  <a:cubicBezTo>
                    <a:pt x="1126238" y="949477"/>
                    <a:pt x="1043300" y="974554"/>
                    <a:pt x="836942" y="970595"/>
                  </a:cubicBezTo>
                  <a:cubicBezTo>
                    <a:pt x="630584" y="966636"/>
                    <a:pt x="472688" y="993067"/>
                    <a:pt x="161769" y="970595"/>
                  </a:cubicBezTo>
                  <a:cubicBezTo>
                    <a:pt x="70065" y="965653"/>
                    <a:pt x="-21203" y="896004"/>
                    <a:pt x="0" y="808826"/>
                  </a:cubicBezTo>
                  <a:cubicBezTo>
                    <a:pt x="-18730" y="531615"/>
                    <a:pt x="-11408" y="346245"/>
                    <a:pt x="0" y="161769"/>
                  </a:cubicBezTo>
                  <a:close/>
                </a:path>
                <a:path w="2084858" h="970595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426468" y="3275"/>
                    <a:pt x="489085" y="-18946"/>
                    <a:pt x="696036" y="0"/>
                  </a:cubicBezTo>
                  <a:cubicBezTo>
                    <a:pt x="902987" y="18946"/>
                    <a:pt x="1061375" y="12840"/>
                    <a:pt x="1230303" y="0"/>
                  </a:cubicBezTo>
                  <a:cubicBezTo>
                    <a:pt x="1399231" y="-12840"/>
                    <a:pt x="1632811" y="-6276"/>
                    <a:pt x="1923089" y="0"/>
                  </a:cubicBezTo>
                  <a:cubicBezTo>
                    <a:pt x="2013558" y="7095"/>
                    <a:pt x="2084043" y="67695"/>
                    <a:pt x="2084858" y="161769"/>
                  </a:cubicBezTo>
                  <a:cubicBezTo>
                    <a:pt x="2101330" y="470217"/>
                    <a:pt x="2056545" y="563609"/>
                    <a:pt x="2084858" y="808826"/>
                  </a:cubicBezTo>
                  <a:cubicBezTo>
                    <a:pt x="2105757" y="902764"/>
                    <a:pt x="2002708" y="976296"/>
                    <a:pt x="1923089" y="970595"/>
                  </a:cubicBezTo>
                  <a:cubicBezTo>
                    <a:pt x="1666455" y="995837"/>
                    <a:pt x="1538087" y="984801"/>
                    <a:pt x="1371209" y="970595"/>
                  </a:cubicBezTo>
                  <a:cubicBezTo>
                    <a:pt x="1204331" y="956389"/>
                    <a:pt x="1015832" y="956326"/>
                    <a:pt x="819328" y="970595"/>
                  </a:cubicBezTo>
                  <a:cubicBezTo>
                    <a:pt x="622824" y="984864"/>
                    <a:pt x="480746" y="984560"/>
                    <a:pt x="161769" y="970595"/>
                  </a:cubicBezTo>
                  <a:cubicBezTo>
                    <a:pt x="77598" y="968052"/>
                    <a:pt x="5190" y="878582"/>
                    <a:pt x="0" y="808826"/>
                  </a:cubicBezTo>
                  <a:cubicBezTo>
                    <a:pt x="12062" y="547952"/>
                    <a:pt x="9931" y="332882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75AC785-22B2-4264-AD3E-C318CF702F55}"/>
                </a:ext>
              </a:extLst>
            </p:cNvPr>
            <p:cNvSpPr txBox="1"/>
            <p:nvPr/>
          </p:nvSpPr>
          <p:spPr>
            <a:xfrm>
              <a:off x="3748789" y="-3814313"/>
              <a:ext cx="23324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8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tarta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cake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D5C8DF2-FA80-48A1-8691-15F1923EEF09}"/>
              </a:ext>
            </a:extLst>
          </p:cNvPr>
          <p:cNvGrpSpPr/>
          <p:nvPr/>
        </p:nvGrpSpPr>
        <p:grpSpPr>
          <a:xfrm>
            <a:off x="4489116" y="-1243566"/>
            <a:ext cx="2129167" cy="970596"/>
            <a:chOff x="5060068" y="1581479"/>
            <a:chExt cx="1561753" cy="875950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D4A5B2CB-4E49-4FCC-8F16-967B1ABD76ED}"/>
                </a:ext>
              </a:extLst>
            </p:cNvPr>
            <p:cNvSpPr/>
            <p:nvPr/>
          </p:nvSpPr>
          <p:spPr>
            <a:xfrm>
              <a:off x="5060068" y="158147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7AA4885-C507-4041-A5FF-C186A5B243C2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805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bicicleta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bycicle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1989669-E5AE-40CF-B70E-FBB663167D7F}"/>
              </a:ext>
            </a:extLst>
          </p:cNvPr>
          <p:cNvGrpSpPr/>
          <p:nvPr/>
        </p:nvGrpSpPr>
        <p:grpSpPr>
          <a:xfrm>
            <a:off x="4371961" y="-1382419"/>
            <a:ext cx="2177021" cy="1087944"/>
            <a:chOff x="7097351" y="-4609589"/>
            <a:chExt cx="1596855" cy="981854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CD61A2F5-46CC-49DC-B1F6-7B197A22E81B}"/>
                </a:ext>
              </a:extLst>
            </p:cNvPr>
            <p:cNvSpPr/>
            <p:nvPr/>
          </p:nvSpPr>
          <p:spPr>
            <a:xfrm>
              <a:off x="7132453" y="-4503685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FEFBD11-7644-4FD6-8898-56AB819DD2D5}"/>
                </a:ext>
              </a:extLst>
            </p:cNvPr>
            <p:cNvSpPr txBox="1"/>
            <p:nvPr/>
          </p:nvSpPr>
          <p:spPr>
            <a:xfrm>
              <a:off x="7097351" y="-4609589"/>
              <a:ext cx="1501995" cy="91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</a:t>
              </a:r>
              <a:r>
                <a:rPr lang="en-GB" sz="3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libro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book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6F15A6-F55B-4EA4-A412-53E48EEB613F}"/>
              </a:ext>
            </a:extLst>
          </p:cNvPr>
          <p:cNvGrpSpPr/>
          <p:nvPr/>
        </p:nvGrpSpPr>
        <p:grpSpPr>
          <a:xfrm>
            <a:off x="4477964" y="-1279283"/>
            <a:ext cx="2150915" cy="1024293"/>
            <a:chOff x="10082631" y="-4198036"/>
            <a:chExt cx="2150915" cy="1024293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FAEC4D5C-7FC1-4208-AA71-55E04E87AAA6}"/>
                </a:ext>
              </a:extLst>
            </p:cNvPr>
            <p:cNvSpPr/>
            <p:nvPr/>
          </p:nvSpPr>
          <p:spPr>
            <a:xfrm>
              <a:off x="10104379" y="-4144338"/>
              <a:ext cx="2129167" cy="970595"/>
            </a:xfrm>
            <a:custGeom>
              <a:avLst/>
              <a:gdLst>
                <a:gd name="connsiteX0" fmla="*/ 0 w 2129167"/>
                <a:gd name="connsiteY0" fmla="*/ 161769 h 970595"/>
                <a:gd name="connsiteX1" fmla="*/ 161769 w 2129167"/>
                <a:gd name="connsiteY1" fmla="*/ 0 h 970595"/>
                <a:gd name="connsiteX2" fmla="*/ 799758 w 2129167"/>
                <a:gd name="connsiteY2" fmla="*/ 0 h 970595"/>
                <a:gd name="connsiteX3" fmla="*/ 1365522 w 2129167"/>
                <a:gd name="connsiteY3" fmla="*/ 0 h 970595"/>
                <a:gd name="connsiteX4" fmla="*/ 1967398 w 2129167"/>
                <a:gd name="connsiteY4" fmla="*/ 0 h 970595"/>
                <a:gd name="connsiteX5" fmla="*/ 2129167 w 2129167"/>
                <a:gd name="connsiteY5" fmla="*/ 161769 h 970595"/>
                <a:gd name="connsiteX6" fmla="*/ 2129167 w 2129167"/>
                <a:gd name="connsiteY6" fmla="*/ 808826 h 970595"/>
                <a:gd name="connsiteX7" fmla="*/ 1967398 w 2129167"/>
                <a:gd name="connsiteY7" fmla="*/ 970595 h 970595"/>
                <a:gd name="connsiteX8" fmla="*/ 1419691 w 2129167"/>
                <a:gd name="connsiteY8" fmla="*/ 970595 h 970595"/>
                <a:gd name="connsiteX9" fmla="*/ 853927 w 2129167"/>
                <a:gd name="connsiteY9" fmla="*/ 970595 h 970595"/>
                <a:gd name="connsiteX10" fmla="*/ 161769 w 2129167"/>
                <a:gd name="connsiteY10" fmla="*/ 970595 h 970595"/>
                <a:gd name="connsiteX11" fmla="*/ 0 w 2129167"/>
                <a:gd name="connsiteY11" fmla="*/ 808826 h 970595"/>
                <a:gd name="connsiteX12" fmla="*/ 0 w 2129167"/>
                <a:gd name="connsiteY12" fmla="*/ 161769 h 97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5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58077" y="448294"/>
                    <a:pt x="2110821" y="509212"/>
                    <a:pt x="2129167" y="808826"/>
                  </a:cubicBezTo>
                  <a:cubicBezTo>
                    <a:pt x="2129489" y="911505"/>
                    <a:pt x="2053547" y="965686"/>
                    <a:pt x="1967398" y="970595"/>
                  </a:cubicBezTo>
                  <a:cubicBezTo>
                    <a:pt x="1856884" y="958917"/>
                    <a:pt x="1632122" y="963618"/>
                    <a:pt x="1419691" y="970595"/>
                  </a:cubicBezTo>
                  <a:cubicBezTo>
                    <a:pt x="1207260" y="977572"/>
                    <a:pt x="1039372" y="976505"/>
                    <a:pt x="853927" y="970595"/>
                  </a:cubicBezTo>
                  <a:cubicBezTo>
                    <a:pt x="668482" y="964685"/>
                    <a:pt x="506408" y="988010"/>
                    <a:pt x="161769" y="970595"/>
                  </a:cubicBezTo>
                  <a:cubicBezTo>
                    <a:pt x="70065" y="965653"/>
                    <a:pt x="-21203" y="896004"/>
                    <a:pt x="0" y="808826"/>
                  </a:cubicBezTo>
                  <a:cubicBezTo>
                    <a:pt x="-18730" y="531615"/>
                    <a:pt x="-11408" y="346245"/>
                    <a:pt x="0" y="161769"/>
                  </a:cubicBezTo>
                  <a:close/>
                </a:path>
                <a:path w="2129167" h="970595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5639" y="470217"/>
                    <a:pt x="2100854" y="563609"/>
                    <a:pt x="2129167" y="808826"/>
                  </a:cubicBezTo>
                  <a:cubicBezTo>
                    <a:pt x="2150066" y="902764"/>
                    <a:pt x="2047017" y="976296"/>
                    <a:pt x="1967398" y="970595"/>
                  </a:cubicBezTo>
                  <a:cubicBezTo>
                    <a:pt x="1711307" y="947702"/>
                    <a:pt x="1637685" y="984965"/>
                    <a:pt x="1401634" y="970595"/>
                  </a:cubicBezTo>
                  <a:cubicBezTo>
                    <a:pt x="1165583" y="956225"/>
                    <a:pt x="1066406" y="951435"/>
                    <a:pt x="835870" y="970595"/>
                  </a:cubicBezTo>
                  <a:cubicBezTo>
                    <a:pt x="605334" y="989755"/>
                    <a:pt x="315406" y="956037"/>
                    <a:pt x="161769" y="970595"/>
                  </a:cubicBezTo>
                  <a:cubicBezTo>
                    <a:pt x="77598" y="968052"/>
                    <a:pt x="5190" y="878582"/>
                    <a:pt x="0" y="808826"/>
                  </a:cubicBezTo>
                  <a:cubicBezTo>
                    <a:pt x="12062" y="547952"/>
                    <a:pt x="9931" y="332882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4169ED7-9246-484A-8CD2-4BC78B4EC668}"/>
                </a:ext>
              </a:extLst>
            </p:cNvPr>
            <p:cNvSpPr txBox="1"/>
            <p:nvPr/>
          </p:nvSpPr>
          <p:spPr>
            <a:xfrm>
              <a:off x="10082631" y="-4198036"/>
              <a:ext cx="2047698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camisa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shirt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A0C659F-48E9-40F1-916D-B3F06CE17E51}"/>
              </a:ext>
            </a:extLst>
          </p:cNvPr>
          <p:cNvGrpSpPr/>
          <p:nvPr/>
        </p:nvGrpSpPr>
        <p:grpSpPr>
          <a:xfrm>
            <a:off x="4408542" y="-1254462"/>
            <a:ext cx="2129167" cy="1020365"/>
            <a:chOff x="5060068" y="1581479"/>
            <a:chExt cx="1561753" cy="920867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803AA6A1-B8C3-4285-BB96-54B33B251A5E}"/>
                </a:ext>
              </a:extLst>
            </p:cNvPr>
            <p:cNvSpPr/>
            <p:nvPr/>
          </p:nvSpPr>
          <p:spPr>
            <a:xfrm>
              <a:off x="5060068" y="158147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55E9417-AC13-450D-AA6F-273BEADA4466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teléfono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phone</a:t>
              </a:r>
            </a:p>
          </p:txBody>
        </p:sp>
      </p:grpSp>
      <p:sp>
        <p:nvSpPr>
          <p:cNvPr id="126" name="Title 1">
            <a:extLst>
              <a:ext uri="{FF2B5EF4-FFF2-40B4-BE49-F238E27FC236}">
                <a16:creationId xmlns:a16="http://schemas.microsoft.com/office/drawing/2014/main" id="{0E134A97-7F10-42B8-A976-D2B13F82D46E}"/>
              </a:ext>
            </a:extLst>
          </p:cNvPr>
          <p:cNvSpPr txBox="1">
            <a:spLocks/>
          </p:cNvSpPr>
          <p:nvPr/>
        </p:nvSpPr>
        <p:spPr>
          <a:xfrm>
            <a:off x="9626945" y="1133264"/>
            <a:ext cx="984675" cy="396214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7" name="Google Shape;319;p15" descr="Speech Icon, Voice, Talking, Audio, Speech">
            <a:extLst>
              <a:ext uri="{FF2B5EF4-FFF2-40B4-BE49-F238E27FC236}">
                <a16:creationId xmlns:a16="http://schemas.microsoft.com/office/drawing/2014/main" id="{D836BD1A-C85B-4B90-88B2-222FBB590B3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71588" y="28481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hlinkClick r:id="" action="ppaction://noaction">
              <a:snd r:embed="rId8" name="que_desorden.wav"/>
            </a:hlinkClick>
            <a:extLst>
              <a:ext uri="{FF2B5EF4-FFF2-40B4-BE49-F238E27FC236}">
                <a16:creationId xmlns:a16="http://schemas.microsoft.com/office/drawing/2014/main" id="{53A592F8-3557-4942-BDAA-AF624418BE04}"/>
              </a:ext>
            </a:extLst>
          </p:cNvPr>
          <p:cNvSpPr/>
          <p:nvPr/>
        </p:nvSpPr>
        <p:spPr>
          <a:xfrm>
            <a:off x="196975" y="95732"/>
            <a:ext cx="2985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desorden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69461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0118 -1.0405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0.28541 0.52754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39 -0.9847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28685 0.51412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00299 -0.9935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4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38778E-17 L -0.28424 0.51713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01589 -0.95648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4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293 0.525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02148 -0.937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4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0.34128 0.53426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1888 -0.91713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4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32682 0.52431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4115 -1.0101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28047 0.51921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3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138 -0.90833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-4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35182 0.52963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01758 -0.8969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-4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28308 0.52477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40" y="61935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hlinkClick r:id="" action="ppaction://noaction">
              <a:snd r:embed="rId3" name="es_importante_hablar.wav"/>
            </a:hlinkClick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134340" y="5613699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11FAF-E6F5-4AD7-8FBC-2639C8D7561A}"/>
              </a:ext>
            </a:extLst>
          </p:cNvPr>
          <p:cNvSpPr txBox="1"/>
          <p:nvPr/>
        </p:nvSpPr>
        <p:spPr>
          <a:xfrm>
            <a:off x="927658" y="6237990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important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talk.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5462036" y="4443899"/>
            <a:ext cx="343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20200" y="77322"/>
            <a:ext cx="2910169" cy="1357068"/>
          </a:xfrm>
          <a:prstGeom prst="wedgeRoundRectCallout">
            <a:avLst>
              <a:gd name="adj1" fmla="val 39818"/>
              <a:gd name="adj2" fmla="val 840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the infinitive form of a verb often describes the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general meaning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of a verb.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60DD88-8023-46FA-8B96-F042E1D5664E}"/>
              </a:ext>
            </a:extLst>
          </p:cNvPr>
          <p:cNvSpPr txBox="1"/>
          <p:nvPr/>
        </p:nvSpPr>
        <p:spPr>
          <a:xfrm>
            <a:off x="266659" y="2316070"/>
            <a:ext cx="7583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this is often written ‘to + verb’.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552B96-56CD-49B8-8770-E35426C2C3D5}"/>
              </a:ext>
            </a:extLst>
          </p:cNvPr>
          <p:cNvSpPr txBox="1"/>
          <p:nvPr/>
        </p:nvSpPr>
        <p:spPr>
          <a:xfrm>
            <a:off x="222722" y="2793286"/>
            <a:ext cx="92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the infinitive of the verb often ends in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–ar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59388" y="3497465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the verb ending </a:t>
            </a:r>
            <a:r>
              <a:rPr lang="en-GB" sz="28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7F034EA5-E3D8-4F34-9BBF-777762130C46}"/>
              </a:ext>
            </a:extLst>
          </p:cNvPr>
          <p:cNvSpPr txBox="1"/>
          <p:nvPr/>
        </p:nvSpPr>
        <p:spPr>
          <a:xfrm>
            <a:off x="204235" y="5120215"/>
            <a:ext cx="30831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General meaning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89653E03-1FA0-4CBF-B852-242C8AB07EA8}"/>
              </a:ext>
            </a:extLst>
          </p:cNvPr>
          <p:cNvSpPr txBox="1"/>
          <p:nvPr/>
        </p:nvSpPr>
        <p:spPr>
          <a:xfrm>
            <a:off x="9282862" y="5063031"/>
            <a:ext cx="978803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07CF5E26-F906-4E42-B082-ACDF01D2C1F4}"/>
              </a:ext>
            </a:extLst>
          </p:cNvPr>
          <p:cNvSpPr/>
          <p:nvPr/>
        </p:nvSpPr>
        <p:spPr>
          <a:xfrm>
            <a:off x="8218686" y="2065959"/>
            <a:ext cx="2910169" cy="1337043"/>
          </a:xfrm>
          <a:prstGeom prst="wedgeRoundRectCallout">
            <a:avLst>
              <a:gd name="adj1" fmla="val 39818"/>
              <a:gd name="adj2" fmla="val 840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You can also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begin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 sentence with the infinitive: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134340" y="4078176"/>
            <a:ext cx="6662056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–o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602090A-174F-470E-B757-4333DA6B4C9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40275" y="613030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2342497-A8EE-484B-AA4C-999FAA2F68F8}"/>
              </a:ext>
            </a:extLst>
          </p:cNvPr>
          <p:cNvSpPr txBox="1"/>
          <p:nvPr/>
        </p:nvSpPr>
        <p:spPr>
          <a:xfrm>
            <a:off x="8628265" y="5622926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999487-E164-4423-8DB3-DCBE8285B4F7}"/>
              </a:ext>
            </a:extLst>
          </p:cNvPr>
          <p:cNvSpPr txBox="1"/>
          <p:nvPr/>
        </p:nvSpPr>
        <p:spPr>
          <a:xfrm>
            <a:off x="9043391" y="620240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speak in class.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200A8-AD2A-4E66-A20D-26354FF869BE}"/>
              </a:ext>
            </a:extLst>
          </p:cNvPr>
          <p:cNvSpPr txBox="1"/>
          <p:nvPr/>
        </p:nvSpPr>
        <p:spPr>
          <a:xfrm>
            <a:off x="5544369" y="5540044"/>
            <a:ext cx="1481496" cy="58477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6A99BA-C0DE-4912-AE3D-FE05A755E043}"/>
              </a:ext>
            </a:extLst>
          </p:cNvPr>
          <p:cNvCxnSpPr>
            <a:cxnSpLocks/>
          </p:cNvCxnSpPr>
          <p:nvPr/>
        </p:nvCxnSpPr>
        <p:spPr>
          <a:xfrm>
            <a:off x="6556241" y="5817917"/>
            <a:ext cx="300154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1A19360-9795-4319-AFEA-A06BC3CCAACB}"/>
              </a:ext>
            </a:extLst>
          </p:cNvPr>
          <p:cNvCxnSpPr>
            <a:cxnSpLocks/>
          </p:cNvCxnSpPr>
          <p:nvPr/>
        </p:nvCxnSpPr>
        <p:spPr>
          <a:xfrm>
            <a:off x="6563497" y="5897746"/>
            <a:ext cx="292898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4E06692-D9D4-486B-A142-1C49E816AED3}"/>
              </a:ext>
            </a:extLst>
          </p:cNvPr>
          <p:cNvSpPr txBox="1"/>
          <p:nvPr/>
        </p:nvSpPr>
        <p:spPr>
          <a:xfrm>
            <a:off x="6242311" y="6137296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o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s_importante_habl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blo_en_cl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34" grpId="0" animBg="1"/>
      <p:bldP spid="24" grpId="0"/>
      <p:bldP spid="36" grpId="0"/>
      <p:bldP spid="44" grpId="0" animBg="1"/>
      <p:bldP spid="45" grpId="0"/>
      <p:bldP spid="47" grpId="0"/>
      <p:bldP spid="48" grpId="0"/>
      <p:bldP spid="12" grpId="0" animBg="1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Google Shape;258;p34">
            <a:extLst>
              <a:ext uri="{FF2B5EF4-FFF2-40B4-BE49-F238E27FC236}">
                <a16:creationId xmlns:a16="http://schemas.microsoft.com/office/drawing/2014/main" id="{32712F7E-203D-46C4-AB59-338B3B735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990930"/>
              </p:ext>
            </p:extLst>
          </p:nvPr>
        </p:nvGraphicFramePr>
        <p:xfrm>
          <a:off x="9583359" y="2269552"/>
          <a:ext cx="2289552" cy="454719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9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8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6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0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</a:tbl>
          </a:graphicData>
        </a:graphic>
      </p:graphicFrame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7" name="Agua_deberes_Sofia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Agua 💧 en los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deberes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S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ofía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EF8522-DC48-4FCB-9EF9-0191B067F01A}"/>
              </a:ext>
            </a:extLst>
          </p:cNvPr>
          <p:cNvSpPr txBox="1"/>
          <p:nvPr/>
        </p:nvSpPr>
        <p:spPr>
          <a:xfrm>
            <a:off x="5643920" y="1105089"/>
            <a:ext cx="5801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B2523A-7EAB-4010-A5C3-9C5866F75BC3}"/>
              </a:ext>
            </a:extLst>
          </p:cNvPr>
          <p:cNvSpPr txBox="1"/>
          <p:nvPr/>
        </p:nvSpPr>
        <p:spPr>
          <a:xfrm>
            <a:off x="40531" y="677331"/>
            <a:ext cx="10523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Pancho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has spilled water all over Sofia’s English homework.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F842E7-804E-4D34-BADD-51C99658303C}"/>
              </a:ext>
            </a:extLst>
          </p:cNvPr>
          <p:cNvSpPr txBox="1"/>
          <p:nvPr/>
        </p:nvSpPr>
        <p:spPr>
          <a:xfrm>
            <a:off x="10150609" y="2999754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talk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28E55B-1D55-443C-BCC3-361629DB5F36}"/>
              </a:ext>
            </a:extLst>
          </p:cNvPr>
          <p:cNvSpPr txBox="1"/>
          <p:nvPr/>
        </p:nvSpPr>
        <p:spPr>
          <a:xfrm>
            <a:off x="10055637" y="3620417"/>
            <a:ext cx="1612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wear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1B6288-B0FA-45A9-9A4F-5867DE152A61}"/>
              </a:ext>
            </a:extLst>
          </p:cNvPr>
          <p:cNvSpPr txBox="1"/>
          <p:nvPr/>
        </p:nvSpPr>
        <p:spPr>
          <a:xfrm>
            <a:off x="9980866" y="4400186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rgbClr val="92D050"/>
                </a:solidFill>
                <a:latin typeface="Century Gothic" panose="020B0502020202020204" pitchFamily="34" charset="0"/>
              </a:rPr>
              <a:t>singing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8A02A5-ED4E-40BF-A9EF-06087C963360}"/>
              </a:ext>
            </a:extLst>
          </p:cNvPr>
          <p:cNvSpPr txBox="1"/>
          <p:nvPr/>
        </p:nvSpPr>
        <p:spPr>
          <a:xfrm>
            <a:off x="9948672" y="5331223"/>
            <a:ext cx="207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listening</a:t>
            </a:r>
          </a:p>
        </p:txBody>
      </p:sp>
      <p:pic>
        <p:nvPicPr>
          <p:cNvPr id="4100" name="Picture 4" descr="Mensaje, Nota, Papel, Líneas, Escribir, Anillas, Suelto">
            <a:extLst>
              <a:ext uri="{FF2B5EF4-FFF2-40B4-BE49-F238E27FC236}">
                <a16:creationId xmlns:a16="http://schemas.microsoft.com/office/drawing/2014/main" id="{3B5EB0DA-3C9F-4734-8C37-CFD96C49E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/>
          <a:stretch/>
        </p:blipFill>
        <p:spPr bwMode="auto">
          <a:xfrm>
            <a:off x="21462" y="1221345"/>
            <a:ext cx="5488440" cy="55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26FE8D66-66E0-44EF-881B-C8EC3C9EF1FB}"/>
              </a:ext>
            </a:extLst>
          </p:cNvPr>
          <p:cNvSpPr txBox="1"/>
          <p:nvPr/>
        </p:nvSpPr>
        <p:spPr>
          <a:xfrm>
            <a:off x="587657" y="1432005"/>
            <a:ext cx="470229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    H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ablo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 con un amigo.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kern="0" dirty="0">
              <a:solidFill>
                <a:srgbClr val="4472C4">
                  <a:lumMod val="50000"/>
                </a:srgbClr>
              </a:solidFill>
              <a:latin typeface="Segoe Print" panose="02000600000000000000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4D33649-28EB-4C08-891C-D750858F142D}"/>
              </a:ext>
            </a:extLst>
          </p:cNvPr>
          <p:cNvSpPr txBox="1"/>
          <p:nvPr/>
        </p:nvSpPr>
        <p:spPr>
          <a:xfrm>
            <a:off x="331733" y="1992149"/>
            <a:ext cx="49952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I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talk  to a friend.</a:t>
            </a:r>
            <a:endParaRPr lang="en-GB" sz="24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84C9567-24EA-4919-9B1A-5BF08AFBA065}"/>
              </a:ext>
            </a:extLst>
          </p:cNvPr>
          <p:cNvSpPr txBox="1"/>
          <p:nvPr/>
        </p:nvSpPr>
        <p:spPr>
          <a:xfrm>
            <a:off x="1161018" y="2383972"/>
            <a:ext cx="419369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Llevo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un sombrero.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412EF5E-2A6E-4569-9030-C910BCCC0E6F}"/>
              </a:ext>
            </a:extLst>
          </p:cNvPr>
          <p:cNvSpPr txBox="1"/>
          <p:nvPr/>
        </p:nvSpPr>
        <p:spPr>
          <a:xfrm>
            <a:off x="516212" y="2891168"/>
            <a:ext cx="478044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I wear a hat.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00E4407-2450-4966-8386-014DD2AEFC85}"/>
              </a:ext>
            </a:extLst>
          </p:cNvPr>
          <p:cNvSpPr txBox="1"/>
          <p:nvPr/>
        </p:nvSpPr>
        <p:spPr>
          <a:xfrm>
            <a:off x="440035" y="3848860"/>
            <a:ext cx="470229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It is fantastic to sing.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CCDAF48-2E7C-411A-991B-C27A3791D227}"/>
              </a:ext>
            </a:extLst>
          </p:cNvPr>
          <p:cNvSpPr txBox="1"/>
          <p:nvPr/>
        </p:nvSpPr>
        <p:spPr>
          <a:xfrm>
            <a:off x="1015148" y="3370118"/>
            <a:ext cx="431187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Cantar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 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fantástico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AFD2F42-865C-42BF-9FA9-78674F1A8AAB}"/>
              </a:ext>
            </a:extLst>
          </p:cNvPr>
          <p:cNvSpPr txBox="1"/>
          <p:nvPr/>
        </p:nvSpPr>
        <p:spPr>
          <a:xfrm>
            <a:off x="1001070" y="4267764"/>
            <a:ext cx="425354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Escuchar  es </a:t>
            </a: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importante</a:t>
            </a: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501430D-CC2A-4476-ADDA-05E022F3C39C}"/>
              </a:ext>
            </a:extLst>
          </p:cNvPr>
          <p:cNvSpPr txBox="1"/>
          <p:nvPr/>
        </p:nvSpPr>
        <p:spPr>
          <a:xfrm>
            <a:off x="507451" y="4821201"/>
            <a:ext cx="470229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Listening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 is important.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496A464-7A33-4CE7-8664-100ED7F13A04}"/>
              </a:ext>
            </a:extLst>
          </p:cNvPr>
          <p:cNvSpPr txBox="1"/>
          <p:nvPr/>
        </p:nvSpPr>
        <p:spPr>
          <a:xfrm>
            <a:off x="1054871" y="5303331"/>
            <a:ext cx="6274841" cy="57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Necesito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    </a:t>
            </a: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uniforme</a:t>
            </a:r>
            <a:r>
              <a:rPr lang="en-GB" sz="2200" kern="0" dirty="0">
                <a:solidFill>
                  <a:srgbClr val="4472C4">
                    <a:lumMod val="50000"/>
                  </a:srgbClr>
                </a:solidFill>
                <a:latin typeface="Segoe Print" panose="02000600000000000000" pitchFamily="2" charset="0"/>
              </a:rPr>
              <a:t> en clase.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21B6920-A418-453B-BA2F-3D8EFB463D0B}"/>
              </a:ext>
            </a:extLst>
          </p:cNvPr>
          <p:cNvSpPr txBox="1"/>
          <p:nvPr/>
        </p:nvSpPr>
        <p:spPr>
          <a:xfrm>
            <a:off x="495597" y="5790293"/>
            <a:ext cx="483142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</a:rPr>
              <a:t>I need uniform in class.</a:t>
            </a:r>
          </a:p>
        </p:txBody>
      </p:sp>
      <p:sp>
        <p:nvSpPr>
          <p:cNvPr id="32" name="Rectangle 31">
            <a:hlinkClick r:id="" action="ppaction://noaction">
              <a:snd r:embed="rId9" name="L1.wav"/>
            </a:hlinkClick>
            <a:extLst>
              <a:ext uri="{FF2B5EF4-FFF2-40B4-BE49-F238E27FC236}">
                <a16:creationId xmlns:a16="http://schemas.microsoft.com/office/drawing/2014/main" id="{4C8A1773-4B5A-4D82-A916-5C483E72F5ED}"/>
              </a:ext>
            </a:extLst>
          </p:cNvPr>
          <p:cNvSpPr/>
          <p:nvPr/>
        </p:nvSpPr>
        <p:spPr>
          <a:xfrm>
            <a:off x="552334" y="1469713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3" name="Rectangle 32">
            <a:hlinkClick r:id="" action="ppaction://noaction">
              <a:snd r:embed="rId10" name="L2.wav"/>
            </a:hlinkClick>
            <a:extLst>
              <a:ext uri="{FF2B5EF4-FFF2-40B4-BE49-F238E27FC236}">
                <a16:creationId xmlns:a16="http://schemas.microsoft.com/office/drawing/2014/main" id="{71A3E7BE-D633-4781-9E67-E5A22D628242}"/>
              </a:ext>
            </a:extLst>
          </p:cNvPr>
          <p:cNvSpPr/>
          <p:nvPr/>
        </p:nvSpPr>
        <p:spPr>
          <a:xfrm>
            <a:off x="536309" y="2434216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Rectangle 33">
            <a:hlinkClick r:id="" action="ppaction://noaction">
              <a:snd r:embed="rId11" name="L3.wav"/>
            </a:hlinkClick>
            <a:extLst>
              <a:ext uri="{FF2B5EF4-FFF2-40B4-BE49-F238E27FC236}">
                <a16:creationId xmlns:a16="http://schemas.microsoft.com/office/drawing/2014/main" id="{3031681B-F5A8-42B9-BFF3-3E4364D5DABF}"/>
              </a:ext>
            </a:extLst>
          </p:cNvPr>
          <p:cNvSpPr/>
          <p:nvPr/>
        </p:nvSpPr>
        <p:spPr>
          <a:xfrm>
            <a:off x="523876" y="3410695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 34">
            <a:hlinkClick r:id="" action="ppaction://noaction">
              <a:snd r:embed="rId12" name="L4.wav"/>
            </a:hlinkClick>
            <a:extLst>
              <a:ext uri="{FF2B5EF4-FFF2-40B4-BE49-F238E27FC236}">
                <a16:creationId xmlns:a16="http://schemas.microsoft.com/office/drawing/2014/main" id="{092E9D9F-D4C3-4F25-B573-7270E2E6D6E6}"/>
              </a:ext>
            </a:extLst>
          </p:cNvPr>
          <p:cNvSpPr/>
          <p:nvPr/>
        </p:nvSpPr>
        <p:spPr>
          <a:xfrm>
            <a:off x="523290" y="4364262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 35">
            <a:hlinkClick r:id="" action="ppaction://noaction">
              <a:snd r:embed="rId13" name="L5.wav"/>
            </a:hlinkClick>
            <a:extLst>
              <a:ext uri="{FF2B5EF4-FFF2-40B4-BE49-F238E27FC236}">
                <a16:creationId xmlns:a16="http://schemas.microsoft.com/office/drawing/2014/main" id="{195A4E1F-9174-40CD-A7DF-CAD5EABFE7AE}"/>
              </a:ext>
            </a:extLst>
          </p:cNvPr>
          <p:cNvSpPr/>
          <p:nvPr/>
        </p:nvSpPr>
        <p:spPr>
          <a:xfrm>
            <a:off x="557326" y="5366757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7AFFEE-72CF-4D58-826F-4E0AF4EE037A}"/>
              </a:ext>
            </a:extLst>
          </p:cNvPr>
          <p:cNvSpPr txBox="1"/>
          <p:nvPr/>
        </p:nvSpPr>
        <p:spPr>
          <a:xfrm>
            <a:off x="482667" y="1895093"/>
            <a:ext cx="1200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-</a:t>
            </a:r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Italk</a:t>
            </a:r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-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683ED91-F483-4FFE-AAE0-31DDE1CCEAFA}"/>
              </a:ext>
            </a:extLst>
          </p:cNvPr>
          <p:cNvSpPr txBox="1"/>
          <p:nvPr/>
        </p:nvSpPr>
        <p:spPr>
          <a:xfrm>
            <a:off x="551214" y="2921427"/>
            <a:ext cx="1200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Iwear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4E5820B-9A1B-45C9-8AC0-066A719B20A6}"/>
              </a:ext>
            </a:extLst>
          </p:cNvPr>
          <p:cNvSpPr txBox="1"/>
          <p:nvPr/>
        </p:nvSpPr>
        <p:spPr>
          <a:xfrm>
            <a:off x="2551311" y="3882027"/>
            <a:ext cx="2064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-</a:t>
            </a:r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tosing</a:t>
            </a:r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-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AEAD9C8-63BE-4ED4-8824-99CFF9F22C8D}"/>
              </a:ext>
            </a:extLst>
          </p:cNvPr>
          <p:cNvSpPr txBox="1"/>
          <p:nvPr/>
        </p:nvSpPr>
        <p:spPr>
          <a:xfrm>
            <a:off x="491530" y="4877051"/>
            <a:ext cx="1880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Listening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40C8AD7-589E-4BC5-B605-6EFE02426961}"/>
              </a:ext>
            </a:extLst>
          </p:cNvPr>
          <p:cNvSpPr txBox="1"/>
          <p:nvPr/>
        </p:nvSpPr>
        <p:spPr>
          <a:xfrm>
            <a:off x="455236" y="5827489"/>
            <a:ext cx="1880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chemeClr val="accent5">
                      <a:lumMod val="40000"/>
                      <a:lumOff val="60000"/>
                    </a:schemeClr>
                  </a:glow>
                </a:effectLst>
              </a:rPr>
              <a:t>Ineed</a:t>
            </a:r>
            <a:endParaRPr lang="en-GB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36" name="Google Shape;258;p34">
            <a:extLst>
              <a:ext uri="{FF2B5EF4-FFF2-40B4-BE49-F238E27FC236}">
                <a16:creationId xmlns:a16="http://schemas.microsoft.com/office/drawing/2014/main" id="{A30A8E7B-D857-491F-A283-02C642098C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473725"/>
              </p:ext>
            </p:extLst>
          </p:nvPr>
        </p:nvGraphicFramePr>
        <p:xfrm>
          <a:off x="6126815" y="1645880"/>
          <a:ext cx="3255707" cy="506144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60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27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General meaning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7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9" name="Picture 16" descr="United, Flag, Kingdom, British, Great, Britain">
            <a:extLst>
              <a:ext uri="{FF2B5EF4-FFF2-40B4-BE49-F238E27FC236}">
                <a16:creationId xmlns:a16="http://schemas.microsoft.com/office/drawing/2014/main" id="{1EC1382E-30CF-42D9-AB9B-686E60BB6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49" y="181159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DAB3FD2B-3896-489B-96F6-C2D0CB8455F3}"/>
              </a:ext>
            </a:extLst>
          </p:cNvPr>
          <p:cNvSpPr txBox="1"/>
          <p:nvPr/>
        </p:nvSpPr>
        <p:spPr>
          <a:xfrm>
            <a:off x="9624691" y="1405184"/>
            <a:ext cx="2719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A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Escribe el verbo en </a:t>
            </a:r>
            <a:r>
              <a:rPr kumimoji="0" lang="es-A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inglé</a:t>
            </a:r>
            <a:r>
              <a:rPr lang="es-A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s.</a:t>
            </a:r>
            <a:endParaRPr lang="es-AR" sz="24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8C18D483-3A76-4631-AF01-8C892C97B7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09" y="1129630"/>
            <a:ext cx="384106" cy="40011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DD4F711-9C47-4F2B-AE4F-6C84696804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15" y="2961250"/>
            <a:ext cx="527765" cy="549755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63032B9C-0695-411F-ADEB-A02D127F35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79" y="3715496"/>
            <a:ext cx="527765" cy="54975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69C7FA87-A3B5-40BA-B7D6-5F43C5A40B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55" y="4506754"/>
            <a:ext cx="527765" cy="549755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21F5F67-7966-46E0-AA96-EFB8F6F9B9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29" y="5240538"/>
            <a:ext cx="527765" cy="549755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30E2400E-547D-47BE-B6FD-D97A91C32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79" y="6054949"/>
            <a:ext cx="527765" cy="549755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D7B90F27-5B1A-4FCF-8ADE-059885C3F04E}"/>
              </a:ext>
            </a:extLst>
          </p:cNvPr>
          <p:cNvSpPr txBox="1"/>
          <p:nvPr/>
        </p:nvSpPr>
        <p:spPr>
          <a:xfrm>
            <a:off x="5474024" y="3001055"/>
            <a:ext cx="682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32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1D3642-9BDC-444E-9192-5B619FD34760}"/>
              </a:ext>
            </a:extLst>
          </p:cNvPr>
          <p:cNvSpPr txBox="1"/>
          <p:nvPr/>
        </p:nvSpPr>
        <p:spPr>
          <a:xfrm>
            <a:off x="5466955" y="3677894"/>
            <a:ext cx="682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32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9887D01-C5B4-4A52-9B23-CF78B1486AB0}"/>
              </a:ext>
            </a:extLst>
          </p:cNvPr>
          <p:cNvSpPr txBox="1"/>
          <p:nvPr/>
        </p:nvSpPr>
        <p:spPr>
          <a:xfrm>
            <a:off x="5437912" y="4445720"/>
            <a:ext cx="682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32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591A320-9E55-4A9B-B701-811F0537D67D}"/>
              </a:ext>
            </a:extLst>
          </p:cNvPr>
          <p:cNvSpPr txBox="1"/>
          <p:nvPr/>
        </p:nvSpPr>
        <p:spPr>
          <a:xfrm>
            <a:off x="5430843" y="5238673"/>
            <a:ext cx="682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32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A4C6EE1-4B45-436A-82B5-2003A7CB12F8}"/>
              </a:ext>
            </a:extLst>
          </p:cNvPr>
          <p:cNvSpPr txBox="1"/>
          <p:nvPr/>
        </p:nvSpPr>
        <p:spPr>
          <a:xfrm>
            <a:off x="5437912" y="5957704"/>
            <a:ext cx="682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3200" b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E009C8D-DD94-43F5-B836-7C4A0C9F99C8}"/>
              </a:ext>
            </a:extLst>
          </p:cNvPr>
          <p:cNvSpPr txBox="1"/>
          <p:nvPr/>
        </p:nvSpPr>
        <p:spPr>
          <a:xfrm>
            <a:off x="9943766" y="6151396"/>
            <a:ext cx="207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need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06ADA0-C554-45D3-9F94-68D70D9190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84" y="717710"/>
            <a:ext cx="381277" cy="529125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2A1429D-16AC-4B67-AD9F-35205423EE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886" y="-4851"/>
            <a:ext cx="636595" cy="1209260"/>
          </a:xfrm>
          <a:prstGeom prst="rect">
            <a:avLst/>
          </a:prstGeom>
        </p:spPr>
      </p:pic>
      <p:sp>
        <p:nvSpPr>
          <p:cNvPr id="4096" name="Speech Bubble: Oval 4095">
            <a:extLst>
              <a:ext uri="{FF2B5EF4-FFF2-40B4-BE49-F238E27FC236}">
                <a16:creationId xmlns:a16="http://schemas.microsoft.com/office/drawing/2014/main" id="{7AE16BBC-B146-4295-B4A5-FE5AA1BC98A5}"/>
              </a:ext>
            </a:extLst>
          </p:cNvPr>
          <p:cNvSpPr/>
          <p:nvPr/>
        </p:nvSpPr>
        <p:spPr>
          <a:xfrm>
            <a:off x="8101451" y="21022"/>
            <a:ext cx="1125628" cy="667613"/>
          </a:xfrm>
          <a:prstGeom prst="wedgeEllipseCallout">
            <a:avLst>
              <a:gd name="adj1" fmla="val 68319"/>
              <a:gd name="adj2" fmla="val 49456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EE4311D-BDCC-45F6-A40F-453778FEB520}"/>
              </a:ext>
            </a:extLst>
          </p:cNvPr>
          <p:cNvSpPr txBox="1"/>
          <p:nvPr/>
        </p:nvSpPr>
        <p:spPr>
          <a:xfrm>
            <a:off x="7887028" y="199397"/>
            <a:ext cx="15288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Pancho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4102" name="Picture 6" descr="Cuenco, Agua, Aislado, Bebiendo, Mascotas">
            <a:extLst>
              <a:ext uri="{FF2B5EF4-FFF2-40B4-BE49-F238E27FC236}">
                <a16:creationId xmlns:a16="http://schemas.microsoft.com/office/drawing/2014/main" id="{77236D4D-7EAE-4A80-A27F-3F9ED5C7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564" y="1025962"/>
            <a:ext cx="275780" cy="1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Speech Bubble: Oval 161">
            <a:extLst>
              <a:ext uri="{FF2B5EF4-FFF2-40B4-BE49-F238E27FC236}">
                <a16:creationId xmlns:a16="http://schemas.microsoft.com/office/drawing/2014/main" id="{EF5CDD39-5CC4-464A-B681-ABF194AAF468}"/>
              </a:ext>
            </a:extLst>
          </p:cNvPr>
          <p:cNvSpPr/>
          <p:nvPr/>
        </p:nvSpPr>
        <p:spPr>
          <a:xfrm>
            <a:off x="10340714" y="96385"/>
            <a:ext cx="776398" cy="667613"/>
          </a:xfrm>
          <a:prstGeom prst="wedgeEllipseCallout">
            <a:avLst>
              <a:gd name="adj1" fmla="val -34734"/>
              <a:gd name="adj2" fmla="val 6657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92A0F0E-FF13-465B-8042-8E19CC3B8B91}"/>
              </a:ext>
            </a:extLst>
          </p:cNvPr>
          <p:cNvSpPr txBox="1"/>
          <p:nvPr/>
        </p:nvSpPr>
        <p:spPr>
          <a:xfrm>
            <a:off x="10280867" y="100152"/>
            <a:ext cx="878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¡Lo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siento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B5D911C6-2480-4138-8249-2718EC4681B1}"/>
              </a:ext>
            </a:extLst>
          </p:cNvPr>
          <p:cNvSpPr/>
          <p:nvPr/>
        </p:nvSpPr>
        <p:spPr>
          <a:xfrm>
            <a:off x="6193305" y="2794018"/>
            <a:ext cx="3141656" cy="2249651"/>
          </a:xfrm>
          <a:prstGeom prst="wedgeRoundRectCallout">
            <a:avLst>
              <a:gd name="adj1" fmla="val 54862"/>
              <a:gd name="adj2" fmla="val 7567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When the sentence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begins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infinitive, we use the –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 of the verb in English.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e_y_mar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cribe_verbo_ing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  <p:bldP spid="66" grpId="0"/>
      <p:bldP spid="71" grpId="0"/>
      <p:bldP spid="74" grpId="0"/>
      <p:bldP spid="75" grpId="0"/>
      <p:bldP spid="130" grpId="0"/>
      <p:bldP spid="131" grpId="0"/>
      <p:bldP spid="132" grpId="0"/>
      <p:bldP spid="133" grpId="0"/>
      <p:bldP spid="134" grpId="0"/>
      <p:bldP spid="140" grpId="0" animBg="1"/>
      <p:bldP spid="154" grpId="0"/>
      <p:bldP spid="162" grpId="0" animBg="1"/>
      <p:bldP spid="164" grpId="0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903CE5-C33D-48D0-92B6-7DC7C11155ED}"/>
              </a:ext>
            </a:extLst>
          </p:cNvPr>
          <p:cNvSpPr/>
          <p:nvPr/>
        </p:nvSpPr>
        <p:spPr>
          <a:xfrm>
            <a:off x="5765194" y="4281051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7882" y="57998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 versus ‘s/he, it’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177882" y="5219999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clase.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11FAF-E6F5-4AD7-8FBC-2639C8D7561A}"/>
              </a:ext>
            </a:extLst>
          </p:cNvPr>
          <p:cNvSpPr txBox="1"/>
          <p:nvPr/>
        </p:nvSpPr>
        <p:spPr>
          <a:xfrm>
            <a:off x="971200" y="5844290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wear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uniform in class.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DC253B-7552-4786-959D-D0A9C839DC85}"/>
              </a:ext>
            </a:extLst>
          </p:cNvPr>
          <p:cNvSpPr txBox="1"/>
          <p:nvPr/>
        </p:nvSpPr>
        <p:spPr>
          <a:xfrm>
            <a:off x="4140200" y="4245130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6283268" y="96579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verb ending tells us who is doing the action.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815197"/>
            <a:ext cx="1264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90230" y="289149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7F034EA5-E3D8-4F34-9BBF-777762130C46}"/>
              </a:ext>
            </a:extLst>
          </p:cNvPr>
          <p:cNvSpPr txBox="1"/>
          <p:nvPr/>
        </p:nvSpPr>
        <p:spPr>
          <a:xfrm>
            <a:off x="1784477" y="4709805"/>
            <a:ext cx="1145594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89653E03-1FA0-4CBF-B852-242C8AB07EA8}"/>
              </a:ext>
            </a:extLst>
          </p:cNvPr>
          <p:cNvSpPr txBox="1"/>
          <p:nvPr/>
        </p:nvSpPr>
        <p:spPr>
          <a:xfrm>
            <a:off x="8842255" y="4695950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602090A-174F-470E-B757-4333DA6B4C9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37897" y="573660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2342497-A8EE-484B-AA4C-999FAA2F68F8}"/>
              </a:ext>
            </a:extLst>
          </p:cNvPr>
          <p:cNvSpPr txBox="1"/>
          <p:nvPr/>
        </p:nvSpPr>
        <p:spPr>
          <a:xfrm>
            <a:off x="7157720" y="5229226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</a:t>
            </a:r>
            <a:r>
              <a:rPr lang="en-GB" sz="28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sombrero en casa.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999487-E164-4423-8DB3-DCBE8285B4F7}"/>
              </a:ext>
            </a:extLst>
          </p:cNvPr>
          <p:cNvSpPr txBox="1"/>
          <p:nvPr/>
        </p:nvSpPr>
        <p:spPr>
          <a:xfrm>
            <a:off x="7441012" y="5808709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wears a hat at home.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FE8C1E-9A3F-4A47-BE3A-1465E7FB5EF0}"/>
              </a:ext>
            </a:extLst>
          </p:cNvPr>
          <p:cNvSpPr txBox="1"/>
          <p:nvPr/>
        </p:nvSpPr>
        <p:spPr>
          <a:xfrm>
            <a:off x="102436" y="36423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170529-7EC8-4A22-BE7D-18D12A7162AF}"/>
              </a:ext>
            </a:extLst>
          </p:cNvPr>
          <p:cNvCxnSpPr>
            <a:cxnSpLocks/>
          </p:cNvCxnSpPr>
          <p:nvPr/>
        </p:nvCxnSpPr>
        <p:spPr>
          <a:xfrm>
            <a:off x="6372091" y="4509817"/>
            <a:ext cx="43723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DF03E3D-B07D-4020-98DE-99D9A4252EFF}"/>
              </a:ext>
            </a:extLst>
          </p:cNvPr>
          <p:cNvCxnSpPr>
            <a:cxnSpLocks/>
          </p:cNvCxnSpPr>
          <p:nvPr/>
        </p:nvCxnSpPr>
        <p:spPr>
          <a:xfrm>
            <a:off x="6350772" y="4589646"/>
            <a:ext cx="45855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9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jemp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lev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levo_uniforme_en_cl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leva_sombrero_en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6" grpId="0"/>
      <p:bldP spid="27" grpId="0"/>
      <p:bldP spid="34" grpId="0" animBg="1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5815</TotalTime>
  <Words>1786</Words>
  <Application>Microsoft Office PowerPoint</Application>
  <PresentationFormat>Widescreen</PresentationFormat>
  <Paragraphs>279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Sofía</vt:lpstr>
      <vt:lpstr>Describing me and others do</vt:lpstr>
      <vt:lpstr>PowerPoint Presentation</vt:lpstr>
      <vt:lpstr>PowerPoint Presentation</vt:lpstr>
      <vt:lpstr>vocabulario</vt:lpstr>
      <vt:lpstr>palabras</vt:lpstr>
      <vt:lpstr>Knowing who does what</vt:lpstr>
      <vt:lpstr>leer</vt:lpstr>
      <vt:lpstr>Knowing who does what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18</cp:revision>
  <dcterms:created xsi:type="dcterms:W3CDTF">2021-09-17T15:21:32Z</dcterms:created>
  <dcterms:modified xsi:type="dcterms:W3CDTF">2021-12-28T18:23:14Z</dcterms:modified>
</cp:coreProperties>
</file>