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9" r:id="rId2"/>
    <p:sldId id="391" r:id="rId3"/>
    <p:sldId id="258" r:id="rId4"/>
    <p:sldId id="561" r:id="rId5"/>
    <p:sldId id="562" r:id="rId6"/>
    <p:sldId id="550" r:id="rId7"/>
    <p:sldId id="547" r:id="rId8"/>
    <p:sldId id="565" r:id="rId9"/>
    <p:sldId id="564" r:id="rId10"/>
    <p:sldId id="566" r:id="rId11"/>
    <p:sldId id="3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  <a:srgbClr val="D5F7FF"/>
    <a:srgbClr val="FF4791"/>
    <a:srgbClr val="FFD5FF"/>
    <a:srgbClr val="FF0066"/>
    <a:srgbClr val="BDD3FF"/>
    <a:srgbClr val="FFEBFF"/>
    <a:srgbClr val="2D3E56"/>
    <a:srgbClr val="222F4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27" autoAdjust="0"/>
    <p:restoredTop sz="56647" autoAdjust="0"/>
  </p:normalViewPr>
  <p:slideViewPr>
    <p:cSldViewPr snapToGrid="0">
      <p:cViewPr varScale="1">
        <p:scale>
          <a:sx n="61" d="100"/>
          <a:sy n="61" d="100"/>
        </p:scale>
        <p:origin x="115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BE4F-8296-42BF-864C-A407BC4A178C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5D71B-1040-4E96-8999-5AB5E95E8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9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SSC: [l] and [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ll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 (new words in bold):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llevar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[101]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comprar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[361]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película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[944]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sombrero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[2290]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uniforme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[2796]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con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[14]</a:t>
            </a:r>
            <a:endParaRPr lang="en-GB" sz="1200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Revisit 1: 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tienes [19] botella [1878]  estuche [&gt;5000] libro [230] pregunta [507] respuesta [488] sacapuntas [&gt;5000] 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Revisit 2: 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elegante [2742] feliz [908] triste [1371]  ¿dónde? [161]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Glossed words: </a:t>
            </a: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amarillo [&gt;5000] llama [3059] camello [&gt;5000] collar [4362] lavar [1676] llover [2134] paloma [3182] lobo [3816]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[l] [</a:t>
            </a:r>
            <a:r>
              <a:rPr lang="en-GB" b="1" dirty="0" err="1"/>
              <a:t>ll</a:t>
            </a:r>
            <a:r>
              <a:rPr lang="en-GB" b="1" dirty="0"/>
              <a:t>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</a:t>
            </a:r>
            <a:r>
              <a:rPr lang="en-GB" b="1" dirty="0" err="1"/>
              <a:t>ll</a:t>
            </a:r>
            <a:r>
              <a:rPr lang="en-GB" b="1" dirty="0"/>
              <a:t>] [l]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Gesture suggestion for </a:t>
            </a:r>
            <a:r>
              <a:rPr lang="en-GB" b="1" i="1" dirty="0" err="1"/>
              <a:t>libro</a:t>
            </a:r>
            <a:r>
              <a:rPr lang="en-GB" dirty="0"/>
              <a:t>: use two hands to pretend to open a book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Gesture suggestion for </a:t>
            </a:r>
            <a:r>
              <a:rPr lang="en-GB" b="1" i="1" dirty="0" err="1"/>
              <a:t>llamar</a:t>
            </a:r>
            <a:r>
              <a:rPr lang="en-GB" dirty="0"/>
              <a:t>: with your right hand, pretend to answer the phone, then repeat with the left hand. Two gestures = two syllables of the word.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</a:t>
            </a:r>
            <a:r>
              <a:rPr lang="en-GB" b="0" dirty="0"/>
              <a:t>: 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the pronunciation of SSC [</a:t>
            </a:r>
            <a:r>
              <a:rPr lang="en-GB" b="1" dirty="0" err="1"/>
              <a:t>ll</a:t>
            </a:r>
            <a:r>
              <a:rPr lang="en-GB" b="0" dirty="0"/>
              <a:t>] in contrast with [l] in familiar and a few unfamiliar words.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Start the timer. Pupil A tries to read aloud all of the words within the 60 seconds allowed.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 B listens. If Pupil A pronounces [</a:t>
            </a:r>
            <a:r>
              <a:rPr lang="en-GB" b="0" dirty="0" err="1"/>
              <a:t>ll</a:t>
            </a:r>
            <a:r>
              <a:rPr lang="en-GB" b="0" dirty="0"/>
              <a:t>] in an English way by mistake, Pupil B can direct him/her to start again from the beginning.</a:t>
            </a:r>
            <a:br>
              <a:rPr lang="en-GB" b="0" dirty="0"/>
            </a:br>
            <a:r>
              <a:rPr lang="en-GB" b="0" dirty="0"/>
              <a:t>3. They swap roles and repeat the task.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r>
              <a:rPr lang="en-GB" b="1" dirty="0"/>
              <a:t>Note</a:t>
            </a:r>
            <a:r>
              <a:rPr lang="en-GB" dirty="0"/>
              <a:t>: ensure pupils know they don’t need to rush too much.  They have 5 seconds per word.  If preferred, remove the timer altogether.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Frequency of unknown words and cognates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amarillo [&gt;5000] llama [3059] camello [&gt;5000] collar [4362] lavar [1676] llover [2134] paloma [3182] lobo [3816]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41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 (one slide)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</a:t>
            </a:r>
            <a:r>
              <a:rPr lang="en-GB" b="0" dirty="0"/>
              <a:t>introduce key vocabulary for the context of weekend and weekday activities.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dirty="0"/>
              <a:t>1. Pupils</a:t>
            </a:r>
            <a:r>
              <a:rPr lang="en-GB" b="0" baseline="0" dirty="0"/>
              <a:t> either work in pairs, reading the Spanish words out loud and looking at the English meanings (1 minute).</a:t>
            </a:r>
            <a:br>
              <a:rPr lang="en-GB" b="0" baseline="0" dirty="0"/>
            </a:br>
            <a:r>
              <a:rPr lang="en-GB" b="0" baseline="0" dirty="0"/>
              <a:t>2. Then the teacher removes the English words or pictures (one by one) and pupils try to recall the English orally (chorally), looking at the Spanish (1 minute).</a:t>
            </a:r>
            <a:br>
              <a:rPr lang="en-GB" b="0" baseline="0" dirty="0"/>
            </a:br>
            <a:r>
              <a:rPr lang="en-GB" b="0" baseline="0" dirty="0"/>
              <a:t>3. Then the Spanish meanings are removed (one by one) and pupils try to recall them orally (again, chorally), looking at the English (1 minute)</a:t>
            </a:r>
            <a:br>
              <a:rPr lang="en-GB" b="0" baseline="0" dirty="0"/>
            </a:br>
            <a:r>
              <a:rPr lang="en-GB" b="0" baseline="0" dirty="0"/>
              <a:t>4. </a:t>
            </a:r>
            <a:r>
              <a:rPr lang="en-GB" baseline="0" dirty="0"/>
              <a:t>Further rounds of learning can be facilitated by one pupil turning away from the board, and his/her partner asking him/her the meanings (‘</a:t>
            </a:r>
            <a:r>
              <a:rPr lang="en-GB" baseline="0" dirty="0" err="1"/>
              <a:t>Cómo</a:t>
            </a:r>
            <a:r>
              <a:rPr lang="en-GB" baseline="0" dirty="0"/>
              <a:t> se dice X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español</a:t>
            </a:r>
            <a:r>
              <a:rPr lang="en-GB" baseline="0" dirty="0"/>
              <a:t>?’).  This activity can work from L2 </a:t>
            </a:r>
            <a:r>
              <a:rPr lang="en-GB" baseline="0" dirty="0">
                <a:sym typeface="Wingdings" panose="05000000000000000000" pitchFamily="2" charset="2"/>
              </a:rPr>
              <a:t></a:t>
            </a:r>
            <a:r>
              <a:rPr lang="en-GB" baseline="0" dirty="0"/>
              <a:t> L1 or L1 </a:t>
            </a:r>
            <a:r>
              <a:rPr lang="en-GB" baseline="0" dirty="0">
                <a:sym typeface="Wingdings" panose="05000000000000000000" pitchFamily="2" charset="2"/>
              </a:rPr>
              <a:t> L2.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 (one slide)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</a:t>
            </a:r>
            <a:r>
              <a:rPr lang="en-GB" b="0" dirty="0"/>
              <a:t>introduce key vocabulary for the context of weekend and weekday activities.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dirty="0"/>
              <a:t>Pupils</a:t>
            </a:r>
            <a:r>
              <a:rPr lang="en-GB" b="0" baseline="0" dirty="0"/>
              <a:t> either work in pairs or chorally as a class, reading the Spanish words out loud, including the correct article, and the English meanings.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1</a:t>
            </a:r>
            <a:r>
              <a:rPr lang="en-GB" b="0" baseline="30000" dirty="0"/>
              <a:t>st</a:t>
            </a:r>
            <a:r>
              <a:rPr lang="en-GB" b="0" dirty="0"/>
              <a:t> person singular for –</a:t>
            </a:r>
            <a:r>
              <a:rPr lang="en-GB" b="0" dirty="0" err="1"/>
              <a:t>ar</a:t>
            </a:r>
            <a:r>
              <a:rPr lang="en-GB" b="0" dirty="0"/>
              <a:t> verbs, building on the concept of the infinitive.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3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7 minutes</a:t>
            </a:r>
          </a:p>
          <a:p>
            <a:pPr marL="0" indent="0">
              <a:buNone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</a:t>
            </a:r>
            <a:r>
              <a:rPr lang="en-GB" b="0" baseline="0" dirty="0"/>
              <a:t>of 1</a:t>
            </a:r>
            <a:r>
              <a:rPr lang="en-GB" b="0" baseline="30000" dirty="0"/>
              <a:t>st</a:t>
            </a:r>
            <a:r>
              <a:rPr lang="en-GB" b="0" baseline="0" dirty="0"/>
              <a:t> person singular verbs VS. infinitive verbs.</a:t>
            </a:r>
          </a:p>
          <a:p>
            <a:pPr marL="0" indent="0"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title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and click to explain the context of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Click to bring further instructions in Spanish.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[E] with them to model the task and draw their attention to the verb (</a:t>
            </a:r>
            <a:r>
              <a:rPr lang="en-GB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hablo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Is it the general meaning or does it refer to ‘I’?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Pupils complete 1-5.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through the animations to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 bring up answers.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Ask pupils to translate the verbs into English.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 students about the translation of the infinitive form of the verb in Spanish.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desired, click on the green buttons to hear audio for each sentence.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1</a:t>
            </a:r>
            <a:r>
              <a:rPr lang="en-GB" b="0" baseline="30000" dirty="0"/>
              <a:t>st</a:t>
            </a:r>
            <a:r>
              <a:rPr lang="en-GB" b="0" dirty="0"/>
              <a:t> person singular for –</a:t>
            </a:r>
            <a:r>
              <a:rPr lang="en-GB" b="0" dirty="0" err="1"/>
              <a:t>ar</a:t>
            </a:r>
            <a:r>
              <a:rPr lang="en-GB" b="0" dirty="0"/>
              <a:t> verbs, building on the concept of the infinitive.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57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7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Aim: </a:t>
            </a:r>
            <a:r>
              <a:rPr lang="en-GB" b="0" dirty="0"/>
              <a:t>to </a:t>
            </a:r>
            <a:r>
              <a:rPr lang="en-GB" baseline="0" dirty="0"/>
              <a:t>practise aural recognition of 1</a:t>
            </a:r>
            <a:r>
              <a:rPr lang="en-GB" baseline="30000" dirty="0"/>
              <a:t>st</a:t>
            </a:r>
            <a:r>
              <a:rPr lang="en-GB" baseline="0" dirty="0"/>
              <a:t> vs. 3</a:t>
            </a:r>
            <a:r>
              <a:rPr lang="en-GB" baseline="30000" dirty="0"/>
              <a:t>rd</a:t>
            </a:r>
            <a:r>
              <a:rPr lang="en-GB" baseline="0" dirty="0"/>
              <a:t> person singular.</a:t>
            </a:r>
          </a:p>
          <a:p>
            <a:pPr marL="0" indent="0"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context and click to bring up further instruction.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write 1-5 in their books.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listen to the example. Pupils tick whether they can hear the 1</a:t>
            </a:r>
            <a:r>
              <a:rPr lang="en-GB" b="0" baseline="30000" dirty="0"/>
              <a:t>st</a:t>
            </a:r>
            <a:r>
              <a:rPr lang="en-GB" b="0" dirty="0"/>
              <a:t> or 3</a:t>
            </a:r>
            <a:r>
              <a:rPr lang="en-GB" b="0" baseline="30000" dirty="0"/>
              <a:t>rd</a:t>
            </a:r>
            <a:r>
              <a:rPr lang="en-GB" b="0" dirty="0"/>
              <a:t> person singular.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Do the example with them.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Play 1-5.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Go through answers for 1-5.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bring up part 2 of the task- this time pupils write the verb and note any extra information in English.</a:t>
            </a:r>
            <a:br>
              <a:rPr lang="en-GB" b="0" dirty="0"/>
            </a:br>
            <a:endParaRPr lang="en-GB" b="0" dirty="0"/>
          </a:p>
          <a:p>
            <a:r>
              <a:rPr lang="en-GB" b="1" dirty="0"/>
              <a:t>Transcript</a:t>
            </a:r>
            <a:r>
              <a:rPr lang="en-GB" dirty="0"/>
              <a:t>: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err="1"/>
              <a:t>Ej</a:t>
            </a:r>
            <a:r>
              <a:rPr lang="en-GB" b="0" dirty="0"/>
              <a:t>. Habla con una amiga.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 err="1"/>
              <a:t>Llevo</a:t>
            </a:r>
            <a:r>
              <a:rPr lang="en-GB" b="0" dirty="0"/>
              <a:t> </a:t>
            </a:r>
            <a:r>
              <a:rPr lang="en-GB" b="0" dirty="0" err="1"/>
              <a:t>uniforme</a:t>
            </a:r>
            <a:r>
              <a:rPr lang="en-GB" b="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 err="1"/>
              <a:t>Necesita</a:t>
            </a:r>
            <a:r>
              <a:rPr lang="en-GB" b="0" dirty="0"/>
              <a:t> un </a:t>
            </a:r>
            <a:r>
              <a:rPr lang="en-GB" b="0" dirty="0" err="1"/>
              <a:t>estuche</a:t>
            </a:r>
            <a:r>
              <a:rPr lang="en-GB" b="0" dirty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 err="1"/>
              <a:t>Compro</a:t>
            </a:r>
            <a:r>
              <a:rPr lang="en-GB" b="0" dirty="0"/>
              <a:t> una mochila.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 err="1"/>
              <a:t>Compra</a:t>
            </a:r>
            <a:r>
              <a:rPr lang="en-GB" b="0" dirty="0"/>
              <a:t> una </a:t>
            </a:r>
            <a:r>
              <a:rPr lang="en-GB" b="0" dirty="0" err="1"/>
              <a:t>tarta</a:t>
            </a:r>
            <a:r>
              <a:rPr lang="en-GB" b="0" dirty="0"/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 err="1"/>
              <a:t>Hablo</a:t>
            </a:r>
            <a:r>
              <a:rPr lang="en-GB" b="0" dirty="0"/>
              <a:t> en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03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154E-D02E-48E2-AA46-39D56284B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6DA93-D85C-470B-A70B-9F219E6FD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47EC4-CD5F-4ECF-BE9E-FAD76EEF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5C8E-6D96-4A5D-B15E-2B58E201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44F1-6827-458B-AD0D-F44F87F5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57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E48AB-019C-4657-8333-34FC511D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6A57B-8711-4A24-8DA4-04BD2165C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B378B-16BF-4827-ACAD-06A160A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38154-CF6E-4FD4-98A9-6B9D80AD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D7A82-BE5B-4D2C-8A11-E1E66DC7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4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08CCF-3D50-4BAF-985C-4699A039F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C8E85-86E6-4915-AA9F-CF38A7939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17864-C4FD-4EBF-89BE-E3C77CCA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8D7D3-BA98-4C21-85B2-F8FF7B4C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F23B5-EB50-4A61-8831-31DC4534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37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0A2B-ADC0-44B9-84D6-FF0F7E49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4CC50-4BE3-4082-BB89-747497A1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F83B9-3648-48B9-9EB6-F94AA881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58A8-B55C-48C4-B3AC-314B1DE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3A44D-F105-4054-9320-665D60CB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7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191D-F23D-43EC-8659-8BB9FEFB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34C6-34F0-4E82-A459-F985AE706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984F2-195E-4806-8ABE-0F70FB46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A1E2-2E8F-4838-A369-0D3E15B0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D4B37-4867-4BFE-B7F8-42B77E53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2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F26F-5EF9-4044-91E2-10B96096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EC67-B4A5-46ED-88BE-CB275C7E6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D062-FF52-4C7C-93DC-A3BD4589B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667CD-6201-4AA3-A922-B4104EFA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5DECD-BD00-4AC8-9EBF-D818BF64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8995D-B6D2-407E-98F6-D91A239C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62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4F46-9282-4AE4-BED5-2D275021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B638E-1F07-429C-85FD-1E9869BC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9E496-E309-43B7-A990-5A7C8F023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612A4-29EF-4D9E-81FC-A60B368E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BEF55-1D69-44CF-843E-448961975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F109C6-E340-4705-95B4-939FA094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C1FE-CC6B-4215-A34A-FFCA7A1C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B55D4-9526-479D-A8F8-03B9FF4E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B63B-7D44-467C-90C7-C9B3C381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A037D-A6B8-4D58-93EB-D2CB8411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C1377-1A78-4555-B1F0-B1EEBC92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D764F-95C4-4A40-8697-11C59CAB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0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A4AC8-396D-4E72-BF28-55E6073A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D4C9A-999E-40EF-BC40-2FEBD5A6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6429C-AA69-4A44-A8CB-31F05C1E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6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F970-A883-46F2-809B-4B0C78B0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6B15F-A26B-43F9-AC40-C30AB2626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E061C-F0AF-4CD7-A1C7-FE841478C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B982A-D445-4D00-95EF-50E957E6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92420-32A8-4D55-84BF-D746C673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7CBEB-0996-48B2-98B9-891BF7CB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4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91EE-00A0-4472-BA8C-A7CAE470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3691E-C53F-4EB3-A171-6CEAFF584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4ABD5-F762-4559-80BB-CE60CB88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D3043-397E-45ED-8146-DD557B62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9B53E-30DC-46F6-8913-C89C1CE0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529FD-665A-46C5-B168-C9E68301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6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B5EF2-BCE1-4D3A-AC21-010ACFAA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7FC98-BF2F-47A8-8DE1-B83E16154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253F-D0EA-469A-9816-96EA946E3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4F86-A500-487E-9FFD-56FD0D92348E}" type="datetimeFigureOut">
              <a:rPr lang="en-GB" smtClean="0"/>
              <a:t>30/12/2021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F2D3-773C-43AB-A44F-A367D909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7BAF7-9733-4971-BA72-669E05D9C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244A-6AE1-448C-B53D-D8D7EE75A3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audio" Target="../media/audio18.wav"/><Relationship Id="rId18" Type="http://schemas.openxmlformats.org/officeDocument/2006/relationships/image" Target="../media/image35.gif"/><Relationship Id="rId3" Type="http://schemas.openxmlformats.org/officeDocument/2006/relationships/audio" Target="../media/audio9.wav"/><Relationship Id="rId7" Type="http://schemas.openxmlformats.org/officeDocument/2006/relationships/audio" Target="../media/audio12.wav"/><Relationship Id="rId12" Type="http://schemas.openxmlformats.org/officeDocument/2006/relationships/audio" Target="../media/audio17.wav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audio" Target="../media/audio16.wav"/><Relationship Id="rId5" Type="http://schemas.openxmlformats.org/officeDocument/2006/relationships/audio" Target="../media/audio11.wav"/><Relationship Id="rId15" Type="http://schemas.openxmlformats.org/officeDocument/2006/relationships/image" Target="../media/image33.png"/><Relationship Id="rId10" Type="http://schemas.openxmlformats.org/officeDocument/2006/relationships/audio" Target="../media/audio15.wav"/><Relationship Id="rId19" Type="http://schemas.openxmlformats.org/officeDocument/2006/relationships/image" Target="../media/image2.gif"/><Relationship Id="rId4" Type="http://schemas.openxmlformats.org/officeDocument/2006/relationships/audio" Target="../media/audio10.wav"/><Relationship Id="rId9" Type="http://schemas.openxmlformats.org/officeDocument/2006/relationships/audio" Target="../media/audio14.wav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audio" Target="../media/audio8.wav"/><Relationship Id="rId1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audio" Target="../media/audio7.wav"/><Relationship Id="rId17" Type="http://schemas.openxmlformats.org/officeDocument/2006/relationships/image" Target="../media/image30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audio" Target="../media/audio6.wav"/><Relationship Id="rId5" Type="http://schemas.openxmlformats.org/officeDocument/2006/relationships/image" Target="../media/image25.png"/><Relationship Id="rId15" Type="http://schemas.openxmlformats.org/officeDocument/2006/relationships/image" Target="../media/image28.png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audio" Target="../media/audio4.wav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81" y="1005525"/>
            <a:ext cx="6621960" cy="5678129"/>
          </a:xfrm>
          <a:prstGeom prst="rect">
            <a:avLst/>
          </a:prstGeom>
        </p:spPr>
      </p:pic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94B333A-025F-4074-BB8E-3F4870FC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oogle Shape;258;p34">
            <a:extLst>
              <a:ext uri="{FF2B5EF4-FFF2-40B4-BE49-F238E27FC236}">
                <a16:creationId xmlns:a16="http://schemas.microsoft.com/office/drawing/2014/main" id="{AE7CB4B6-A2F6-460E-966B-200831CF5D68}"/>
              </a:ext>
            </a:extLst>
          </p:cNvPr>
          <p:cNvGraphicFramePr/>
          <p:nvPr/>
        </p:nvGraphicFramePr>
        <p:xfrm>
          <a:off x="4704743" y="1994612"/>
          <a:ext cx="2016186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1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  Verbo en español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Google Shape;221;p10">
            <a:extLst>
              <a:ext uri="{FF2B5EF4-FFF2-40B4-BE49-F238E27FC236}">
                <a16:creationId xmlns:a16="http://schemas.microsoft.com/office/drawing/2014/main" id="{B70FA04C-33A6-4C2B-B0D8-3504A08821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39" y="790855"/>
            <a:ext cx="1354845" cy="317988"/>
          </a:xfrm>
          <a:solidFill>
            <a:srgbClr val="91EAD2"/>
          </a:solidFill>
        </p:spPr>
        <p:txBody>
          <a:bodyPr>
            <a:normAutofit fontScale="90000"/>
          </a:bodyPr>
          <a:lstStyle/>
          <a:p>
            <a:pPr algn="ctr"/>
            <a:r>
              <a:rPr lang="es-A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</a:p>
        </p:txBody>
      </p:sp>
      <p:sp>
        <p:nvSpPr>
          <p:cNvPr id="6" name="Action Button: Blank 5">
            <a:hlinkClick r:id="" action="ppaction://noaction" highlightClick="1">
              <a:snd r:embed="rId7" name="E1.wav"/>
            </a:hlinkClick>
            <a:extLst>
              <a:ext uri="{FF2B5EF4-FFF2-40B4-BE49-F238E27FC236}">
                <a16:creationId xmlns:a16="http://schemas.microsoft.com/office/drawing/2014/main" id="{6877F4FC-8EEF-4DDE-AB93-50785126D598}"/>
              </a:ext>
            </a:extLst>
          </p:cNvPr>
          <p:cNvSpPr/>
          <p:nvPr/>
        </p:nvSpPr>
        <p:spPr>
          <a:xfrm>
            <a:off x="146387" y="3056403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7" name="Action Button: Blank 6">
            <a:hlinkClick r:id="" action="ppaction://noaction" highlightClick="1">
              <a:snd r:embed="rId8" name="E2.wav"/>
            </a:hlinkClick>
            <a:extLst>
              <a:ext uri="{FF2B5EF4-FFF2-40B4-BE49-F238E27FC236}">
                <a16:creationId xmlns:a16="http://schemas.microsoft.com/office/drawing/2014/main" id="{6E70F2AC-4D78-4438-AF49-070A4555F2B8}"/>
              </a:ext>
            </a:extLst>
          </p:cNvPr>
          <p:cNvSpPr/>
          <p:nvPr/>
        </p:nvSpPr>
        <p:spPr>
          <a:xfrm>
            <a:off x="146387" y="3713334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Action Button: Blank 7">
            <a:hlinkClick r:id="" action="ppaction://noaction" highlightClick="1">
              <a:snd r:embed="rId9" name="E3.wav"/>
            </a:hlinkClick>
            <a:extLst>
              <a:ext uri="{FF2B5EF4-FFF2-40B4-BE49-F238E27FC236}">
                <a16:creationId xmlns:a16="http://schemas.microsoft.com/office/drawing/2014/main" id="{78FFBEDB-C561-43BE-B0E3-601284BCCDA5}"/>
              </a:ext>
            </a:extLst>
          </p:cNvPr>
          <p:cNvSpPr/>
          <p:nvPr/>
        </p:nvSpPr>
        <p:spPr>
          <a:xfrm>
            <a:off x="134959" y="433172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Action Button: Blank 8">
            <a:hlinkClick r:id="" action="ppaction://noaction" highlightClick="1">
              <a:snd r:embed="rId10" name="E4.wav"/>
            </a:hlinkClick>
            <a:extLst>
              <a:ext uri="{FF2B5EF4-FFF2-40B4-BE49-F238E27FC236}">
                <a16:creationId xmlns:a16="http://schemas.microsoft.com/office/drawing/2014/main" id="{A43C0234-14D4-4180-AC58-1E71761C5D85}"/>
              </a:ext>
            </a:extLst>
          </p:cNvPr>
          <p:cNvSpPr/>
          <p:nvPr/>
        </p:nvSpPr>
        <p:spPr>
          <a:xfrm>
            <a:off x="136046" y="4932033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Action Button: Blank 9">
            <a:hlinkClick r:id="" action="ppaction://noaction" highlightClick="1">
              <a:snd r:embed="rId11" name="E5.wav"/>
            </a:hlinkClick>
            <a:extLst>
              <a:ext uri="{FF2B5EF4-FFF2-40B4-BE49-F238E27FC236}">
                <a16:creationId xmlns:a16="http://schemas.microsoft.com/office/drawing/2014/main" id="{3FB3C37A-762A-48BB-845C-A941B7B5D3C4}"/>
              </a:ext>
            </a:extLst>
          </p:cNvPr>
          <p:cNvSpPr/>
          <p:nvPr/>
        </p:nvSpPr>
        <p:spPr>
          <a:xfrm>
            <a:off x="159320" y="5577667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Action Button: Blank 10">
            <a:hlinkClick r:id="" action="ppaction://noaction" highlightClick="1">
              <a:snd r:embed="rId12" name="E6.wav"/>
            </a:hlinkClick>
            <a:extLst>
              <a:ext uri="{FF2B5EF4-FFF2-40B4-BE49-F238E27FC236}">
                <a16:creationId xmlns:a16="http://schemas.microsoft.com/office/drawing/2014/main" id="{DD857C8F-2098-4948-AD52-F0159D8E9D98}"/>
              </a:ext>
            </a:extLst>
          </p:cNvPr>
          <p:cNvSpPr/>
          <p:nvPr/>
        </p:nvSpPr>
        <p:spPr>
          <a:xfrm>
            <a:off x="141147" y="622330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>
            <a:hlinkClick r:id="" action="ppaction://noaction">
              <a:snd r:embed="rId13" name="Sofia_compara.wav"/>
            </a:hlinkClick>
            <a:extLst>
              <a:ext uri="{FF2B5EF4-FFF2-40B4-BE49-F238E27FC236}">
                <a16:creationId xmlns:a16="http://schemas.microsoft.com/office/drawing/2014/main" id="{035299A0-022E-433E-BDB2-E8DFD6B99491}"/>
              </a:ext>
            </a:extLst>
          </p:cNvPr>
          <p:cNvSpPr txBox="1"/>
          <p:nvPr/>
        </p:nvSpPr>
        <p:spPr>
          <a:xfrm>
            <a:off x="139442" y="144313"/>
            <a:ext cx="851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Sofía compara su* semana* con Luis. 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DD5ABA1-D1CC-40A2-95D1-76360384838C}"/>
              </a:ext>
            </a:extLst>
          </p:cNvPr>
          <p:cNvSpPr txBox="1"/>
          <p:nvPr/>
        </p:nvSpPr>
        <p:spPr>
          <a:xfrm>
            <a:off x="4780627" y="3072785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habla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D9EED6F-2442-4E0D-A89B-33925AAAD04B}"/>
              </a:ext>
            </a:extLst>
          </p:cNvPr>
          <p:cNvSpPr txBox="1"/>
          <p:nvPr/>
        </p:nvSpPr>
        <p:spPr>
          <a:xfrm>
            <a:off x="4875318" y="4276443"/>
            <a:ext cx="34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necesita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AE903D0-1566-4E5B-842C-A6E2610FF58C}"/>
              </a:ext>
            </a:extLst>
          </p:cNvPr>
          <p:cNvSpPr txBox="1"/>
          <p:nvPr/>
        </p:nvSpPr>
        <p:spPr>
          <a:xfrm>
            <a:off x="4812613" y="3629700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llevo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C5B4B18-6DA6-49B4-95D0-5E17674CC52B}"/>
              </a:ext>
            </a:extLst>
          </p:cNvPr>
          <p:cNvSpPr txBox="1"/>
          <p:nvPr/>
        </p:nvSpPr>
        <p:spPr>
          <a:xfrm>
            <a:off x="4875318" y="4907645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compro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6A71DD4-C7AD-4E63-BB5B-D7E2A20A0D3C}"/>
              </a:ext>
            </a:extLst>
          </p:cNvPr>
          <p:cNvSpPr txBox="1"/>
          <p:nvPr/>
        </p:nvSpPr>
        <p:spPr>
          <a:xfrm>
            <a:off x="4832553" y="5521377"/>
            <a:ext cx="262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compra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FFF25DE-1183-44FC-93FE-0E0239EF2864}"/>
              </a:ext>
            </a:extLst>
          </p:cNvPr>
          <p:cNvSpPr txBox="1"/>
          <p:nvPr/>
        </p:nvSpPr>
        <p:spPr>
          <a:xfrm>
            <a:off x="4794452" y="6206220"/>
            <a:ext cx="277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hablo</a:t>
            </a:r>
          </a:p>
        </p:txBody>
      </p:sp>
      <p:graphicFrame>
        <p:nvGraphicFramePr>
          <p:cNvPr id="39" name="Google Shape;258;p34">
            <a:extLst>
              <a:ext uri="{FF2B5EF4-FFF2-40B4-BE49-F238E27FC236}">
                <a16:creationId xmlns:a16="http://schemas.microsoft.com/office/drawing/2014/main" id="{7C614441-367C-4E13-9D1D-1CAFE694A1EC}"/>
              </a:ext>
            </a:extLst>
          </p:cNvPr>
          <p:cNvGraphicFramePr/>
          <p:nvPr/>
        </p:nvGraphicFramePr>
        <p:xfrm>
          <a:off x="824568" y="1978995"/>
          <a:ext cx="3680890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6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Sofía (I)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 primo Luis (he)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9557EA27-E0FB-45A5-98DE-3E461AF38136}"/>
              </a:ext>
            </a:extLst>
          </p:cNvPr>
          <p:cNvSpPr txBox="1"/>
          <p:nvPr/>
        </p:nvSpPr>
        <p:spPr>
          <a:xfrm>
            <a:off x="884690" y="1353965"/>
            <a:ext cx="199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8EAC3BA-0EE3-4ED6-AE58-6DFCF7DF99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51" y="1353965"/>
            <a:ext cx="527765" cy="4450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78BD3C5-7985-4C80-931A-3B1C7D69F7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63" y="2983592"/>
            <a:ext cx="527765" cy="5497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CCD736-9121-442C-ADEA-2CB81C1993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61" y="3631453"/>
            <a:ext cx="527765" cy="5497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FF7B7D-F6B5-4791-A761-8D867075C3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79" y="4252092"/>
            <a:ext cx="527765" cy="5497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F37C21E-7F06-43D2-A1F4-83573A7A722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75" y="4851703"/>
            <a:ext cx="527765" cy="5497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8958AEB-5D51-4132-99FA-7E0305E156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580" y="5530015"/>
            <a:ext cx="527765" cy="5497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D74AE4-D5BC-4F2D-B90C-97D04C28E0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85" y="6128328"/>
            <a:ext cx="527765" cy="54975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5307B3E-19FC-49BB-879F-4D928665F785}"/>
              </a:ext>
            </a:extLst>
          </p:cNvPr>
          <p:cNvSpPr txBox="1"/>
          <p:nvPr/>
        </p:nvSpPr>
        <p:spPr>
          <a:xfrm>
            <a:off x="146387" y="728905"/>
            <a:ext cx="851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¿Quién es? 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8" name="Picture 2" descr="Bandera, España, Español">
            <a:extLst>
              <a:ext uri="{FF2B5EF4-FFF2-40B4-BE49-F238E27FC236}">
                <a16:creationId xmlns:a16="http://schemas.microsoft.com/office/drawing/2014/main" id="{5AED6064-BF94-4784-9C1C-D61D9C3F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49" y="2541359"/>
            <a:ext cx="433897" cy="2778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D951E6F-FD24-45B6-B4A1-D01422F91F25}"/>
              </a:ext>
            </a:extLst>
          </p:cNvPr>
          <p:cNvSpPr txBox="1"/>
          <p:nvPr/>
        </p:nvSpPr>
        <p:spPr>
          <a:xfrm>
            <a:off x="2367333" y="733536"/>
            <a:ext cx="72666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</a:t>
            </a: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y marca.</a:t>
            </a:r>
            <a:endParaRPr kumimoji="0" lang="es-A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5" name="Google Shape;258;p34">
            <a:extLst>
              <a:ext uri="{FF2B5EF4-FFF2-40B4-BE49-F238E27FC236}">
                <a16:creationId xmlns:a16="http://schemas.microsoft.com/office/drawing/2014/main" id="{8C28CA62-781A-4B05-ACB8-C1C77702F289}"/>
              </a:ext>
            </a:extLst>
          </p:cNvPr>
          <p:cNvGraphicFramePr/>
          <p:nvPr/>
        </p:nvGraphicFramePr>
        <p:xfrm>
          <a:off x="6796254" y="1998159"/>
          <a:ext cx="2775361" cy="47806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75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6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Info extra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6" name="Picture 16" descr="United, Flag, Kingdom, British, Great, Britain">
            <a:extLst>
              <a:ext uri="{FF2B5EF4-FFF2-40B4-BE49-F238E27FC236}">
                <a16:creationId xmlns:a16="http://schemas.microsoft.com/office/drawing/2014/main" id="{36988705-A0DB-4CA6-B39F-ADBE98D0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16" y="2275856"/>
            <a:ext cx="491064" cy="3843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up, Icons, Medal, Win, Game, The Competition, Award">
            <a:extLst>
              <a:ext uri="{FF2B5EF4-FFF2-40B4-BE49-F238E27FC236}">
                <a16:creationId xmlns:a16="http://schemas.microsoft.com/office/drawing/2014/main" id="{7F5A6E90-BB0E-4A9F-9988-4F00A1710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51" y="1618341"/>
            <a:ext cx="807438" cy="8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CA025D7-3BAD-487B-95E1-094E6F5953A0}"/>
              </a:ext>
            </a:extLst>
          </p:cNvPr>
          <p:cNvSpPr txBox="1"/>
          <p:nvPr/>
        </p:nvSpPr>
        <p:spPr>
          <a:xfrm>
            <a:off x="6911479" y="2992820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</a:t>
            </a: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a </a:t>
            </a: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friend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AD2566-4E67-4FEB-9D89-9ECF5C1A686C}"/>
              </a:ext>
            </a:extLst>
          </p:cNvPr>
          <p:cNvSpPr txBox="1"/>
          <p:nvPr/>
        </p:nvSpPr>
        <p:spPr>
          <a:xfrm>
            <a:off x="6938417" y="3668567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uniform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502813-60B6-4997-A862-D79844B58F7E}"/>
              </a:ext>
            </a:extLst>
          </p:cNvPr>
          <p:cNvSpPr txBox="1"/>
          <p:nvPr/>
        </p:nvSpPr>
        <p:spPr>
          <a:xfrm>
            <a:off x="7004018" y="4314250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pencil</a:t>
            </a: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case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A615F9D-DAEF-4B06-8FE4-C4197810540A}"/>
              </a:ext>
            </a:extLst>
          </p:cNvPr>
          <p:cNvSpPr txBox="1"/>
          <p:nvPr/>
        </p:nvSpPr>
        <p:spPr>
          <a:xfrm>
            <a:off x="7004018" y="4902873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school</a:t>
            </a: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bag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9359CA-0D72-4ABB-B845-6879302C7D68}"/>
              </a:ext>
            </a:extLst>
          </p:cNvPr>
          <p:cNvSpPr txBox="1"/>
          <p:nvPr/>
        </p:nvSpPr>
        <p:spPr>
          <a:xfrm>
            <a:off x="7028085" y="5531667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cake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F049655-36BF-48A9-932C-D6ADEE8C1F4D}"/>
              </a:ext>
            </a:extLst>
          </p:cNvPr>
          <p:cNvSpPr txBox="1"/>
          <p:nvPr/>
        </p:nvSpPr>
        <p:spPr>
          <a:xfrm>
            <a:off x="7004018" y="6182202"/>
            <a:ext cx="398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</a:t>
            </a:r>
            <a:r>
              <a:rPr kumimoji="0" lang="es-A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Spanish</a:t>
            </a: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984E783-C8FA-457E-A64F-9F6F8521CDE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D9EB37"/>
              </a:clrFrom>
              <a:clrTo>
                <a:srgbClr val="D9EB3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0" r="34763"/>
          <a:stretch/>
        </p:blipFill>
        <p:spPr>
          <a:xfrm>
            <a:off x="9833302" y="253433"/>
            <a:ext cx="441098" cy="1363989"/>
          </a:xfrm>
          <a:prstGeom prst="rect">
            <a:avLst/>
          </a:prstGeom>
        </p:spPr>
      </p:pic>
      <p:pic>
        <p:nvPicPr>
          <p:cNvPr id="50" name="Picture 4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0FE4AF6E-43AC-4253-9654-1D99B94E8D8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9887" y="152578"/>
            <a:ext cx="746792" cy="141858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7563AD6-824D-4842-908B-D1DD8FBC2F4B}"/>
              </a:ext>
            </a:extLst>
          </p:cNvPr>
          <p:cNvSpPr txBox="1"/>
          <p:nvPr/>
        </p:nvSpPr>
        <p:spPr>
          <a:xfrm>
            <a:off x="9654263" y="6165163"/>
            <a:ext cx="2471209" cy="646331"/>
          </a:xfrm>
          <a:prstGeom prst="rect">
            <a:avLst/>
          </a:prstGeom>
          <a:solidFill>
            <a:srgbClr val="C4E59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su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 =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his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/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her</a:t>
            </a: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(la) </a:t>
            </a:r>
            <a:r>
              <a:rPr kumimoji="0" lang="es-A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semana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=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week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9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n_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r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scucha_mar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90" grpId="0"/>
      <p:bldP spid="91" grpId="0"/>
      <p:bldP spid="92" grpId="0"/>
      <p:bldP spid="93" grpId="0"/>
      <p:bldP spid="94" grpId="0"/>
      <p:bldP spid="96" grpId="0"/>
      <p:bldP spid="40" grpId="0"/>
      <p:bldP spid="48" grpId="0"/>
      <p:bldP spid="48" grpId="1"/>
      <p:bldP spid="54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4891801"/>
            <a:ext cx="435098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Infinitives: -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ar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 verbs</a:t>
            </a:r>
            <a:endParaRPr lang="en-GB"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 [l] [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Describing me and others do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336036" y="3621756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115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1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374846" y="3737248"/>
            <a:ext cx="593939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11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amar</a:t>
            </a:r>
            <a:endParaRPr sz="115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F4791-B4B3-4D51-9227-A56ACC7F7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316" y="3687753"/>
            <a:ext cx="2130163" cy="2130163"/>
          </a:xfrm>
          <a:prstGeom prst="roundRect">
            <a:avLst/>
          </a:prstGeom>
        </p:spPr>
      </p:pic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336036" y="928190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[l]</a:t>
            </a:r>
            <a:endParaRPr sz="1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528117" y="928190"/>
            <a:ext cx="5939390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11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ibro</a:t>
            </a:r>
            <a:endParaRPr sz="115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 descr="Libro, Leyendo, Verbos, Libro Azul, Los Libros Azules">
            <a:extLst>
              <a:ext uri="{FF2B5EF4-FFF2-40B4-BE49-F238E27FC236}">
                <a16:creationId xmlns:a16="http://schemas.microsoft.com/office/drawing/2014/main" id="{510B12EF-5AAB-4E27-99E9-D64C517A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19" y="654961"/>
            <a:ext cx="2725393" cy="21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17227" y="109576"/>
            <a:ext cx="4572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72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72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72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7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2" name="Picture 4" descr="Llama, Linda, Perú, Animal, Animales Andinos, Campo">
            <a:extLst>
              <a:ext uri="{FF2B5EF4-FFF2-40B4-BE49-F238E27FC236}">
                <a16:creationId xmlns:a16="http://schemas.microsoft.com/office/drawing/2014/main" id="{C97BA17C-61E1-4795-8278-7BC169A7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8" y="1420736"/>
            <a:ext cx="1351280" cy="19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54746B-F03B-4CC7-8A9D-AC7068048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64" y="4618718"/>
            <a:ext cx="2400565" cy="2007870"/>
          </a:xfrm>
          <a:prstGeom prst="rect">
            <a:avLst/>
          </a:prstGeom>
        </p:spPr>
      </p:pic>
      <p:pic>
        <p:nvPicPr>
          <p:cNvPr id="2056" name="Picture 8" descr="Nubes, Lluvia, Lloviendo, Tiempo, Tormenta">
            <a:extLst>
              <a:ext uri="{FF2B5EF4-FFF2-40B4-BE49-F238E27FC236}">
                <a16:creationId xmlns:a16="http://schemas.microsoft.com/office/drawing/2014/main" id="{BA037D71-C62A-441A-AB30-CABC43BBC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86" y="1040969"/>
            <a:ext cx="1526480" cy="19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AE2548-05A9-4ECB-AA79-6ACE3AA24563}"/>
              </a:ext>
            </a:extLst>
          </p:cNvPr>
          <p:cNvSpPr txBox="1"/>
          <p:nvPr/>
        </p:nvSpPr>
        <p:spPr>
          <a:xfrm>
            <a:off x="236918" y="5854257"/>
            <a:ext cx="2560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amarillo</a:t>
            </a:r>
            <a:endParaRPr lang="en-GB" sz="4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A97901-0649-42E4-9ADA-FC302D20C76F}"/>
              </a:ext>
            </a:extLst>
          </p:cNvPr>
          <p:cNvSpPr txBox="1"/>
          <p:nvPr/>
        </p:nvSpPr>
        <p:spPr>
          <a:xfrm>
            <a:off x="252069" y="3353408"/>
            <a:ext cx="1848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llama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6D25F8-B9A1-4EAB-A2E2-7E47DF964E1B}"/>
              </a:ext>
            </a:extLst>
          </p:cNvPr>
          <p:cNvSpPr txBox="1"/>
          <p:nvPr/>
        </p:nvSpPr>
        <p:spPr>
          <a:xfrm>
            <a:off x="5721087" y="2880943"/>
            <a:ext cx="1837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collar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4B8C5E-4ACF-4804-8621-F1E381170D73}"/>
              </a:ext>
            </a:extLst>
          </p:cNvPr>
          <p:cNvSpPr txBox="1"/>
          <p:nvPr/>
        </p:nvSpPr>
        <p:spPr>
          <a:xfrm>
            <a:off x="2978475" y="5855572"/>
            <a:ext cx="2547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paloma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286754-B1CC-48CB-88AC-C7B812AA3881}"/>
              </a:ext>
            </a:extLst>
          </p:cNvPr>
          <p:cNvSpPr txBox="1"/>
          <p:nvPr/>
        </p:nvSpPr>
        <p:spPr>
          <a:xfrm>
            <a:off x="8425105" y="2976942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llover</a:t>
            </a:r>
            <a:endParaRPr lang="en-GB" sz="4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 descr="Lobo, El Lobo Ibérico, Subespecie, Animales">
            <a:extLst>
              <a:ext uri="{FF2B5EF4-FFF2-40B4-BE49-F238E27FC236}">
                <a16:creationId xmlns:a16="http://schemas.microsoft.com/office/drawing/2014/main" id="{38325038-8A19-4C50-AC49-623E15924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r="15851"/>
          <a:stretch/>
        </p:blipFill>
        <p:spPr bwMode="auto">
          <a:xfrm>
            <a:off x="2636923" y="1171226"/>
            <a:ext cx="2391203" cy="1961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4C1AC5-2303-4263-91DA-163DF5C28210}"/>
              </a:ext>
            </a:extLst>
          </p:cNvPr>
          <p:cNvSpPr txBox="1"/>
          <p:nvPr/>
        </p:nvSpPr>
        <p:spPr>
          <a:xfrm>
            <a:off x="2922079" y="3104451"/>
            <a:ext cx="1532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lobo</a:t>
            </a:r>
          </a:p>
        </p:txBody>
      </p:sp>
      <p:pic>
        <p:nvPicPr>
          <p:cNvPr id="1026" name="Picture 2" descr="Perlas, Collar, Joyas, Joya, Accesorios, Moda, Clásico">
            <a:extLst>
              <a:ext uri="{FF2B5EF4-FFF2-40B4-BE49-F238E27FC236}">
                <a16:creationId xmlns:a16="http://schemas.microsoft.com/office/drawing/2014/main" id="{8CC68216-4B18-4E22-82EB-18710704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30" y="1274093"/>
            <a:ext cx="2540142" cy="16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hón, Paloma, Animal, Pájaro, Vuelo, Volador, Alas">
            <a:extLst>
              <a:ext uri="{FF2B5EF4-FFF2-40B4-BE49-F238E27FC236}">
                <a16:creationId xmlns:a16="http://schemas.microsoft.com/office/drawing/2014/main" id="{81AA26B7-BB97-4F99-9C33-56B9F24A2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85" y="4126846"/>
            <a:ext cx="1831814" cy="16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varse Las Manos, Jabón, Higiene, Lavado A Mano">
            <a:extLst>
              <a:ext uri="{FF2B5EF4-FFF2-40B4-BE49-F238E27FC236}">
                <a16:creationId xmlns:a16="http://schemas.microsoft.com/office/drawing/2014/main" id="{70DB9C02-B056-4C45-A9E5-524C849A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28" y="3858829"/>
            <a:ext cx="1946015" cy="194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AB60E5C-9C6E-497A-BD5F-FEC1A7FB2C22}"/>
              </a:ext>
            </a:extLst>
          </p:cNvPr>
          <p:cNvSpPr txBox="1"/>
          <p:nvPr/>
        </p:nvSpPr>
        <p:spPr>
          <a:xfrm>
            <a:off x="5725647" y="5919216"/>
            <a:ext cx="1675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lavar</a:t>
            </a:r>
            <a:endParaRPr lang="en-GB" sz="4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2" name="Picture 8" descr="Camello, Dos, Jorobas, Desierto, Animal, Largo, Cuello">
            <a:extLst>
              <a:ext uri="{FF2B5EF4-FFF2-40B4-BE49-F238E27FC236}">
                <a16:creationId xmlns:a16="http://schemas.microsoft.com/office/drawing/2014/main" id="{12BCADD7-499B-4242-B71F-4E2DA9E02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64" y="4280093"/>
            <a:ext cx="2148770" cy="16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2EFB75-1FBE-4E91-9811-BB299C938AAD}"/>
              </a:ext>
            </a:extLst>
          </p:cNvPr>
          <p:cNvSpPr txBox="1"/>
          <p:nvPr/>
        </p:nvSpPr>
        <p:spPr>
          <a:xfrm>
            <a:off x="8009979" y="5885754"/>
            <a:ext cx="26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camello</a:t>
            </a:r>
            <a:endParaRPr lang="en-GB" sz="4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10" descr="Lámina, Oro, Moneda, Metal, Dorado, Redondo, 3D">
            <a:extLst>
              <a:ext uri="{FF2B5EF4-FFF2-40B4-BE49-F238E27FC236}">
                <a16:creationId xmlns:a16="http://schemas.microsoft.com/office/drawing/2014/main" id="{947BDF11-9B19-4385-98D1-0219DD42E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36" y="4151241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387;p19">
            <a:extLst>
              <a:ext uri="{FF2B5EF4-FFF2-40B4-BE49-F238E27FC236}">
                <a16:creationId xmlns:a16="http://schemas.microsoft.com/office/drawing/2014/main" id="{FD0110B2-DF54-4122-BAD4-88A48D7A46E8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" name="Google Shape;389;p19">
            <a:extLst>
              <a:ext uri="{FF2B5EF4-FFF2-40B4-BE49-F238E27FC236}">
                <a16:creationId xmlns:a16="http://schemas.microsoft.com/office/drawing/2014/main" id="{BF7A5EE6-0AEC-4310-85AE-F0F212979B42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90;p19">
            <a:extLst>
              <a:ext uri="{FF2B5EF4-FFF2-40B4-BE49-F238E27FC236}">
                <a16:creationId xmlns:a16="http://schemas.microsoft.com/office/drawing/2014/main" id="{FBF2C3AA-31E6-4E9F-BAE3-B9D5D87EF1C2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91;p19">
            <a:extLst>
              <a:ext uri="{FF2B5EF4-FFF2-40B4-BE49-F238E27FC236}">
                <a16:creationId xmlns:a16="http://schemas.microsoft.com/office/drawing/2014/main" id="{01711E29-7776-4364-962E-B3F5DA3EE8A6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5;p19">
            <a:extLst>
              <a:ext uri="{FF2B5EF4-FFF2-40B4-BE49-F238E27FC236}">
                <a16:creationId xmlns:a16="http://schemas.microsoft.com/office/drawing/2014/main" id="{0520F1D0-0E85-4D1C-A2EC-B0B41383199B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40" name="Google Shape;388;p19">
            <a:extLst>
              <a:ext uri="{FF2B5EF4-FFF2-40B4-BE49-F238E27FC236}">
                <a16:creationId xmlns:a16="http://schemas.microsoft.com/office/drawing/2014/main" id="{369D1247-E2A6-4029-A3FD-39D89796BBE7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50DA91-20D4-4893-A1DB-ABAA20A45203}"/>
              </a:ext>
            </a:extLst>
          </p:cNvPr>
          <p:cNvSpPr txBox="1"/>
          <p:nvPr/>
        </p:nvSpPr>
        <p:spPr>
          <a:xfrm>
            <a:off x="11737137" y="2362043"/>
            <a:ext cx="79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7858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4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4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110" y="1127121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7BB62-4416-49FF-BCF8-4A2D2B6BFA17}"/>
              </a:ext>
            </a:extLst>
          </p:cNvPr>
          <p:cNvSpPr txBox="1"/>
          <p:nvPr/>
        </p:nvSpPr>
        <p:spPr>
          <a:xfrm>
            <a:off x="-38100" y="0"/>
            <a:ext cx="2953053" cy="646331"/>
          </a:xfrm>
          <a:prstGeom prst="rect">
            <a:avLst/>
          </a:prstGeom>
          <a:solidFill>
            <a:srgbClr val="FFEB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Vocabulario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551911-F850-46A8-A357-887C1E233142}"/>
              </a:ext>
            </a:extLst>
          </p:cNvPr>
          <p:cNvSpPr txBox="1"/>
          <p:nvPr/>
        </p:nvSpPr>
        <p:spPr>
          <a:xfrm>
            <a:off x="1561664" y="1538398"/>
            <a:ext cx="2429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uniforme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2902536-8A82-4F65-8DE5-EA9484946297}"/>
              </a:ext>
            </a:extLst>
          </p:cNvPr>
          <p:cNvSpPr txBox="1"/>
          <p:nvPr/>
        </p:nvSpPr>
        <p:spPr>
          <a:xfrm>
            <a:off x="10122414" y="1538398"/>
            <a:ext cx="2084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sombrero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FCD9C94-EB59-499C-8985-36964352E49A}"/>
              </a:ext>
            </a:extLst>
          </p:cNvPr>
          <p:cNvSpPr txBox="1"/>
          <p:nvPr/>
        </p:nvSpPr>
        <p:spPr>
          <a:xfrm>
            <a:off x="3466818" y="5450859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comprar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DDF2F1-DFAE-4A4D-8F23-BE2D5840FB0F}"/>
              </a:ext>
            </a:extLst>
          </p:cNvPr>
          <p:cNvSpPr txBox="1"/>
          <p:nvPr/>
        </p:nvSpPr>
        <p:spPr>
          <a:xfrm>
            <a:off x="6283304" y="1520462"/>
            <a:ext cx="2429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película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13" y="75587"/>
            <a:ext cx="999490" cy="9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A199C0-957D-495C-B2F2-C9230033B14F}"/>
              </a:ext>
            </a:extLst>
          </p:cNvPr>
          <p:cNvGrpSpPr/>
          <p:nvPr/>
        </p:nvGrpSpPr>
        <p:grpSpPr>
          <a:xfrm>
            <a:off x="-2601" y="1047396"/>
            <a:ext cx="2084225" cy="2255368"/>
            <a:chOff x="302198" y="974826"/>
            <a:chExt cx="2084225" cy="2255368"/>
          </a:xfrm>
        </p:grpSpPr>
        <p:pic>
          <p:nvPicPr>
            <p:cNvPr id="23" name="Picture 2" descr="Muchachas, Estudiantes, Libros, Escuela, Uniforme">
              <a:extLst>
                <a:ext uri="{FF2B5EF4-FFF2-40B4-BE49-F238E27FC236}">
                  <a16:creationId xmlns:a16="http://schemas.microsoft.com/office/drawing/2014/main" id="{F6ECD9D5-D126-4DCB-A9A1-E223C5A672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 t="12878" r="28413"/>
            <a:stretch/>
          </p:blipFill>
          <p:spPr bwMode="auto">
            <a:xfrm>
              <a:off x="685757" y="974826"/>
              <a:ext cx="1277257" cy="1644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FC9E78-DD68-4E56-ACE7-8035822C3710}"/>
                </a:ext>
              </a:extLst>
            </p:cNvPr>
            <p:cNvSpPr txBox="1"/>
            <p:nvPr/>
          </p:nvSpPr>
          <p:spPr>
            <a:xfrm>
              <a:off x="302198" y="2706974"/>
              <a:ext cx="20842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uniform]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7CA06B-E733-4DF5-AD1A-8F35874FC4A2}"/>
              </a:ext>
            </a:extLst>
          </p:cNvPr>
          <p:cNvGrpSpPr/>
          <p:nvPr/>
        </p:nvGrpSpPr>
        <p:grpSpPr>
          <a:xfrm>
            <a:off x="8522014" y="1443917"/>
            <a:ext cx="1743710" cy="1644982"/>
            <a:chOff x="-165827" y="3894256"/>
            <a:chExt cx="2777067" cy="226694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8636CCC-B1B7-4166-AFCC-BF770C97B1EC}"/>
                </a:ext>
              </a:extLst>
            </p:cNvPr>
            <p:cNvSpPr txBox="1"/>
            <p:nvPr/>
          </p:nvSpPr>
          <p:spPr>
            <a:xfrm>
              <a:off x="-165827" y="5637977"/>
              <a:ext cx="2777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hat]</a:t>
              </a:r>
            </a:p>
          </p:txBody>
        </p:sp>
        <p:pic>
          <p:nvPicPr>
            <p:cNvPr id="6146" name="Picture 2" descr="Sombrero, Sombrero De Terciopelo, Negro, Borde, Pliegue">
              <a:extLst>
                <a:ext uri="{FF2B5EF4-FFF2-40B4-BE49-F238E27FC236}">
                  <a16:creationId xmlns:a16="http://schemas.microsoft.com/office/drawing/2014/main" id="{218A8CD2-7BAA-4336-933B-3D555234A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90" y="3894256"/>
              <a:ext cx="2132052" cy="1572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084E77-4BEC-422D-A947-477437C7DE69}"/>
              </a:ext>
            </a:extLst>
          </p:cNvPr>
          <p:cNvGrpSpPr/>
          <p:nvPr/>
        </p:nvGrpSpPr>
        <p:grpSpPr>
          <a:xfrm>
            <a:off x="1275874" y="3584444"/>
            <a:ext cx="2895794" cy="2932881"/>
            <a:chOff x="1025675" y="238433"/>
            <a:chExt cx="2895794" cy="293288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8B67D62-0B1C-427E-8CF1-C5FD3DE5CA01}"/>
                </a:ext>
              </a:extLst>
            </p:cNvPr>
            <p:cNvSpPr txBox="1"/>
            <p:nvPr/>
          </p:nvSpPr>
          <p:spPr>
            <a:xfrm>
              <a:off x="1025675" y="2217207"/>
              <a:ext cx="2777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buy, buying]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491D47-9110-403C-8CE2-5E7B22674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5162" y="238433"/>
              <a:ext cx="2196307" cy="187876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57CC6A-BA27-41EB-85F3-CC0FEC9741BD}"/>
              </a:ext>
            </a:extLst>
          </p:cNvPr>
          <p:cNvGrpSpPr/>
          <p:nvPr/>
        </p:nvGrpSpPr>
        <p:grpSpPr>
          <a:xfrm>
            <a:off x="3745104" y="1450938"/>
            <a:ext cx="2887284" cy="1843076"/>
            <a:chOff x="3650140" y="4498111"/>
            <a:chExt cx="2887284" cy="184307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89BDFC0-3C4F-4E81-A732-F1E5FE6246D5}"/>
                </a:ext>
              </a:extLst>
            </p:cNvPr>
            <p:cNvSpPr txBox="1"/>
            <p:nvPr/>
          </p:nvSpPr>
          <p:spPr>
            <a:xfrm>
              <a:off x="3650140" y="5817967"/>
              <a:ext cx="2777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[a film]</a:t>
              </a:r>
            </a:p>
          </p:txBody>
        </p:sp>
        <p:pic>
          <p:nvPicPr>
            <p:cNvPr id="6156" name="Picture 12" descr="Demostración, Proyector, Proyector De Cine, Cine">
              <a:extLst>
                <a:ext uri="{FF2B5EF4-FFF2-40B4-BE49-F238E27FC236}">
                  <a16:creationId xmlns:a16="http://schemas.microsoft.com/office/drawing/2014/main" id="{BD746C52-CEF1-44D7-87E2-29F506423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744" y="4498111"/>
              <a:ext cx="2273680" cy="1153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1C1B19E-743C-41DF-8210-391CEE443B5F}"/>
              </a:ext>
            </a:extLst>
          </p:cNvPr>
          <p:cNvSpPr txBox="1"/>
          <p:nvPr/>
        </p:nvSpPr>
        <p:spPr>
          <a:xfrm>
            <a:off x="8434829" y="5635517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llevar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E8ECF6-09F1-43F7-932B-E5FB9CBFAEC5}"/>
              </a:ext>
            </a:extLst>
          </p:cNvPr>
          <p:cNvGrpSpPr/>
          <p:nvPr/>
        </p:nvGrpSpPr>
        <p:grpSpPr>
          <a:xfrm>
            <a:off x="6243885" y="3871908"/>
            <a:ext cx="2777067" cy="2830075"/>
            <a:chOff x="6243885" y="3871908"/>
            <a:chExt cx="2777067" cy="28300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78E3C1-A4F4-4483-86F2-10B39DC4CA8C}"/>
                </a:ext>
              </a:extLst>
            </p:cNvPr>
            <p:cNvSpPr txBox="1"/>
            <p:nvPr/>
          </p:nvSpPr>
          <p:spPr>
            <a:xfrm>
              <a:off x="6243885" y="5747876"/>
              <a:ext cx="2777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[to wear, wearing]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C516395-B75A-4CD0-A3D9-408B395C5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84046" y="3871908"/>
              <a:ext cx="2102591" cy="1727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6" grpId="0"/>
      <p:bldP spid="66" grpId="1"/>
      <p:bldP spid="72" grpId="0"/>
      <p:bldP spid="72" grpId="1"/>
      <p:bldP spid="74" grpId="0"/>
      <p:bldP spid="74" grpId="1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0CEF09-E974-4B93-A3AE-D9447CC7A7E2}"/>
              </a:ext>
            </a:extLst>
          </p:cNvPr>
          <p:cNvCxnSpPr>
            <a:cxnSpLocks/>
          </p:cNvCxnSpPr>
          <p:nvPr/>
        </p:nvCxnSpPr>
        <p:spPr>
          <a:xfrm flipV="1">
            <a:off x="-95250" y="5659281"/>
            <a:ext cx="12693650" cy="12290"/>
          </a:xfrm>
          <a:prstGeom prst="line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130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D43279A-35D4-42FB-9186-0BCFEEE00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2270" y="1569552"/>
            <a:ext cx="2177196" cy="41357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6DF9A9F-1B1A-4DF1-A45B-7DA3696949D9}"/>
              </a:ext>
            </a:extLst>
          </p:cNvPr>
          <p:cNvGrpSpPr/>
          <p:nvPr/>
        </p:nvGrpSpPr>
        <p:grpSpPr>
          <a:xfrm>
            <a:off x="4742645" y="4921348"/>
            <a:ext cx="2129167" cy="1020364"/>
            <a:chOff x="7190901" y="5669650"/>
            <a:chExt cx="2129167" cy="1020364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C63166B2-EDDA-4D60-BD93-945E13253D97}"/>
                </a:ext>
              </a:extLst>
            </p:cNvPr>
            <p:cNvSpPr/>
            <p:nvPr/>
          </p:nvSpPr>
          <p:spPr>
            <a:xfrm>
              <a:off x="7190901" y="5669650"/>
              <a:ext cx="2129167" cy="970596"/>
            </a:xfrm>
            <a:custGeom>
              <a:avLst/>
              <a:gdLst>
                <a:gd name="connsiteX0" fmla="*/ 0 w 2129167"/>
                <a:gd name="connsiteY0" fmla="*/ 161769 h 970596"/>
                <a:gd name="connsiteX1" fmla="*/ 161769 w 2129167"/>
                <a:gd name="connsiteY1" fmla="*/ 0 h 970596"/>
                <a:gd name="connsiteX2" fmla="*/ 799758 w 2129167"/>
                <a:gd name="connsiteY2" fmla="*/ 0 h 970596"/>
                <a:gd name="connsiteX3" fmla="*/ 1365522 w 2129167"/>
                <a:gd name="connsiteY3" fmla="*/ 0 h 970596"/>
                <a:gd name="connsiteX4" fmla="*/ 1967398 w 2129167"/>
                <a:gd name="connsiteY4" fmla="*/ 0 h 970596"/>
                <a:gd name="connsiteX5" fmla="*/ 2129167 w 2129167"/>
                <a:gd name="connsiteY5" fmla="*/ 161769 h 970596"/>
                <a:gd name="connsiteX6" fmla="*/ 2129167 w 2129167"/>
                <a:gd name="connsiteY6" fmla="*/ 808827 h 970596"/>
                <a:gd name="connsiteX7" fmla="*/ 1967398 w 2129167"/>
                <a:gd name="connsiteY7" fmla="*/ 970596 h 970596"/>
                <a:gd name="connsiteX8" fmla="*/ 1419691 w 2129167"/>
                <a:gd name="connsiteY8" fmla="*/ 970596 h 970596"/>
                <a:gd name="connsiteX9" fmla="*/ 853927 w 2129167"/>
                <a:gd name="connsiteY9" fmla="*/ 970596 h 970596"/>
                <a:gd name="connsiteX10" fmla="*/ 161769 w 2129167"/>
                <a:gd name="connsiteY10" fmla="*/ 970596 h 970596"/>
                <a:gd name="connsiteX11" fmla="*/ 0 w 2129167"/>
                <a:gd name="connsiteY11" fmla="*/ 808827 h 970596"/>
                <a:gd name="connsiteX12" fmla="*/ 0 w 2129167"/>
                <a:gd name="connsiteY12" fmla="*/ 161769 h 9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6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61294" y="443588"/>
                    <a:pt x="2116223" y="505778"/>
                    <a:pt x="2129167" y="808827"/>
                  </a:cubicBezTo>
                  <a:cubicBezTo>
                    <a:pt x="2129489" y="911506"/>
                    <a:pt x="2053547" y="965687"/>
                    <a:pt x="1967398" y="970596"/>
                  </a:cubicBezTo>
                  <a:cubicBezTo>
                    <a:pt x="1856884" y="958918"/>
                    <a:pt x="1632122" y="963619"/>
                    <a:pt x="1419691" y="970596"/>
                  </a:cubicBezTo>
                  <a:cubicBezTo>
                    <a:pt x="1207260" y="977573"/>
                    <a:pt x="1039372" y="976506"/>
                    <a:pt x="853927" y="970596"/>
                  </a:cubicBezTo>
                  <a:cubicBezTo>
                    <a:pt x="668482" y="964686"/>
                    <a:pt x="506408" y="988011"/>
                    <a:pt x="161769" y="970596"/>
                  </a:cubicBezTo>
                  <a:cubicBezTo>
                    <a:pt x="70065" y="965654"/>
                    <a:pt x="-21203" y="896005"/>
                    <a:pt x="0" y="808827"/>
                  </a:cubicBezTo>
                  <a:cubicBezTo>
                    <a:pt x="-20560" y="537069"/>
                    <a:pt x="-14693" y="348121"/>
                    <a:pt x="0" y="161769"/>
                  </a:cubicBezTo>
                  <a:close/>
                </a:path>
                <a:path w="2129167" h="970596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9346" y="469209"/>
                    <a:pt x="2104608" y="561859"/>
                    <a:pt x="2129167" y="808827"/>
                  </a:cubicBezTo>
                  <a:cubicBezTo>
                    <a:pt x="2150066" y="902765"/>
                    <a:pt x="2047017" y="976297"/>
                    <a:pt x="1967398" y="970596"/>
                  </a:cubicBezTo>
                  <a:cubicBezTo>
                    <a:pt x="1711307" y="947703"/>
                    <a:pt x="1637685" y="984966"/>
                    <a:pt x="1401634" y="970596"/>
                  </a:cubicBezTo>
                  <a:cubicBezTo>
                    <a:pt x="1165583" y="956226"/>
                    <a:pt x="1066406" y="951436"/>
                    <a:pt x="835870" y="970596"/>
                  </a:cubicBezTo>
                  <a:cubicBezTo>
                    <a:pt x="605334" y="989756"/>
                    <a:pt x="315406" y="956038"/>
                    <a:pt x="161769" y="970596"/>
                  </a:cubicBezTo>
                  <a:cubicBezTo>
                    <a:pt x="77598" y="968053"/>
                    <a:pt x="5190" y="878583"/>
                    <a:pt x="0" y="808827"/>
                  </a:cubicBezTo>
                  <a:cubicBezTo>
                    <a:pt x="9064" y="553104"/>
                    <a:pt x="8460" y="333718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0731E3B-B3F5-47AB-879F-0AF66FD6F532}"/>
                </a:ext>
              </a:extLst>
            </p:cNvPr>
            <p:cNvSpPr txBox="1"/>
            <p:nvPr/>
          </p:nvSpPr>
          <p:spPr>
            <a:xfrm>
              <a:off x="7219813" y="5674351"/>
              <a:ext cx="20476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 </a:t>
              </a:r>
              <a:r>
                <a:rPr lang="en-GB" sz="32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libro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book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7F20990-6476-4273-89C4-7B6721337AB6}"/>
              </a:ext>
            </a:extLst>
          </p:cNvPr>
          <p:cNvGrpSpPr/>
          <p:nvPr/>
        </p:nvGrpSpPr>
        <p:grpSpPr>
          <a:xfrm>
            <a:off x="4696600" y="4998427"/>
            <a:ext cx="2129167" cy="1020365"/>
            <a:chOff x="5060068" y="1581479"/>
            <a:chExt cx="1561753" cy="9208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F0BB76F5-95ED-46D4-A79A-935D2C3BDD3B}"/>
                </a:ext>
              </a:extLst>
            </p:cNvPr>
            <p:cNvSpPr/>
            <p:nvPr/>
          </p:nvSpPr>
          <p:spPr>
            <a:xfrm>
              <a:off x="5060068" y="158147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CB373A2-3B76-4678-A6A5-4D0CB38B4834}"/>
                </a:ext>
              </a:extLst>
            </p:cNvPr>
            <p:cNvSpPr txBox="1"/>
            <p:nvPr/>
          </p:nvSpPr>
          <p:spPr>
            <a:xfrm>
              <a:off x="5081275" y="1585723"/>
              <a:ext cx="1501995" cy="91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camisa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shirt</a:t>
              </a:r>
            </a:p>
          </p:txBody>
        </p:sp>
      </p:grpSp>
      <p:pic>
        <p:nvPicPr>
          <p:cNvPr id="81" name="Picture 4" descr="Escritorio, Educación, Escuela">
            <a:extLst>
              <a:ext uri="{FF2B5EF4-FFF2-40B4-BE49-F238E27FC236}">
                <a16:creationId xmlns:a16="http://schemas.microsoft.com/office/drawing/2014/main" id="{185E37EE-5FC8-4FC0-9D0D-1C9E575C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78" y="2838776"/>
            <a:ext cx="4160849" cy="28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3B20492-BE9B-49C9-B6F2-DE9FF15DA169}"/>
              </a:ext>
            </a:extLst>
          </p:cNvPr>
          <p:cNvGrpSpPr/>
          <p:nvPr/>
        </p:nvGrpSpPr>
        <p:grpSpPr>
          <a:xfrm>
            <a:off x="4591500" y="4917661"/>
            <a:ext cx="2232179" cy="1121892"/>
            <a:chOff x="4984508" y="1444935"/>
            <a:chExt cx="1637313" cy="101249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39C0379-FA37-4DF0-9085-44DD939F87D2}"/>
                </a:ext>
              </a:extLst>
            </p:cNvPr>
            <p:cNvSpPr/>
            <p:nvPr/>
          </p:nvSpPr>
          <p:spPr>
            <a:xfrm>
              <a:off x="5060068" y="158147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D799A78-3AF0-438F-A021-1684CA3024D9}"/>
                </a:ext>
              </a:extLst>
            </p:cNvPr>
            <p:cNvSpPr txBox="1"/>
            <p:nvPr/>
          </p:nvSpPr>
          <p:spPr>
            <a:xfrm>
              <a:off x="4984508" y="1444935"/>
              <a:ext cx="1501995" cy="91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</a:t>
              </a:r>
              <a:r>
                <a:rPr lang="en-GB" sz="2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teléfono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phone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ED76927-1F77-4B91-80F2-081641524131}"/>
              </a:ext>
            </a:extLst>
          </p:cNvPr>
          <p:cNvGrpSpPr/>
          <p:nvPr/>
        </p:nvGrpSpPr>
        <p:grpSpPr>
          <a:xfrm>
            <a:off x="4686087" y="5159038"/>
            <a:ext cx="2129167" cy="970596"/>
            <a:chOff x="3294152" y="1946331"/>
            <a:chExt cx="1561753" cy="875950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AA238F2-B985-48AD-8C53-E04C3320D98A}"/>
                </a:ext>
              </a:extLst>
            </p:cNvPr>
            <p:cNvSpPr/>
            <p:nvPr/>
          </p:nvSpPr>
          <p:spPr>
            <a:xfrm>
              <a:off x="3294152" y="1946331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CCE7D16-A78F-4F77-8B9E-749F8445EAE5}"/>
                </a:ext>
              </a:extLst>
            </p:cNvPr>
            <p:cNvSpPr txBox="1"/>
            <p:nvPr/>
          </p:nvSpPr>
          <p:spPr>
            <a:xfrm>
              <a:off x="3315359" y="1950575"/>
              <a:ext cx="1501995" cy="805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</a:t>
              </a:r>
              <a:r>
                <a:rPr lang="en-GB" sz="2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bicicleta</a:t>
              </a:r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bicycle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029" y="1127122"/>
            <a:ext cx="1347765" cy="402356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palabras</a:t>
            </a: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141" y="205715"/>
            <a:ext cx="869361" cy="8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10A60-63E6-4560-AA34-6741F68E8714}"/>
              </a:ext>
            </a:extLst>
          </p:cNvPr>
          <p:cNvSpPr txBox="1"/>
          <p:nvPr/>
        </p:nvSpPr>
        <p:spPr>
          <a:xfrm flipH="1">
            <a:off x="147206" y="284812"/>
            <a:ext cx="9388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¡Qué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desorden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 </a:t>
            </a:r>
          </a:p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Sofía has mixed up all her flashcards.</a:t>
            </a:r>
          </a:p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Ordena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el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vocabulario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 Sofía.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33003B-4A3E-4BCF-B8D2-14D9BA47DE48}"/>
              </a:ext>
            </a:extLst>
          </p:cNvPr>
          <p:cNvGrpSpPr/>
          <p:nvPr/>
        </p:nvGrpSpPr>
        <p:grpSpPr>
          <a:xfrm>
            <a:off x="116111" y="2838340"/>
            <a:ext cx="4160849" cy="2929528"/>
            <a:chOff x="-1" y="2838340"/>
            <a:chExt cx="4160849" cy="2929528"/>
          </a:xfrm>
        </p:grpSpPr>
        <p:pic>
          <p:nvPicPr>
            <p:cNvPr id="5124" name="Picture 4" descr="Escritorio, Educación, Escuela">
              <a:extLst>
                <a:ext uri="{FF2B5EF4-FFF2-40B4-BE49-F238E27FC236}">
                  <a16:creationId xmlns:a16="http://schemas.microsoft.com/office/drawing/2014/main" id="{E5590F4E-B7CD-494F-9745-0FBE9F332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838340"/>
              <a:ext cx="4160849" cy="28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1D5291-54B8-4FEB-B864-6B379616122A}"/>
                </a:ext>
              </a:extLst>
            </p:cNvPr>
            <p:cNvSpPr txBox="1"/>
            <p:nvPr/>
          </p:nvSpPr>
          <p:spPr>
            <a:xfrm>
              <a:off x="1536398" y="4998427"/>
              <a:ext cx="1534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un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DDD8F40-ECFA-41B2-A1D2-66DD7F1AB7D1}"/>
              </a:ext>
            </a:extLst>
          </p:cNvPr>
          <p:cNvSpPr txBox="1"/>
          <p:nvPr/>
        </p:nvSpPr>
        <p:spPr>
          <a:xfrm>
            <a:off x="8820500" y="5017247"/>
            <a:ext cx="1408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81F48E-DD1C-4DA0-A26B-1FAD4193DD5A}"/>
              </a:ext>
            </a:extLst>
          </p:cNvPr>
          <p:cNvGrpSpPr/>
          <p:nvPr/>
        </p:nvGrpSpPr>
        <p:grpSpPr>
          <a:xfrm>
            <a:off x="4707912" y="5146038"/>
            <a:ext cx="2084859" cy="1044554"/>
            <a:chOff x="7280358" y="3528887"/>
            <a:chExt cx="1451757" cy="11340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368CDD2-FEF6-4D31-8CE4-E907E1C1E44B}"/>
                </a:ext>
              </a:extLst>
            </p:cNvPr>
            <p:cNvSpPr/>
            <p:nvPr/>
          </p:nvSpPr>
          <p:spPr>
            <a:xfrm>
              <a:off x="7280358" y="3609185"/>
              <a:ext cx="1451757" cy="1053788"/>
            </a:xfrm>
            <a:custGeom>
              <a:avLst/>
              <a:gdLst>
                <a:gd name="connsiteX0" fmla="*/ 0 w 1451757"/>
                <a:gd name="connsiteY0" fmla="*/ 175635 h 1053788"/>
                <a:gd name="connsiteX1" fmla="*/ 175635 w 1451757"/>
                <a:gd name="connsiteY1" fmla="*/ 0 h 1053788"/>
                <a:gd name="connsiteX2" fmla="*/ 747888 w 1451757"/>
                <a:gd name="connsiteY2" fmla="*/ 0 h 1053788"/>
                <a:gd name="connsiteX3" fmla="*/ 1276122 w 1451757"/>
                <a:gd name="connsiteY3" fmla="*/ 0 h 1053788"/>
                <a:gd name="connsiteX4" fmla="*/ 1451757 w 1451757"/>
                <a:gd name="connsiteY4" fmla="*/ 175635 h 1053788"/>
                <a:gd name="connsiteX5" fmla="*/ 1451757 w 1451757"/>
                <a:gd name="connsiteY5" fmla="*/ 512844 h 1053788"/>
                <a:gd name="connsiteX6" fmla="*/ 1451757 w 1451757"/>
                <a:gd name="connsiteY6" fmla="*/ 878153 h 1053788"/>
                <a:gd name="connsiteX7" fmla="*/ 1276122 w 1451757"/>
                <a:gd name="connsiteY7" fmla="*/ 1053788 h 1053788"/>
                <a:gd name="connsiteX8" fmla="*/ 758893 w 1451757"/>
                <a:gd name="connsiteY8" fmla="*/ 1053788 h 1053788"/>
                <a:gd name="connsiteX9" fmla="*/ 175635 w 1451757"/>
                <a:gd name="connsiteY9" fmla="*/ 1053788 h 1053788"/>
                <a:gd name="connsiteX10" fmla="*/ 0 w 1451757"/>
                <a:gd name="connsiteY10" fmla="*/ 878153 h 1053788"/>
                <a:gd name="connsiteX11" fmla="*/ 0 w 1451757"/>
                <a:gd name="connsiteY11" fmla="*/ 519869 h 1053788"/>
                <a:gd name="connsiteX12" fmla="*/ 0 w 1451757"/>
                <a:gd name="connsiteY12" fmla="*/ 175635 h 105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1757" h="1053788" fill="none" extrusionOk="0">
                  <a:moveTo>
                    <a:pt x="0" y="175635"/>
                  </a:moveTo>
                  <a:cubicBezTo>
                    <a:pt x="8646" y="76625"/>
                    <a:pt x="85539" y="-13831"/>
                    <a:pt x="175635" y="0"/>
                  </a:cubicBezTo>
                  <a:cubicBezTo>
                    <a:pt x="393413" y="-10212"/>
                    <a:pt x="524994" y="-27853"/>
                    <a:pt x="747888" y="0"/>
                  </a:cubicBezTo>
                  <a:cubicBezTo>
                    <a:pt x="970782" y="27853"/>
                    <a:pt x="1030722" y="13391"/>
                    <a:pt x="1276122" y="0"/>
                  </a:cubicBezTo>
                  <a:cubicBezTo>
                    <a:pt x="1374259" y="-19132"/>
                    <a:pt x="1457412" y="84013"/>
                    <a:pt x="1451757" y="175635"/>
                  </a:cubicBezTo>
                  <a:cubicBezTo>
                    <a:pt x="1437963" y="254008"/>
                    <a:pt x="1439699" y="407633"/>
                    <a:pt x="1451757" y="512844"/>
                  </a:cubicBezTo>
                  <a:cubicBezTo>
                    <a:pt x="1463815" y="618055"/>
                    <a:pt x="1440045" y="777036"/>
                    <a:pt x="1451757" y="878153"/>
                  </a:cubicBezTo>
                  <a:cubicBezTo>
                    <a:pt x="1451838" y="978510"/>
                    <a:pt x="1366084" y="1042970"/>
                    <a:pt x="1276122" y="1053788"/>
                  </a:cubicBezTo>
                  <a:cubicBezTo>
                    <a:pt x="1105931" y="1065502"/>
                    <a:pt x="965152" y="1042147"/>
                    <a:pt x="758893" y="1053788"/>
                  </a:cubicBezTo>
                  <a:cubicBezTo>
                    <a:pt x="552634" y="1065429"/>
                    <a:pt x="406573" y="1058769"/>
                    <a:pt x="175635" y="1053788"/>
                  </a:cubicBezTo>
                  <a:cubicBezTo>
                    <a:pt x="97862" y="1064256"/>
                    <a:pt x="2391" y="976170"/>
                    <a:pt x="0" y="878153"/>
                  </a:cubicBezTo>
                  <a:cubicBezTo>
                    <a:pt x="-12840" y="765211"/>
                    <a:pt x="-17042" y="660296"/>
                    <a:pt x="0" y="519869"/>
                  </a:cubicBezTo>
                  <a:cubicBezTo>
                    <a:pt x="17042" y="379442"/>
                    <a:pt x="8580" y="328752"/>
                    <a:pt x="0" y="175635"/>
                  </a:cubicBezTo>
                  <a:close/>
                </a:path>
                <a:path w="1451757" h="1053788" stroke="0" extrusionOk="0">
                  <a:moveTo>
                    <a:pt x="0" y="175635"/>
                  </a:moveTo>
                  <a:cubicBezTo>
                    <a:pt x="5530" y="73794"/>
                    <a:pt x="65338" y="-3361"/>
                    <a:pt x="175635" y="0"/>
                  </a:cubicBezTo>
                  <a:cubicBezTo>
                    <a:pt x="353567" y="-22711"/>
                    <a:pt x="515128" y="-8727"/>
                    <a:pt x="692864" y="0"/>
                  </a:cubicBezTo>
                  <a:cubicBezTo>
                    <a:pt x="870600" y="8727"/>
                    <a:pt x="1136393" y="334"/>
                    <a:pt x="1276122" y="0"/>
                  </a:cubicBezTo>
                  <a:cubicBezTo>
                    <a:pt x="1356597" y="8489"/>
                    <a:pt x="1442418" y="85477"/>
                    <a:pt x="1451757" y="175635"/>
                  </a:cubicBezTo>
                  <a:cubicBezTo>
                    <a:pt x="1438828" y="314953"/>
                    <a:pt x="1436586" y="416343"/>
                    <a:pt x="1451757" y="540944"/>
                  </a:cubicBezTo>
                  <a:cubicBezTo>
                    <a:pt x="1466928" y="665545"/>
                    <a:pt x="1443741" y="728815"/>
                    <a:pt x="1451757" y="878153"/>
                  </a:cubicBezTo>
                  <a:cubicBezTo>
                    <a:pt x="1474430" y="980139"/>
                    <a:pt x="1360095" y="1061426"/>
                    <a:pt x="1276122" y="1053788"/>
                  </a:cubicBezTo>
                  <a:cubicBezTo>
                    <a:pt x="1054529" y="1066008"/>
                    <a:pt x="977456" y="1068307"/>
                    <a:pt x="747888" y="1053788"/>
                  </a:cubicBezTo>
                  <a:cubicBezTo>
                    <a:pt x="518320" y="1039269"/>
                    <a:pt x="353769" y="1044394"/>
                    <a:pt x="175635" y="1053788"/>
                  </a:cubicBezTo>
                  <a:cubicBezTo>
                    <a:pt x="81230" y="1058277"/>
                    <a:pt x="17862" y="988131"/>
                    <a:pt x="0" y="878153"/>
                  </a:cubicBezTo>
                  <a:cubicBezTo>
                    <a:pt x="-14889" y="760821"/>
                    <a:pt x="17055" y="682385"/>
                    <a:pt x="0" y="533919"/>
                  </a:cubicBezTo>
                  <a:cubicBezTo>
                    <a:pt x="-17055" y="385453"/>
                    <a:pt x="-15910" y="325671"/>
                    <a:pt x="0" y="17563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74ECCC-95F3-41DA-BC54-71DF08A8ED29}"/>
                </a:ext>
              </a:extLst>
            </p:cNvPr>
            <p:cNvSpPr txBox="1"/>
            <p:nvPr/>
          </p:nvSpPr>
          <p:spPr>
            <a:xfrm>
              <a:off x="7349623" y="3528887"/>
              <a:ext cx="1299592" cy="1102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</a:t>
              </a:r>
              <a:r>
                <a:rPr lang="en-GB" sz="28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tarta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cake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55E2CFD-8435-4812-B1FC-8D5CED45401C}"/>
              </a:ext>
            </a:extLst>
          </p:cNvPr>
          <p:cNvGrpSpPr/>
          <p:nvPr/>
        </p:nvGrpSpPr>
        <p:grpSpPr>
          <a:xfrm>
            <a:off x="4604559" y="5212465"/>
            <a:ext cx="2337150" cy="1020366"/>
            <a:chOff x="5025999" y="3636364"/>
            <a:chExt cx="1586266" cy="92086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12F9C5E-5FE5-4269-B510-1FF08B1CA7E5}"/>
                </a:ext>
              </a:extLst>
            </p:cNvPr>
            <p:cNvSpPr/>
            <p:nvPr/>
          </p:nvSpPr>
          <p:spPr>
            <a:xfrm>
              <a:off x="5050512" y="3636364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B027BC-BFBC-4E8B-856B-1DF258085C0A}"/>
                </a:ext>
              </a:extLst>
            </p:cNvPr>
            <p:cNvSpPr txBox="1"/>
            <p:nvPr/>
          </p:nvSpPr>
          <p:spPr>
            <a:xfrm>
              <a:off x="5025999" y="3640609"/>
              <a:ext cx="1561753" cy="91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8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película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film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8EDC53-9F50-418D-92D8-9F6C6AA3CCC2}"/>
              </a:ext>
            </a:extLst>
          </p:cNvPr>
          <p:cNvGrpSpPr/>
          <p:nvPr/>
        </p:nvGrpSpPr>
        <p:grpSpPr>
          <a:xfrm>
            <a:off x="4627618" y="5199043"/>
            <a:ext cx="2283794" cy="1021952"/>
            <a:chOff x="5070828" y="2444866"/>
            <a:chExt cx="1586179" cy="9223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B1AD9FB-3DF6-46CA-8695-CF12FECE7DD6}"/>
                </a:ext>
              </a:extLst>
            </p:cNvPr>
            <p:cNvSpPr/>
            <p:nvPr/>
          </p:nvSpPr>
          <p:spPr>
            <a:xfrm>
              <a:off x="5095254" y="2491216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0465D9-52F9-4AA0-98E0-9C2BF25F5004}"/>
                </a:ext>
              </a:extLst>
            </p:cNvPr>
            <p:cNvSpPr txBox="1"/>
            <p:nvPr/>
          </p:nvSpPr>
          <p:spPr>
            <a:xfrm>
              <a:off x="5070828" y="2444866"/>
              <a:ext cx="1561753" cy="91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caballo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horse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7974C5-96AC-4148-8923-1B04A91FC6CB}"/>
              </a:ext>
            </a:extLst>
          </p:cNvPr>
          <p:cNvGrpSpPr/>
          <p:nvPr/>
        </p:nvGrpSpPr>
        <p:grpSpPr>
          <a:xfrm>
            <a:off x="4647019" y="5301441"/>
            <a:ext cx="2195881" cy="1019850"/>
            <a:chOff x="5011133" y="2458259"/>
            <a:chExt cx="1610688" cy="920402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C6D1F7C0-172E-499B-BFC5-FB26A00F20F2}"/>
                </a:ext>
              </a:extLst>
            </p:cNvPr>
            <p:cNvSpPr/>
            <p:nvPr/>
          </p:nvSpPr>
          <p:spPr>
            <a:xfrm>
              <a:off x="5060068" y="245825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B85D97B-70FD-4672-B64D-2CBE115F5C93}"/>
                </a:ext>
              </a:extLst>
            </p:cNvPr>
            <p:cNvSpPr txBox="1"/>
            <p:nvPr/>
          </p:nvSpPr>
          <p:spPr>
            <a:xfrm>
              <a:off x="5011133" y="2462038"/>
              <a:ext cx="1501995" cy="91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</a:t>
              </a:r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sombrero</a:t>
              </a:r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hat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BE8B8E3-9666-4D23-8FD6-623972A77587}"/>
              </a:ext>
            </a:extLst>
          </p:cNvPr>
          <p:cNvGrpSpPr/>
          <p:nvPr/>
        </p:nvGrpSpPr>
        <p:grpSpPr>
          <a:xfrm>
            <a:off x="4693233" y="5382708"/>
            <a:ext cx="2129167" cy="1015662"/>
            <a:chOff x="5060068" y="1581479"/>
            <a:chExt cx="1561753" cy="1074812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D9596AEE-9F5A-498A-BB3B-EB9E712591E8}"/>
                </a:ext>
              </a:extLst>
            </p:cNvPr>
            <p:cNvSpPr/>
            <p:nvPr/>
          </p:nvSpPr>
          <p:spPr>
            <a:xfrm>
              <a:off x="5060068" y="1581479"/>
              <a:ext cx="1561753" cy="1074812"/>
            </a:xfrm>
            <a:custGeom>
              <a:avLst/>
              <a:gdLst>
                <a:gd name="connsiteX0" fmla="*/ 0 w 1561753"/>
                <a:gd name="connsiteY0" fmla="*/ 179139 h 1074812"/>
                <a:gd name="connsiteX1" fmla="*/ 179139 w 1561753"/>
                <a:gd name="connsiteY1" fmla="*/ 0 h 1074812"/>
                <a:gd name="connsiteX2" fmla="*/ 804946 w 1561753"/>
                <a:gd name="connsiteY2" fmla="*/ 0 h 1074812"/>
                <a:gd name="connsiteX3" fmla="*/ 1382614 w 1561753"/>
                <a:gd name="connsiteY3" fmla="*/ 0 h 1074812"/>
                <a:gd name="connsiteX4" fmla="*/ 1561753 w 1561753"/>
                <a:gd name="connsiteY4" fmla="*/ 179139 h 1074812"/>
                <a:gd name="connsiteX5" fmla="*/ 1561753 w 1561753"/>
                <a:gd name="connsiteY5" fmla="*/ 523075 h 1074812"/>
                <a:gd name="connsiteX6" fmla="*/ 1561753 w 1561753"/>
                <a:gd name="connsiteY6" fmla="*/ 895673 h 1074812"/>
                <a:gd name="connsiteX7" fmla="*/ 1382614 w 1561753"/>
                <a:gd name="connsiteY7" fmla="*/ 1074812 h 1074812"/>
                <a:gd name="connsiteX8" fmla="*/ 816981 w 1561753"/>
                <a:gd name="connsiteY8" fmla="*/ 1074812 h 1074812"/>
                <a:gd name="connsiteX9" fmla="*/ 179139 w 1561753"/>
                <a:gd name="connsiteY9" fmla="*/ 1074812 h 1074812"/>
                <a:gd name="connsiteX10" fmla="*/ 0 w 1561753"/>
                <a:gd name="connsiteY10" fmla="*/ 895673 h 1074812"/>
                <a:gd name="connsiteX11" fmla="*/ 0 w 1561753"/>
                <a:gd name="connsiteY11" fmla="*/ 530241 h 1074812"/>
                <a:gd name="connsiteX12" fmla="*/ 0 w 1561753"/>
                <a:gd name="connsiteY12" fmla="*/ 179139 h 10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1753" h="1074812" fill="none" extrusionOk="0">
                  <a:moveTo>
                    <a:pt x="0" y="179139"/>
                  </a:moveTo>
                  <a:cubicBezTo>
                    <a:pt x="15313" y="76646"/>
                    <a:pt x="85741" y="-11095"/>
                    <a:pt x="179139" y="0"/>
                  </a:cubicBezTo>
                  <a:cubicBezTo>
                    <a:pt x="389685" y="-23841"/>
                    <a:pt x="525868" y="-19339"/>
                    <a:pt x="804946" y="0"/>
                  </a:cubicBezTo>
                  <a:cubicBezTo>
                    <a:pt x="1084024" y="19339"/>
                    <a:pt x="1168843" y="-20467"/>
                    <a:pt x="1382614" y="0"/>
                  </a:cubicBezTo>
                  <a:cubicBezTo>
                    <a:pt x="1481727" y="-2981"/>
                    <a:pt x="1568960" y="87058"/>
                    <a:pt x="1561753" y="179139"/>
                  </a:cubicBezTo>
                  <a:cubicBezTo>
                    <a:pt x="1562236" y="271375"/>
                    <a:pt x="1557089" y="413233"/>
                    <a:pt x="1561753" y="523075"/>
                  </a:cubicBezTo>
                  <a:cubicBezTo>
                    <a:pt x="1566417" y="632917"/>
                    <a:pt x="1544128" y="720607"/>
                    <a:pt x="1561753" y="895673"/>
                  </a:cubicBezTo>
                  <a:cubicBezTo>
                    <a:pt x="1561808" y="996904"/>
                    <a:pt x="1469899" y="1056907"/>
                    <a:pt x="1382614" y="1074812"/>
                  </a:cubicBezTo>
                  <a:cubicBezTo>
                    <a:pt x="1209423" y="1088268"/>
                    <a:pt x="1042461" y="1099330"/>
                    <a:pt x="816981" y="1074812"/>
                  </a:cubicBezTo>
                  <a:cubicBezTo>
                    <a:pt x="591501" y="1050294"/>
                    <a:pt x="494208" y="1061403"/>
                    <a:pt x="179139" y="1074812"/>
                  </a:cubicBezTo>
                  <a:cubicBezTo>
                    <a:pt x="100455" y="1085838"/>
                    <a:pt x="15830" y="1001334"/>
                    <a:pt x="0" y="895673"/>
                  </a:cubicBezTo>
                  <a:cubicBezTo>
                    <a:pt x="6602" y="738281"/>
                    <a:pt x="2839" y="627007"/>
                    <a:pt x="0" y="530241"/>
                  </a:cubicBezTo>
                  <a:cubicBezTo>
                    <a:pt x="-2839" y="433475"/>
                    <a:pt x="-11976" y="325303"/>
                    <a:pt x="0" y="179139"/>
                  </a:cubicBezTo>
                  <a:close/>
                </a:path>
                <a:path w="1561753" h="1074812" stroke="0" extrusionOk="0">
                  <a:moveTo>
                    <a:pt x="0" y="179139"/>
                  </a:moveTo>
                  <a:cubicBezTo>
                    <a:pt x="18007" y="64443"/>
                    <a:pt x="63418" y="-4243"/>
                    <a:pt x="179139" y="0"/>
                  </a:cubicBezTo>
                  <a:cubicBezTo>
                    <a:pt x="320878" y="-1317"/>
                    <a:pt x="487003" y="-11633"/>
                    <a:pt x="744772" y="0"/>
                  </a:cubicBezTo>
                  <a:cubicBezTo>
                    <a:pt x="1002541" y="11633"/>
                    <a:pt x="1177633" y="-3861"/>
                    <a:pt x="1382614" y="0"/>
                  </a:cubicBezTo>
                  <a:cubicBezTo>
                    <a:pt x="1475154" y="3285"/>
                    <a:pt x="1554650" y="85408"/>
                    <a:pt x="1561753" y="179139"/>
                  </a:cubicBezTo>
                  <a:cubicBezTo>
                    <a:pt x="1554055" y="362464"/>
                    <a:pt x="1567990" y="414889"/>
                    <a:pt x="1561753" y="551737"/>
                  </a:cubicBezTo>
                  <a:cubicBezTo>
                    <a:pt x="1555516" y="688585"/>
                    <a:pt x="1552781" y="739084"/>
                    <a:pt x="1561753" y="895673"/>
                  </a:cubicBezTo>
                  <a:cubicBezTo>
                    <a:pt x="1569707" y="996358"/>
                    <a:pt x="1462025" y="1086258"/>
                    <a:pt x="1382614" y="1074812"/>
                  </a:cubicBezTo>
                  <a:cubicBezTo>
                    <a:pt x="1161337" y="1095220"/>
                    <a:pt x="1018266" y="1093877"/>
                    <a:pt x="804946" y="1074812"/>
                  </a:cubicBezTo>
                  <a:cubicBezTo>
                    <a:pt x="591626" y="1055747"/>
                    <a:pt x="318204" y="1106082"/>
                    <a:pt x="179139" y="1074812"/>
                  </a:cubicBezTo>
                  <a:cubicBezTo>
                    <a:pt x="82068" y="1078036"/>
                    <a:pt x="13118" y="1004139"/>
                    <a:pt x="0" y="895673"/>
                  </a:cubicBezTo>
                  <a:cubicBezTo>
                    <a:pt x="-3943" y="728895"/>
                    <a:pt x="7092" y="687298"/>
                    <a:pt x="0" y="544571"/>
                  </a:cubicBezTo>
                  <a:cubicBezTo>
                    <a:pt x="-7092" y="401844"/>
                    <a:pt x="1108" y="263507"/>
                    <a:pt x="0" y="1791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08A7A1-5A46-4254-AA47-87BC21B08A4C}"/>
                </a:ext>
              </a:extLst>
            </p:cNvPr>
            <p:cNvSpPr txBox="1"/>
            <p:nvPr/>
          </p:nvSpPr>
          <p:spPr>
            <a:xfrm>
              <a:off x="5081275" y="1585723"/>
              <a:ext cx="1501995" cy="1009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</a:t>
              </a:r>
              <a:r>
                <a:rPr lang="en-GB" sz="2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uniforme</a:t>
              </a:r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</a:t>
              </a:r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uniform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A89B6BC-9255-4069-8E98-637DE748071B}"/>
              </a:ext>
            </a:extLst>
          </p:cNvPr>
          <p:cNvGrpSpPr/>
          <p:nvPr/>
        </p:nvGrpSpPr>
        <p:grpSpPr>
          <a:xfrm>
            <a:off x="4528773" y="-1229174"/>
            <a:ext cx="2129167" cy="1015662"/>
            <a:chOff x="5060068" y="1581479"/>
            <a:chExt cx="1561753" cy="1074812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04F70479-2445-4888-B221-F7E1E613180B}"/>
                </a:ext>
              </a:extLst>
            </p:cNvPr>
            <p:cNvSpPr/>
            <p:nvPr/>
          </p:nvSpPr>
          <p:spPr>
            <a:xfrm>
              <a:off x="5060068" y="1581479"/>
              <a:ext cx="1561753" cy="1074812"/>
            </a:xfrm>
            <a:custGeom>
              <a:avLst/>
              <a:gdLst>
                <a:gd name="connsiteX0" fmla="*/ 0 w 1561753"/>
                <a:gd name="connsiteY0" fmla="*/ 179139 h 1074812"/>
                <a:gd name="connsiteX1" fmla="*/ 179139 w 1561753"/>
                <a:gd name="connsiteY1" fmla="*/ 0 h 1074812"/>
                <a:gd name="connsiteX2" fmla="*/ 804946 w 1561753"/>
                <a:gd name="connsiteY2" fmla="*/ 0 h 1074812"/>
                <a:gd name="connsiteX3" fmla="*/ 1382614 w 1561753"/>
                <a:gd name="connsiteY3" fmla="*/ 0 h 1074812"/>
                <a:gd name="connsiteX4" fmla="*/ 1561753 w 1561753"/>
                <a:gd name="connsiteY4" fmla="*/ 179139 h 1074812"/>
                <a:gd name="connsiteX5" fmla="*/ 1561753 w 1561753"/>
                <a:gd name="connsiteY5" fmla="*/ 523075 h 1074812"/>
                <a:gd name="connsiteX6" fmla="*/ 1561753 w 1561753"/>
                <a:gd name="connsiteY6" fmla="*/ 895673 h 1074812"/>
                <a:gd name="connsiteX7" fmla="*/ 1382614 w 1561753"/>
                <a:gd name="connsiteY7" fmla="*/ 1074812 h 1074812"/>
                <a:gd name="connsiteX8" fmla="*/ 816981 w 1561753"/>
                <a:gd name="connsiteY8" fmla="*/ 1074812 h 1074812"/>
                <a:gd name="connsiteX9" fmla="*/ 179139 w 1561753"/>
                <a:gd name="connsiteY9" fmla="*/ 1074812 h 1074812"/>
                <a:gd name="connsiteX10" fmla="*/ 0 w 1561753"/>
                <a:gd name="connsiteY10" fmla="*/ 895673 h 1074812"/>
                <a:gd name="connsiteX11" fmla="*/ 0 w 1561753"/>
                <a:gd name="connsiteY11" fmla="*/ 530241 h 1074812"/>
                <a:gd name="connsiteX12" fmla="*/ 0 w 1561753"/>
                <a:gd name="connsiteY12" fmla="*/ 179139 h 10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1753" h="1074812" fill="none" extrusionOk="0">
                  <a:moveTo>
                    <a:pt x="0" y="179139"/>
                  </a:moveTo>
                  <a:cubicBezTo>
                    <a:pt x="15313" y="76646"/>
                    <a:pt x="85741" y="-11095"/>
                    <a:pt x="179139" y="0"/>
                  </a:cubicBezTo>
                  <a:cubicBezTo>
                    <a:pt x="389685" y="-23841"/>
                    <a:pt x="525868" y="-19339"/>
                    <a:pt x="804946" y="0"/>
                  </a:cubicBezTo>
                  <a:cubicBezTo>
                    <a:pt x="1084024" y="19339"/>
                    <a:pt x="1168843" y="-20467"/>
                    <a:pt x="1382614" y="0"/>
                  </a:cubicBezTo>
                  <a:cubicBezTo>
                    <a:pt x="1481727" y="-2981"/>
                    <a:pt x="1568960" y="87058"/>
                    <a:pt x="1561753" y="179139"/>
                  </a:cubicBezTo>
                  <a:cubicBezTo>
                    <a:pt x="1562236" y="271375"/>
                    <a:pt x="1557089" y="413233"/>
                    <a:pt x="1561753" y="523075"/>
                  </a:cubicBezTo>
                  <a:cubicBezTo>
                    <a:pt x="1566417" y="632917"/>
                    <a:pt x="1544128" y="720607"/>
                    <a:pt x="1561753" y="895673"/>
                  </a:cubicBezTo>
                  <a:cubicBezTo>
                    <a:pt x="1561808" y="996904"/>
                    <a:pt x="1469899" y="1056907"/>
                    <a:pt x="1382614" y="1074812"/>
                  </a:cubicBezTo>
                  <a:cubicBezTo>
                    <a:pt x="1209423" y="1088268"/>
                    <a:pt x="1042461" y="1099330"/>
                    <a:pt x="816981" y="1074812"/>
                  </a:cubicBezTo>
                  <a:cubicBezTo>
                    <a:pt x="591501" y="1050294"/>
                    <a:pt x="494208" y="1061403"/>
                    <a:pt x="179139" y="1074812"/>
                  </a:cubicBezTo>
                  <a:cubicBezTo>
                    <a:pt x="100455" y="1085838"/>
                    <a:pt x="15830" y="1001334"/>
                    <a:pt x="0" y="895673"/>
                  </a:cubicBezTo>
                  <a:cubicBezTo>
                    <a:pt x="6602" y="738281"/>
                    <a:pt x="2839" y="627007"/>
                    <a:pt x="0" y="530241"/>
                  </a:cubicBezTo>
                  <a:cubicBezTo>
                    <a:pt x="-2839" y="433475"/>
                    <a:pt x="-11976" y="325303"/>
                    <a:pt x="0" y="179139"/>
                  </a:cubicBezTo>
                  <a:close/>
                </a:path>
                <a:path w="1561753" h="1074812" stroke="0" extrusionOk="0">
                  <a:moveTo>
                    <a:pt x="0" y="179139"/>
                  </a:moveTo>
                  <a:cubicBezTo>
                    <a:pt x="18007" y="64443"/>
                    <a:pt x="63418" y="-4243"/>
                    <a:pt x="179139" y="0"/>
                  </a:cubicBezTo>
                  <a:cubicBezTo>
                    <a:pt x="320878" y="-1317"/>
                    <a:pt x="487003" y="-11633"/>
                    <a:pt x="744772" y="0"/>
                  </a:cubicBezTo>
                  <a:cubicBezTo>
                    <a:pt x="1002541" y="11633"/>
                    <a:pt x="1177633" y="-3861"/>
                    <a:pt x="1382614" y="0"/>
                  </a:cubicBezTo>
                  <a:cubicBezTo>
                    <a:pt x="1475154" y="3285"/>
                    <a:pt x="1554650" y="85408"/>
                    <a:pt x="1561753" y="179139"/>
                  </a:cubicBezTo>
                  <a:cubicBezTo>
                    <a:pt x="1554055" y="362464"/>
                    <a:pt x="1567990" y="414889"/>
                    <a:pt x="1561753" y="551737"/>
                  </a:cubicBezTo>
                  <a:cubicBezTo>
                    <a:pt x="1555516" y="688585"/>
                    <a:pt x="1552781" y="739084"/>
                    <a:pt x="1561753" y="895673"/>
                  </a:cubicBezTo>
                  <a:cubicBezTo>
                    <a:pt x="1569707" y="996358"/>
                    <a:pt x="1462025" y="1086258"/>
                    <a:pt x="1382614" y="1074812"/>
                  </a:cubicBezTo>
                  <a:cubicBezTo>
                    <a:pt x="1161337" y="1095220"/>
                    <a:pt x="1018266" y="1093877"/>
                    <a:pt x="804946" y="1074812"/>
                  </a:cubicBezTo>
                  <a:cubicBezTo>
                    <a:pt x="591626" y="1055747"/>
                    <a:pt x="318204" y="1106082"/>
                    <a:pt x="179139" y="1074812"/>
                  </a:cubicBezTo>
                  <a:cubicBezTo>
                    <a:pt x="82068" y="1078036"/>
                    <a:pt x="13118" y="1004139"/>
                    <a:pt x="0" y="895673"/>
                  </a:cubicBezTo>
                  <a:cubicBezTo>
                    <a:pt x="-3943" y="728895"/>
                    <a:pt x="7092" y="687298"/>
                    <a:pt x="0" y="544571"/>
                  </a:cubicBezTo>
                  <a:cubicBezTo>
                    <a:pt x="-7092" y="401844"/>
                    <a:pt x="1108" y="263507"/>
                    <a:pt x="0" y="1791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2DCF313-D845-4443-A60D-A0717647ADD9}"/>
                </a:ext>
              </a:extLst>
            </p:cNvPr>
            <p:cNvSpPr txBox="1"/>
            <p:nvPr/>
          </p:nvSpPr>
          <p:spPr>
            <a:xfrm>
              <a:off x="5081275" y="1585723"/>
              <a:ext cx="1501995" cy="1009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</a:t>
              </a:r>
              <a:r>
                <a:rPr lang="en-GB" sz="2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uniforme</a:t>
              </a:r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</a:t>
              </a:r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uniform</a:t>
              </a:r>
              <a:endParaRPr lang="en-GB" sz="28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18180-56A5-4D4F-9448-2DEF5CC014BC}"/>
              </a:ext>
            </a:extLst>
          </p:cNvPr>
          <p:cNvGrpSpPr/>
          <p:nvPr/>
        </p:nvGrpSpPr>
        <p:grpSpPr>
          <a:xfrm>
            <a:off x="4485434" y="-1198282"/>
            <a:ext cx="2129167" cy="1020365"/>
            <a:chOff x="1015899" y="-3190537"/>
            <a:chExt cx="2129167" cy="1020365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12B78EBD-2B5F-4BDD-9A6C-8C83B03A7643}"/>
                </a:ext>
              </a:extLst>
            </p:cNvPr>
            <p:cNvSpPr/>
            <p:nvPr/>
          </p:nvSpPr>
          <p:spPr>
            <a:xfrm>
              <a:off x="1015899" y="-3190537"/>
              <a:ext cx="2129167" cy="970595"/>
            </a:xfrm>
            <a:custGeom>
              <a:avLst/>
              <a:gdLst>
                <a:gd name="connsiteX0" fmla="*/ 0 w 2129167"/>
                <a:gd name="connsiteY0" fmla="*/ 161769 h 970595"/>
                <a:gd name="connsiteX1" fmla="*/ 161769 w 2129167"/>
                <a:gd name="connsiteY1" fmla="*/ 0 h 970595"/>
                <a:gd name="connsiteX2" fmla="*/ 799758 w 2129167"/>
                <a:gd name="connsiteY2" fmla="*/ 0 h 970595"/>
                <a:gd name="connsiteX3" fmla="*/ 1365522 w 2129167"/>
                <a:gd name="connsiteY3" fmla="*/ 0 h 970595"/>
                <a:gd name="connsiteX4" fmla="*/ 1967398 w 2129167"/>
                <a:gd name="connsiteY4" fmla="*/ 0 h 970595"/>
                <a:gd name="connsiteX5" fmla="*/ 2129167 w 2129167"/>
                <a:gd name="connsiteY5" fmla="*/ 161769 h 970595"/>
                <a:gd name="connsiteX6" fmla="*/ 2129167 w 2129167"/>
                <a:gd name="connsiteY6" fmla="*/ 808826 h 970595"/>
                <a:gd name="connsiteX7" fmla="*/ 1967398 w 2129167"/>
                <a:gd name="connsiteY7" fmla="*/ 970595 h 970595"/>
                <a:gd name="connsiteX8" fmla="*/ 1419691 w 2129167"/>
                <a:gd name="connsiteY8" fmla="*/ 970595 h 970595"/>
                <a:gd name="connsiteX9" fmla="*/ 853927 w 2129167"/>
                <a:gd name="connsiteY9" fmla="*/ 970595 h 970595"/>
                <a:gd name="connsiteX10" fmla="*/ 161769 w 2129167"/>
                <a:gd name="connsiteY10" fmla="*/ 970595 h 970595"/>
                <a:gd name="connsiteX11" fmla="*/ 0 w 2129167"/>
                <a:gd name="connsiteY11" fmla="*/ 808826 h 970595"/>
                <a:gd name="connsiteX12" fmla="*/ 0 w 2129167"/>
                <a:gd name="connsiteY12" fmla="*/ 161769 h 97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5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58077" y="448294"/>
                    <a:pt x="2110821" y="509212"/>
                    <a:pt x="2129167" y="808826"/>
                  </a:cubicBezTo>
                  <a:cubicBezTo>
                    <a:pt x="2129489" y="911505"/>
                    <a:pt x="2053547" y="965686"/>
                    <a:pt x="1967398" y="970595"/>
                  </a:cubicBezTo>
                  <a:cubicBezTo>
                    <a:pt x="1856884" y="958917"/>
                    <a:pt x="1632122" y="963618"/>
                    <a:pt x="1419691" y="970595"/>
                  </a:cubicBezTo>
                  <a:cubicBezTo>
                    <a:pt x="1207260" y="977572"/>
                    <a:pt x="1039372" y="976505"/>
                    <a:pt x="853927" y="970595"/>
                  </a:cubicBezTo>
                  <a:cubicBezTo>
                    <a:pt x="668482" y="964685"/>
                    <a:pt x="506408" y="988010"/>
                    <a:pt x="161769" y="970595"/>
                  </a:cubicBezTo>
                  <a:cubicBezTo>
                    <a:pt x="70065" y="965653"/>
                    <a:pt x="-21203" y="896004"/>
                    <a:pt x="0" y="808826"/>
                  </a:cubicBezTo>
                  <a:cubicBezTo>
                    <a:pt x="-18730" y="531615"/>
                    <a:pt x="-11408" y="346245"/>
                    <a:pt x="0" y="161769"/>
                  </a:cubicBezTo>
                  <a:close/>
                </a:path>
                <a:path w="2129167" h="970595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5639" y="470217"/>
                    <a:pt x="2100854" y="563609"/>
                    <a:pt x="2129167" y="808826"/>
                  </a:cubicBezTo>
                  <a:cubicBezTo>
                    <a:pt x="2150066" y="902764"/>
                    <a:pt x="2047017" y="976296"/>
                    <a:pt x="1967398" y="970595"/>
                  </a:cubicBezTo>
                  <a:cubicBezTo>
                    <a:pt x="1711307" y="947702"/>
                    <a:pt x="1637685" y="984965"/>
                    <a:pt x="1401634" y="970595"/>
                  </a:cubicBezTo>
                  <a:cubicBezTo>
                    <a:pt x="1165583" y="956225"/>
                    <a:pt x="1066406" y="951435"/>
                    <a:pt x="835870" y="970595"/>
                  </a:cubicBezTo>
                  <a:cubicBezTo>
                    <a:pt x="605334" y="989755"/>
                    <a:pt x="315406" y="956037"/>
                    <a:pt x="161769" y="970595"/>
                  </a:cubicBezTo>
                  <a:cubicBezTo>
                    <a:pt x="77598" y="968052"/>
                    <a:pt x="5190" y="878582"/>
                    <a:pt x="0" y="808826"/>
                  </a:cubicBezTo>
                  <a:cubicBezTo>
                    <a:pt x="12062" y="547952"/>
                    <a:pt x="9931" y="332882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61D56F5-3E46-4075-9120-1801F3987E8F}"/>
                </a:ext>
              </a:extLst>
            </p:cNvPr>
            <p:cNvSpPr txBox="1"/>
            <p:nvPr/>
          </p:nvSpPr>
          <p:spPr>
            <a:xfrm>
              <a:off x="1044811" y="-3185834"/>
              <a:ext cx="2047698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</a:t>
              </a:r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sombrero</a:t>
              </a:r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hat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F668CA4-F165-47C5-9483-C6C329677B48}"/>
              </a:ext>
            </a:extLst>
          </p:cNvPr>
          <p:cNvGrpSpPr/>
          <p:nvPr/>
        </p:nvGrpSpPr>
        <p:grpSpPr>
          <a:xfrm>
            <a:off x="4391685" y="-1273020"/>
            <a:ext cx="2337153" cy="1020365"/>
            <a:chOff x="5035554" y="1581479"/>
            <a:chExt cx="1586267" cy="920867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BDB9D13C-4590-4493-9951-E58DA161A670}"/>
                </a:ext>
              </a:extLst>
            </p:cNvPr>
            <p:cNvSpPr/>
            <p:nvPr/>
          </p:nvSpPr>
          <p:spPr>
            <a:xfrm>
              <a:off x="5060068" y="158147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0E65746-3922-4D19-835F-F7D7696B6CF6}"/>
                </a:ext>
              </a:extLst>
            </p:cNvPr>
            <p:cNvSpPr txBox="1"/>
            <p:nvPr/>
          </p:nvSpPr>
          <p:spPr>
            <a:xfrm>
              <a:off x="5035554" y="1585723"/>
              <a:ext cx="1561753" cy="91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</a:t>
              </a:r>
              <a:r>
                <a:rPr lang="en-GB" sz="28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película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film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420CD7A-F050-467C-8C93-06E6C56E9C47}"/>
              </a:ext>
            </a:extLst>
          </p:cNvPr>
          <p:cNvGrpSpPr/>
          <p:nvPr/>
        </p:nvGrpSpPr>
        <p:grpSpPr>
          <a:xfrm>
            <a:off x="4454571" y="-1236055"/>
            <a:ext cx="2248624" cy="1015662"/>
            <a:chOff x="2795395" y="98894"/>
            <a:chExt cx="1561753" cy="916623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348208CD-3C5B-4363-BB0F-CD41E98FE941}"/>
                </a:ext>
              </a:extLst>
            </p:cNvPr>
            <p:cNvSpPr/>
            <p:nvPr/>
          </p:nvSpPr>
          <p:spPr>
            <a:xfrm>
              <a:off x="2795396" y="118612"/>
              <a:ext cx="1506867" cy="875950"/>
            </a:xfrm>
            <a:custGeom>
              <a:avLst/>
              <a:gdLst>
                <a:gd name="connsiteX0" fmla="*/ 0 w 1506867"/>
                <a:gd name="connsiteY0" fmla="*/ 145995 h 875950"/>
                <a:gd name="connsiteX1" fmla="*/ 145995 w 1506867"/>
                <a:gd name="connsiteY1" fmla="*/ 0 h 875950"/>
                <a:gd name="connsiteX2" fmla="*/ 716987 w 1506867"/>
                <a:gd name="connsiteY2" fmla="*/ 0 h 875950"/>
                <a:gd name="connsiteX3" fmla="*/ 1360872 w 1506867"/>
                <a:gd name="connsiteY3" fmla="*/ 0 h 875950"/>
                <a:gd name="connsiteX4" fmla="*/ 1506867 w 1506867"/>
                <a:gd name="connsiteY4" fmla="*/ 145995 h 875950"/>
                <a:gd name="connsiteX5" fmla="*/ 1506867 w 1506867"/>
                <a:gd name="connsiteY5" fmla="*/ 729955 h 875950"/>
                <a:gd name="connsiteX6" fmla="*/ 1360872 w 1506867"/>
                <a:gd name="connsiteY6" fmla="*/ 875950 h 875950"/>
                <a:gd name="connsiteX7" fmla="*/ 729136 w 1506867"/>
                <a:gd name="connsiteY7" fmla="*/ 875950 h 875950"/>
                <a:gd name="connsiteX8" fmla="*/ 145995 w 1506867"/>
                <a:gd name="connsiteY8" fmla="*/ 875950 h 875950"/>
                <a:gd name="connsiteX9" fmla="*/ 0 w 1506867"/>
                <a:gd name="connsiteY9" fmla="*/ 729955 h 875950"/>
                <a:gd name="connsiteX10" fmla="*/ 0 w 1506867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6867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300778" y="-173"/>
                    <a:pt x="432668" y="-24099"/>
                    <a:pt x="716987" y="0"/>
                  </a:cubicBezTo>
                  <a:cubicBezTo>
                    <a:pt x="1001306" y="24099"/>
                    <a:pt x="1133821" y="4791"/>
                    <a:pt x="1360872" y="0"/>
                  </a:cubicBezTo>
                  <a:cubicBezTo>
                    <a:pt x="1433107" y="8896"/>
                    <a:pt x="1504492" y="82487"/>
                    <a:pt x="1506867" y="145995"/>
                  </a:cubicBezTo>
                  <a:cubicBezTo>
                    <a:pt x="1485881" y="328830"/>
                    <a:pt x="1511905" y="523113"/>
                    <a:pt x="1506867" y="729955"/>
                  </a:cubicBezTo>
                  <a:cubicBezTo>
                    <a:pt x="1498478" y="817570"/>
                    <a:pt x="1436994" y="870523"/>
                    <a:pt x="1360872" y="875950"/>
                  </a:cubicBezTo>
                  <a:cubicBezTo>
                    <a:pt x="1187655" y="890312"/>
                    <a:pt x="904782" y="850212"/>
                    <a:pt x="729136" y="875950"/>
                  </a:cubicBezTo>
                  <a:cubicBezTo>
                    <a:pt x="553490" y="901688"/>
                    <a:pt x="333794" y="894470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06867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323183" y="-6466"/>
                    <a:pt x="506992" y="-26414"/>
                    <a:pt x="716987" y="0"/>
                  </a:cubicBezTo>
                  <a:cubicBezTo>
                    <a:pt x="926982" y="26414"/>
                    <a:pt x="1135965" y="4908"/>
                    <a:pt x="1360872" y="0"/>
                  </a:cubicBezTo>
                  <a:cubicBezTo>
                    <a:pt x="1437185" y="2218"/>
                    <a:pt x="1494229" y="74624"/>
                    <a:pt x="1506867" y="145995"/>
                  </a:cubicBezTo>
                  <a:cubicBezTo>
                    <a:pt x="1488325" y="402826"/>
                    <a:pt x="1482464" y="590405"/>
                    <a:pt x="1506867" y="729955"/>
                  </a:cubicBezTo>
                  <a:cubicBezTo>
                    <a:pt x="1497221" y="823510"/>
                    <a:pt x="1438040" y="871754"/>
                    <a:pt x="1360872" y="875950"/>
                  </a:cubicBezTo>
                  <a:cubicBezTo>
                    <a:pt x="1194959" y="864926"/>
                    <a:pt x="947596" y="880442"/>
                    <a:pt x="753434" y="875950"/>
                  </a:cubicBezTo>
                  <a:cubicBezTo>
                    <a:pt x="559272" y="871458"/>
                    <a:pt x="327636" y="850380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3FC0AB8-CA34-422D-ADB5-A8C6D23C9C91}"/>
                </a:ext>
              </a:extLst>
            </p:cNvPr>
            <p:cNvSpPr txBox="1"/>
            <p:nvPr/>
          </p:nvSpPr>
          <p:spPr>
            <a:xfrm>
              <a:off x="2795395" y="98894"/>
              <a:ext cx="1561753" cy="91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caballo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horse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6758E2-BE28-47AE-BEC6-D5A31973F81F}"/>
              </a:ext>
            </a:extLst>
          </p:cNvPr>
          <p:cNvGrpSpPr/>
          <p:nvPr/>
        </p:nvGrpSpPr>
        <p:grpSpPr>
          <a:xfrm>
            <a:off x="4391685" y="-1343894"/>
            <a:ext cx="2332458" cy="1036735"/>
            <a:chOff x="3748789" y="-3814313"/>
            <a:chExt cx="2332458" cy="1036735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94C75014-84C6-4336-8B2C-ED5DE26E59D9}"/>
                </a:ext>
              </a:extLst>
            </p:cNvPr>
            <p:cNvSpPr/>
            <p:nvPr/>
          </p:nvSpPr>
          <p:spPr>
            <a:xfrm>
              <a:off x="3890585" y="-3748173"/>
              <a:ext cx="2084858" cy="970595"/>
            </a:xfrm>
            <a:custGeom>
              <a:avLst/>
              <a:gdLst>
                <a:gd name="connsiteX0" fmla="*/ 0 w 2084858"/>
                <a:gd name="connsiteY0" fmla="*/ 161769 h 970595"/>
                <a:gd name="connsiteX1" fmla="*/ 161769 w 2084858"/>
                <a:gd name="connsiteY1" fmla="*/ 0 h 970595"/>
                <a:gd name="connsiteX2" fmla="*/ 784102 w 2084858"/>
                <a:gd name="connsiteY2" fmla="*/ 0 h 970595"/>
                <a:gd name="connsiteX3" fmla="*/ 1335982 w 2084858"/>
                <a:gd name="connsiteY3" fmla="*/ 0 h 970595"/>
                <a:gd name="connsiteX4" fmla="*/ 1923089 w 2084858"/>
                <a:gd name="connsiteY4" fmla="*/ 0 h 970595"/>
                <a:gd name="connsiteX5" fmla="*/ 2084858 w 2084858"/>
                <a:gd name="connsiteY5" fmla="*/ 161769 h 970595"/>
                <a:gd name="connsiteX6" fmla="*/ 2084858 w 2084858"/>
                <a:gd name="connsiteY6" fmla="*/ 808826 h 970595"/>
                <a:gd name="connsiteX7" fmla="*/ 1923089 w 2084858"/>
                <a:gd name="connsiteY7" fmla="*/ 970595 h 970595"/>
                <a:gd name="connsiteX8" fmla="*/ 1388822 w 2084858"/>
                <a:gd name="connsiteY8" fmla="*/ 970595 h 970595"/>
                <a:gd name="connsiteX9" fmla="*/ 836942 w 2084858"/>
                <a:gd name="connsiteY9" fmla="*/ 970595 h 970595"/>
                <a:gd name="connsiteX10" fmla="*/ 161769 w 2084858"/>
                <a:gd name="connsiteY10" fmla="*/ 970595 h 970595"/>
                <a:gd name="connsiteX11" fmla="*/ 0 w 2084858"/>
                <a:gd name="connsiteY11" fmla="*/ 808826 h 970595"/>
                <a:gd name="connsiteX12" fmla="*/ 0 w 2084858"/>
                <a:gd name="connsiteY12" fmla="*/ 161769 h 97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4858" h="970595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406814" y="22219"/>
                    <a:pt x="621331" y="6952"/>
                    <a:pt x="784102" y="0"/>
                  </a:cubicBezTo>
                  <a:cubicBezTo>
                    <a:pt x="946873" y="-6952"/>
                    <a:pt x="1092990" y="-8199"/>
                    <a:pt x="1335982" y="0"/>
                  </a:cubicBezTo>
                  <a:cubicBezTo>
                    <a:pt x="1578974" y="8199"/>
                    <a:pt x="1778162" y="2896"/>
                    <a:pt x="1923089" y="0"/>
                  </a:cubicBezTo>
                  <a:cubicBezTo>
                    <a:pt x="2008060" y="3640"/>
                    <a:pt x="2078678" y="64988"/>
                    <a:pt x="2084858" y="161769"/>
                  </a:cubicBezTo>
                  <a:cubicBezTo>
                    <a:pt x="2113768" y="448294"/>
                    <a:pt x="2066512" y="509212"/>
                    <a:pt x="2084858" y="808826"/>
                  </a:cubicBezTo>
                  <a:cubicBezTo>
                    <a:pt x="2085180" y="911505"/>
                    <a:pt x="2009238" y="965686"/>
                    <a:pt x="1923089" y="970595"/>
                  </a:cubicBezTo>
                  <a:cubicBezTo>
                    <a:pt x="1676201" y="957726"/>
                    <a:pt x="1651406" y="991713"/>
                    <a:pt x="1388822" y="970595"/>
                  </a:cubicBezTo>
                  <a:cubicBezTo>
                    <a:pt x="1126238" y="949477"/>
                    <a:pt x="1043300" y="974554"/>
                    <a:pt x="836942" y="970595"/>
                  </a:cubicBezTo>
                  <a:cubicBezTo>
                    <a:pt x="630584" y="966636"/>
                    <a:pt x="472688" y="993067"/>
                    <a:pt x="161769" y="970595"/>
                  </a:cubicBezTo>
                  <a:cubicBezTo>
                    <a:pt x="70065" y="965653"/>
                    <a:pt x="-21203" y="896004"/>
                    <a:pt x="0" y="808826"/>
                  </a:cubicBezTo>
                  <a:cubicBezTo>
                    <a:pt x="-18730" y="531615"/>
                    <a:pt x="-11408" y="346245"/>
                    <a:pt x="0" y="161769"/>
                  </a:cubicBezTo>
                  <a:close/>
                </a:path>
                <a:path w="2084858" h="970595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426468" y="3275"/>
                    <a:pt x="489085" y="-18946"/>
                    <a:pt x="696036" y="0"/>
                  </a:cubicBezTo>
                  <a:cubicBezTo>
                    <a:pt x="902987" y="18946"/>
                    <a:pt x="1061375" y="12840"/>
                    <a:pt x="1230303" y="0"/>
                  </a:cubicBezTo>
                  <a:cubicBezTo>
                    <a:pt x="1399231" y="-12840"/>
                    <a:pt x="1632811" y="-6276"/>
                    <a:pt x="1923089" y="0"/>
                  </a:cubicBezTo>
                  <a:cubicBezTo>
                    <a:pt x="2013558" y="7095"/>
                    <a:pt x="2084043" y="67695"/>
                    <a:pt x="2084858" y="161769"/>
                  </a:cubicBezTo>
                  <a:cubicBezTo>
                    <a:pt x="2101330" y="470217"/>
                    <a:pt x="2056545" y="563609"/>
                    <a:pt x="2084858" y="808826"/>
                  </a:cubicBezTo>
                  <a:cubicBezTo>
                    <a:pt x="2105757" y="902764"/>
                    <a:pt x="2002708" y="976296"/>
                    <a:pt x="1923089" y="970595"/>
                  </a:cubicBezTo>
                  <a:cubicBezTo>
                    <a:pt x="1666455" y="995837"/>
                    <a:pt x="1538087" y="984801"/>
                    <a:pt x="1371209" y="970595"/>
                  </a:cubicBezTo>
                  <a:cubicBezTo>
                    <a:pt x="1204331" y="956389"/>
                    <a:pt x="1015832" y="956326"/>
                    <a:pt x="819328" y="970595"/>
                  </a:cubicBezTo>
                  <a:cubicBezTo>
                    <a:pt x="622824" y="984864"/>
                    <a:pt x="480746" y="984560"/>
                    <a:pt x="161769" y="970595"/>
                  </a:cubicBezTo>
                  <a:cubicBezTo>
                    <a:pt x="77598" y="968052"/>
                    <a:pt x="5190" y="878582"/>
                    <a:pt x="0" y="808826"/>
                  </a:cubicBezTo>
                  <a:cubicBezTo>
                    <a:pt x="12062" y="547952"/>
                    <a:pt x="9931" y="332882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75AC785-22B2-4264-AD3E-C318CF702F55}"/>
                </a:ext>
              </a:extLst>
            </p:cNvPr>
            <p:cNvSpPr txBox="1"/>
            <p:nvPr/>
          </p:nvSpPr>
          <p:spPr>
            <a:xfrm>
              <a:off x="3748789" y="-3814313"/>
              <a:ext cx="2332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</a:t>
              </a:r>
              <a:r>
                <a:rPr lang="en-GB" sz="28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tarta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cake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D5C8DF2-FA80-48A1-8691-15F1923EEF09}"/>
              </a:ext>
            </a:extLst>
          </p:cNvPr>
          <p:cNvGrpSpPr/>
          <p:nvPr/>
        </p:nvGrpSpPr>
        <p:grpSpPr>
          <a:xfrm>
            <a:off x="4489116" y="-1243566"/>
            <a:ext cx="2129167" cy="970596"/>
            <a:chOff x="5060068" y="1581479"/>
            <a:chExt cx="1561753" cy="875950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D4A5B2CB-4E49-4FCC-8F16-967B1ABD76ED}"/>
                </a:ext>
              </a:extLst>
            </p:cNvPr>
            <p:cNvSpPr/>
            <p:nvPr/>
          </p:nvSpPr>
          <p:spPr>
            <a:xfrm>
              <a:off x="5060068" y="158147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7AA4885-C507-4041-A5FF-C186A5B243C2}"/>
                </a:ext>
              </a:extLst>
            </p:cNvPr>
            <p:cNvSpPr txBox="1"/>
            <p:nvPr/>
          </p:nvSpPr>
          <p:spPr>
            <a:xfrm>
              <a:off x="5081275" y="1585723"/>
              <a:ext cx="1501995" cy="805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</a:t>
              </a:r>
              <a:r>
                <a:rPr lang="en-GB" sz="2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bicicleta</a:t>
              </a:r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4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</a:t>
              </a:r>
              <a:r>
                <a:rPr lang="en-GB" sz="24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bycicle</a:t>
              </a:r>
              <a:endParaRPr lang="en-GB" sz="24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1989669-E5AE-40CF-B70E-FBB663167D7F}"/>
              </a:ext>
            </a:extLst>
          </p:cNvPr>
          <p:cNvGrpSpPr/>
          <p:nvPr/>
        </p:nvGrpSpPr>
        <p:grpSpPr>
          <a:xfrm>
            <a:off x="4371961" y="-1382419"/>
            <a:ext cx="2177021" cy="1087944"/>
            <a:chOff x="7097351" y="-4609589"/>
            <a:chExt cx="1596855" cy="981854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CD61A2F5-46CC-49DC-B1F6-7B197A22E81B}"/>
                </a:ext>
              </a:extLst>
            </p:cNvPr>
            <p:cNvSpPr/>
            <p:nvPr/>
          </p:nvSpPr>
          <p:spPr>
            <a:xfrm>
              <a:off x="7132453" y="-4503685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FEFBD11-7644-4FD6-8898-56AB819DD2D5}"/>
                </a:ext>
              </a:extLst>
            </p:cNvPr>
            <p:cNvSpPr txBox="1"/>
            <p:nvPr/>
          </p:nvSpPr>
          <p:spPr>
            <a:xfrm>
              <a:off x="7097351" y="-4609589"/>
              <a:ext cx="1501995" cy="91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___  </a:t>
              </a:r>
              <a:r>
                <a:rPr lang="en-GB" sz="32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libro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book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6F15A6-F55B-4EA4-A412-53E48EEB613F}"/>
              </a:ext>
            </a:extLst>
          </p:cNvPr>
          <p:cNvGrpSpPr/>
          <p:nvPr/>
        </p:nvGrpSpPr>
        <p:grpSpPr>
          <a:xfrm>
            <a:off x="4477964" y="-1279283"/>
            <a:ext cx="2150915" cy="1024293"/>
            <a:chOff x="10082631" y="-4198036"/>
            <a:chExt cx="2150915" cy="1024293"/>
          </a:xfrm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FAEC4D5C-7FC1-4208-AA71-55E04E87AAA6}"/>
                </a:ext>
              </a:extLst>
            </p:cNvPr>
            <p:cNvSpPr/>
            <p:nvPr/>
          </p:nvSpPr>
          <p:spPr>
            <a:xfrm>
              <a:off x="10104379" y="-4144338"/>
              <a:ext cx="2129167" cy="970595"/>
            </a:xfrm>
            <a:custGeom>
              <a:avLst/>
              <a:gdLst>
                <a:gd name="connsiteX0" fmla="*/ 0 w 2129167"/>
                <a:gd name="connsiteY0" fmla="*/ 161769 h 970595"/>
                <a:gd name="connsiteX1" fmla="*/ 161769 w 2129167"/>
                <a:gd name="connsiteY1" fmla="*/ 0 h 970595"/>
                <a:gd name="connsiteX2" fmla="*/ 799758 w 2129167"/>
                <a:gd name="connsiteY2" fmla="*/ 0 h 970595"/>
                <a:gd name="connsiteX3" fmla="*/ 1365522 w 2129167"/>
                <a:gd name="connsiteY3" fmla="*/ 0 h 970595"/>
                <a:gd name="connsiteX4" fmla="*/ 1967398 w 2129167"/>
                <a:gd name="connsiteY4" fmla="*/ 0 h 970595"/>
                <a:gd name="connsiteX5" fmla="*/ 2129167 w 2129167"/>
                <a:gd name="connsiteY5" fmla="*/ 161769 h 970595"/>
                <a:gd name="connsiteX6" fmla="*/ 2129167 w 2129167"/>
                <a:gd name="connsiteY6" fmla="*/ 808826 h 970595"/>
                <a:gd name="connsiteX7" fmla="*/ 1967398 w 2129167"/>
                <a:gd name="connsiteY7" fmla="*/ 970595 h 970595"/>
                <a:gd name="connsiteX8" fmla="*/ 1419691 w 2129167"/>
                <a:gd name="connsiteY8" fmla="*/ 970595 h 970595"/>
                <a:gd name="connsiteX9" fmla="*/ 853927 w 2129167"/>
                <a:gd name="connsiteY9" fmla="*/ 970595 h 970595"/>
                <a:gd name="connsiteX10" fmla="*/ 161769 w 2129167"/>
                <a:gd name="connsiteY10" fmla="*/ 970595 h 970595"/>
                <a:gd name="connsiteX11" fmla="*/ 0 w 2129167"/>
                <a:gd name="connsiteY11" fmla="*/ 808826 h 970595"/>
                <a:gd name="connsiteX12" fmla="*/ 0 w 2129167"/>
                <a:gd name="connsiteY12" fmla="*/ 161769 h 97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167" h="970595" fill="none" extrusionOk="0">
                  <a:moveTo>
                    <a:pt x="0" y="161769"/>
                  </a:moveTo>
                  <a:cubicBezTo>
                    <a:pt x="9716" y="70169"/>
                    <a:pt x="77716" y="-10597"/>
                    <a:pt x="161769" y="0"/>
                  </a:cubicBezTo>
                  <a:cubicBezTo>
                    <a:pt x="372774" y="22032"/>
                    <a:pt x="670854" y="-13811"/>
                    <a:pt x="799758" y="0"/>
                  </a:cubicBezTo>
                  <a:cubicBezTo>
                    <a:pt x="928662" y="13811"/>
                    <a:pt x="1174889" y="27118"/>
                    <a:pt x="1365522" y="0"/>
                  </a:cubicBezTo>
                  <a:cubicBezTo>
                    <a:pt x="1556155" y="-27118"/>
                    <a:pt x="1713385" y="16747"/>
                    <a:pt x="1967398" y="0"/>
                  </a:cubicBezTo>
                  <a:cubicBezTo>
                    <a:pt x="2052369" y="3640"/>
                    <a:pt x="2122987" y="64988"/>
                    <a:pt x="2129167" y="161769"/>
                  </a:cubicBezTo>
                  <a:cubicBezTo>
                    <a:pt x="2158077" y="448294"/>
                    <a:pt x="2110821" y="509212"/>
                    <a:pt x="2129167" y="808826"/>
                  </a:cubicBezTo>
                  <a:cubicBezTo>
                    <a:pt x="2129489" y="911505"/>
                    <a:pt x="2053547" y="965686"/>
                    <a:pt x="1967398" y="970595"/>
                  </a:cubicBezTo>
                  <a:cubicBezTo>
                    <a:pt x="1856884" y="958917"/>
                    <a:pt x="1632122" y="963618"/>
                    <a:pt x="1419691" y="970595"/>
                  </a:cubicBezTo>
                  <a:cubicBezTo>
                    <a:pt x="1207260" y="977572"/>
                    <a:pt x="1039372" y="976505"/>
                    <a:pt x="853927" y="970595"/>
                  </a:cubicBezTo>
                  <a:cubicBezTo>
                    <a:pt x="668482" y="964685"/>
                    <a:pt x="506408" y="988010"/>
                    <a:pt x="161769" y="970595"/>
                  </a:cubicBezTo>
                  <a:cubicBezTo>
                    <a:pt x="70065" y="965653"/>
                    <a:pt x="-21203" y="896004"/>
                    <a:pt x="0" y="808826"/>
                  </a:cubicBezTo>
                  <a:cubicBezTo>
                    <a:pt x="-18730" y="531615"/>
                    <a:pt x="-11408" y="346245"/>
                    <a:pt x="0" y="161769"/>
                  </a:cubicBezTo>
                  <a:close/>
                </a:path>
                <a:path w="2129167" h="970595" stroke="0" extrusionOk="0">
                  <a:moveTo>
                    <a:pt x="0" y="161769"/>
                  </a:moveTo>
                  <a:cubicBezTo>
                    <a:pt x="4080" y="68855"/>
                    <a:pt x="61309" y="-2810"/>
                    <a:pt x="161769" y="0"/>
                  </a:cubicBezTo>
                  <a:cubicBezTo>
                    <a:pt x="307654" y="-21117"/>
                    <a:pt x="578937" y="26196"/>
                    <a:pt x="709476" y="0"/>
                  </a:cubicBezTo>
                  <a:cubicBezTo>
                    <a:pt x="840015" y="-26196"/>
                    <a:pt x="1069235" y="12761"/>
                    <a:pt x="1257184" y="0"/>
                  </a:cubicBezTo>
                  <a:cubicBezTo>
                    <a:pt x="1445133" y="-12761"/>
                    <a:pt x="1815149" y="14989"/>
                    <a:pt x="1967398" y="0"/>
                  </a:cubicBezTo>
                  <a:cubicBezTo>
                    <a:pt x="2057867" y="7095"/>
                    <a:pt x="2128352" y="67695"/>
                    <a:pt x="2129167" y="161769"/>
                  </a:cubicBezTo>
                  <a:cubicBezTo>
                    <a:pt x="2145639" y="470217"/>
                    <a:pt x="2100854" y="563609"/>
                    <a:pt x="2129167" y="808826"/>
                  </a:cubicBezTo>
                  <a:cubicBezTo>
                    <a:pt x="2150066" y="902764"/>
                    <a:pt x="2047017" y="976296"/>
                    <a:pt x="1967398" y="970595"/>
                  </a:cubicBezTo>
                  <a:cubicBezTo>
                    <a:pt x="1711307" y="947702"/>
                    <a:pt x="1637685" y="984965"/>
                    <a:pt x="1401634" y="970595"/>
                  </a:cubicBezTo>
                  <a:cubicBezTo>
                    <a:pt x="1165583" y="956225"/>
                    <a:pt x="1066406" y="951435"/>
                    <a:pt x="835870" y="970595"/>
                  </a:cubicBezTo>
                  <a:cubicBezTo>
                    <a:pt x="605334" y="989755"/>
                    <a:pt x="315406" y="956037"/>
                    <a:pt x="161769" y="970595"/>
                  </a:cubicBezTo>
                  <a:cubicBezTo>
                    <a:pt x="77598" y="968052"/>
                    <a:pt x="5190" y="878582"/>
                    <a:pt x="0" y="808826"/>
                  </a:cubicBezTo>
                  <a:cubicBezTo>
                    <a:pt x="12062" y="547952"/>
                    <a:pt x="9931" y="332882"/>
                    <a:pt x="0" y="1617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4169ED7-9246-484A-8CD2-4BC78B4EC668}"/>
                </a:ext>
              </a:extLst>
            </p:cNvPr>
            <p:cNvSpPr txBox="1"/>
            <p:nvPr/>
          </p:nvSpPr>
          <p:spPr>
            <a:xfrm>
              <a:off x="10082631" y="-4198036"/>
              <a:ext cx="2047698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camisa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shirt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A0C659F-48E9-40F1-916D-B3F06CE17E51}"/>
              </a:ext>
            </a:extLst>
          </p:cNvPr>
          <p:cNvGrpSpPr/>
          <p:nvPr/>
        </p:nvGrpSpPr>
        <p:grpSpPr>
          <a:xfrm>
            <a:off x="4408542" y="-1254462"/>
            <a:ext cx="2129167" cy="1020365"/>
            <a:chOff x="5060068" y="1581479"/>
            <a:chExt cx="1561753" cy="920867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803AA6A1-B8C3-4285-BB96-54B33B251A5E}"/>
                </a:ext>
              </a:extLst>
            </p:cNvPr>
            <p:cNvSpPr/>
            <p:nvPr/>
          </p:nvSpPr>
          <p:spPr>
            <a:xfrm>
              <a:off x="5060068" y="1581479"/>
              <a:ext cx="1561753" cy="875950"/>
            </a:xfrm>
            <a:custGeom>
              <a:avLst/>
              <a:gdLst>
                <a:gd name="connsiteX0" fmla="*/ 0 w 1561753"/>
                <a:gd name="connsiteY0" fmla="*/ 145995 h 875950"/>
                <a:gd name="connsiteX1" fmla="*/ 145995 w 1561753"/>
                <a:gd name="connsiteY1" fmla="*/ 0 h 875950"/>
                <a:gd name="connsiteX2" fmla="*/ 742784 w 1561753"/>
                <a:gd name="connsiteY2" fmla="*/ 0 h 875950"/>
                <a:gd name="connsiteX3" fmla="*/ 1415758 w 1561753"/>
                <a:gd name="connsiteY3" fmla="*/ 0 h 875950"/>
                <a:gd name="connsiteX4" fmla="*/ 1561753 w 1561753"/>
                <a:gd name="connsiteY4" fmla="*/ 145995 h 875950"/>
                <a:gd name="connsiteX5" fmla="*/ 1561753 w 1561753"/>
                <a:gd name="connsiteY5" fmla="*/ 729955 h 875950"/>
                <a:gd name="connsiteX6" fmla="*/ 1415758 w 1561753"/>
                <a:gd name="connsiteY6" fmla="*/ 875950 h 875950"/>
                <a:gd name="connsiteX7" fmla="*/ 755481 w 1561753"/>
                <a:gd name="connsiteY7" fmla="*/ 875950 h 875950"/>
                <a:gd name="connsiteX8" fmla="*/ 145995 w 1561753"/>
                <a:gd name="connsiteY8" fmla="*/ 875950 h 875950"/>
                <a:gd name="connsiteX9" fmla="*/ 0 w 1561753"/>
                <a:gd name="connsiteY9" fmla="*/ 729955 h 875950"/>
                <a:gd name="connsiteX10" fmla="*/ 0 w 1561753"/>
                <a:gd name="connsiteY10" fmla="*/ 145995 h 8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1753" h="875950" fill="none" extrusionOk="0">
                  <a:moveTo>
                    <a:pt x="0" y="145995"/>
                  </a:moveTo>
                  <a:cubicBezTo>
                    <a:pt x="-10527" y="73853"/>
                    <a:pt x="67080" y="10109"/>
                    <a:pt x="145995" y="0"/>
                  </a:cubicBezTo>
                  <a:cubicBezTo>
                    <a:pt x="284285" y="28333"/>
                    <a:pt x="542804" y="16281"/>
                    <a:pt x="742784" y="0"/>
                  </a:cubicBezTo>
                  <a:cubicBezTo>
                    <a:pt x="942764" y="-16281"/>
                    <a:pt x="1133758" y="21178"/>
                    <a:pt x="1415758" y="0"/>
                  </a:cubicBezTo>
                  <a:cubicBezTo>
                    <a:pt x="1487993" y="8896"/>
                    <a:pt x="1559378" y="82487"/>
                    <a:pt x="1561753" y="145995"/>
                  </a:cubicBezTo>
                  <a:cubicBezTo>
                    <a:pt x="1540767" y="328830"/>
                    <a:pt x="1566791" y="523113"/>
                    <a:pt x="1561753" y="729955"/>
                  </a:cubicBezTo>
                  <a:cubicBezTo>
                    <a:pt x="1553364" y="817570"/>
                    <a:pt x="1491880" y="870523"/>
                    <a:pt x="1415758" y="875950"/>
                  </a:cubicBezTo>
                  <a:cubicBezTo>
                    <a:pt x="1138858" y="847716"/>
                    <a:pt x="901164" y="896761"/>
                    <a:pt x="755481" y="875950"/>
                  </a:cubicBezTo>
                  <a:cubicBezTo>
                    <a:pt x="609798" y="855139"/>
                    <a:pt x="399876" y="887085"/>
                    <a:pt x="145995" y="875950"/>
                  </a:cubicBezTo>
                  <a:cubicBezTo>
                    <a:pt x="69832" y="874735"/>
                    <a:pt x="-1779" y="826995"/>
                    <a:pt x="0" y="729955"/>
                  </a:cubicBezTo>
                  <a:cubicBezTo>
                    <a:pt x="26671" y="461477"/>
                    <a:pt x="-9623" y="392027"/>
                    <a:pt x="0" y="145995"/>
                  </a:cubicBezTo>
                  <a:close/>
                </a:path>
                <a:path w="1561753" h="875950" stroke="0" extrusionOk="0">
                  <a:moveTo>
                    <a:pt x="0" y="145995"/>
                  </a:moveTo>
                  <a:cubicBezTo>
                    <a:pt x="12140" y="54739"/>
                    <a:pt x="50766" y="-3690"/>
                    <a:pt x="145995" y="0"/>
                  </a:cubicBezTo>
                  <a:cubicBezTo>
                    <a:pt x="281591" y="29060"/>
                    <a:pt x="550531" y="-14784"/>
                    <a:pt x="742784" y="0"/>
                  </a:cubicBezTo>
                  <a:cubicBezTo>
                    <a:pt x="935037" y="14784"/>
                    <a:pt x="1108125" y="30462"/>
                    <a:pt x="1415758" y="0"/>
                  </a:cubicBezTo>
                  <a:cubicBezTo>
                    <a:pt x="1492071" y="2218"/>
                    <a:pt x="1549115" y="74624"/>
                    <a:pt x="1561753" y="145995"/>
                  </a:cubicBezTo>
                  <a:cubicBezTo>
                    <a:pt x="1543211" y="402826"/>
                    <a:pt x="1537350" y="590405"/>
                    <a:pt x="1561753" y="729955"/>
                  </a:cubicBezTo>
                  <a:cubicBezTo>
                    <a:pt x="1552107" y="823510"/>
                    <a:pt x="1492926" y="871754"/>
                    <a:pt x="1415758" y="875950"/>
                  </a:cubicBezTo>
                  <a:cubicBezTo>
                    <a:pt x="1189675" y="882066"/>
                    <a:pt x="1037431" y="900304"/>
                    <a:pt x="780877" y="875950"/>
                  </a:cubicBezTo>
                  <a:cubicBezTo>
                    <a:pt x="524323" y="851596"/>
                    <a:pt x="326957" y="865035"/>
                    <a:pt x="145995" y="875950"/>
                  </a:cubicBezTo>
                  <a:cubicBezTo>
                    <a:pt x="68818" y="865656"/>
                    <a:pt x="-2889" y="814088"/>
                    <a:pt x="0" y="729955"/>
                  </a:cubicBezTo>
                  <a:cubicBezTo>
                    <a:pt x="7583" y="521073"/>
                    <a:pt x="25110" y="359645"/>
                    <a:pt x="0" y="14599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00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55E9417-AC13-450D-AA6F-273BEADA4466}"/>
                </a:ext>
              </a:extLst>
            </p:cNvPr>
            <p:cNvSpPr txBox="1"/>
            <p:nvPr/>
          </p:nvSpPr>
          <p:spPr>
            <a:xfrm>
              <a:off x="5081275" y="1585723"/>
              <a:ext cx="1501995" cy="916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__ </a:t>
              </a:r>
              <a:r>
                <a:rPr lang="en-GB" sz="2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teléfono</a:t>
              </a:r>
              <a:r>
                <a:rPr lang="en-GB" sz="3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    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 phone</a:t>
              </a:r>
            </a:p>
          </p:txBody>
        </p:sp>
      </p:grpSp>
      <p:sp>
        <p:nvSpPr>
          <p:cNvPr id="126" name="Title 1">
            <a:extLst>
              <a:ext uri="{FF2B5EF4-FFF2-40B4-BE49-F238E27FC236}">
                <a16:creationId xmlns:a16="http://schemas.microsoft.com/office/drawing/2014/main" id="{0E134A97-7F10-42B8-A976-D2B13F82D46E}"/>
              </a:ext>
            </a:extLst>
          </p:cNvPr>
          <p:cNvSpPr txBox="1">
            <a:spLocks/>
          </p:cNvSpPr>
          <p:nvPr/>
        </p:nvSpPr>
        <p:spPr>
          <a:xfrm>
            <a:off x="9626945" y="1133264"/>
            <a:ext cx="984675" cy="396214"/>
          </a:xfrm>
          <a:prstGeom prst="rect">
            <a:avLst/>
          </a:prstGeom>
          <a:solidFill>
            <a:srgbClr val="85CFE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127" name="Google Shape;319;p15" descr="Speech Icon, Voice, Talking, Audio, Speech">
            <a:extLst>
              <a:ext uri="{FF2B5EF4-FFF2-40B4-BE49-F238E27FC236}">
                <a16:creationId xmlns:a16="http://schemas.microsoft.com/office/drawing/2014/main" id="{D836BD1A-C85B-4B90-88B2-222FBB590B3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88" y="284812"/>
            <a:ext cx="776168" cy="776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6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0118 -1.0405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28541 0.52754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0039 -0.98472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28685 0.51412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00299 -0.9935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4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38778E-17 L -0.28424 0.51713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01589 -0.9564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4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293 0.525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02148 -0.9379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4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34128 0.53426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1888 -0.91713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4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32682 0.5243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4115 -1.0101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5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28047 0.51921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0138 -0.9083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-4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35182 0.52963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01758 -0.89699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4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28308 0.52477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863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Knowing wh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 does what</a:t>
            </a:r>
            <a:endParaRPr lang="en-GB" sz="36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40" y="619356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767367"/>
            <a:ext cx="6608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[–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verbs: ‘I’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5D9D02-2670-4BA7-B3E6-CC60F3C14EE5}"/>
              </a:ext>
            </a:extLst>
          </p:cNvPr>
          <p:cNvSpPr txBox="1"/>
          <p:nvPr/>
        </p:nvSpPr>
        <p:spPr>
          <a:xfrm>
            <a:off x="134340" y="5613699"/>
            <a:ext cx="50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habl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11FAF-E6F5-4AD7-8FBC-2639C8D7561A}"/>
              </a:ext>
            </a:extLst>
          </p:cNvPr>
          <p:cNvSpPr txBox="1"/>
          <p:nvPr/>
        </p:nvSpPr>
        <p:spPr>
          <a:xfrm>
            <a:off x="927658" y="6237990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It’s important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talk.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DC253B-7552-4786-959D-D0A9C839DC85}"/>
              </a:ext>
            </a:extLst>
          </p:cNvPr>
          <p:cNvSpPr txBox="1"/>
          <p:nvPr/>
        </p:nvSpPr>
        <p:spPr>
          <a:xfrm>
            <a:off x="5462036" y="4443899"/>
            <a:ext cx="343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Ejemplo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418C539B-5CDB-4B57-9552-5C563B8C5961}"/>
              </a:ext>
            </a:extLst>
          </p:cNvPr>
          <p:cNvSpPr/>
          <p:nvPr/>
        </p:nvSpPr>
        <p:spPr>
          <a:xfrm>
            <a:off x="9220200" y="77322"/>
            <a:ext cx="2910169" cy="1357068"/>
          </a:xfrm>
          <a:prstGeom prst="wedgeRoundRectCallout">
            <a:avLst>
              <a:gd name="adj1" fmla="val 39818"/>
              <a:gd name="adj2" fmla="val 84088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It is also the form of a verb you see in a dictionary.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3D2C5-4206-4F45-964E-32EBA3938E56}"/>
              </a:ext>
            </a:extLst>
          </p:cNvPr>
          <p:cNvSpPr txBox="1"/>
          <p:nvPr/>
        </p:nvSpPr>
        <p:spPr>
          <a:xfrm>
            <a:off x="204235" y="1383397"/>
            <a:ext cx="1076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know the infinitive verb tells us the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general meaning.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60DD88-8023-46FA-8B96-F042E1D5664E}"/>
              </a:ext>
            </a:extLst>
          </p:cNvPr>
          <p:cNvSpPr txBox="1"/>
          <p:nvPr/>
        </p:nvSpPr>
        <p:spPr>
          <a:xfrm>
            <a:off x="266659" y="2316070"/>
            <a:ext cx="758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English, this is often written ‘to + verb’.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552B96-56CD-49B8-8770-E35426C2C3D5}"/>
              </a:ext>
            </a:extLst>
          </p:cNvPr>
          <p:cNvSpPr txBox="1"/>
          <p:nvPr/>
        </p:nvSpPr>
        <p:spPr>
          <a:xfrm>
            <a:off x="222722" y="2793286"/>
            <a:ext cx="922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Spanish, the infinitive of the verb often ends in 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–ar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F89BE1-B5D3-4995-8D5E-64FC1F049DF8}"/>
              </a:ext>
            </a:extLst>
          </p:cNvPr>
          <p:cNvSpPr txBox="1"/>
          <p:nvPr/>
        </p:nvSpPr>
        <p:spPr>
          <a:xfrm>
            <a:off x="159388" y="3497465"/>
            <a:ext cx="12851762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 mean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with a verb, the verb ending </a:t>
            </a:r>
            <a:r>
              <a:rPr lang="en-GB" sz="2800" b="1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changes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Google Shape;171;p8">
            <a:extLst>
              <a:ext uri="{FF2B5EF4-FFF2-40B4-BE49-F238E27FC236}">
                <a16:creationId xmlns:a16="http://schemas.microsoft.com/office/drawing/2014/main" id="{7F034EA5-E3D8-4F34-9BBF-777762130C46}"/>
              </a:ext>
            </a:extLst>
          </p:cNvPr>
          <p:cNvSpPr txBox="1"/>
          <p:nvPr/>
        </p:nvSpPr>
        <p:spPr>
          <a:xfrm>
            <a:off x="204235" y="5120215"/>
            <a:ext cx="3083138" cy="47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5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meaning</a:t>
            </a:r>
            <a:endParaRPr sz="2500" b="1" dirty="0">
              <a:solidFill>
                <a:srgbClr val="002060"/>
              </a:solidFill>
            </a:endParaRPr>
          </a:p>
        </p:txBody>
      </p:sp>
      <p:sp>
        <p:nvSpPr>
          <p:cNvPr id="40" name="Google Shape;171;p8">
            <a:extLst>
              <a:ext uri="{FF2B5EF4-FFF2-40B4-BE49-F238E27FC236}">
                <a16:creationId xmlns:a16="http://schemas.microsoft.com/office/drawing/2014/main" id="{89653E03-1FA0-4CBF-B852-242C8AB07EA8}"/>
              </a:ext>
            </a:extLst>
          </p:cNvPr>
          <p:cNvSpPr txBox="1"/>
          <p:nvPr/>
        </p:nvSpPr>
        <p:spPr>
          <a:xfrm>
            <a:off x="9282862" y="5063031"/>
            <a:ext cx="978803" cy="47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5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2500" b="1" dirty="0">
              <a:solidFill>
                <a:srgbClr val="002060"/>
              </a:solidFill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07CF5E26-F906-4E42-B082-ACDF01D2C1F4}"/>
              </a:ext>
            </a:extLst>
          </p:cNvPr>
          <p:cNvSpPr/>
          <p:nvPr/>
        </p:nvSpPr>
        <p:spPr>
          <a:xfrm>
            <a:off x="8218686" y="2065959"/>
            <a:ext cx="2910169" cy="1337043"/>
          </a:xfrm>
          <a:prstGeom prst="wedgeRoundRectCallout">
            <a:avLst>
              <a:gd name="adj1" fmla="val 39818"/>
              <a:gd name="adj2" fmla="val 84088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Remember: You can also </a:t>
            </a:r>
            <a:r>
              <a:rPr lang="en-GB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begin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 sentence with the infinitive: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7CC55D-2CD3-4B86-8283-EB1B84182325}"/>
              </a:ext>
            </a:extLst>
          </p:cNvPr>
          <p:cNvSpPr txBox="1"/>
          <p:nvPr/>
        </p:nvSpPr>
        <p:spPr>
          <a:xfrm>
            <a:off x="134340" y="4078176"/>
            <a:ext cx="6662056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We remove –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–o</a:t>
            </a:r>
            <a:r>
              <a:rPr lang="en-GB" sz="2800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46" name="Google Shape;183;p8">
            <a:extLst>
              <a:ext uri="{FF2B5EF4-FFF2-40B4-BE49-F238E27FC236}">
                <a16:creationId xmlns:a16="http://schemas.microsoft.com/office/drawing/2014/main" id="{6602090A-174F-470E-B757-4333DA6B4C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0275" y="6130306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2342497-A8EE-484B-AA4C-999FAA2F68F8}"/>
              </a:ext>
            </a:extLst>
          </p:cNvPr>
          <p:cNvSpPr txBox="1"/>
          <p:nvPr/>
        </p:nvSpPr>
        <p:spPr>
          <a:xfrm>
            <a:off x="8628265" y="5622926"/>
            <a:ext cx="50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Habl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en clase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999487-E164-4423-8DB3-DCBE8285B4F7}"/>
              </a:ext>
            </a:extLst>
          </p:cNvPr>
          <p:cNvSpPr txBox="1"/>
          <p:nvPr/>
        </p:nvSpPr>
        <p:spPr>
          <a:xfrm>
            <a:off x="9043391" y="6202409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speak in class.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200A8-AD2A-4E66-A20D-26354FF869BE}"/>
              </a:ext>
            </a:extLst>
          </p:cNvPr>
          <p:cNvSpPr txBox="1"/>
          <p:nvPr/>
        </p:nvSpPr>
        <p:spPr>
          <a:xfrm>
            <a:off x="5544369" y="5540044"/>
            <a:ext cx="1481496" cy="584775"/>
          </a:xfrm>
          <a:prstGeom prst="rect">
            <a:avLst/>
          </a:prstGeom>
          <a:solidFill>
            <a:srgbClr val="FFEBFF"/>
          </a:solidFill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6A99BA-C0DE-4912-AE3D-FE05A755E043}"/>
              </a:ext>
            </a:extLst>
          </p:cNvPr>
          <p:cNvCxnSpPr>
            <a:cxnSpLocks/>
          </p:cNvCxnSpPr>
          <p:nvPr/>
        </p:nvCxnSpPr>
        <p:spPr>
          <a:xfrm>
            <a:off x="6556241" y="5817917"/>
            <a:ext cx="300154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1A19360-9795-4319-AFEA-A06BC3CCAACB}"/>
              </a:ext>
            </a:extLst>
          </p:cNvPr>
          <p:cNvCxnSpPr>
            <a:cxnSpLocks/>
          </p:cNvCxnSpPr>
          <p:nvPr/>
        </p:nvCxnSpPr>
        <p:spPr>
          <a:xfrm>
            <a:off x="6563497" y="5897746"/>
            <a:ext cx="292898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4E06692-D9D4-486B-A142-1C49E816AED3}"/>
              </a:ext>
            </a:extLst>
          </p:cNvPr>
          <p:cNvSpPr txBox="1"/>
          <p:nvPr/>
        </p:nvSpPr>
        <p:spPr>
          <a:xfrm>
            <a:off x="6242311" y="6137296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r>
              <a:rPr lang="en-GB" sz="3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o</a:t>
            </a:r>
          </a:p>
        </p:txBody>
      </p:sp>
    </p:spTree>
    <p:extLst>
      <p:ext uri="{BB962C8B-B14F-4D97-AF65-F5344CB8AC3E}">
        <p14:creationId xmlns:p14="http://schemas.microsoft.com/office/powerpoint/2010/main" val="6055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34" grpId="0" animBg="1"/>
      <p:bldP spid="24" grpId="0"/>
      <p:bldP spid="36" grpId="0"/>
      <p:bldP spid="44" grpId="0" animBg="1"/>
      <p:bldP spid="45" grpId="0"/>
      <p:bldP spid="47" grpId="0"/>
      <p:bldP spid="48" grpId="0"/>
      <p:bldP spid="12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258;p34">
            <a:extLst>
              <a:ext uri="{FF2B5EF4-FFF2-40B4-BE49-F238E27FC236}">
                <a16:creationId xmlns:a16="http://schemas.microsoft.com/office/drawing/2014/main" id="{32712F7E-203D-46C4-AB59-338B3B735F08}"/>
              </a:ext>
            </a:extLst>
          </p:cNvPr>
          <p:cNvGraphicFramePr/>
          <p:nvPr/>
        </p:nvGraphicFramePr>
        <p:xfrm>
          <a:off x="9583359" y="2269552"/>
          <a:ext cx="2289552" cy="45471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8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8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Verbo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6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0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5292916"/>
                  </a:ext>
                </a:extLst>
              </a:tr>
            </a:tbl>
          </a:graphicData>
        </a:graphic>
      </p:graphicFrame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hlinkClick r:id="" action="ppaction://noaction">
              <a:snd r:embed="rId7" name="Agua_deberes_Sofia.wav"/>
            </a:hlinkClick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112868" y="142615"/>
            <a:ext cx="7881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Agua 💧 en los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deberes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S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ofía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EF8522-DC48-4FCB-9EF9-0191B067F01A}"/>
              </a:ext>
            </a:extLst>
          </p:cNvPr>
          <p:cNvSpPr txBox="1"/>
          <p:nvPr/>
        </p:nvSpPr>
        <p:spPr>
          <a:xfrm>
            <a:off x="5643920" y="1105089"/>
            <a:ext cx="5801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las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frases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B2523A-7EAB-4010-A5C3-9C5866F75BC3}"/>
              </a:ext>
            </a:extLst>
          </p:cNvPr>
          <p:cNvSpPr txBox="1"/>
          <p:nvPr/>
        </p:nvSpPr>
        <p:spPr>
          <a:xfrm>
            <a:off x="40531" y="677331"/>
            <a:ext cx="10523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Pancho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has spilled water all over Sofia’s English homework.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F842E7-804E-4D34-BADD-51C99658303C}"/>
              </a:ext>
            </a:extLst>
          </p:cNvPr>
          <p:cNvSpPr txBox="1"/>
          <p:nvPr/>
        </p:nvSpPr>
        <p:spPr>
          <a:xfrm>
            <a:off x="10150609" y="2999754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talk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28E55B-1D55-443C-BCC3-361629DB5F36}"/>
              </a:ext>
            </a:extLst>
          </p:cNvPr>
          <p:cNvSpPr txBox="1"/>
          <p:nvPr/>
        </p:nvSpPr>
        <p:spPr>
          <a:xfrm>
            <a:off x="10055637" y="3620417"/>
            <a:ext cx="161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wear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21B6288-B0FA-45A9-9A4F-5867DE152A61}"/>
              </a:ext>
            </a:extLst>
          </p:cNvPr>
          <p:cNvSpPr txBox="1"/>
          <p:nvPr/>
        </p:nvSpPr>
        <p:spPr>
          <a:xfrm>
            <a:off x="9980866" y="4400186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singing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48A02A5-ED4E-40BF-A9EF-06087C963360}"/>
              </a:ext>
            </a:extLst>
          </p:cNvPr>
          <p:cNvSpPr txBox="1"/>
          <p:nvPr/>
        </p:nvSpPr>
        <p:spPr>
          <a:xfrm>
            <a:off x="9948672" y="5331223"/>
            <a:ext cx="207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</a:t>
            </a:r>
          </a:p>
        </p:txBody>
      </p:sp>
      <p:pic>
        <p:nvPicPr>
          <p:cNvPr id="4100" name="Picture 4" descr="Mensaje, Nota, Papel, Líneas, Escribir, Anillas, Suelto">
            <a:extLst>
              <a:ext uri="{FF2B5EF4-FFF2-40B4-BE49-F238E27FC236}">
                <a16:creationId xmlns:a16="http://schemas.microsoft.com/office/drawing/2014/main" id="{3B5EB0DA-3C9F-4734-8C37-CFD96C49E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/>
          <a:stretch/>
        </p:blipFill>
        <p:spPr bwMode="auto">
          <a:xfrm>
            <a:off x="21462" y="1221345"/>
            <a:ext cx="5488440" cy="55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26FE8D66-66E0-44EF-881B-C8EC3C9EF1FB}"/>
              </a:ext>
            </a:extLst>
          </p:cNvPr>
          <p:cNvSpPr txBox="1"/>
          <p:nvPr/>
        </p:nvSpPr>
        <p:spPr>
          <a:xfrm>
            <a:off x="587657" y="1432005"/>
            <a:ext cx="470229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    H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ablo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con un amigo.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4D33649-28EB-4C08-891C-D750858F142D}"/>
              </a:ext>
            </a:extLst>
          </p:cNvPr>
          <p:cNvSpPr txBox="1"/>
          <p:nvPr/>
        </p:nvSpPr>
        <p:spPr>
          <a:xfrm>
            <a:off x="331733" y="1992149"/>
            <a:ext cx="4995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I talk  to a friend.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84C9567-24EA-4919-9B1A-5BF08AFBA065}"/>
              </a:ext>
            </a:extLst>
          </p:cNvPr>
          <p:cNvSpPr txBox="1"/>
          <p:nvPr/>
        </p:nvSpPr>
        <p:spPr>
          <a:xfrm>
            <a:off x="1161018" y="2383972"/>
            <a:ext cx="41936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Llevo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un sombrero.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412EF5E-2A6E-4569-9030-C910BCCC0E6F}"/>
              </a:ext>
            </a:extLst>
          </p:cNvPr>
          <p:cNvSpPr txBox="1"/>
          <p:nvPr/>
        </p:nvSpPr>
        <p:spPr>
          <a:xfrm>
            <a:off x="516212" y="2891168"/>
            <a:ext cx="478044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I wear a hat.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00E4407-2450-4966-8386-014DD2AEFC85}"/>
              </a:ext>
            </a:extLst>
          </p:cNvPr>
          <p:cNvSpPr txBox="1"/>
          <p:nvPr/>
        </p:nvSpPr>
        <p:spPr>
          <a:xfrm>
            <a:off x="440035" y="3848860"/>
            <a:ext cx="470229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It is fantastic to sing.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CCDAF48-2E7C-411A-991B-C27A3791D227}"/>
              </a:ext>
            </a:extLst>
          </p:cNvPr>
          <p:cNvSpPr txBox="1"/>
          <p:nvPr/>
        </p:nvSpPr>
        <p:spPr>
          <a:xfrm>
            <a:off x="1015148" y="3370118"/>
            <a:ext cx="431187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Cantar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es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fantástico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AFD2F42-865C-42BF-9FA9-78674F1A8AAB}"/>
              </a:ext>
            </a:extLst>
          </p:cNvPr>
          <p:cNvSpPr txBox="1"/>
          <p:nvPr/>
        </p:nvSpPr>
        <p:spPr>
          <a:xfrm>
            <a:off x="1001070" y="4267764"/>
            <a:ext cx="42535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Escuchar  es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importante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501430D-CC2A-4476-ADDA-05E022F3C39C}"/>
              </a:ext>
            </a:extLst>
          </p:cNvPr>
          <p:cNvSpPr txBox="1"/>
          <p:nvPr/>
        </p:nvSpPr>
        <p:spPr>
          <a:xfrm>
            <a:off x="507451" y="4821201"/>
            <a:ext cx="470229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Listening is important.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496A464-7A33-4CE7-8664-100ED7F13A04}"/>
              </a:ext>
            </a:extLst>
          </p:cNvPr>
          <p:cNvSpPr txBox="1"/>
          <p:nvPr/>
        </p:nvSpPr>
        <p:spPr>
          <a:xfrm>
            <a:off x="1054871" y="5303331"/>
            <a:ext cx="6274841" cy="57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Necesito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   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uniforme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en clase.</a:t>
            </a:r>
            <a:r>
              <a:rPr kumimoji="0" lang="en-GB" sz="23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21B6920-A418-453B-BA2F-3D8EFB463D0B}"/>
              </a:ext>
            </a:extLst>
          </p:cNvPr>
          <p:cNvSpPr txBox="1"/>
          <p:nvPr/>
        </p:nvSpPr>
        <p:spPr>
          <a:xfrm>
            <a:off x="495597" y="5790293"/>
            <a:ext cx="48314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I need uniform in class.</a:t>
            </a:r>
          </a:p>
        </p:txBody>
      </p:sp>
      <p:sp>
        <p:nvSpPr>
          <p:cNvPr id="32" name="Rectangle 31">
            <a:hlinkClick r:id="" action="ppaction://noaction">
              <a:snd r:embed="rId9" name="L1.wav"/>
            </a:hlinkClick>
            <a:extLst>
              <a:ext uri="{FF2B5EF4-FFF2-40B4-BE49-F238E27FC236}">
                <a16:creationId xmlns:a16="http://schemas.microsoft.com/office/drawing/2014/main" id="{4C8A1773-4B5A-4D82-A916-5C483E72F5ED}"/>
              </a:ext>
            </a:extLst>
          </p:cNvPr>
          <p:cNvSpPr/>
          <p:nvPr/>
        </p:nvSpPr>
        <p:spPr>
          <a:xfrm>
            <a:off x="552334" y="1469713"/>
            <a:ext cx="521030" cy="40842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3" name="Rectangle 32">
            <a:hlinkClick r:id="" action="ppaction://noaction">
              <a:snd r:embed="rId10" name="L2.wav"/>
            </a:hlinkClick>
            <a:extLst>
              <a:ext uri="{FF2B5EF4-FFF2-40B4-BE49-F238E27FC236}">
                <a16:creationId xmlns:a16="http://schemas.microsoft.com/office/drawing/2014/main" id="{71A3E7BE-D633-4781-9E67-E5A22D628242}"/>
              </a:ext>
            </a:extLst>
          </p:cNvPr>
          <p:cNvSpPr/>
          <p:nvPr/>
        </p:nvSpPr>
        <p:spPr>
          <a:xfrm>
            <a:off x="536309" y="2434216"/>
            <a:ext cx="521030" cy="40842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4" name="Rectangle 33">
            <a:hlinkClick r:id="" action="ppaction://noaction">
              <a:snd r:embed="rId11" name="L3.wav"/>
            </a:hlinkClick>
            <a:extLst>
              <a:ext uri="{FF2B5EF4-FFF2-40B4-BE49-F238E27FC236}">
                <a16:creationId xmlns:a16="http://schemas.microsoft.com/office/drawing/2014/main" id="{3031681B-F5A8-42B9-BFF3-3E4364D5DABF}"/>
              </a:ext>
            </a:extLst>
          </p:cNvPr>
          <p:cNvSpPr/>
          <p:nvPr/>
        </p:nvSpPr>
        <p:spPr>
          <a:xfrm>
            <a:off x="523876" y="3410695"/>
            <a:ext cx="521030" cy="40842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5" name="Rectangle 34">
            <a:hlinkClick r:id="" action="ppaction://noaction">
              <a:snd r:embed="rId12" name="L4.wav"/>
            </a:hlinkClick>
            <a:extLst>
              <a:ext uri="{FF2B5EF4-FFF2-40B4-BE49-F238E27FC236}">
                <a16:creationId xmlns:a16="http://schemas.microsoft.com/office/drawing/2014/main" id="{092E9D9F-D4C3-4F25-B573-7270E2E6D6E6}"/>
              </a:ext>
            </a:extLst>
          </p:cNvPr>
          <p:cNvSpPr/>
          <p:nvPr/>
        </p:nvSpPr>
        <p:spPr>
          <a:xfrm>
            <a:off x="523290" y="4364262"/>
            <a:ext cx="521030" cy="40842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Rectangle 35">
            <a:hlinkClick r:id="" action="ppaction://noaction">
              <a:snd r:embed="rId13" name="L5.wav"/>
            </a:hlinkClick>
            <a:extLst>
              <a:ext uri="{FF2B5EF4-FFF2-40B4-BE49-F238E27FC236}">
                <a16:creationId xmlns:a16="http://schemas.microsoft.com/office/drawing/2014/main" id="{195A4E1F-9174-40CD-A7DF-CAD5EABFE7AE}"/>
              </a:ext>
            </a:extLst>
          </p:cNvPr>
          <p:cNvSpPr/>
          <p:nvPr/>
        </p:nvSpPr>
        <p:spPr>
          <a:xfrm>
            <a:off x="557326" y="5366757"/>
            <a:ext cx="521030" cy="408425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37AFFEE-72CF-4D58-826F-4E0AF4EE037A}"/>
              </a:ext>
            </a:extLst>
          </p:cNvPr>
          <p:cNvSpPr txBox="1"/>
          <p:nvPr/>
        </p:nvSpPr>
        <p:spPr>
          <a:xfrm>
            <a:off x="482667" y="1895093"/>
            <a:ext cx="1200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27000">
                    <a:srgbClr val="5B9BD5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27000">
                    <a:srgbClr val="5B9BD5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Italk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27000">
                    <a:srgbClr val="5B9BD5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683ED91-F483-4FFE-AAE0-31DDE1CCEAFA}"/>
              </a:ext>
            </a:extLst>
          </p:cNvPr>
          <p:cNvSpPr txBox="1"/>
          <p:nvPr/>
        </p:nvSpPr>
        <p:spPr>
          <a:xfrm>
            <a:off x="551214" y="2921427"/>
            <a:ext cx="1200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27000">
                    <a:srgbClr val="5B9BD5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Iwear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4E5820B-9A1B-45C9-8AC0-066A719B20A6}"/>
              </a:ext>
            </a:extLst>
          </p:cNvPr>
          <p:cNvSpPr txBox="1"/>
          <p:nvPr/>
        </p:nvSpPr>
        <p:spPr>
          <a:xfrm>
            <a:off x="2551311" y="3882027"/>
            <a:ext cx="2064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27000">
                    <a:srgbClr val="5B9BD5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27000">
                    <a:srgbClr val="5B9BD5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tosing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27000">
                    <a:srgbClr val="5B9BD5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AEAD9C8-63BE-4ED4-8824-99CFF9F22C8D}"/>
              </a:ext>
            </a:extLst>
          </p:cNvPr>
          <p:cNvSpPr txBox="1"/>
          <p:nvPr/>
        </p:nvSpPr>
        <p:spPr>
          <a:xfrm>
            <a:off x="491530" y="4877051"/>
            <a:ext cx="1880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27000">
                    <a:srgbClr val="5B9BD5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Listening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40C8AD7-589E-4BC5-B605-6EFE02426961}"/>
              </a:ext>
            </a:extLst>
          </p:cNvPr>
          <p:cNvSpPr txBox="1"/>
          <p:nvPr/>
        </p:nvSpPr>
        <p:spPr>
          <a:xfrm>
            <a:off x="455236" y="5827489"/>
            <a:ext cx="1880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>
                  <a:glow rad="127000">
                    <a:srgbClr val="5B9BD5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Ineed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6" name="Google Shape;258;p34">
            <a:extLst>
              <a:ext uri="{FF2B5EF4-FFF2-40B4-BE49-F238E27FC236}">
                <a16:creationId xmlns:a16="http://schemas.microsoft.com/office/drawing/2014/main" id="{A30A8E7B-D857-491F-A283-02C642098C96}"/>
              </a:ext>
            </a:extLst>
          </p:cNvPr>
          <p:cNvGraphicFramePr/>
          <p:nvPr/>
        </p:nvGraphicFramePr>
        <p:xfrm>
          <a:off x="6126815" y="1645880"/>
          <a:ext cx="3255707" cy="506144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6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27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General meaning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9" name="Picture 16" descr="United, Flag, Kingdom, British, Great, Britain">
            <a:extLst>
              <a:ext uri="{FF2B5EF4-FFF2-40B4-BE49-F238E27FC236}">
                <a16:creationId xmlns:a16="http://schemas.microsoft.com/office/drawing/2014/main" id="{1EC1382E-30CF-42D9-AB9B-686E60BB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49" y="1811596"/>
            <a:ext cx="491064" cy="3843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DAB3FD2B-3896-489B-96F6-C2D0CB8455F3}"/>
              </a:ext>
            </a:extLst>
          </p:cNvPr>
          <p:cNvSpPr txBox="1"/>
          <p:nvPr/>
        </p:nvSpPr>
        <p:spPr>
          <a:xfrm>
            <a:off x="9624691" y="1405184"/>
            <a:ext cx="2719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Escribe el verbo en </a:t>
            </a:r>
            <a:r>
              <a:rPr kumimoji="0" lang="es-A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inglé</a:t>
            </a: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s.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8C18D483-3A76-4631-AF01-8C892C97B76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09" y="1129630"/>
            <a:ext cx="384106" cy="40011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3DD4F711-9C47-4F2B-AE4F-6C846968044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15" y="2961250"/>
            <a:ext cx="527765" cy="549755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63032B9C-0695-411F-ADEB-A02D127F35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79" y="3715496"/>
            <a:ext cx="527765" cy="54975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69C7FA87-A3B5-40BA-B7D6-5F43C5A40B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55" y="4506754"/>
            <a:ext cx="527765" cy="54975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621F5F67-7966-46E0-AA96-EFB8F6F9B9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29" y="5240538"/>
            <a:ext cx="527765" cy="54975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30E2400E-547D-47BE-B6FD-D97A91C329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79" y="6054949"/>
            <a:ext cx="527765" cy="549755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D7B90F27-5B1A-4FCF-8ADE-059885C3F04E}"/>
              </a:ext>
            </a:extLst>
          </p:cNvPr>
          <p:cNvSpPr txBox="1"/>
          <p:nvPr/>
        </p:nvSpPr>
        <p:spPr>
          <a:xfrm>
            <a:off x="5474024" y="3001055"/>
            <a:ext cx="682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[E]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21D3642-9BDC-444E-9192-5B619FD34760}"/>
              </a:ext>
            </a:extLst>
          </p:cNvPr>
          <p:cNvSpPr txBox="1"/>
          <p:nvPr/>
        </p:nvSpPr>
        <p:spPr>
          <a:xfrm>
            <a:off x="5466955" y="3677894"/>
            <a:ext cx="682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[1]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9887D01-C5B4-4A52-9B23-CF78B1486AB0}"/>
              </a:ext>
            </a:extLst>
          </p:cNvPr>
          <p:cNvSpPr txBox="1"/>
          <p:nvPr/>
        </p:nvSpPr>
        <p:spPr>
          <a:xfrm>
            <a:off x="5437912" y="4445720"/>
            <a:ext cx="682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[2]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591A320-9E55-4A9B-B701-811F0537D67D}"/>
              </a:ext>
            </a:extLst>
          </p:cNvPr>
          <p:cNvSpPr txBox="1"/>
          <p:nvPr/>
        </p:nvSpPr>
        <p:spPr>
          <a:xfrm>
            <a:off x="5430843" y="5238673"/>
            <a:ext cx="682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[3]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A4C6EE1-4B45-436A-82B5-2003A7CB12F8}"/>
              </a:ext>
            </a:extLst>
          </p:cNvPr>
          <p:cNvSpPr txBox="1"/>
          <p:nvPr/>
        </p:nvSpPr>
        <p:spPr>
          <a:xfrm>
            <a:off x="5437912" y="5957704"/>
            <a:ext cx="682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[4]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E009C8D-DD94-43F5-B836-7C4A0C9F99C8}"/>
              </a:ext>
            </a:extLst>
          </p:cNvPr>
          <p:cNvSpPr txBox="1"/>
          <p:nvPr/>
        </p:nvSpPr>
        <p:spPr>
          <a:xfrm>
            <a:off x="9943766" y="6151396"/>
            <a:ext cx="207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need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506ADA0-C554-45D3-9F94-68D70D9190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4" y="717710"/>
            <a:ext cx="381277" cy="529125"/>
          </a:xfrm>
          <a:prstGeom prst="rect">
            <a:avLst/>
          </a:prstGeom>
        </p:spPr>
      </p:pic>
      <p:pic>
        <p:nvPicPr>
          <p:cNvPr id="30" name="Picture 2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A1429D-16AC-4B67-AD9F-35205423EE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886" y="-4851"/>
            <a:ext cx="636595" cy="1209260"/>
          </a:xfrm>
          <a:prstGeom prst="rect">
            <a:avLst/>
          </a:prstGeom>
        </p:spPr>
      </p:pic>
      <p:sp>
        <p:nvSpPr>
          <p:cNvPr id="4096" name="Speech Bubble: Oval 4095">
            <a:extLst>
              <a:ext uri="{FF2B5EF4-FFF2-40B4-BE49-F238E27FC236}">
                <a16:creationId xmlns:a16="http://schemas.microsoft.com/office/drawing/2014/main" id="{7AE16BBC-B146-4295-B4A5-FE5AA1BC98A5}"/>
              </a:ext>
            </a:extLst>
          </p:cNvPr>
          <p:cNvSpPr/>
          <p:nvPr/>
        </p:nvSpPr>
        <p:spPr>
          <a:xfrm>
            <a:off x="8101451" y="21022"/>
            <a:ext cx="1125628" cy="667613"/>
          </a:xfrm>
          <a:prstGeom prst="wedgeEllipseCallout">
            <a:avLst>
              <a:gd name="adj1" fmla="val 68319"/>
              <a:gd name="adj2" fmla="val 49456"/>
            </a:avLst>
          </a:prstGeom>
          <a:solidFill>
            <a:srgbClr val="FF4791"/>
          </a:solidFill>
          <a:ln>
            <a:solidFill>
              <a:srgbClr val="FF4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EE4311D-BDCC-45F6-A40F-453778FEB520}"/>
              </a:ext>
            </a:extLst>
          </p:cNvPr>
          <p:cNvSpPr txBox="1"/>
          <p:nvPr/>
        </p:nvSpPr>
        <p:spPr>
          <a:xfrm>
            <a:off x="7887028" y="199397"/>
            <a:ext cx="15288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Pancho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pic>
        <p:nvPicPr>
          <p:cNvPr id="4102" name="Picture 6" descr="Cuenco, Agua, Aislado, Bebiendo, Mascotas">
            <a:extLst>
              <a:ext uri="{FF2B5EF4-FFF2-40B4-BE49-F238E27FC236}">
                <a16:creationId xmlns:a16="http://schemas.microsoft.com/office/drawing/2014/main" id="{77236D4D-7EAE-4A80-A27F-3F9ED5C73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564" y="1025962"/>
            <a:ext cx="275780" cy="19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Speech Bubble: Oval 161">
            <a:extLst>
              <a:ext uri="{FF2B5EF4-FFF2-40B4-BE49-F238E27FC236}">
                <a16:creationId xmlns:a16="http://schemas.microsoft.com/office/drawing/2014/main" id="{EF5CDD39-5CC4-464A-B681-ABF194AAF468}"/>
              </a:ext>
            </a:extLst>
          </p:cNvPr>
          <p:cNvSpPr/>
          <p:nvPr/>
        </p:nvSpPr>
        <p:spPr>
          <a:xfrm>
            <a:off x="10340714" y="96385"/>
            <a:ext cx="776398" cy="667613"/>
          </a:xfrm>
          <a:prstGeom prst="wedgeEllipseCallout">
            <a:avLst>
              <a:gd name="adj1" fmla="val -34734"/>
              <a:gd name="adj2" fmla="val 6657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92A0F0E-FF13-465B-8042-8E19CC3B8B91}"/>
              </a:ext>
            </a:extLst>
          </p:cNvPr>
          <p:cNvSpPr txBox="1"/>
          <p:nvPr/>
        </p:nvSpPr>
        <p:spPr>
          <a:xfrm>
            <a:off x="10280867" y="100152"/>
            <a:ext cx="878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¡Lo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siento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B5D911C6-2480-4138-8249-2718EC4681B1}"/>
              </a:ext>
            </a:extLst>
          </p:cNvPr>
          <p:cNvSpPr/>
          <p:nvPr/>
        </p:nvSpPr>
        <p:spPr>
          <a:xfrm>
            <a:off x="6193305" y="2794018"/>
            <a:ext cx="3141656" cy="2249651"/>
          </a:xfrm>
          <a:prstGeom prst="wedgeRoundRectCallout">
            <a:avLst>
              <a:gd name="adj1" fmla="val 54862"/>
              <a:gd name="adj2" fmla="val 7567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Remember: When the sentence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begins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infinitive, we use the –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form of the verb in English.</a:t>
            </a:r>
          </a:p>
        </p:txBody>
      </p:sp>
    </p:spTree>
    <p:extLst>
      <p:ext uri="{BB962C8B-B14F-4D97-AF65-F5344CB8AC3E}">
        <p14:creationId xmlns:p14="http://schemas.microsoft.com/office/powerpoint/2010/main" val="4523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e_y_mar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cribe_verbo_ing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66" grpId="0"/>
      <p:bldP spid="71" grpId="0"/>
      <p:bldP spid="74" grpId="0"/>
      <p:bldP spid="75" grpId="0"/>
      <p:bldP spid="130" grpId="0"/>
      <p:bldP spid="131" grpId="0"/>
      <p:bldP spid="132" grpId="0"/>
      <p:bldP spid="133" grpId="0"/>
      <p:bldP spid="134" grpId="0"/>
      <p:bldP spid="140" grpId="0" animBg="1"/>
      <p:bldP spid="154" grpId="0"/>
      <p:bldP spid="162" grpId="0" animBg="1"/>
      <p:bldP spid="164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863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Knowing wh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 does what</a:t>
            </a:r>
            <a:endParaRPr lang="en-GB" sz="3600" b="1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882" y="579986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92C025-93E6-477A-8C51-3B5199B2A939}"/>
              </a:ext>
            </a:extLst>
          </p:cNvPr>
          <p:cNvSpPr txBox="1"/>
          <p:nvPr/>
        </p:nvSpPr>
        <p:spPr>
          <a:xfrm>
            <a:off x="204235" y="767367"/>
            <a:ext cx="6608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[–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ar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verbs: ‘I’ versus ‘s/he, it’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5D9D02-2670-4BA7-B3E6-CC60F3C14EE5}"/>
              </a:ext>
            </a:extLst>
          </p:cNvPr>
          <p:cNvSpPr txBox="1"/>
          <p:nvPr/>
        </p:nvSpPr>
        <p:spPr>
          <a:xfrm>
            <a:off x="177882" y="5219999"/>
            <a:ext cx="500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Llev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uniforme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en clase.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11FAF-E6F5-4AD7-8FBC-2639C8D7561A}"/>
              </a:ext>
            </a:extLst>
          </p:cNvPr>
          <p:cNvSpPr txBox="1"/>
          <p:nvPr/>
        </p:nvSpPr>
        <p:spPr>
          <a:xfrm>
            <a:off x="971200" y="5844290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wear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uniform in class.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DC253B-7552-4786-959D-D0A9C839DC85}"/>
              </a:ext>
            </a:extLst>
          </p:cNvPr>
          <p:cNvSpPr txBox="1"/>
          <p:nvPr/>
        </p:nvSpPr>
        <p:spPr>
          <a:xfrm>
            <a:off x="4140200" y="4245130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Ejemplo: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llevar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418C539B-5CDB-4B57-9552-5C563B8C5961}"/>
              </a:ext>
            </a:extLst>
          </p:cNvPr>
          <p:cNvSpPr/>
          <p:nvPr/>
        </p:nvSpPr>
        <p:spPr>
          <a:xfrm>
            <a:off x="6283268" y="96579"/>
            <a:ext cx="3848100" cy="1417186"/>
          </a:xfrm>
          <a:prstGeom prst="wedgeRoundRectCallout">
            <a:avLst>
              <a:gd name="adj1" fmla="val -31896"/>
              <a:gd name="adj2" fmla="val 7192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⚠</a:t>
            </a:r>
            <a:r>
              <a:rPr lang="en-GB" sz="23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 don’t need pronouns because the verb ending tells us who is doing the action.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3D2C5-4206-4F45-964E-32EBA3938E56}"/>
              </a:ext>
            </a:extLst>
          </p:cNvPr>
          <p:cNvSpPr txBox="1"/>
          <p:nvPr/>
        </p:nvSpPr>
        <p:spPr>
          <a:xfrm>
            <a:off x="204235" y="1815197"/>
            <a:ext cx="12648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In Spanish, the words for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’ and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s/he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’ (pronouns) are often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unnecessary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F89BE1-B5D3-4995-8D5E-64FC1F049DF8}"/>
              </a:ext>
            </a:extLst>
          </p:cNvPr>
          <p:cNvSpPr txBox="1"/>
          <p:nvPr/>
        </p:nvSpPr>
        <p:spPr>
          <a:xfrm>
            <a:off x="190230" y="2891494"/>
            <a:ext cx="12851762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 mean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with a verb, we remove –</a:t>
            </a:r>
            <a:r>
              <a:rPr lang="en-GB" sz="2800" kern="12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-o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Google Shape;171;p8">
            <a:extLst>
              <a:ext uri="{FF2B5EF4-FFF2-40B4-BE49-F238E27FC236}">
                <a16:creationId xmlns:a16="http://schemas.microsoft.com/office/drawing/2014/main" id="{7F034EA5-E3D8-4F34-9BBF-777762130C46}"/>
              </a:ext>
            </a:extLst>
          </p:cNvPr>
          <p:cNvSpPr txBox="1"/>
          <p:nvPr/>
        </p:nvSpPr>
        <p:spPr>
          <a:xfrm>
            <a:off x="1784477" y="4709805"/>
            <a:ext cx="1145594" cy="47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5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2500" b="1" dirty="0">
              <a:solidFill>
                <a:srgbClr val="002060"/>
              </a:solidFill>
            </a:endParaRPr>
          </a:p>
        </p:txBody>
      </p:sp>
      <p:sp>
        <p:nvSpPr>
          <p:cNvPr id="40" name="Google Shape;171;p8">
            <a:extLst>
              <a:ext uri="{FF2B5EF4-FFF2-40B4-BE49-F238E27FC236}">
                <a16:creationId xmlns:a16="http://schemas.microsoft.com/office/drawing/2014/main" id="{89653E03-1FA0-4CBF-B852-242C8AB07EA8}"/>
              </a:ext>
            </a:extLst>
          </p:cNvPr>
          <p:cNvSpPr txBox="1"/>
          <p:nvPr/>
        </p:nvSpPr>
        <p:spPr>
          <a:xfrm>
            <a:off x="8842255" y="4695950"/>
            <a:ext cx="1689938" cy="477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500" b="1" dirty="0">
                <a:solidFill>
                  <a:srgbClr val="002060"/>
                </a:solidFill>
                <a:latin typeface="Century Gothic"/>
                <a:sym typeface="Century Gothic"/>
              </a:rPr>
              <a:t>s/he, it</a:t>
            </a:r>
            <a:endParaRPr sz="2500" b="1" dirty="0">
              <a:solidFill>
                <a:srgbClr val="002060"/>
              </a:solidFill>
            </a:endParaRPr>
          </a:p>
        </p:txBody>
      </p:sp>
      <p:pic>
        <p:nvPicPr>
          <p:cNvPr id="46" name="Google Shape;183;p8">
            <a:extLst>
              <a:ext uri="{FF2B5EF4-FFF2-40B4-BE49-F238E27FC236}">
                <a16:creationId xmlns:a16="http://schemas.microsoft.com/office/drawing/2014/main" id="{6602090A-174F-470E-B757-4333DA6B4C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7897" y="5736606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2342497-A8EE-484B-AA4C-999FAA2F68F8}"/>
              </a:ext>
            </a:extLst>
          </p:cNvPr>
          <p:cNvSpPr txBox="1"/>
          <p:nvPr/>
        </p:nvSpPr>
        <p:spPr>
          <a:xfrm>
            <a:off x="7157720" y="5229226"/>
            <a:ext cx="674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LLev</a:t>
            </a:r>
            <a:r>
              <a:rPr lang="en-GB" sz="2800" b="1" noProof="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 sombrero en casa.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999487-E164-4423-8DB3-DCBE8285B4F7}"/>
              </a:ext>
            </a:extLst>
          </p:cNvPr>
          <p:cNvSpPr txBox="1"/>
          <p:nvPr/>
        </p:nvSpPr>
        <p:spPr>
          <a:xfrm>
            <a:off x="7441012" y="5808709"/>
            <a:ext cx="515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wears a hat at home.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FE8C1E-9A3F-4A47-BE3A-1465E7FB5EF0}"/>
              </a:ext>
            </a:extLst>
          </p:cNvPr>
          <p:cNvSpPr txBox="1"/>
          <p:nvPr/>
        </p:nvSpPr>
        <p:spPr>
          <a:xfrm>
            <a:off x="102436" y="3642370"/>
            <a:ext cx="12851762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 mean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s/he, it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with a verb,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 remove –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–a</a:t>
            </a:r>
            <a:r>
              <a:rPr lang="en-GB" sz="2800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F170529-7EC8-4A22-BE7D-18D12A7162AF}"/>
              </a:ext>
            </a:extLst>
          </p:cNvPr>
          <p:cNvCxnSpPr>
            <a:cxnSpLocks/>
          </p:cNvCxnSpPr>
          <p:nvPr/>
        </p:nvCxnSpPr>
        <p:spPr>
          <a:xfrm>
            <a:off x="6372091" y="4509817"/>
            <a:ext cx="437231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F03E3D-B07D-4020-98DE-99D9A4252EFF}"/>
              </a:ext>
            </a:extLst>
          </p:cNvPr>
          <p:cNvCxnSpPr>
            <a:cxnSpLocks/>
          </p:cNvCxnSpPr>
          <p:nvPr/>
        </p:nvCxnSpPr>
        <p:spPr>
          <a:xfrm>
            <a:off x="6350772" y="4589646"/>
            <a:ext cx="458550" cy="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34" grpId="0" animBg="1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1764</Words>
  <Application>Microsoft Office PowerPoint</Application>
  <PresentationFormat>Widescreen</PresentationFormat>
  <Paragraphs>277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docs-Century Gothic</vt:lpstr>
      <vt:lpstr>Arial</vt:lpstr>
      <vt:lpstr>Calibri</vt:lpstr>
      <vt:lpstr>Calibri Light</vt:lpstr>
      <vt:lpstr>Century Gothic</vt:lpstr>
      <vt:lpstr>Modern Love</vt:lpstr>
      <vt:lpstr>Segoe Print</vt:lpstr>
      <vt:lpstr>Office Theme</vt:lpstr>
      <vt:lpstr>español, con Sofía</vt:lpstr>
      <vt:lpstr>Describing me and others do</vt:lpstr>
      <vt:lpstr>PowerPoint Presentation</vt:lpstr>
      <vt:lpstr>PowerPoint Presentation</vt:lpstr>
      <vt:lpstr>vocabulario</vt:lpstr>
      <vt:lpstr>palabras</vt:lpstr>
      <vt:lpstr>Knowing who does what</vt:lpstr>
      <vt:lpstr>leer</vt:lpstr>
      <vt:lpstr>Knowing who does what</vt:lpstr>
      <vt:lpstr>escuchar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Rachel Hawkes</cp:lastModifiedBy>
  <cp:revision>15</cp:revision>
  <dcterms:created xsi:type="dcterms:W3CDTF">2021-09-17T15:21:32Z</dcterms:created>
  <dcterms:modified xsi:type="dcterms:W3CDTF">2021-12-30T09:26:50Z</dcterms:modified>
</cp:coreProperties>
</file>